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6" r:id="rId2"/>
    <p:sldId id="257" r:id="rId3"/>
    <p:sldId id="282" r:id="rId4"/>
    <p:sldId id="258" r:id="rId5"/>
    <p:sldId id="259" r:id="rId6"/>
    <p:sldId id="260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1" r:id="rId15"/>
    <p:sldId id="280" r:id="rId16"/>
    <p:sldId id="272" r:id="rId17"/>
    <p:sldId id="270" r:id="rId18"/>
    <p:sldId id="271" r:id="rId19"/>
    <p:sldId id="269" r:id="rId20"/>
    <p:sldId id="281" r:id="rId21"/>
    <p:sldId id="273" r:id="rId22"/>
    <p:sldId id="274" r:id="rId23"/>
    <p:sldId id="276" r:id="rId24"/>
    <p:sldId id="275" r:id="rId25"/>
    <p:sldId id="277" r:id="rId26"/>
    <p:sldId id="278" r:id="rId27"/>
    <p:sldId id="27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955"/>
    <p:restoredTop sz="76381" autoAdjust="0"/>
  </p:normalViewPr>
  <p:slideViewPr>
    <p:cSldViewPr>
      <p:cViewPr>
        <p:scale>
          <a:sx n="71" d="100"/>
          <a:sy n="71" d="100"/>
        </p:scale>
        <p:origin x="384" y="6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D:\Term%20Project\Class%201%20Aggregate%20DRH%20Graph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Users\karl.christensen\Documents\Graduate%20Research\03%20-%20Deliverables\Class%201%20Results%2012-4-17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D:\Term%20Project\Class%201%20Aggregate%20DRH%20Graph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/D:\Term%20Project\Class%201%20Aggregate%20DRH%20Graph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/D:\Term%20Project\Class%201%20Aggregate%20DRH%20Graph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/D:\Term%20Project\Class%201%20Aggregate%20DRH%20Graph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/D:\Term%20Project\Class%201%20Aggregate%20DRH%20Graph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/D:\Term%20Project\Class%201%20Aggregate%20DRH%20Graph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/D:\Term%20Project\Class%201%20Aggregate%20DRH%20Graph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Users\karl.christensen\Documents\Graduate%20Research\03%20-%20Deliverables\Class%201%20Results%2012-4-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Daily</a:t>
            </a:r>
            <a:r>
              <a:rPr lang="en-US" baseline="0"/>
              <a:t> Flow for </a:t>
            </a:r>
            <a:r>
              <a:rPr lang="en-US"/>
              <a:t>USGS Gauge</a:t>
            </a:r>
            <a:r>
              <a:rPr lang="en-US" baseline="0"/>
              <a:t> </a:t>
            </a:r>
            <a:r>
              <a:rPr lang="en-US"/>
              <a:t>11264500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'USGS Gauge 11264500'!$B$1</c:f>
              <c:strCache>
                <c:ptCount val="1"/>
                <c:pt idx="0">
                  <c:v>11264500</c:v>
                </c:pt>
              </c:strCache>
            </c:strRef>
          </c:tx>
          <c:marker>
            <c:symbol val="none"/>
          </c:marker>
          <c:xVal>
            <c:numRef>
              <c:f>'USGS Gauge 11264500'!$A$2:$A$366</c:f>
              <c:numCache>
                <c:formatCode>m/d/yyyy</c:formatCode>
                <c:ptCount val="365"/>
                <c:pt idx="0">
                  <c:v>25112.0</c:v>
                </c:pt>
                <c:pt idx="1">
                  <c:v>25113.0</c:v>
                </c:pt>
                <c:pt idx="2">
                  <c:v>25114.0</c:v>
                </c:pt>
                <c:pt idx="3">
                  <c:v>25115.0</c:v>
                </c:pt>
                <c:pt idx="4">
                  <c:v>25116.0</c:v>
                </c:pt>
                <c:pt idx="5">
                  <c:v>25117.0</c:v>
                </c:pt>
                <c:pt idx="6">
                  <c:v>25118.0</c:v>
                </c:pt>
                <c:pt idx="7">
                  <c:v>25119.0</c:v>
                </c:pt>
                <c:pt idx="8">
                  <c:v>25120.0</c:v>
                </c:pt>
                <c:pt idx="9">
                  <c:v>25121.0</c:v>
                </c:pt>
                <c:pt idx="10">
                  <c:v>25122.0</c:v>
                </c:pt>
                <c:pt idx="11">
                  <c:v>25123.0</c:v>
                </c:pt>
                <c:pt idx="12">
                  <c:v>25124.0</c:v>
                </c:pt>
                <c:pt idx="13">
                  <c:v>25125.0</c:v>
                </c:pt>
                <c:pt idx="14">
                  <c:v>25126.0</c:v>
                </c:pt>
                <c:pt idx="15">
                  <c:v>25127.0</c:v>
                </c:pt>
                <c:pt idx="16">
                  <c:v>25128.0</c:v>
                </c:pt>
                <c:pt idx="17">
                  <c:v>25129.0</c:v>
                </c:pt>
                <c:pt idx="18">
                  <c:v>25130.0</c:v>
                </c:pt>
                <c:pt idx="19">
                  <c:v>25131.0</c:v>
                </c:pt>
                <c:pt idx="20">
                  <c:v>25132.0</c:v>
                </c:pt>
                <c:pt idx="21">
                  <c:v>25133.0</c:v>
                </c:pt>
                <c:pt idx="22">
                  <c:v>25134.0</c:v>
                </c:pt>
                <c:pt idx="23">
                  <c:v>25135.0</c:v>
                </c:pt>
                <c:pt idx="24">
                  <c:v>25136.0</c:v>
                </c:pt>
                <c:pt idx="25">
                  <c:v>25137.0</c:v>
                </c:pt>
                <c:pt idx="26">
                  <c:v>25138.0</c:v>
                </c:pt>
                <c:pt idx="27">
                  <c:v>25139.0</c:v>
                </c:pt>
                <c:pt idx="28">
                  <c:v>25140.0</c:v>
                </c:pt>
                <c:pt idx="29">
                  <c:v>25141.0</c:v>
                </c:pt>
                <c:pt idx="30">
                  <c:v>25142.0</c:v>
                </c:pt>
                <c:pt idx="31">
                  <c:v>25143.0</c:v>
                </c:pt>
                <c:pt idx="32">
                  <c:v>25144.0</c:v>
                </c:pt>
                <c:pt idx="33">
                  <c:v>25145.0</c:v>
                </c:pt>
                <c:pt idx="34">
                  <c:v>25146.0</c:v>
                </c:pt>
                <c:pt idx="35">
                  <c:v>25147.0</c:v>
                </c:pt>
                <c:pt idx="36">
                  <c:v>25148.0</c:v>
                </c:pt>
                <c:pt idx="37">
                  <c:v>25149.0</c:v>
                </c:pt>
                <c:pt idx="38">
                  <c:v>25150.0</c:v>
                </c:pt>
                <c:pt idx="39">
                  <c:v>25151.0</c:v>
                </c:pt>
                <c:pt idx="40">
                  <c:v>25152.0</c:v>
                </c:pt>
                <c:pt idx="41">
                  <c:v>25153.0</c:v>
                </c:pt>
                <c:pt idx="42">
                  <c:v>25154.0</c:v>
                </c:pt>
                <c:pt idx="43">
                  <c:v>25155.0</c:v>
                </c:pt>
                <c:pt idx="44">
                  <c:v>25156.0</c:v>
                </c:pt>
                <c:pt idx="45">
                  <c:v>25157.0</c:v>
                </c:pt>
                <c:pt idx="46">
                  <c:v>25158.0</c:v>
                </c:pt>
                <c:pt idx="47">
                  <c:v>25159.0</c:v>
                </c:pt>
                <c:pt idx="48">
                  <c:v>25160.0</c:v>
                </c:pt>
                <c:pt idx="49">
                  <c:v>25161.0</c:v>
                </c:pt>
                <c:pt idx="50">
                  <c:v>25162.0</c:v>
                </c:pt>
                <c:pt idx="51">
                  <c:v>25163.0</c:v>
                </c:pt>
                <c:pt idx="52">
                  <c:v>25164.0</c:v>
                </c:pt>
                <c:pt idx="53">
                  <c:v>25165.0</c:v>
                </c:pt>
                <c:pt idx="54">
                  <c:v>25166.0</c:v>
                </c:pt>
                <c:pt idx="55">
                  <c:v>25167.0</c:v>
                </c:pt>
                <c:pt idx="56">
                  <c:v>25168.0</c:v>
                </c:pt>
                <c:pt idx="57">
                  <c:v>25169.0</c:v>
                </c:pt>
                <c:pt idx="58">
                  <c:v>25170.0</c:v>
                </c:pt>
                <c:pt idx="59">
                  <c:v>25171.0</c:v>
                </c:pt>
                <c:pt idx="60">
                  <c:v>25172.0</c:v>
                </c:pt>
                <c:pt idx="61">
                  <c:v>25173.0</c:v>
                </c:pt>
                <c:pt idx="62">
                  <c:v>25174.0</c:v>
                </c:pt>
                <c:pt idx="63">
                  <c:v>25175.0</c:v>
                </c:pt>
                <c:pt idx="64">
                  <c:v>25176.0</c:v>
                </c:pt>
                <c:pt idx="65">
                  <c:v>25177.0</c:v>
                </c:pt>
                <c:pt idx="66">
                  <c:v>25178.0</c:v>
                </c:pt>
                <c:pt idx="67">
                  <c:v>25179.0</c:v>
                </c:pt>
                <c:pt idx="68">
                  <c:v>25180.0</c:v>
                </c:pt>
                <c:pt idx="69">
                  <c:v>25181.0</c:v>
                </c:pt>
                <c:pt idx="70">
                  <c:v>25182.0</c:v>
                </c:pt>
                <c:pt idx="71">
                  <c:v>25183.0</c:v>
                </c:pt>
                <c:pt idx="72">
                  <c:v>25184.0</c:v>
                </c:pt>
                <c:pt idx="73">
                  <c:v>25185.0</c:v>
                </c:pt>
                <c:pt idx="74">
                  <c:v>25186.0</c:v>
                </c:pt>
                <c:pt idx="75">
                  <c:v>25187.0</c:v>
                </c:pt>
                <c:pt idx="76">
                  <c:v>25188.0</c:v>
                </c:pt>
                <c:pt idx="77">
                  <c:v>25189.0</c:v>
                </c:pt>
                <c:pt idx="78">
                  <c:v>25190.0</c:v>
                </c:pt>
                <c:pt idx="79">
                  <c:v>25191.0</c:v>
                </c:pt>
                <c:pt idx="80">
                  <c:v>25192.0</c:v>
                </c:pt>
                <c:pt idx="81">
                  <c:v>25193.0</c:v>
                </c:pt>
                <c:pt idx="82">
                  <c:v>25194.0</c:v>
                </c:pt>
                <c:pt idx="83">
                  <c:v>25195.0</c:v>
                </c:pt>
                <c:pt idx="84">
                  <c:v>25196.0</c:v>
                </c:pt>
                <c:pt idx="85">
                  <c:v>25197.0</c:v>
                </c:pt>
                <c:pt idx="86">
                  <c:v>25198.0</c:v>
                </c:pt>
                <c:pt idx="87">
                  <c:v>25199.0</c:v>
                </c:pt>
                <c:pt idx="88">
                  <c:v>25200.0</c:v>
                </c:pt>
                <c:pt idx="89">
                  <c:v>25201.0</c:v>
                </c:pt>
                <c:pt idx="90">
                  <c:v>25202.0</c:v>
                </c:pt>
                <c:pt idx="91">
                  <c:v>25203.0</c:v>
                </c:pt>
                <c:pt idx="92">
                  <c:v>25204.0</c:v>
                </c:pt>
                <c:pt idx="93">
                  <c:v>25205.0</c:v>
                </c:pt>
                <c:pt idx="94">
                  <c:v>25206.0</c:v>
                </c:pt>
                <c:pt idx="95">
                  <c:v>25207.0</c:v>
                </c:pt>
                <c:pt idx="96">
                  <c:v>25208.0</c:v>
                </c:pt>
                <c:pt idx="97">
                  <c:v>25209.0</c:v>
                </c:pt>
                <c:pt idx="98">
                  <c:v>25210.0</c:v>
                </c:pt>
                <c:pt idx="99">
                  <c:v>25211.0</c:v>
                </c:pt>
                <c:pt idx="100">
                  <c:v>25212.0</c:v>
                </c:pt>
                <c:pt idx="101">
                  <c:v>25213.0</c:v>
                </c:pt>
                <c:pt idx="102">
                  <c:v>25214.0</c:v>
                </c:pt>
                <c:pt idx="103">
                  <c:v>25215.0</c:v>
                </c:pt>
                <c:pt idx="104">
                  <c:v>25216.0</c:v>
                </c:pt>
                <c:pt idx="105">
                  <c:v>25217.0</c:v>
                </c:pt>
                <c:pt idx="106">
                  <c:v>25218.0</c:v>
                </c:pt>
                <c:pt idx="107">
                  <c:v>25219.0</c:v>
                </c:pt>
                <c:pt idx="108">
                  <c:v>25220.0</c:v>
                </c:pt>
                <c:pt idx="109">
                  <c:v>25221.0</c:v>
                </c:pt>
                <c:pt idx="110">
                  <c:v>25222.0</c:v>
                </c:pt>
                <c:pt idx="111">
                  <c:v>25223.0</c:v>
                </c:pt>
                <c:pt idx="112">
                  <c:v>25224.0</c:v>
                </c:pt>
                <c:pt idx="113">
                  <c:v>25225.0</c:v>
                </c:pt>
                <c:pt idx="114">
                  <c:v>25226.0</c:v>
                </c:pt>
                <c:pt idx="115">
                  <c:v>25227.0</c:v>
                </c:pt>
                <c:pt idx="116">
                  <c:v>25228.0</c:v>
                </c:pt>
                <c:pt idx="117">
                  <c:v>25229.0</c:v>
                </c:pt>
                <c:pt idx="118">
                  <c:v>25230.0</c:v>
                </c:pt>
                <c:pt idx="119">
                  <c:v>25231.0</c:v>
                </c:pt>
                <c:pt idx="120">
                  <c:v>25232.0</c:v>
                </c:pt>
                <c:pt idx="121">
                  <c:v>25233.0</c:v>
                </c:pt>
                <c:pt idx="122">
                  <c:v>25234.0</c:v>
                </c:pt>
                <c:pt idx="123">
                  <c:v>25235.0</c:v>
                </c:pt>
                <c:pt idx="124">
                  <c:v>25236.0</c:v>
                </c:pt>
                <c:pt idx="125">
                  <c:v>25237.0</c:v>
                </c:pt>
                <c:pt idx="126">
                  <c:v>25238.0</c:v>
                </c:pt>
                <c:pt idx="127">
                  <c:v>25239.0</c:v>
                </c:pt>
                <c:pt idx="128">
                  <c:v>25240.0</c:v>
                </c:pt>
                <c:pt idx="129">
                  <c:v>25241.0</c:v>
                </c:pt>
                <c:pt idx="130">
                  <c:v>25242.0</c:v>
                </c:pt>
                <c:pt idx="131">
                  <c:v>25243.0</c:v>
                </c:pt>
                <c:pt idx="132">
                  <c:v>25244.0</c:v>
                </c:pt>
                <c:pt idx="133">
                  <c:v>25245.0</c:v>
                </c:pt>
                <c:pt idx="134">
                  <c:v>25246.0</c:v>
                </c:pt>
                <c:pt idx="135">
                  <c:v>25247.0</c:v>
                </c:pt>
                <c:pt idx="136">
                  <c:v>25248.0</c:v>
                </c:pt>
                <c:pt idx="137">
                  <c:v>25249.0</c:v>
                </c:pt>
                <c:pt idx="138">
                  <c:v>25250.0</c:v>
                </c:pt>
                <c:pt idx="139">
                  <c:v>25251.0</c:v>
                </c:pt>
                <c:pt idx="140">
                  <c:v>25252.0</c:v>
                </c:pt>
                <c:pt idx="141">
                  <c:v>25253.0</c:v>
                </c:pt>
                <c:pt idx="142">
                  <c:v>25254.0</c:v>
                </c:pt>
                <c:pt idx="143">
                  <c:v>25255.0</c:v>
                </c:pt>
                <c:pt idx="144">
                  <c:v>25256.0</c:v>
                </c:pt>
                <c:pt idx="145">
                  <c:v>25257.0</c:v>
                </c:pt>
                <c:pt idx="146">
                  <c:v>25258.0</c:v>
                </c:pt>
                <c:pt idx="147">
                  <c:v>25259.0</c:v>
                </c:pt>
                <c:pt idx="148">
                  <c:v>25260.0</c:v>
                </c:pt>
                <c:pt idx="149">
                  <c:v>25261.0</c:v>
                </c:pt>
                <c:pt idx="150">
                  <c:v>25262.0</c:v>
                </c:pt>
                <c:pt idx="151">
                  <c:v>25263.0</c:v>
                </c:pt>
                <c:pt idx="152">
                  <c:v>25264.0</c:v>
                </c:pt>
                <c:pt idx="153">
                  <c:v>25265.0</c:v>
                </c:pt>
                <c:pt idx="154">
                  <c:v>25266.0</c:v>
                </c:pt>
                <c:pt idx="155">
                  <c:v>25267.0</c:v>
                </c:pt>
                <c:pt idx="156">
                  <c:v>25268.0</c:v>
                </c:pt>
                <c:pt idx="157">
                  <c:v>25269.0</c:v>
                </c:pt>
                <c:pt idx="158">
                  <c:v>25270.0</c:v>
                </c:pt>
                <c:pt idx="159">
                  <c:v>25271.0</c:v>
                </c:pt>
                <c:pt idx="160">
                  <c:v>25272.0</c:v>
                </c:pt>
                <c:pt idx="161">
                  <c:v>25273.0</c:v>
                </c:pt>
                <c:pt idx="162">
                  <c:v>25274.0</c:v>
                </c:pt>
                <c:pt idx="163">
                  <c:v>25275.0</c:v>
                </c:pt>
                <c:pt idx="164">
                  <c:v>25276.0</c:v>
                </c:pt>
                <c:pt idx="165">
                  <c:v>25277.0</c:v>
                </c:pt>
                <c:pt idx="166">
                  <c:v>25278.0</c:v>
                </c:pt>
                <c:pt idx="167">
                  <c:v>25279.0</c:v>
                </c:pt>
                <c:pt idx="168">
                  <c:v>25280.0</c:v>
                </c:pt>
                <c:pt idx="169">
                  <c:v>25281.0</c:v>
                </c:pt>
                <c:pt idx="170">
                  <c:v>25282.0</c:v>
                </c:pt>
                <c:pt idx="171">
                  <c:v>25283.0</c:v>
                </c:pt>
                <c:pt idx="172">
                  <c:v>25284.0</c:v>
                </c:pt>
                <c:pt idx="173">
                  <c:v>25285.0</c:v>
                </c:pt>
                <c:pt idx="174">
                  <c:v>25286.0</c:v>
                </c:pt>
                <c:pt idx="175">
                  <c:v>25287.0</c:v>
                </c:pt>
                <c:pt idx="176">
                  <c:v>25288.0</c:v>
                </c:pt>
                <c:pt idx="177">
                  <c:v>25289.0</c:v>
                </c:pt>
                <c:pt idx="178">
                  <c:v>25290.0</c:v>
                </c:pt>
                <c:pt idx="179">
                  <c:v>25291.0</c:v>
                </c:pt>
                <c:pt idx="180">
                  <c:v>25292.0</c:v>
                </c:pt>
                <c:pt idx="181">
                  <c:v>25293.0</c:v>
                </c:pt>
                <c:pt idx="182">
                  <c:v>25294.0</c:v>
                </c:pt>
                <c:pt idx="183">
                  <c:v>25295.0</c:v>
                </c:pt>
                <c:pt idx="184">
                  <c:v>25296.0</c:v>
                </c:pt>
                <c:pt idx="185">
                  <c:v>25297.0</c:v>
                </c:pt>
                <c:pt idx="186">
                  <c:v>25298.0</c:v>
                </c:pt>
                <c:pt idx="187">
                  <c:v>25299.0</c:v>
                </c:pt>
                <c:pt idx="188">
                  <c:v>25300.0</c:v>
                </c:pt>
                <c:pt idx="189">
                  <c:v>25301.0</c:v>
                </c:pt>
                <c:pt idx="190">
                  <c:v>25302.0</c:v>
                </c:pt>
                <c:pt idx="191">
                  <c:v>25303.0</c:v>
                </c:pt>
                <c:pt idx="192">
                  <c:v>25304.0</c:v>
                </c:pt>
                <c:pt idx="193">
                  <c:v>25305.0</c:v>
                </c:pt>
                <c:pt idx="194">
                  <c:v>25306.0</c:v>
                </c:pt>
                <c:pt idx="195">
                  <c:v>25307.0</c:v>
                </c:pt>
                <c:pt idx="196">
                  <c:v>25308.0</c:v>
                </c:pt>
                <c:pt idx="197">
                  <c:v>25309.0</c:v>
                </c:pt>
                <c:pt idx="198">
                  <c:v>25310.0</c:v>
                </c:pt>
                <c:pt idx="199">
                  <c:v>25311.0</c:v>
                </c:pt>
                <c:pt idx="200">
                  <c:v>25312.0</c:v>
                </c:pt>
                <c:pt idx="201">
                  <c:v>25313.0</c:v>
                </c:pt>
                <c:pt idx="202">
                  <c:v>25314.0</c:v>
                </c:pt>
                <c:pt idx="203">
                  <c:v>25315.0</c:v>
                </c:pt>
                <c:pt idx="204">
                  <c:v>25316.0</c:v>
                </c:pt>
                <c:pt idx="205">
                  <c:v>25317.0</c:v>
                </c:pt>
                <c:pt idx="206">
                  <c:v>25318.0</c:v>
                </c:pt>
                <c:pt idx="207">
                  <c:v>25319.0</c:v>
                </c:pt>
                <c:pt idx="208">
                  <c:v>25320.0</c:v>
                </c:pt>
                <c:pt idx="209">
                  <c:v>25321.0</c:v>
                </c:pt>
                <c:pt idx="210">
                  <c:v>25322.0</c:v>
                </c:pt>
                <c:pt idx="211">
                  <c:v>25323.0</c:v>
                </c:pt>
                <c:pt idx="212">
                  <c:v>25324.0</c:v>
                </c:pt>
                <c:pt idx="213">
                  <c:v>25325.0</c:v>
                </c:pt>
                <c:pt idx="214">
                  <c:v>25326.0</c:v>
                </c:pt>
                <c:pt idx="215">
                  <c:v>25327.0</c:v>
                </c:pt>
                <c:pt idx="216">
                  <c:v>25328.0</c:v>
                </c:pt>
                <c:pt idx="217">
                  <c:v>25329.0</c:v>
                </c:pt>
                <c:pt idx="218">
                  <c:v>25330.0</c:v>
                </c:pt>
                <c:pt idx="219">
                  <c:v>25331.0</c:v>
                </c:pt>
                <c:pt idx="220">
                  <c:v>25332.0</c:v>
                </c:pt>
                <c:pt idx="221">
                  <c:v>25333.0</c:v>
                </c:pt>
                <c:pt idx="222">
                  <c:v>25334.0</c:v>
                </c:pt>
                <c:pt idx="223">
                  <c:v>25335.0</c:v>
                </c:pt>
                <c:pt idx="224">
                  <c:v>25336.0</c:v>
                </c:pt>
                <c:pt idx="225">
                  <c:v>25337.0</c:v>
                </c:pt>
                <c:pt idx="226">
                  <c:v>25338.0</c:v>
                </c:pt>
                <c:pt idx="227">
                  <c:v>25339.0</c:v>
                </c:pt>
                <c:pt idx="228">
                  <c:v>25340.0</c:v>
                </c:pt>
                <c:pt idx="229">
                  <c:v>25341.0</c:v>
                </c:pt>
                <c:pt idx="230">
                  <c:v>25342.0</c:v>
                </c:pt>
                <c:pt idx="231">
                  <c:v>25343.0</c:v>
                </c:pt>
                <c:pt idx="232">
                  <c:v>25344.0</c:v>
                </c:pt>
                <c:pt idx="233">
                  <c:v>25345.0</c:v>
                </c:pt>
                <c:pt idx="234">
                  <c:v>25346.0</c:v>
                </c:pt>
                <c:pt idx="235">
                  <c:v>25347.0</c:v>
                </c:pt>
                <c:pt idx="236">
                  <c:v>25348.0</c:v>
                </c:pt>
                <c:pt idx="237">
                  <c:v>25349.0</c:v>
                </c:pt>
                <c:pt idx="238">
                  <c:v>25350.0</c:v>
                </c:pt>
                <c:pt idx="239">
                  <c:v>25351.0</c:v>
                </c:pt>
                <c:pt idx="240">
                  <c:v>25352.0</c:v>
                </c:pt>
                <c:pt idx="241">
                  <c:v>25353.0</c:v>
                </c:pt>
                <c:pt idx="242">
                  <c:v>25354.0</c:v>
                </c:pt>
                <c:pt idx="243">
                  <c:v>25355.0</c:v>
                </c:pt>
                <c:pt idx="244">
                  <c:v>25356.0</c:v>
                </c:pt>
                <c:pt idx="245">
                  <c:v>25357.0</c:v>
                </c:pt>
                <c:pt idx="246">
                  <c:v>25358.0</c:v>
                </c:pt>
                <c:pt idx="247">
                  <c:v>25359.0</c:v>
                </c:pt>
                <c:pt idx="248">
                  <c:v>25360.0</c:v>
                </c:pt>
                <c:pt idx="249">
                  <c:v>25361.0</c:v>
                </c:pt>
                <c:pt idx="250">
                  <c:v>25362.0</c:v>
                </c:pt>
                <c:pt idx="251">
                  <c:v>25363.0</c:v>
                </c:pt>
                <c:pt idx="252">
                  <c:v>25364.0</c:v>
                </c:pt>
                <c:pt idx="253">
                  <c:v>25365.0</c:v>
                </c:pt>
                <c:pt idx="254">
                  <c:v>25366.0</c:v>
                </c:pt>
                <c:pt idx="255">
                  <c:v>25367.0</c:v>
                </c:pt>
                <c:pt idx="256">
                  <c:v>25368.0</c:v>
                </c:pt>
                <c:pt idx="257">
                  <c:v>25369.0</c:v>
                </c:pt>
                <c:pt idx="258">
                  <c:v>25370.0</c:v>
                </c:pt>
                <c:pt idx="259">
                  <c:v>25371.0</c:v>
                </c:pt>
                <c:pt idx="260">
                  <c:v>25372.0</c:v>
                </c:pt>
                <c:pt idx="261">
                  <c:v>25373.0</c:v>
                </c:pt>
                <c:pt idx="262">
                  <c:v>25374.0</c:v>
                </c:pt>
                <c:pt idx="263">
                  <c:v>25375.0</c:v>
                </c:pt>
                <c:pt idx="264">
                  <c:v>25376.0</c:v>
                </c:pt>
                <c:pt idx="265">
                  <c:v>25377.0</c:v>
                </c:pt>
                <c:pt idx="266">
                  <c:v>25378.0</c:v>
                </c:pt>
                <c:pt idx="267">
                  <c:v>25379.0</c:v>
                </c:pt>
                <c:pt idx="268">
                  <c:v>25380.0</c:v>
                </c:pt>
                <c:pt idx="269">
                  <c:v>25381.0</c:v>
                </c:pt>
                <c:pt idx="270">
                  <c:v>25382.0</c:v>
                </c:pt>
                <c:pt idx="271">
                  <c:v>25383.0</c:v>
                </c:pt>
                <c:pt idx="272">
                  <c:v>25384.0</c:v>
                </c:pt>
                <c:pt idx="273">
                  <c:v>25385.0</c:v>
                </c:pt>
                <c:pt idx="274">
                  <c:v>25386.0</c:v>
                </c:pt>
                <c:pt idx="275">
                  <c:v>25387.0</c:v>
                </c:pt>
                <c:pt idx="276">
                  <c:v>25388.0</c:v>
                </c:pt>
                <c:pt idx="277">
                  <c:v>25389.0</c:v>
                </c:pt>
                <c:pt idx="278">
                  <c:v>25390.0</c:v>
                </c:pt>
                <c:pt idx="279">
                  <c:v>25391.0</c:v>
                </c:pt>
                <c:pt idx="280">
                  <c:v>25392.0</c:v>
                </c:pt>
                <c:pt idx="281">
                  <c:v>25393.0</c:v>
                </c:pt>
                <c:pt idx="282">
                  <c:v>25394.0</c:v>
                </c:pt>
                <c:pt idx="283">
                  <c:v>25395.0</c:v>
                </c:pt>
                <c:pt idx="284">
                  <c:v>25396.0</c:v>
                </c:pt>
                <c:pt idx="285">
                  <c:v>25397.0</c:v>
                </c:pt>
                <c:pt idx="286">
                  <c:v>25398.0</c:v>
                </c:pt>
                <c:pt idx="287">
                  <c:v>25399.0</c:v>
                </c:pt>
                <c:pt idx="288">
                  <c:v>25400.0</c:v>
                </c:pt>
                <c:pt idx="289">
                  <c:v>25401.0</c:v>
                </c:pt>
                <c:pt idx="290">
                  <c:v>25402.0</c:v>
                </c:pt>
                <c:pt idx="291">
                  <c:v>25403.0</c:v>
                </c:pt>
                <c:pt idx="292">
                  <c:v>25404.0</c:v>
                </c:pt>
                <c:pt idx="293">
                  <c:v>25405.0</c:v>
                </c:pt>
                <c:pt idx="294">
                  <c:v>25406.0</c:v>
                </c:pt>
                <c:pt idx="295">
                  <c:v>25407.0</c:v>
                </c:pt>
                <c:pt idx="296">
                  <c:v>25408.0</c:v>
                </c:pt>
                <c:pt idx="297">
                  <c:v>25409.0</c:v>
                </c:pt>
                <c:pt idx="298">
                  <c:v>25410.0</c:v>
                </c:pt>
                <c:pt idx="299">
                  <c:v>25411.0</c:v>
                </c:pt>
                <c:pt idx="300">
                  <c:v>25412.0</c:v>
                </c:pt>
                <c:pt idx="301">
                  <c:v>25413.0</c:v>
                </c:pt>
                <c:pt idx="302">
                  <c:v>25414.0</c:v>
                </c:pt>
                <c:pt idx="303">
                  <c:v>25415.0</c:v>
                </c:pt>
                <c:pt idx="304">
                  <c:v>25416.0</c:v>
                </c:pt>
                <c:pt idx="305">
                  <c:v>25417.0</c:v>
                </c:pt>
                <c:pt idx="306">
                  <c:v>25418.0</c:v>
                </c:pt>
                <c:pt idx="307">
                  <c:v>25419.0</c:v>
                </c:pt>
                <c:pt idx="308">
                  <c:v>25420.0</c:v>
                </c:pt>
                <c:pt idx="309">
                  <c:v>25421.0</c:v>
                </c:pt>
                <c:pt idx="310">
                  <c:v>25422.0</c:v>
                </c:pt>
                <c:pt idx="311">
                  <c:v>25423.0</c:v>
                </c:pt>
                <c:pt idx="312">
                  <c:v>25424.0</c:v>
                </c:pt>
                <c:pt idx="313">
                  <c:v>25425.0</c:v>
                </c:pt>
                <c:pt idx="314">
                  <c:v>25426.0</c:v>
                </c:pt>
                <c:pt idx="315">
                  <c:v>25427.0</c:v>
                </c:pt>
                <c:pt idx="316">
                  <c:v>25428.0</c:v>
                </c:pt>
                <c:pt idx="317">
                  <c:v>25429.0</c:v>
                </c:pt>
                <c:pt idx="318">
                  <c:v>25430.0</c:v>
                </c:pt>
                <c:pt idx="319">
                  <c:v>25431.0</c:v>
                </c:pt>
                <c:pt idx="320">
                  <c:v>25432.0</c:v>
                </c:pt>
                <c:pt idx="321">
                  <c:v>25433.0</c:v>
                </c:pt>
                <c:pt idx="322">
                  <c:v>25434.0</c:v>
                </c:pt>
                <c:pt idx="323">
                  <c:v>25435.0</c:v>
                </c:pt>
                <c:pt idx="324">
                  <c:v>25436.0</c:v>
                </c:pt>
                <c:pt idx="325">
                  <c:v>25437.0</c:v>
                </c:pt>
                <c:pt idx="326">
                  <c:v>25438.0</c:v>
                </c:pt>
                <c:pt idx="327">
                  <c:v>25439.0</c:v>
                </c:pt>
                <c:pt idx="328">
                  <c:v>25440.0</c:v>
                </c:pt>
                <c:pt idx="329">
                  <c:v>25441.0</c:v>
                </c:pt>
                <c:pt idx="330">
                  <c:v>25442.0</c:v>
                </c:pt>
                <c:pt idx="331">
                  <c:v>25443.0</c:v>
                </c:pt>
                <c:pt idx="332">
                  <c:v>25444.0</c:v>
                </c:pt>
                <c:pt idx="333">
                  <c:v>25445.0</c:v>
                </c:pt>
                <c:pt idx="334">
                  <c:v>25446.0</c:v>
                </c:pt>
                <c:pt idx="335">
                  <c:v>25447.0</c:v>
                </c:pt>
                <c:pt idx="336">
                  <c:v>25448.0</c:v>
                </c:pt>
                <c:pt idx="337">
                  <c:v>25449.0</c:v>
                </c:pt>
                <c:pt idx="338">
                  <c:v>25450.0</c:v>
                </c:pt>
                <c:pt idx="339">
                  <c:v>25451.0</c:v>
                </c:pt>
                <c:pt idx="340">
                  <c:v>25452.0</c:v>
                </c:pt>
                <c:pt idx="341">
                  <c:v>25453.0</c:v>
                </c:pt>
                <c:pt idx="342">
                  <c:v>25454.0</c:v>
                </c:pt>
                <c:pt idx="343">
                  <c:v>25455.0</c:v>
                </c:pt>
                <c:pt idx="344">
                  <c:v>25456.0</c:v>
                </c:pt>
                <c:pt idx="345">
                  <c:v>25457.0</c:v>
                </c:pt>
                <c:pt idx="346">
                  <c:v>25458.0</c:v>
                </c:pt>
                <c:pt idx="347">
                  <c:v>25459.0</c:v>
                </c:pt>
                <c:pt idx="348">
                  <c:v>25460.0</c:v>
                </c:pt>
                <c:pt idx="349">
                  <c:v>25461.0</c:v>
                </c:pt>
                <c:pt idx="350">
                  <c:v>25462.0</c:v>
                </c:pt>
                <c:pt idx="351">
                  <c:v>25463.0</c:v>
                </c:pt>
                <c:pt idx="352">
                  <c:v>25464.0</c:v>
                </c:pt>
                <c:pt idx="353">
                  <c:v>25465.0</c:v>
                </c:pt>
                <c:pt idx="354">
                  <c:v>25466.0</c:v>
                </c:pt>
                <c:pt idx="355">
                  <c:v>25467.0</c:v>
                </c:pt>
                <c:pt idx="356">
                  <c:v>25468.0</c:v>
                </c:pt>
                <c:pt idx="357">
                  <c:v>25469.0</c:v>
                </c:pt>
                <c:pt idx="358">
                  <c:v>25470.0</c:v>
                </c:pt>
                <c:pt idx="359">
                  <c:v>25471.0</c:v>
                </c:pt>
                <c:pt idx="360">
                  <c:v>25472.0</c:v>
                </c:pt>
                <c:pt idx="361">
                  <c:v>25473.0</c:v>
                </c:pt>
                <c:pt idx="362">
                  <c:v>25474.0</c:v>
                </c:pt>
                <c:pt idx="363">
                  <c:v>25475.0</c:v>
                </c:pt>
                <c:pt idx="364">
                  <c:v>25476.0</c:v>
                </c:pt>
              </c:numCache>
            </c:numRef>
          </c:xVal>
          <c:yVal>
            <c:numRef>
              <c:f>'USGS Gauge 11264500'!$B$2:$B$366</c:f>
              <c:numCache>
                <c:formatCode>General</c:formatCode>
                <c:ptCount val="365"/>
                <c:pt idx="0">
                  <c:v>2.6</c:v>
                </c:pt>
                <c:pt idx="1">
                  <c:v>2.4</c:v>
                </c:pt>
                <c:pt idx="2">
                  <c:v>2.3</c:v>
                </c:pt>
                <c:pt idx="3">
                  <c:v>2.3</c:v>
                </c:pt>
                <c:pt idx="4">
                  <c:v>2.3</c:v>
                </c:pt>
                <c:pt idx="5">
                  <c:v>2.3</c:v>
                </c:pt>
                <c:pt idx="6">
                  <c:v>2.4</c:v>
                </c:pt>
                <c:pt idx="7">
                  <c:v>2.6</c:v>
                </c:pt>
                <c:pt idx="8">
                  <c:v>2.6</c:v>
                </c:pt>
                <c:pt idx="9">
                  <c:v>2.7</c:v>
                </c:pt>
                <c:pt idx="10">
                  <c:v>2.7</c:v>
                </c:pt>
                <c:pt idx="11">
                  <c:v>3.2</c:v>
                </c:pt>
                <c:pt idx="12">
                  <c:v>5.5</c:v>
                </c:pt>
                <c:pt idx="13">
                  <c:v>29.0</c:v>
                </c:pt>
                <c:pt idx="14">
                  <c:v>18.0</c:v>
                </c:pt>
                <c:pt idx="15">
                  <c:v>17.0</c:v>
                </c:pt>
                <c:pt idx="16">
                  <c:v>17.0</c:v>
                </c:pt>
                <c:pt idx="17">
                  <c:v>16.0</c:v>
                </c:pt>
                <c:pt idx="18">
                  <c:v>16.0</c:v>
                </c:pt>
                <c:pt idx="19">
                  <c:v>16.0</c:v>
                </c:pt>
                <c:pt idx="20">
                  <c:v>16.0</c:v>
                </c:pt>
                <c:pt idx="21">
                  <c:v>16.0</c:v>
                </c:pt>
                <c:pt idx="22">
                  <c:v>16.0</c:v>
                </c:pt>
                <c:pt idx="23">
                  <c:v>16.0</c:v>
                </c:pt>
                <c:pt idx="24">
                  <c:v>16.0</c:v>
                </c:pt>
                <c:pt idx="25">
                  <c:v>16.0</c:v>
                </c:pt>
                <c:pt idx="26">
                  <c:v>17.0</c:v>
                </c:pt>
                <c:pt idx="27">
                  <c:v>17.0</c:v>
                </c:pt>
                <c:pt idx="28">
                  <c:v>18.0</c:v>
                </c:pt>
                <c:pt idx="29">
                  <c:v>22.0</c:v>
                </c:pt>
                <c:pt idx="30">
                  <c:v>21.0</c:v>
                </c:pt>
                <c:pt idx="31">
                  <c:v>21.0</c:v>
                </c:pt>
                <c:pt idx="32">
                  <c:v>32.0</c:v>
                </c:pt>
                <c:pt idx="33">
                  <c:v>268.0</c:v>
                </c:pt>
                <c:pt idx="34">
                  <c:v>160.0</c:v>
                </c:pt>
                <c:pt idx="35">
                  <c:v>125.0</c:v>
                </c:pt>
                <c:pt idx="36">
                  <c:v>98.0</c:v>
                </c:pt>
                <c:pt idx="37">
                  <c:v>84.0</c:v>
                </c:pt>
                <c:pt idx="38">
                  <c:v>81.0</c:v>
                </c:pt>
                <c:pt idx="39">
                  <c:v>112.0</c:v>
                </c:pt>
                <c:pt idx="40">
                  <c:v>143.0</c:v>
                </c:pt>
                <c:pt idx="41">
                  <c:v>128.0</c:v>
                </c:pt>
                <c:pt idx="42">
                  <c:v>154.0</c:v>
                </c:pt>
                <c:pt idx="43">
                  <c:v>135.0</c:v>
                </c:pt>
                <c:pt idx="44">
                  <c:v>111.0</c:v>
                </c:pt>
                <c:pt idx="45">
                  <c:v>116.0</c:v>
                </c:pt>
                <c:pt idx="46">
                  <c:v>125.0</c:v>
                </c:pt>
                <c:pt idx="47">
                  <c:v>120.0</c:v>
                </c:pt>
                <c:pt idx="48">
                  <c:v>137.0</c:v>
                </c:pt>
                <c:pt idx="49">
                  <c:v>146.0</c:v>
                </c:pt>
                <c:pt idx="50">
                  <c:v>128.0</c:v>
                </c:pt>
                <c:pt idx="51">
                  <c:v>118.0</c:v>
                </c:pt>
                <c:pt idx="52">
                  <c:v>110.0</c:v>
                </c:pt>
                <c:pt idx="53">
                  <c:v>111.0</c:v>
                </c:pt>
                <c:pt idx="54">
                  <c:v>106.0</c:v>
                </c:pt>
                <c:pt idx="55">
                  <c:v>85.0</c:v>
                </c:pt>
                <c:pt idx="56">
                  <c:v>76.0</c:v>
                </c:pt>
                <c:pt idx="57">
                  <c:v>72.0</c:v>
                </c:pt>
                <c:pt idx="58">
                  <c:v>60.0</c:v>
                </c:pt>
                <c:pt idx="59">
                  <c:v>57.0</c:v>
                </c:pt>
                <c:pt idx="60">
                  <c:v>57.0</c:v>
                </c:pt>
                <c:pt idx="61">
                  <c:v>55.0</c:v>
                </c:pt>
                <c:pt idx="62">
                  <c:v>47.0</c:v>
                </c:pt>
                <c:pt idx="63">
                  <c:v>52.0</c:v>
                </c:pt>
                <c:pt idx="64">
                  <c:v>49.0</c:v>
                </c:pt>
                <c:pt idx="65">
                  <c:v>46.0</c:v>
                </c:pt>
                <c:pt idx="66">
                  <c:v>46.0</c:v>
                </c:pt>
                <c:pt idx="67">
                  <c:v>44.0</c:v>
                </c:pt>
                <c:pt idx="68">
                  <c:v>43.0</c:v>
                </c:pt>
                <c:pt idx="69">
                  <c:v>42.0</c:v>
                </c:pt>
                <c:pt idx="70">
                  <c:v>43.0</c:v>
                </c:pt>
                <c:pt idx="71">
                  <c:v>50.0</c:v>
                </c:pt>
                <c:pt idx="72">
                  <c:v>45.0</c:v>
                </c:pt>
                <c:pt idx="73">
                  <c:v>53.0</c:v>
                </c:pt>
                <c:pt idx="74">
                  <c:v>53.0</c:v>
                </c:pt>
                <c:pt idx="75">
                  <c:v>63.0</c:v>
                </c:pt>
                <c:pt idx="76">
                  <c:v>64.0</c:v>
                </c:pt>
                <c:pt idx="77">
                  <c:v>63.0</c:v>
                </c:pt>
                <c:pt idx="78">
                  <c:v>68.0</c:v>
                </c:pt>
                <c:pt idx="79">
                  <c:v>64.0</c:v>
                </c:pt>
                <c:pt idx="80">
                  <c:v>63.0</c:v>
                </c:pt>
                <c:pt idx="81">
                  <c:v>53.0</c:v>
                </c:pt>
                <c:pt idx="82">
                  <c:v>55.0</c:v>
                </c:pt>
                <c:pt idx="83">
                  <c:v>62.0</c:v>
                </c:pt>
                <c:pt idx="84">
                  <c:v>85.0</c:v>
                </c:pt>
                <c:pt idx="85">
                  <c:v>82.0</c:v>
                </c:pt>
                <c:pt idx="86">
                  <c:v>82.0</c:v>
                </c:pt>
                <c:pt idx="87">
                  <c:v>88.0</c:v>
                </c:pt>
                <c:pt idx="88">
                  <c:v>90.0</c:v>
                </c:pt>
                <c:pt idx="89">
                  <c:v>85.0</c:v>
                </c:pt>
                <c:pt idx="90">
                  <c:v>82.0</c:v>
                </c:pt>
                <c:pt idx="91">
                  <c:v>79.0</c:v>
                </c:pt>
                <c:pt idx="92">
                  <c:v>75.0</c:v>
                </c:pt>
                <c:pt idx="93">
                  <c:v>74.0</c:v>
                </c:pt>
                <c:pt idx="94">
                  <c:v>76.0</c:v>
                </c:pt>
                <c:pt idx="95">
                  <c:v>86.0</c:v>
                </c:pt>
                <c:pt idx="96">
                  <c:v>98.0</c:v>
                </c:pt>
                <c:pt idx="97">
                  <c:v>111.0</c:v>
                </c:pt>
                <c:pt idx="98">
                  <c:v>116.0</c:v>
                </c:pt>
                <c:pt idx="99">
                  <c:v>111.0</c:v>
                </c:pt>
                <c:pt idx="100">
                  <c:v>101.0</c:v>
                </c:pt>
                <c:pt idx="101">
                  <c:v>88.0</c:v>
                </c:pt>
                <c:pt idx="102">
                  <c:v>90.0</c:v>
                </c:pt>
                <c:pt idx="103">
                  <c:v>97.0</c:v>
                </c:pt>
                <c:pt idx="104">
                  <c:v>127.0</c:v>
                </c:pt>
                <c:pt idx="105">
                  <c:v>150.0</c:v>
                </c:pt>
                <c:pt idx="106">
                  <c:v>125.0</c:v>
                </c:pt>
                <c:pt idx="107">
                  <c:v>112.0</c:v>
                </c:pt>
                <c:pt idx="108">
                  <c:v>99.0</c:v>
                </c:pt>
                <c:pt idx="109">
                  <c:v>108.0</c:v>
                </c:pt>
                <c:pt idx="110">
                  <c:v>291.0</c:v>
                </c:pt>
                <c:pt idx="111">
                  <c:v>281.0</c:v>
                </c:pt>
                <c:pt idx="112">
                  <c:v>408.0</c:v>
                </c:pt>
                <c:pt idx="113">
                  <c:v>260.0</c:v>
                </c:pt>
                <c:pt idx="114">
                  <c:v>223.0</c:v>
                </c:pt>
                <c:pt idx="115">
                  <c:v>211.0</c:v>
                </c:pt>
                <c:pt idx="116">
                  <c:v>546.0</c:v>
                </c:pt>
                <c:pt idx="117">
                  <c:v>610.0</c:v>
                </c:pt>
                <c:pt idx="118">
                  <c:v>369.0</c:v>
                </c:pt>
                <c:pt idx="119">
                  <c:v>294.0</c:v>
                </c:pt>
                <c:pt idx="120">
                  <c:v>245.0</c:v>
                </c:pt>
                <c:pt idx="121">
                  <c:v>230.0</c:v>
                </c:pt>
                <c:pt idx="122">
                  <c:v>195.0</c:v>
                </c:pt>
                <c:pt idx="123">
                  <c:v>189.0</c:v>
                </c:pt>
                <c:pt idx="124">
                  <c:v>173.0</c:v>
                </c:pt>
                <c:pt idx="125">
                  <c:v>161.0</c:v>
                </c:pt>
                <c:pt idx="126">
                  <c:v>153.0</c:v>
                </c:pt>
                <c:pt idx="127">
                  <c:v>151.0</c:v>
                </c:pt>
                <c:pt idx="128">
                  <c:v>139.0</c:v>
                </c:pt>
                <c:pt idx="129">
                  <c:v>130.0</c:v>
                </c:pt>
                <c:pt idx="130">
                  <c:v>145.0</c:v>
                </c:pt>
                <c:pt idx="131">
                  <c:v>139.0</c:v>
                </c:pt>
                <c:pt idx="132">
                  <c:v>131.0</c:v>
                </c:pt>
                <c:pt idx="133">
                  <c:v>131.0</c:v>
                </c:pt>
                <c:pt idx="134">
                  <c:v>127.0</c:v>
                </c:pt>
                <c:pt idx="135">
                  <c:v>118.0</c:v>
                </c:pt>
                <c:pt idx="136">
                  <c:v>118.0</c:v>
                </c:pt>
                <c:pt idx="137">
                  <c:v>120.0</c:v>
                </c:pt>
                <c:pt idx="138">
                  <c:v>124.0</c:v>
                </c:pt>
                <c:pt idx="139">
                  <c:v>117.0</c:v>
                </c:pt>
                <c:pt idx="140">
                  <c:v>122.0</c:v>
                </c:pt>
                <c:pt idx="141">
                  <c:v>118.0</c:v>
                </c:pt>
                <c:pt idx="142">
                  <c:v>113.0</c:v>
                </c:pt>
                <c:pt idx="143">
                  <c:v>108.0</c:v>
                </c:pt>
                <c:pt idx="144">
                  <c:v>108.0</c:v>
                </c:pt>
                <c:pt idx="145">
                  <c:v>108.0</c:v>
                </c:pt>
                <c:pt idx="146">
                  <c:v>95.0</c:v>
                </c:pt>
                <c:pt idx="147">
                  <c:v>95.0</c:v>
                </c:pt>
                <c:pt idx="148">
                  <c:v>107.0</c:v>
                </c:pt>
                <c:pt idx="149">
                  <c:v>106.0</c:v>
                </c:pt>
                <c:pt idx="150">
                  <c:v>107.0</c:v>
                </c:pt>
                <c:pt idx="151">
                  <c:v>100.0</c:v>
                </c:pt>
                <c:pt idx="152">
                  <c:v>108.0</c:v>
                </c:pt>
                <c:pt idx="153">
                  <c:v>126.0</c:v>
                </c:pt>
                <c:pt idx="154">
                  <c:v>145.0</c:v>
                </c:pt>
                <c:pt idx="155">
                  <c:v>129.0</c:v>
                </c:pt>
                <c:pt idx="156">
                  <c:v>120.0</c:v>
                </c:pt>
                <c:pt idx="157">
                  <c:v>112.0</c:v>
                </c:pt>
                <c:pt idx="158">
                  <c:v>104.0</c:v>
                </c:pt>
                <c:pt idx="159">
                  <c:v>100.0</c:v>
                </c:pt>
                <c:pt idx="160">
                  <c:v>95.0</c:v>
                </c:pt>
                <c:pt idx="161">
                  <c:v>93.0</c:v>
                </c:pt>
                <c:pt idx="162">
                  <c:v>93.0</c:v>
                </c:pt>
                <c:pt idx="163">
                  <c:v>89.0</c:v>
                </c:pt>
                <c:pt idx="164">
                  <c:v>88.0</c:v>
                </c:pt>
                <c:pt idx="165">
                  <c:v>90.0</c:v>
                </c:pt>
                <c:pt idx="166">
                  <c:v>98.0</c:v>
                </c:pt>
                <c:pt idx="167">
                  <c:v>110.0</c:v>
                </c:pt>
                <c:pt idx="168">
                  <c:v>122.0</c:v>
                </c:pt>
                <c:pt idx="169">
                  <c:v>127.0</c:v>
                </c:pt>
                <c:pt idx="170">
                  <c:v>129.0</c:v>
                </c:pt>
                <c:pt idx="171">
                  <c:v>126.0</c:v>
                </c:pt>
                <c:pt idx="172">
                  <c:v>124.0</c:v>
                </c:pt>
                <c:pt idx="173">
                  <c:v>143.0</c:v>
                </c:pt>
                <c:pt idx="174">
                  <c:v>161.0</c:v>
                </c:pt>
                <c:pt idx="175">
                  <c:v>191.0</c:v>
                </c:pt>
                <c:pt idx="176">
                  <c:v>232.0</c:v>
                </c:pt>
                <c:pt idx="177">
                  <c:v>285.0</c:v>
                </c:pt>
                <c:pt idx="178">
                  <c:v>350.0</c:v>
                </c:pt>
                <c:pt idx="179">
                  <c:v>452.0</c:v>
                </c:pt>
                <c:pt idx="180">
                  <c:v>558.0</c:v>
                </c:pt>
                <c:pt idx="181">
                  <c:v>690.0</c:v>
                </c:pt>
                <c:pt idx="182">
                  <c:v>730.0</c:v>
                </c:pt>
                <c:pt idx="183">
                  <c:v>675.0</c:v>
                </c:pt>
                <c:pt idx="184">
                  <c:v>585.0</c:v>
                </c:pt>
                <c:pt idx="185">
                  <c:v>549.0</c:v>
                </c:pt>
                <c:pt idx="186">
                  <c:v>598.0</c:v>
                </c:pt>
                <c:pt idx="187">
                  <c:v>496.0</c:v>
                </c:pt>
                <c:pt idx="188">
                  <c:v>413.0</c:v>
                </c:pt>
                <c:pt idx="189">
                  <c:v>385.0</c:v>
                </c:pt>
                <c:pt idx="190">
                  <c:v>385.0</c:v>
                </c:pt>
                <c:pt idx="191">
                  <c:v>388.0</c:v>
                </c:pt>
                <c:pt idx="192">
                  <c:v>476.0</c:v>
                </c:pt>
                <c:pt idx="193">
                  <c:v>626.0</c:v>
                </c:pt>
                <c:pt idx="194">
                  <c:v>690.0</c:v>
                </c:pt>
                <c:pt idx="195">
                  <c:v>670.0</c:v>
                </c:pt>
                <c:pt idx="196">
                  <c:v>549.0</c:v>
                </c:pt>
                <c:pt idx="197">
                  <c:v>524.0</c:v>
                </c:pt>
                <c:pt idx="198">
                  <c:v>626.0</c:v>
                </c:pt>
                <c:pt idx="199">
                  <c:v>740.0</c:v>
                </c:pt>
                <c:pt idx="200">
                  <c:v>760.0</c:v>
                </c:pt>
                <c:pt idx="201">
                  <c:v>1040.0</c:v>
                </c:pt>
                <c:pt idx="202">
                  <c:v>1320.0</c:v>
                </c:pt>
                <c:pt idx="203">
                  <c:v>1520.0</c:v>
                </c:pt>
                <c:pt idx="204">
                  <c:v>1470.0</c:v>
                </c:pt>
                <c:pt idx="205">
                  <c:v>988.0</c:v>
                </c:pt>
                <c:pt idx="206">
                  <c:v>800.0</c:v>
                </c:pt>
                <c:pt idx="207">
                  <c:v>765.0</c:v>
                </c:pt>
                <c:pt idx="208">
                  <c:v>850.0</c:v>
                </c:pt>
                <c:pt idx="209">
                  <c:v>1060.0</c:v>
                </c:pt>
                <c:pt idx="210">
                  <c:v>1310.0</c:v>
                </c:pt>
                <c:pt idx="211">
                  <c:v>1430.0</c:v>
                </c:pt>
                <c:pt idx="212">
                  <c:v>1520.0</c:v>
                </c:pt>
                <c:pt idx="213">
                  <c:v>1520.0</c:v>
                </c:pt>
                <c:pt idx="214">
                  <c:v>1230.0</c:v>
                </c:pt>
                <c:pt idx="215">
                  <c:v>1020.0</c:v>
                </c:pt>
                <c:pt idx="216">
                  <c:v>1070.0</c:v>
                </c:pt>
                <c:pt idx="217">
                  <c:v>1500.0</c:v>
                </c:pt>
                <c:pt idx="218">
                  <c:v>2000.0</c:v>
                </c:pt>
                <c:pt idx="219">
                  <c:v>2370.0</c:v>
                </c:pt>
                <c:pt idx="220">
                  <c:v>2680.0</c:v>
                </c:pt>
                <c:pt idx="221">
                  <c:v>2730.0</c:v>
                </c:pt>
                <c:pt idx="222">
                  <c:v>2610.0</c:v>
                </c:pt>
                <c:pt idx="223">
                  <c:v>2730.0</c:v>
                </c:pt>
                <c:pt idx="224">
                  <c:v>2850.0</c:v>
                </c:pt>
                <c:pt idx="225">
                  <c:v>2740.0</c:v>
                </c:pt>
                <c:pt idx="226">
                  <c:v>2540.0</c:v>
                </c:pt>
                <c:pt idx="227">
                  <c:v>2670.0</c:v>
                </c:pt>
                <c:pt idx="228">
                  <c:v>2930.0</c:v>
                </c:pt>
                <c:pt idx="229">
                  <c:v>3060.0</c:v>
                </c:pt>
                <c:pt idx="230">
                  <c:v>2880.0</c:v>
                </c:pt>
                <c:pt idx="231">
                  <c:v>2740.0</c:v>
                </c:pt>
                <c:pt idx="232">
                  <c:v>2910.0</c:v>
                </c:pt>
                <c:pt idx="233">
                  <c:v>3230.0</c:v>
                </c:pt>
                <c:pt idx="234">
                  <c:v>3480.0</c:v>
                </c:pt>
                <c:pt idx="235">
                  <c:v>3470.0</c:v>
                </c:pt>
                <c:pt idx="236">
                  <c:v>3510.0</c:v>
                </c:pt>
                <c:pt idx="237">
                  <c:v>3400.0</c:v>
                </c:pt>
                <c:pt idx="238">
                  <c:v>3340.0</c:v>
                </c:pt>
                <c:pt idx="239">
                  <c:v>3190.0</c:v>
                </c:pt>
                <c:pt idx="240">
                  <c:v>3370.0</c:v>
                </c:pt>
                <c:pt idx="241">
                  <c:v>3720.0</c:v>
                </c:pt>
                <c:pt idx="242">
                  <c:v>3920.0</c:v>
                </c:pt>
                <c:pt idx="243">
                  <c:v>4280.0</c:v>
                </c:pt>
                <c:pt idx="244">
                  <c:v>4170.0</c:v>
                </c:pt>
                <c:pt idx="245">
                  <c:v>4210.0</c:v>
                </c:pt>
                <c:pt idx="246">
                  <c:v>3720.0</c:v>
                </c:pt>
                <c:pt idx="247">
                  <c:v>3630.0</c:v>
                </c:pt>
                <c:pt idx="248">
                  <c:v>3470.0</c:v>
                </c:pt>
                <c:pt idx="249">
                  <c:v>3200.0</c:v>
                </c:pt>
                <c:pt idx="250">
                  <c:v>2870.0</c:v>
                </c:pt>
                <c:pt idx="251">
                  <c:v>2250.0</c:v>
                </c:pt>
                <c:pt idx="252">
                  <c:v>1580.0</c:v>
                </c:pt>
                <c:pt idx="253">
                  <c:v>1320.0</c:v>
                </c:pt>
                <c:pt idx="254">
                  <c:v>1300.0</c:v>
                </c:pt>
                <c:pt idx="255">
                  <c:v>1770.0</c:v>
                </c:pt>
                <c:pt idx="256">
                  <c:v>2140.0</c:v>
                </c:pt>
                <c:pt idx="257">
                  <c:v>2250.0</c:v>
                </c:pt>
                <c:pt idx="258">
                  <c:v>2380.0</c:v>
                </c:pt>
                <c:pt idx="259">
                  <c:v>1850.0</c:v>
                </c:pt>
                <c:pt idx="260">
                  <c:v>1400.0</c:v>
                </c:pt>
                <c:pt idx="261">
                  <c:v>1700.0</c:v>
                </c:pt>
                <c:pt idx="262">
                  <c:v>2050.0</c:v>
                </c:pt>
                <c:pt idx="263">
                  <c:v>1970.0</c:v>
                </c:pt>
                <c:pt idx="264">
                  <c:v>1960.0</c:v>
                </c:pt>
                <c:pt idx="265">
                  <c:v>2050.0</c:v>
                </c:pt>
                <c:pt idx="266">
                  <c:v>1750.0</c:v>
                </c:pt>
                <c:pt idx="267">
                  <c:v>1750.0</c:v>
                </c:pt>
                <c:pt idx="268">
                  <c:v>1550.0</c:v>
                </c:pt>
                <c:pt idx="269">
                  <c:v>1450.0</c:v>
                </c:pt>
                <c:pt idx="270">
                  <c:v>1350.0</c:v>
                </c:pt>
                <c:pt idx="271">
                  <c:v>1320.0</c:v>
                </c:pt>
                <c:pt idx="272">
                  <c:v>1420.0</c:v>
                </c:pt>
                <c:pt idx="273">
                  <c:v>1570.0</c:v>
                </c:pt>
                <c:pt idx="274">
                  <c:v>1570.0</c:v>
                </c:pt>
                <c:pt idx="275">
                  <c:v>1460.0</c:v>
                </c:pt>
                <c:pt idx="276">
                  <c:v>1400.0</c:v>
                </c:pt>
                <c:pt idx="277">
                  <c:v>1320.0</c:v>
                </c:pt>
                <c:pt idx="278">
                  <c:v>1300.0</c:v>
                </c:pt>
                <c:pt idx="279">
                  <c:v>1260.0</c:v>
                </c:pt>
                <c:pt idx="280">
                  <c:v>1260.0</c:v>
                </c:pt>
                <c:pt idx="281">
                  <c:v>1270.0</c:v>
                </c:pt>
                <c:pt idx="282">
                  <c:v>1250.0</c:v>
                </c:pt>
                <c:pt idx="283">
                  <c:v>1220.0</c:v>
                </c:pt>
                <c:pt idx="284">
                  <c:v>1220.0</c:v>
                </c:pt>
                <c:pt idx="285">
                  <c:v>1360.0</c:v>
                </c:pt>
                <c:pt idx="286">
                  <c:v>1380.0</c:v>
                </c:pt>
                <c:pt idx="287">
                  <c:v>1120.0</c:v>
                </c:pt>
                <c:pt idx="288">
                  <c:v>1020.0</c:v>
                </c:pt>
                <c:pt idx="289">
                  <c:v>934.0</c:v>
                </c:pt>
                <c:pt idx="290">
                  <c:v>898.0</c:v>
                </c:pt>
                <c:pt idx="291">
                  <c:v>952.0</c:v>
                </c:pt>
                <c:pt idx="292">
                  <c:v>976.0</c:v>
                </c:pt>
                <c:pt idx="293">
                  <c:v>1080.0</c:v>
                </c:pt>
                <c:pt idx="294">
                  <c:v>1170.0</c:v>
                </c:pt>
                <c:pt idx="295">
                  <c:v>1540.0</c:v>
                </c:pt>
                <c:pt idx="296">
                  <c:v>1020.0</c:v>
                </c:pt>
                <c:pt idx="297">
                  <c:v>820.0</c:v>
                </c:pt>
                <c:pt idx="298">
                  <c:v>690.0</c:v>
                </c:pt>
                <c:pt idx="299">
                  <c:v>640.0</c:v>
                </c:pt>
                <c:pt idx="300">
                  <c:v>580.0</c:v>
                </c:pt>
                <c:pt idx="301">
                  <c:v>549.0</c:v>
                </c:pt>
                <c:pt idx="302">
                  <c:v>585.0</c:v>
                </c:pt>
                <c:pt idx="303">
                  <c:v>567.0</c:v>
                </c:pt>
                <c:pt idx="304">
                  <c:v>444.0</c:v>
                </c:pt>
                <c:pt idx="305">
                  <c:v>410.0</c:v>
                </c:pt>
                <c:pt idx="306">
                  <c:v>428.0</c:v>
                </c:pt>
                <c:pt idx="307">
                  <c:v>428.0</c:v>
                </c:pt>
                <c:pt idx="308">
                  <c:v>378.0</c:v>
                </c:pt>
                <c:pt idx="309">
                  <c:v>323.0</c:v>
                </c:pt>
                <c:pt idx="310">
                  <c:v>285.0</c:v>
                </c:pt>
                <c:pt idx="311">
                  <c:v>262.0</c:v>
                </c:pt>
                <c:pt idx="312">
                  <c:v>248.0</c:v>
                </c:pt>
                <c:pt idx="313">
                  <c:v>258.0</c:v>
                </c:pt>
                <c:pt idx="314">
                  <c:v>260.0</c:v>
                </c:pt>
                <c:pt idx="315">
                  <c:v>268.0</c:v>
                </c:pt>
                <c:pt idx="316">
                  <c:v>252.0</c:v>
                </c:pt>
                <c:pt idx="317">
                  <c:v>240.0</c:v>
                </c:pt>
                <c:pt idx="318">
                  <c:v>235.0</c:v>
                </c:pt>
                <c:pt idx="319">
                  <c:v>222.0</c:v>
                </c:pt>
                <c:pt idx="320">
                  <c:v>238.0</c:v>
                </c:pt>
                <c:pt idx="321">
                  <c:v>296.0</c:v>
                </c:pt>
                <c:pt idx="322">
                  <c:v>238.0</c:v>
                </c:pt>
                <c:pt idx="323">
                  <c:v>195.0</c:v>
                </c:pt>
                <c:pt idx="324">
                  <c:v>178.0</c:v>
                </c:pt>
                <c:pt idx="325">
                  <c:v>167.0</c:v>
                </c:pt>
                <c:pt idx="326">
                  <c:v>157.0</c:v>
                </c:pt>
                <c:pt idx="327">
                  <c:v>151.0</c:v>
                </c:pt>
                <c:pt idx="328">
                  <c:v>153.0</c:v>
                </c:pt>
                <c:pt idx="329">
                  <c:v>147.0</c:v>
                </c:pt>
                <c:pt idx="330">
                  <c:v>126.0</c:v>
                </c:pt>
                <c:pt idx="331">
                  <c:v>113.0</c:v>
                </c:pt>
                <c:pt idx="332">
                  <c:v>101.0</c:v>
                </c:pt>
                <c:pt idx="333">
                  <c:v>93.0</c:v>
                </c:pt>
                <c:pt idx="334">
                  <c:v>85.0</c:v>
                </c:pt>
                <c:pt idx="335">
                  <c:v>77.0</c:v>
                </c:pt>
                <c:pt idx="336">
                  <c:v>77.0</c:v>
                </c:pt>
                <c:pt idx="337">
                  <c:v>80.0</c:v>
                </c:pt>
                <c:pt idx="338">
                  <c:v>81.0</c:v>
                </c:pt>
                <c:pt idx="339">
                  <c:v>80.0</c:v>
                </c:pt>
                <c:pt idx="340">
                  <c:v>79.0</c:v>
                </c:pt>
                <c:pt idx="341">
                  <c:v>100.0</c:v>
                </c:pt>
                <c:pt idx="342">
                  <c:v>100.0</c:v>
                </c:pt>
                <c:pt idx="343">
                  <c:v>95.0</c:v>
                </c:pt>
                <c:pt idx="344">
                  <c:v>86.0</c:v>
                </c:pt>
                <c:pt idx="345">
                  <c:v>84.0</c:v>
                </c:pt>
                <c:pt idx="346">
                  <c:v>74.0</c:v>
                </c:pt>
                <c:pt idx="347">
                  <c:v>66.0</c:v>
                </c:pt>
                <c:pt idx="348">
                  <c:v>53.0</c:v>
                </c:pt>
                <c:pt idx="349">
                  <c:v>49.0</c:v>
                </c:pt>
                <c:pt idx="350">
                  <c:v>45.0</c:v>
                </c:pt>
                <c:pt idx="351">
                  <c:v>42.0</c:v>
                </c:pt>
                <c:pt idx="352">
                  <c:v>39.0</c:v>
                </c:pt>
                <c:pt idx="353">
                  <c:v>36.0</c:v>
                </c:pt>
                <c:pt idx="354">
                  <c:v>34.0</c:v>
                </c:pt>
                <c:pt idx="355">
                  <c:v>34.0</c:v>
                </c:pt>
                <c:pt idx="356">
                  <c:v>32.0</c:v>
                </c:pt>
                <c:pt idx="357">
                  <c:v>29.0</c:v>
                </c:pt>
                <c:pt idx="358">
                  <c:v>27.0</c:v>
                </c:pt>
                <c:pt idx="359">
                  <c:v>26.0</c:v>
                </c:pt>
                <c:pt idx="360">
                  <c:v>24.0</c:v>
                </c:pt>
                <c:pt idx="361">
                  <c:v>23.0</c:v>
                </c:pt>
                <c:pt idx="362">
                  <c:v>23.0</c:v>
                </c:pt>
                <c:pt idx="363">
                  <c:v>23.0</c:v>
                </c:pt>
                <c:pt idx="364">
                  <c:v>24.0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523762352"/>
        <c:axId val="-1602715504"/>
      </c:scatterChart>
      <c:valAx>
        <c:axId val="-1523762352"/>
        <c:scaling>
          <c:orientation val="minMax"/>
          <c:max val="25500.0"/>
          <c:min val="2510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</a:p>
            </c:rich>
          </c:tx>
          <c:layout/>
          <c:overlay val="0"/>
        </c:title>
        <c:numFmt formatCode="m/d/yyyy" sourceLinked="1"/>
        <c:majorTickMark val="none"/>
        <c:minorTickMark val="none"/>
        <c:tickLblPos val="nextTo"/>
        <c:crossAx val="-1602715504"/>
        <c:crosses val="autoZero"/>
        <c:crossBetween val="midCat"/>
      </c:valAx>
      <c:valAx>
        <c:axId val="-1602715504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Flow (cfs)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15237623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cat>
            <c:strRef>
              <c:f>Results!$N$2:$X$2</c:f>
              <c:strCache>
                <c:ptCount val="11"/>
                <c:pt idx="0">
                  <c:v>Series 1</c:v>
                </c:pt>
                <c:pt idx="1">
                  <c:v>Series 2</c:v>
                </c:pt>
                <c:pt idx="2">
                  <c:v>Series 3</c:v>
                </c:pt>
                <c:pt idx="3">
                  <c:v>Series 4</c:v>
                </c:pt>
                <c:pt idx="4">
                  <c:v>Series 5</c:v>
                </c:pt>
                <c:pt idx="5">
                  <c:v>Series 6</c:v>
                </c:pt>
                <c:pt idx="6">
                  <c:v>Series 7</c:v>
                </c:pt>
                <c:pt idx="7">
                  <c:v>Series 8</c:v>
                </c:pt>
                <c:pt idx="8">
                  <c:v>Series 9</c:v>
                </c:pt>
                <c:pt idx="9">
                  <c:v>Series 10</c:v>
                </c:pt>
                <c:pt idx="10">
                  <c:v>Actual</c:v>
                </c:pt>
              </c:strCache>
            </c:strRef>
          </c:cat>
          <c:val>
            <c:numRef>
              <c:f>Results!$N$3:$X$3</c:f>
              <c:numCache>
                <c:formatCode>0.00</c:formatCode>
                <c:ptCount val="11"/>
                <c:pt idx="0">
                  <c:v>-0.12005448041567</c:v>
                </c:pt>
                <c:pt idx="1">
                  <c:v>0.47409533938941</c:v>
                </c:pt>
                <c:pt idx="2">
                  <c:v>-0.100904556866865</c:v>
                </c:pt>
                <c:pt idx="3">
                  <c:v>0.362585881177719</c:v>
                </c:pt>
                <c:pt idx="4">
                  <c:v>-0.142434223181255</c:v>
                </c:pt>
                <c:pt idx="5">
                  <c:v>0.162178720150847</c:v>
                </c:pt>
                <c:pt idx="6">
                  <c:v>0.984940814275122</c:v>
                </c:pt>
                <c:pt idx="7">
                  <c:v>0.985737577286013</c:v>
                </c:pt>
                <c:pt idx="8">
                  <c:v>0.990535562317617</c:v>
                </c:pt>
                <c:pt idx="9">
                  <c:v>0.991634224211316</c:v>
                </c:pt>
                <c:pt idx="1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523541408"/>
        <c:axId val="-1523539088"/>
      </c:barChart>
      <c:catAx>
        <c:axId val="-152354140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-1523539088"/>
        <c:crosses val="autoZero"/>
        <c:auto val="1"/>
        <c:lblAlgn val="ctr"/>
        <c:lblOffset val="100"/>
        <c:noMultiLvlLbl val="0"/>
      </c:catAx>
      <c:valAx>
        <c:axId val="-1523539088"/>
        <c:scaling>
          <c:orientation val="minMax"/>
        </c:scaling>
        <c:delete val="0"/>
        <c:axPos val="b"/>
        <c:majorGridlines/>
        <c:numFmt formatCode="0.00" sourceLinked="1"/>
        <c:majorTickMark val="out"/>
        <c:minorTickMark val="none"/>
        <c:tickLblPos val="nextTo"/>
        <c:crossAx val="-15235414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Daily</a:t>
            </a:r>
            <a:r>
              <a:rPr lang="en-US" baseline="0"/>
              <a:t> Flow for </a:t>
            </a:r>
            <a:r>
              <a:rPr lang="en-US"/>
              <a:t>USGS Gauge</a:t>
            </a:r>
            <a:r>
              <a:rPr lang="en-US" baseline="0"/>
              <a:t> </a:t>
            </a:r>
            <a:r>
              <a:rPr lang="en-US"/>
              <a:t>11264500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'USGS Gauge 11264500'!$B$1</c:f>
              <c:strCache>
                <c:ptCount val="1"/>
                <c:pt idx="0">
                  <c:v>11264500</c:v>
                </c:pt>
              </c:strCache>
            </c:strRef>
          </c:tx>
          <c:marker>
            <c:symbol val="none"/>
          </c:marker>
          <c:xVal>
            <c:numRef>
              <c:f>'USGS Gauge 11264500'!$A$2:$A$366</c:f>
              <c:numCache>
                <c:formatCode>m/d/yyyy</c:formatCode>
                <c:ptCount val="365"/>
                <c:pt idx="0">
                  <c:v>25112.0</c:v>
                </c:pt>
                <c:pt idx="1">
                  <c:v>25113.0</c:v>
                </c:pt>
                <c:pt idx="2">
                  <c:v>25114.0</c:v>
                </c:pt>
                <c:pt idx="3">
                  <c:v>25115.0</c:v>
                </c:pt>
                <c:pt idx="4">
                  <c:v>25116.0</c:v>
                </c:pt>
                <c:pt idx="5">
                  <c:v>25117.0</c:v>
                </c:pt>
                <c:pt idx="6">
                  <c:v>25118.0</c:v>
                </c:pt>
                <c:pt idx="7">
                  <c:v>25119.0</c:v>
                </c:pt>
                <c:pt idx="8">
                  <c:v>25120.0</c:v>
                </c:pt>
                <c:pt idx="9">
                  <c:v>25121.0</c:v>
                </c:pt>
                <c:pt idx="10">
                  <c:v>25122.0</c:v>
                </c:pt>
                <c:pt idx="11">
                  <c:v>25123.0</c:v>
                </c:pt>
                <c:pt idx="12">
                  <c:v>25124.0</c:v>
                </c:pt>
                <c:pt idx="13">
                  <c:v>25125.0</c:v>
                </c:pt>
                <c:pt idx="14">
                  <c:v>25126.0</c:v>
                </c:pt>
                <c:pt idx="15">
                  <c:v>25127.0</c:v>
                </c:pt>
                <c:pt idx="16">
                  <c:v>25128.0</c:v>
                </c:pt>
                <c:pt idx="17">
                  <c:v>25129.0</c:v>
                </c:pt>
                <c:pt idx="18">
                  <c:v>25130.0</c:v>
                </c:pt>
                <c:pt idx="19">
                  <c:v>25131.0</c:v>
                </c:pt>
                <c:pt idx="20">
                  <c:v>25132.0</c:v>
                </c:pt>
                <c:pt idx="21">
                  <c:v>25133.0</c:v>
                </c:pt>
                <c:pt idx="22">
                  <c:v>25134.0</c:v>
                </c:pt>
                <c:pt idx="23">
                  <c:v>25135.0</c:v>
                </c:pt>
                <c:pt idx="24">
                  <c:v>25136.0</c:v>
                </c:pt>
                <c:pt idx="25">
                  <c:v>25137.0</c:v>
                </c:pt>
                <c:pt idx="26">
                  <c:v>25138.0</c:v>
                </c:pt>
                <c:pt idx="27">
                  <c:v>25139.0</c:v>
                </c:pt>
                <c:pt idx="28">
                  <c:v>25140.0</c:v>
                </c:pt>
                <c:pt idx="29">
                  <c:v>25141.0</c:v>
                </c:pt>
                <c:pt idx="30">
                  <c:v>25142.0</c:v>
                </c:pt>
                <c:pt idx="31">
                  <c:v>25143.0</c:v>
                </c:pt>
                <c:pt idx="32">
                  <c:v>25144.0</c:v>
                </c:pt>
                <c:pt idx="33">
                  <c:v>25145.0</c:v>
                </c:pt>
                <c:pt idx="34">
                  <c:v>25146.0</c:v>
                </c:pt>
                <c:pt idx="35">
                  <c:v>25147.0</c:v>
                </c:pt>
                <c:pt idx="36">
                  <c:v>25148.0</c:v>
                </c:pt>
                <c:pt idx="37">
                  <c:v>25149.0</c:v>
                </c:pt>
                <c:pt idx="38">
                  <c:v>25150.0</c:v>
                </c:pt>
                <c:pt idx="39">
                  <c:v>25151.0</c:v>
                </c:pt>
                <c:pt idx="40">
                  <c:v>25152.0</c:v>
                </c:pt>
                <c:pt idx="41">
                  <c:v>25153.0</c:v>
                </c:pt>
                <c:pt idx="42">
                  <c:v>25154.0</c:v>
                </c:pt>
                <c:pt idx="43">
                  <c:v>25155.0</c:v>
                </c:pt>
                <c:pt idx="44">
                  <c:v>25156.0</c:v>
                </c:pt>
                <c:pt idx="45">
                  <c:v>25157.0</c:v>
                </c:pt>
                <c:pt idx="46">
                  <c:v>25158.0</c:v>
                </c:pt>
                <c:pt idx="47">
                  <c:v>25159.0</c:v>
                </c:pt>
                <c:pt idx="48">
                  <c:v>25160.0</c:v>
                </c:pt>
                <c:pt idx="49">
                  <c:v>25161.0</c:v>
                </c:pt>
                <c:pt idx="50">
                  <c:v>25162.0</c:v>
                </c:pt>
                <c:pt idx="51">
                  <c:v>25163.0</c:v>
                </c:pt>
                <c:pt idx="52">
                  <c:v>25164.0</c:v>
                </c:pt>
                <c:pt idx="53">
                  <c:v>25165.0</c:v>
                </c:pt>
                <c:pt idx="54">
                  <c:v>25166.0</c:v>
                </c:pt>
                <c:pt idx="55">
                  <c:v>25167.0</c:v>
                </c:pt>
                <c:pt idx="56">
                  <c:v>25168.0</c:v>
                </c:pt>
                <c:pt idx="57">
                  <c:v>25169.0</c:v>
                </c:pt>
                <c:pt idx="58">
                  <c:v>25170.0</c:v>
                </c:pt>
                <c:pt idx="59">
                  <c:v>25171.0</c:v>
                </c:pt>
                <c:pt idx="60">
                  <c:v>25172.0</c:v>
                </c:pt>
                <c:pt idx="61">
                  <c:v>25173.0</c:v>
                </c:pt>
                <c:pt idx="62">
                  <c:v>25174.0</c:v>
                </c:pt>
                <c:pt idx="63">
                  <c:v>25175.0</c:v>
                </c:pt>
                <c:pt idx="64">
                  <c:v>25176.0</c:v>
                </c:pt>
                <c:pt idx="65">
                  <c:v>25177.0</c:v>
                </c:pt>
                <c:pt idx="66">
                  <c:v>25178.0</c:v>
                </c:pt>
                <c:pt idx="67">
                  <c:v>25179.0</c:v>
                </c:pt>
                <c:pt idx="68">
                  <c:v>25180.0</c:v>
                </c:pt>
                <c:pt idx="69">
                  <c:v>25181.0</c:v>
                </c:pt>
                <c:pt idx="70">
                  <c:v>25182.0</c:v>
                </c:pt>
                <c:pt idx="71">
                  <c:v>25183.0</c:v>
                </c:pt>
                <c:pt idx="72">
                  <c:v>25184.0</c:v>
                </c:pt>
                <c:pt idx="73">
                  <c:v>25185.0</c:v>
                </c:pt>
                <c:pt idx="74">
                  <c:v>25186.0</c:v>
                </c:pt>
                <c:pt idx="75">
                  <c:v>25187.0</c:v>
                </c:pt>
                <c:pt idx="76">
                  <c:v>25188.0</c:v>
                </c:pt>
                <c:pt idx="77">
                  <c:v>25189.0</c:v>
                </c:pt>
                <c:pt idx="78">
                  <c:v>25190.0</c:v>
                </c:pt>
                <c:pt idx="79">
                  <c:v>25191.0</c:v>
                </c:pt>
                <c:pt idx="80">
                  <c:v>25192.0</c:v>
                </c:pt>
                <c:pt idx="81">
                  <c:v>25193.0</c:v>
                </c:pt>
                <c:pt idx="82">
                  <c:v>25194.0</c:v>
                </c:pt>
                <c:pt idx="83">
                  <c:v>25195.0</c:v>
                </c:pt>
                <c:pt idx="84">
                  <c:v>25196.0</c:v>
                </c:pt>
                <c:pt idx="85">
                  <c:v>25197.0</c:v>
                </c:pt>
                <c:pt idx="86">
                  <c:v>25198.0</c:v>
                </c:pt>
                <c:pt idx="87">
                  <c:v>25199.0</c:v>
                </c:pt>
                <c:pt idx="88">
                  <c:v>25200.0</c:v>
                </c:pt>
                <c:pt idx="89">
                  <c:v>25201.0</c:v>
                </c:pt>
                <c:pt idx="90">
                  <c:v>25202.0</c:v>
                </c:pt>
                <c:pt idx="91">
                  <c:v>25203.0</c:v>
                </c:pt>
                <c:pt idx="92">
                  <c:v>25204.0</c:v>
                </c:pt>
                <c:pt idx="93">
                  <c:v>25205.0</c:v>
                </c:pt>
                <c:pt idx="94">
                  <c:v>25206.0</c:v>
                </c:pt>
                <c:pt idx="95">
                  <c:v>25207.0</c:v>
                </c:pt>
                <c:pt idx="96">
                  <c:v>25208.0</c:v>
                </c:pt>
                <c:pt idx="97">
                  <c:v>25209.0</c:v>
                </c:pt>
                <c:pt idx="98">
                  <c:v>25210.0</c:v>
                </c:pt>
                <c:pt idx="99">
                  <c:v>25211.0</c:v>
                </c:pt>
                <c:pt idx="100">
                  <c:v>25212.0</c:v>
                </c:pt>
                <c:pt idx="101">
                  <c:v>25213.0</c:v>
                </c:pt>
                <c:pt idx="102">
                  <c:v>25214.0</c:v>
                </c:pt>
                <c:pt idx="103">
                  <c:v>25215.0</c:v>
                </c:pt>
                <c:pt idx="104">
                  <c:v>25216.0</c:v>
                </c:pt>
                <c:pt idx="105">
                  <c:v>25217.0</c:v>
                </c:pt>
                <c:pt idx="106">
                  <c:v>25218.0</c:v>
                </c:pt>
                <c:pt idx="107">
                  <c:v>25219.0</c:v>
                </c:pt>
                <c:pt idx="108">
                  <c:v>25220.0</c:v>
                </c:pt>
                <c:pt idx="109">
                  <c:v>25221.0</c:v>
                </c:pt>
                <c:pt idx="110">
                  <c:v>25222.0</c:v>
                </c:pt>
                <c:pt idx="111">
                  <c:v>25223.0</c:v>
                </c:pt>
                <c:pt idx="112">
                  <c:v>25224.0</c:v>
                </c:pt>
                <c:pt idx="113">
                  <c:v>25225.0</c:v>
                </c:pt>
                <c:pt idx="114">
                  <c:v>25226.0</c:v>
                </c:pt>
                <c:pt idx="115">
                  <c:v>25227.0</c:v>
                </c:pt>
                <c:pt idx="116">
                  <c:v>25228.0</c:v>
                </c:pt>
                <c:pt idx="117">
                  <c:v>25229.0</c:v>
                </c:pt>
                <c:pt idx="118">
                  <c:v>25230.0</c:v>
                </c:pt>
                <c:pt idx="119">
                  <c:v>25231.0</c:v>
                </c:pt>
                <c:pt idx="120">
                  <c:v>25232.0</c:v>
                </c:pt>
                <c:pt idx="121">
                  <c:v>25233.0</c:v>
                </c:pt>
                <c:pt idx="122">
                  <c:v>25234.0</c:v>
                </c:pt>
                <c:pt idx="123">
                  <c:v>25235.0</c:v>
                </c:pt>
                <c:pt idx="124">
                  <c:v>25236.0</c:v>
                </c:pt>
                <c:pt idx="125">
                  <c:v>25237.0</c:v>
                </c:pt>
                <c:pt idx="126">
                  <c:v>25238.0</c:v>
                </c:pt>
                <c:pt idx="127">
                  <c:v>25239.0</c:v>
                </c:pt>
                <c:pt idx="128">
                  <c:v>25240.0</c:v>
                </c:pt>
                <c:pt idx="129">
                  <c:v>25241.0</c:v>
                </c:pt>
                <c:pt idx="130">
                  <c:v>25242.0</c:v>
                </c:pt>
                <c:pt idx="131">
                  <c:v>25243.0</c:v>
                </c:pt>
                <c:pt idx="132">
                  <c:v>25244.0</c:v>
                </c:pt>
                <c:pt idx="133">
                  <c:v>25245.0</c:v>
                </c:pt>
                <c:pt idx="134">
                  <c:v>25246.0</c:v>
                </c:pt>
                <c:pt idx="135">
                  <c:v>25247.0</c:v>
                </c:pt>
                <c:pt idx="136">
                  <c:v>25248.0</c:v>
                </c:pt>
                <c:pt idx="137">
                  <c:v>25249.0</c:v>
                </c:pt>
                <c:pt idx="138">
                  <c:v>25250.0</c:v>
                </c:pt>
                <c:pt idx="139">
                  <c:v>25251.0</c:v>
                </c:pt>
                <c:pt idx="140">
                  <c:v>25252.0</c:v>
                </c:pt>
                <c:pt idx="141">
                  <c:v>25253.0</c:v>
                </c:pt>
                <c:pt idx="142">
                  <c:v>25254.0</c:v>
                </c:pt>
                <c:pt idx="143">
                  <c:v>25255.0</c:v>
                </c:pt>
                <c:pt idx="144">
                  <c:v>25256.0</c:v>
                </c:pt>
                <c:pt idx="145">
                  <c:v>25257.0</c:v>
                </c:pt>
                <c:pt idx="146">
                  <c:v>25258.0</c:v>
                </c:pt>
                <c:pt idx="147">
                  <c:v>25259.0</c:v>
                </c:pt>
                <c:pt idx="148">
                  <c:v>25260.0</c:v>
                </c:pt>
                <c:pt idx="149">
                  <c:v>25261.0</c:v>
                </c:pt>
                <c:pt idx="150">
                  <c:v>25262.0</c:v>
                </c:pt>
                <c:pt idx="151">
                  <c:v>25263.0</c:v>
                </c:pt>
                <c:pt idx="152">
                  <c:v>25264.0</c:v>
                </c:pt>
                <c:pt idx="153">
                  <c:v>25265.0</c:v>
                </c:pt>
                <c:pt idx="154">
                  <c:v>25266.0</c:v>
                </c:pt>
                <c:pt idx="155">
                  <c:v>25267.0</c:v>
                </c:pt>
                <c:pt idx="156">
                  <c:v>25268.0</c:v>
                </c:pt>
                <c:pt idx="157">
                  <c:v>25269.0</c:v>
                </c:pt>
                <c:pt idx="158">
                  <c:v>25270.0</c:v>
                </c:pt>
                <c:pt idx="159">
                  <c:v>25271.0</c:v>
                </c:pt>
                <c:pt idx="160">
                  <c:v>25272.0</c:v>
                </c:pt>
                <c:pt idx="161">
                  <c:v>25273.0</c:v>
                </c:pt>
                <c:pt idx="162">
                  <c:v>25274.0</c:v>
                </c:pt>
                <c:pt idx="163">
                  <c:v>25275.0</c:v>
                </c:pt>
                <c:pt idx="164">
                  <c:v>25276.0</c:v>
                </c:pt>
                <c:pt idx="165">
                  <c:v>25277.0</c:v>
                </c:pt>
                <c:pt idx="166">
                  <c:v>25278.0</c:v>
                </c:pt>
                <c:pt idx="167">
                  <c:v>25279.0</c:v>
                </c:pt>
                <c:pt idx="168">
                  <c:v>25280.0</c:v>
                </c:pt>
                <c:pt idx="169">
                  <c:v>25281.0</c:v>
                </c:pt>
                <c:pt idx="170">
                  <c:v>25282.0</c:v>
                </c:pt>
                <c:pt idx="171">
                  <c:v>25283.0</c:v>
                </c:pt>
                <c:pt idx="172">
                  <c:v>25284.0</c:v>
                </c:pt>
                <c:pt idx="173">
                  <c:v>25285.0</c:v>
                </c:pt>
                <c:pt idx="174">
                  <c:v>25286.0</c:v>
                </c:pt>
                <c:pt idx="175">
                  <c:v>25287.0</c:v>
                </c:pt>
                <c:pt idx="176">
                  <c:v>25288.0</c:v>
                </c:pt>
                <c:pt idx="177">
                  <c:v>25289.0</c:v>
                </c:pt>
                <c:pt idx="178">
                  <c:v>25290.0</c:v>
                </c:pt>
                <c:pt idx="179">
                  <c:v>25291.0</c:v>
                </c:pt>
                <c:pt idx="180">
                  <c:v>25292.0</c:v>
                </c:pt>
                <c:pt idx="181">
                  <c:v>25293.0</c:v>
                </c:pt>
                <c:pt idx="182">
                  <c:v>25294.0</c:v>
                </c:pt>
                <c:pt idx="183">
                  <c:v>25295.0</c:v>
                </c:pt>
                <c:pt idx="184">
                  <c:v>25296.0</c:v>
                </c:pt>
                <c:pt idx="185">
                  <c:v>25297.0</c:v>
                </c:pt>
                <c:pt idx="186">
                  <c:v>25298.0</c:v>
                </c:pt>
                <c:pt idx="187">
                  <c:v>25299.0</c:v>
                </c:pt>
                <c:pt idx="188">
                  <c:v>25300.0</c:v>
                </c:pt>
                <c:pt idx="189">
                  <c:v>25301.0</c:v>
                </c:pt>
                <c:pt idx="190">
                  <c:v>25302.0</c:v>
                </c:pt>
                <c:pt idx="191">
                  <c:v>25303.0</c:v>
                </c:pt>
                <c:pt idx="192">
                  <c:v>25304.0</c:v>
                </c:pt>
                <c:pt idx="193">
                  <c:v>25305.0</c:v>
                </c:pt>
                <c:pt idx="194">
                  <c:v>25306.0</c:v>
                </c:pt>
                <c:pt idx="195">
                  <c:v>25307.0</c:v>
                </c:pt>
                <c:pt idx="196">
                  <c:v>25308.0</c:v>
                </c:pt>
                <c:pt idx="197">
                  <c:v>25309.0</c:v>
                </c:pt>
                <c:pt idx="198">
                  <c:v>25310.0</c:v>
                </c:pt>
                <c:pt idx="199">
                  <c:v>25311.0</c:v>
                </c:pt>
                <c:pt idx="200">
                  <c:v>25312.0</c:v>
                </c:pt>
                <c:pt idx="201">
                  <c:v>25313.0</c:v>
                </c:pt>
                <c:pt idx="202">
                  <c:v>25314.0</c:v>
                </c:pt>
                <c:pt idx="203">
                  <c:v>25315.0</c:v>
                </c:pt>
                <c:pt idx="204">
                  <c:v>25316.0</c:v>
                </c:pt>
                <c:pt idx="205">
                  <c:v>25317.0</c:v>
                </c:pt>
                <c:pt idx="206">
                  <c:v>25318.0</c:v>
                </c:pt>
                <c:pt idx="207">
                  <c:v>25319.0</c:v>
                </c:pt>
                <c:pt idx="208">
                  <c:v>25320.0</c:v>
                </c:pt>
                <c:pt idx="209">
                  <c:v>25321.0</c:v>
                </c:pt>
                <c:pt idx="210">
                  <c:v>25322.0</c:v>
                </c:pt>
                <c:pt idx="211">
                  <c:v>25323.0</c:v>
                </c:pt>
                <c:pt idx="212">
                  <c:v>25324.0</c:v>
                </c:pt>
                <c:pt idx="213">
                  <c:v>25325.0</c:v>
                </c:pt>
                <c:pt idx="214">
                  <c:v>25326.0</c:v>
                </c:pt>
                <c:pt idx="215">
                  <c:v>25327.0</c:v>
                </c:pt>
                <c:pt idx="216">
                  <c:v>25328.0</c:v>
                </c:pt>
                <c:pt idx="217">
                  <c:v>25329.0</c:v>
                </c:pt>
                <c:pt idx="218">
                  <c:v>25330.0</c:v>
                </c:pt>
                <c:pt idx="219">
                  <c:v>25331.0</c:v>
                </c:pt>
                <c:pt idx="220">
                  <c:v>25332.0</c:v>
                </c:pt>
                <c:pt idx="221">
                  <c:v>25333.0</c:v>
                </c:pt>
                <c:pt idx="222">
                  <c:v>25334.0</c:v>
                </c:pt>
                <c:pt idx="223">
                  <c:v>25335.0</c:v>
                </c:pt>
                <c:pt idx="224">
                  <c:v>25336.0</c:v>
                </c:pt>
                <c:pt idx="225">
                  <c:v>25337.0</c:v>
                </c:pt>
                <c:pt idx="226">
                  <c:v>25338.0</c:v>
                </c:pt>
                <c:pt idx="227">
                  <c:v>25339.0</c:v>
                </c:pt>
                <c:pt idx="228">
                  <c:v>25340.0</c:v>
                </c:pt>
                <c:pt idx="229">
                  <c:v>25341.0</c:v>
                </c:pt>
                <c:pt idx="230">
                  <c:v>25342.0</c:v>
                </c:pt>
                <c:pt idx="231">
                  <c:v>25343.0</c:v>
                </c:pt>
                <c:pt idx="232">
                  <c:v>25344.0</c:v>
                </c:pt>
                <c:pt idx="233">
                  <c:v>25345.0</c:v>
                </c:pt>
                <c:pt idx="234">
                  <c:v>25346.0</c:v>
                </c:pt>
                <c:pt idx="235">
                  <c:v>25347.0</c:v>
                </c:pt>
                <c:pt idx="236">
                  <c:v>25348.0</c:v>
                </c:pt>
                <c:pt idx="237">
                  <c:v>25349.0</c:v>
                </c:pt>
                <c:pt idx="238">
                  <c:v>25350.0</c:v>
                </c:pt>
                <c:pt idx="239">
                  <c:v>25351.0</c:v>
                </c:pt>
                <c:pt idx="240">
                  <c:v>25352.0</c:v>
                </c:pt>
                <c:pt idx="241">
                  <c:v>25353.0</c:v>
                </c:pt>
                <c:pt idx="242">
                  <c:v>25354.0</c:v>
                </c:pt>
                <c:pt idx="243">
                  <c:v>25355.0</c:v>
                </c:pt>
                <c:pt idx="244">
                  <c:v>25356.0</c:v>
                </c:pt>
                <c:pt idx="245">
                  <c:v>25357.0</c:v>
                </c:pt>
                <c:pt idx="246">
                  <c:v>25358.0</c:v>
                </c:pt>
                <c:pt idx="247">
                  <c:v>25359.0</c:v>
                </c:pt>
                <c:pt idx="248">
                  <c:v>25360.0</c:v>
                </c:pt>
                <c:pt idx="249">
                  <c:v>25361.0</c:v>
                </c:pt>
                <c:pt idx="250">
                  <c:v>25362.0</c:v>
                </c:pt>
                <c:pt idx="251">
                  <c:v>25363.0</c:v>
                </c:pt>
                <c:pt idx="252">
                  <c:v>25364.0</c:v>
                </c:pt>
                <c:pt idx="253">
                  <c:v>25365.0</c:v>
                </c:pt>
                <c:pt idx="254">
                  <c:v>25366.0</c:v>
                </c:pt>
                <c:pt idx="255">
                  <c:v>25367.0</c:v>
                </c:pt>
                <c:pt idx="256">
                  <c:v>25368.0</c:v>
                </c:pt>
                <c:pt idx="257">
                  <c:v>25369.0</c:v>
                </c:pt>
                <c:pt idx="258">
                  <c:v>25370.0</c:v>
                </c:pt>
                <c:pt idx="259">
                  <c:v>25371.0</c:v>
                </c:pt>
                <c:pt idx="260">
                  <c:v>25372.0</c:v>
                </c:pt>
                <c:pt idx="261">
                  <c:v>25373.0</c:v>
                </c:pt>
                <c:pt idx="262">
                  <c:v>25374.0</c:v>
                </c:pt>
                <c:pt idx="263">
                  <c:v>25375.0</c:v>
                </c:pt>
                <c:pt idx="264">
                  <c:v>25376.0</c:v>
                </c:pt>
                <c:pt idx="265">
                  <c:v>25377.0</c:v>
                </c:pt>
                <c:pt idx="266">
                  <c:v>25378.0</c:v>
                </c:pt>
                <c:pt idx="267">
                  <c:v>25379.0</c:v>
                </c:pt>
                <c:pt idx="268">
                  <c:v>25380.0</c:v>
                </c:pt>
                <c:pt idx="269">
                  <c:v>25381.0</c:v>
                </c:pt>
                <c:pt idx="270">
                  <c:v>25382.0</c:v>
                </c:pt>
                <c:pt idx="271">
                  <c:v>25383.0</c:v>
                </c:pt>
                <c:pt idx="272">
                  <c:v>25384.0</c:v>
                </c:pt>
                <c:pt idx="273">
                  <c:v>25385.0</c:v>
                </c:pt>
                <c:pt idx="274">
                  <c:v>25386.0</c:v>
                </c:pt>
                <c:pt idx="275">
                  <c:v>25387.0</c:v>
                </c:pt>
                <c:pt idx="276">
                  <c:v>25388.0</c:v>
                </c:pt>
                <c:pt idx="277">
                  <c:v>25389.0</c:v>
                </c:pt>
                <c:pt idx="278">
                  <c:v>25390.0</c:v>
                </c:pt>
                <c:pt idx="279">
                  <c:v>25391.0</c:v>
                </c:pt>
                <c:pt idx="280">
                  <c:v>25392.0</c:v>
                </c:pt>
                <c:pt idx="281">
                  <c:v>25393.0</c:v>
                </c:pt>
                <c:pt idx="282">
                  <c:v>25394.0</c:v>
                </c:pt>
                <c:pt idx="283">
                  <c:v>25395.0</c:v>
                </c:pt>
                <c:pt idx="284">
                  <c:v>25396.0</c:v>
                </c:pt>
                <c:pt idx="285">
                  <c:v>25397.0</c:v>
                </c:pt>
                <c:pt idx="286">
                  <c:v>25398.0</c:v>
                </c:pt>
                <c:pt idx="287">
                  <c:v>25399.0</c:v>
                </c:pt>
                <c:pt idx="288">
                  <c:v>25400.0</c:v>
                </c:pt>
                <c:pt idx="289">
                  <c:v>25401.0</c:v>
                </c:pt>
                <c:pt idx="290">
                  <c:v>25402.0</c:v>
                </c:pt>
                <c:pt idx="291">
                  <c:v>25403.0</c:v>
                </c:pt>
                <c:pt idx="292">
                  <c:v>25404.0</c:v>
                </c:pt>
                <c:pt idx="293">
                  <c:v>25405.0</c:v>
                </c:pt>
                <c:pt idx="294">
                  <c:v>25406.0</c:v>
                </c:pt>
                <c:pt idx="295">
                  <c:v>25407.0</c:v>
                </c:pt>
                <c:pt idx="296">
                  <c:v>25408.0</c:v>
                </c:pt>
                <c:pt idx="297">
                  <c:v>25409.0</c:v>
                </c:pt>
                <c:pt idx="298">
                  <c:v>25410.0</c:v>
                </c:pt>
                <c:pt idx="299">
                  <c:v>25411.0</c:v>
                </c:pt>
                <c:pt idx="300">
                  <c:v>25412.0</c:v>
                </c:pt>
                <c:pt idx="301">
                  <c:v>25413.0</c:v>
                </c:pt>
                <c:pt idx="302">
                  <c:v>25414.0</c:v>
                </c:pt>
                <c:pt idx="303">
                  <c:v>25415.0</c:v>
                </c:pt>
                <c:pt idx="304">
                  <c:v>25416.0</c:v>
                </c:pt>
                <c:pt idx="305">
                  <c:v>25417.0</c:v>
                </c:pt>
                <c:pt idx="306">
                  <c:v>25418.0</c:v>
                </c:pt>
                <c:pt idx="307">
                  <c:v>25419.0</c:v>
                </c:pt>
                <c:pt idx="308">
                  <c:v>25420.0</c:v>
                </c:pt>
                <c:pt idx="309">
                  <c:v>25421.0</c:v>
                </c:pt>
                <c:pt idx="310">
                  <c:v>25422.0</c:v>
                </c:pt>
                <c:pt idx="311">
                  <c:v>25423.0</c:v>
                </c:pt>
                <c:pt idx="312">
                  <c:v>25424.0</c:v>
                </c:pt>
                <c:pt idx="313">
                  <c:v>25425.0</c:v>
                </c:pt>
                <c:pt idx="314">
                  <c:v>25426.0</c:v>
                </c:pt>
                <c:pt idx="315">
                  <c:v>25427.0</c:v>
                </c:pt>
                <c:pt idx="316">
                  <c:v>25428.0</c:v>
                </c:pt>
                <c:pt idx="317">
                  <c:v>25429.0</c:v>
                </c:pt>
                <c:pt idx="318">
                  <c:v>25430.0</c:v>
                </c:pt>
                <c:pt idx="319">
                  <c:v>25431.0</c:v>
                </c:pt>
                <c:pt idx="320">
                  <c:v>25432.0</c:v>
                </c:pt>
                <c:pt idx="321">
                  <c:v>25433.0</c:v>
                </c:pt>
                <c:pt idx="322">
                  <c:v>25434.0</c:v>
                </c:pt>
                <c:pt idx="323">
                  <c:v>25435.0</c:v>
                </c:pt>
                <c:pt idx="324">
                  <c:v>25436.0</c:v>
                </c:pt>
                <c:pt idx="325">
                  <c:v>25437.0</c:v>
                </c:pt>
                <c:pt idx="326">
                  <c:v>25438.0</c:v>
                </c:pt>
                <c:pt idx="327">
                  <c:v>25439.0</c:v>
                </c:pt>
                <c:pt idx="328">
                  <c:v>25440.0</c:v>
                </c:pt>
                <c:pt idx="329">
                  <c:v>25441.0</c:v>
                </c:pt>
                <c:pt idx="330">
                  <c:v>25442.0</c:v>
                </c:pt>
                <c:pt idx="331">
                  <c:v>25443.0</c:v>
                </c:pt>
                <c:pt idx="332">
                  <c:v>25444.0</c:v>
                </c:pt>
                <c:pt idx="333">
                  <c:v>25445.0</c:v>
                </c:pt>
                <c:pt idx="334">
                  <c:v>25446.0</c:v>
                </c:pt>
                <c:pt idx="335">
                  <c:v>25447.0</c:v>
                </c:pt>
                <c:pt idx="336">
                  <c:v>25448.0</c:v>
                </c:pt>
                <c:pt idx="337">
                  <c:v>25449.0</c:v>
                </c:pt>
                <c:pt idx="338">
                  <c:v>25450.0</c:v>
                </c:pt>
                <c:pt idx="339">
                  <c:v>25451.0</c:v>
                </c:pt>
                <c:pt idx="340">
                  <c:v>25452.0</c:v>
                </c:pt>
                <c:pt idx="341">
                  <c:v>25453.0</c:v>
                </c:pt>
                <c:pt idx="342">
                  <c:v>25454.0</c:v>
                </c:pt>
                <c:pt idx="343">
                  <c:v>25455.0</c:v>
                </c:pt>
                <c:pt idx="344">
                  <c:v>25456.0</c:v>
                </c:pt>
                <c:pt idx="345">
                  <c:v>25457.0</c:v>
                </c:pt>
                <c:pt idx="346">
                  <c:v>25458.0</c:v>
                </c:pt>
                <c:pt idx="347">
                  <c:v>25459.0</c:v>
                </c:pt>
                <c:pt idx="348">
                  <c:v>25460.0</c:v>
                </c:pt>
                <c:pt idx="349">
                  <c:v>25461.0</c:v>
                </c:pt>
                <c:pt idx="350">
                  <c:v>25462.0</c:v>
                </c:pt>
                <c:pt idx="351">
                  <c:v>25463.0</c:v>
                </c:pt>
                <c:pt idx="352">
                  <c:v>25464.0</c:v>
                </c:pt>
                <c:pt idx="353">
                  <c:v>25465.0</c:v>
                </c:pt>
                <c:pt idx="354">
                  <c:v>25466.0</c:v>
                </c:pt>
                <c:pt idx="355">
                  <c:v>25467.0</c:v>
                </c:pt>
                <c:pt idx="356">
                  <c:v>25468.0</c:v>
                </c:pt>
                <c:pt idx="357">
                  <c:v>25469.0</c:v>
                </c:pt>
                <c:pt idx="358">
                  <c:v>25470.0</c:v>
                </c:pt>
                <c:pt idx="359">
                  <c:v>25471.0</c:v>
                </c:pt>
                <c:pt idx="360">
                  <c:v>25472.0</c:v>
                </c:pt>
                <c:pt idx="361">
                  <c:v>25473.0</c:v>
                </c:pt>
                <c:pt idx="362">
                  <c:v>25474.0</c:v>
                </c:pt>
                <c:pt idx="363">
                  <c:v>25475.0</c:v>
                </c:pt>
                <c:pt idx="364">
                  <c:v>25476.0</c:v>
                </c:pt>
              </c:numCache>
            </c:numRef>
          </c:xVal>
          <c:yVal>
            <c:numRef>
              <c:f>'USGS Gauge 11264500'!$B$2:$B$366</c:f>
              <c:numCache>
                <c:formatCode>General</c:formatCode>
                <c:ptCount val="365"/>
                <c:pt idx="0">
                  <c:v>2.6</c:v>
                </c:pt>
                <c:pt idx="1">
                  <c:v>2.4</c:v>
                </c:pt>
                <c:pt idx="2">
                  <c:v>2.3</c:v>
                </c:pt>
                <c:pt idx="3">
                  <c:v>2.3</c:v>
                </c:pt>
                <c:pt idx="4">
                  <c:v>2.3</c:v>
                </c:pt>
                <c:pt idx="5">
                  <c:v>2.3</c:v>
                </c:pt>
                <c:pt idx="6">
                  <c:v>2.4</c:v>
                </c:pt>
                <c:pt idx="7">
                  <c:v>2.6</c:v>
                </c:pt>
                <c:pt idx="8">
                  <c:v>2.6</c:v>
                </c:pt>
                <c:pt idx="9">
                  <c:v>2.7</c:v>
                </c:pt>
                <c:pt idx="10">
                  <c:v>2.7</c:v>
                </c:pt>
                <c:pt idx="11">
                  <c:v>3.2</c:v>
                </c:pt>
                <c:pt idx="12">
                  <c:v>5.5</c:v>
                </c:pt>
                <c:pt idx="13">
                  <c:v>29.0</c:v>
                </c:pt>
                <c:pt idx="14">
                  <c:v>18.0</c:v>
                </c:pt>
                <c:pt idx="15">
                  <c:v>17.0</c:v>
                </c:pt>
                <c:pt idx="16">
                  <c:v>17.0</c:v>
                </c:pt>
                <c:pt idx="17">
                  <c:v>16.0</c:v>
                </c:pt>
                <c:pt idx="18">
                  <c:v>16.0</c:v>
                </c:pt>
                <c:pt idx="19">
                  <c:v>16.0</c:v>
                </c:pt>
                <c:pt idx="20">
                  <c:v>16.0</c:v>
                </c:pt>
                <c:pt idx="21">
                  <c:v>16.0</c:v>
                </c:pt>
                <c:pt idx="22">
                  <c:v>16.0</c:v>
                </c:pt>
                <c:pt idx="23">
                  <c:v>16.0</c:v>
                </c:pt>
                <c:pt idx="24">
                  <c:v>16.0</c:v>
                </c:pt>
                <c:pt idx="25">
                  <c:v>16.0</c:v>
                </c:pt>
                <c:pt idx="26">
                  <c:v>17.0</c:v>
                </c:pt>
                <c:pt idx="27">
                  <c:v>17.0</c:v>
                </c:pt>
                <c:pt idx="28">
                  <c:v>18.0</c:v>
                </c:pt>
                <c:pt idx="29">
                  <c:v>22.0</c:v>
                </c:pt>
                <c:pt idx="30">
                  <c:v>21.0</c:v>
                </c:pt>
                <c:pt idx="31">
                  <c:v>21.0</c:v>
                </c:pt>
                <c:pt idx="32">
                  <c:v>32.0</c:v>
                </c:pt>
                <c:pt idx="33">
                  <c:v>268.0</c:v>
                </c:pt>
                <c:pt idx="34">
                  <c:v>160.0</c:v>
                </c:pt>
                <c:pt idx="35">
                  <c:v>125.0</c:v>
                </c:pt>
                <c:pt idx="36">
                  <c:v>98.0</c:v>
                </c:pt>
                <c:pt idx="37">
                  <c:v>84.0</c:v>
                </c:pt>
                <c:pt idx="38">
                  <c:v>81.0</c:v>
                </c:pt>
                <c:pt idx="39">
                  <c:v>112.0</c:v>
                </c:pt>
                <c:pt idx="40">
                  <c:v>143.0</c:v>
                </c:pt>
                <c:pt idx="41">
                  <c:v>128.0</c:v>
                </c:pt>
                <c:pt idx="42">
                  <c:v>154.0</c:v>
                </c:pt>
                <c:pt idx="43">
                  <c:v>135.0</c:v>
                </c:pt>
                <c:pt idx="44">
                  <c:v>111.0</c:v>
                </c:pt>
                <c:pt idx="45">
                  <c:v>116.0</c:v>
                </c:pt>
                <c:pt idx="46">
                  <c:v>125.0</c:v>
                </c:pt>
                <c:pt idx="47">
                  <c:v>120.0</c:v>
                </c:pt>
                <c:pt idx="48">
                  <c:v>137.0</c:v>
                </c:pt>
                <c:pt idx="49">
                  <c:v>146.0</c:v>
                </c:pt>
                <c:pt idx="50">
                  <c:v>128.0</c:v>
                </c:pt>
                <c:pt idx="51">
                  <c:v>118.0</c:v>
                </c:pt>
                <c:pt idx="52">
                  <c:v>110.0</c:v>
                </c:pt>
                <c:pt idx="53">
                  <c:v>111.0</c:v>
                </c:pt>
                <c:pt idx="54">
                  <c:v>106.0</c:v>
                </c:pt>
                <c:pt idx="55">
                  <c:v>85.0</c:v>
                </c:pt>
                <c:pt idx="56">
                  <c:v>76.0</c:v>
                </c:pt>
                <c:pt idx="57">
                  <c:v>72.0</c:v>
                </c:pt>
                <c:pt idx="58">
                  <c:v>60.0</c:v>
                </c:pt>
                <c:pt idx="59">
                  <c:v>57.0</c:v>
                </c:pt>
                <c:pt idx="60">
                  <c:v>57.0</c:v>
                </c:pt>
                <c:pt idx="61">
                  <c:v>55.0</c:v>
                </c:pt>
                <c:pt idx="62">
                  <c:v>47.0</c:v>
                </c:pt>
                <c:pt idx="63">
                  <c:v>52.0</c:v>
                </c:pt>
                <c:pt idx="64">
                  <c:v>49.0</c:v>
                </c:pt>
                <c:pt idx="65">
                  <c:v>46.0</c:v>
                </c:pt>
                <c:pt idx="66">
                  <c:v>46.0</c:v>
                </c:pt>
                <c:pt idx="67">
                  <c:v>44.0</c:v>
                </c:pt>
                <c:pt idx="68">
                  <c:v>43.0</c:v>
                </c:pt>
                <c:pt idx="69">
                  <c:v>42.0</c:v>
                </c:pt>
                <c:pt idx="70">
                  <c:v>43.0</c:v>
                </c:pt>
                <c:pt idx="71">
                  <c:v>50.0</c:v>
                </c:pt>
                <c:pt idx="72">
                  <c:v>45.0</c:v>
                </c:pt>
                <c:pt idx="73">
                  <c:v>53.0</c:v>
                </c:pt>
                <c:pt idx="74">
                  <c:v>53.0</c:v>
                </c:pt>
                <c:pt idx="75">
                  <c:v>63.0</c:v>
                </c:pt>
                <c:pt idx="76">
                  <c:v>64.0</c:v>
                </c:pt>
                <c:pt idx="77">
                  <c:v>63.0</c:v>
                </c:pt>
                <c:pt idx="78">
                  <c:v>68.0</c:v>
                </c:pt>
                <c:pt idx="79">
                  <c:v>64.0</c:v>
                </c:pt>
                <c:pt idx="80">
                  <c:v>63.0</c:v>
                </c:pt>
                <c:pt idx="81">
                  <c:v>53.0</c:v>
                </c:pt>
                <c:pt idx="82">
                  <c:v>55.0</c:v>
                </c:pt>
                <c:pt idx="83">
                  <c:v>62.0</c:v>
                </c:pt>
                <c:pt idx="84">
                  <c:v>85.0</c:v>
                </c:pt>
                <c:pt idx="85">
                  <c:v>82.0</c:v>
                </c:pt>
                <c:pt idx="86">
                  <c:v>82.0</c:v>
                </c:pt>
                <c:pt idx="87">
                  <c:v>88.0</c:v>
                </c:pt>
                <c:pt idx="88">
                  <c:v>90.0</c:v>
                </c:pt>
                <c:pt idx="89">
                  <c:v>85.0</c:v>
                </c:pt>
                <c:pt idx="90">
                  <c:v>82.0</c:v>
                </c:pt>
                <c:pt idx="91">
                  <c:v>79.0</c:v>
                </c:pt>
                <c:pt idx="92">
                  <c:v>75.0</c:v>
                </c:pt>
                <c:pt idx="93">
                  <c:v>74.0</c:v>
                </c:pt>
                <c:pt idx="94">
                  <c:v>76.0</c:v>
                </c:pt>
                <c:pt idx="95">
                  <c:v>86.0</c:v>
                </c:pt>
                <c:pt idx="96">
                  <c:v>98.0</c:v>
                </c:pt>
                <c:pt idx="97">
                  <c:v>111.0</c:v>
                </c:pt>
                <c:pt idx="98">
                  <c:v>116.0</c:v>
                </c:pt>
                <c:pt idx="99">
                  <c:v>111.0</c:v>
                </c:pt>
                <c:pt idx="100">
                  <c:v>101.0</c:v>
                </c:pt>
                <c:pt idx="101">
                  <c:v>88.0</c:v>
                </c:pt>
                <c:pt idx="102">
                  <c:v>90.0</c:v>
                </c:pt>
                <c:pt idx="103">
                  <c:v>97.0</c:v>
                </c:pt>
                <c:pt idx="104">
                  <c:v>127.0</c:v>
                </c:pt>
                <c:pt idx="105">
                  <c:v>150.0</c:v>
                </c:pt>
                <c:pt idx="106">
                  <c:v>125.0</c:v>
                </c:pt>
                <c:pt idx="107">
                  <c:v>112.0</c:v>
                </c:pt>
                <c:pt idx="108">
                  <c:v>99.0</c:v>
                </c:pt>
                <c:pt idx="109">
                  <c:v>108.0</c:v>
                </c:pt>
                <c:pt idx="110">
                  <c:v>291.0</c:v>
                </c:pt>
                <c:pt idx="111">
                  <c:v>281.0</c:v>
                </c:pt>
                <c:pt idx="112">
                  <c:v>408.0</c:v>
                </c:pt>
                <c:pt idx="113">
                  <c:v>260.0</c:v>
                </c:pt>
                <c:pt idx="114">
                  <c:v>223.0</c:v>
                </c:pt>
                <c:pt idx="115">
                  <c:v>211.0</c:v>
                </c:pt>
                <c:pt idx="116">
                  <c:v>546.0</c:v>
                </c:pt>
                <c:pt idx="117">
                  <c:v>610.0</c:v>
                </c:pt>
                <c:pt idx="118">
                  <c:v>369.0</c:v>
                </c:pt>
                <c:pt idx="119">
                  <c:v>294.0</c:v>
                </c:pt>
                <c:pt idx="120">
                  <c:v>245.0</c:v>
                </c:pt>
                <c:pt idx="121">
                  <c:v>230.0</c:v>
                </c:pt>
                <c:pt idx="122">
                  <c:v>195.0</c:v>
                </c:pt>
                <c:pt idx="123">
                  <c:v>189.0</c:v>
                </c:pt>
                <c:pt idx="124">
                  <c:v>173.0</c:v>
                </c:pt>
                <c:pt idx="125">
                  <c:v>161.0</c:v>
                </c:pt>
                <c:pt idx="126">
                  <c:v>153.0</c:v>
                </c:pt>
                <c:pt idx="127">
                  <c:v>151.0</c:v>
                </c:pt>
                <c:pt idx="128">
                  <c:v>139.0</c:v>
                </c:pt>
                <c:pt idx="129">
                  <c:v>130.0</c:v>
                </c:pt>
                <c:pt idx="130">
                  <c:v>145.0</c:v>
                </c:pt>
                <c:pt idx="131">
                  <c:v>139.0</c:v>
                </c:pt>
                <c:pt idx="132">
                  <c:v>131.0</c:v>
                </c:pt>
                <c:pt idx="133">
                  <c:v>131.0</c:v>
                </c:pt>
                <c:pt idx="134">
                  <c:v>127.0</c:v>
                </c:pt>
                <c:pt idx="135">
                  <c:v>118.0</c:v>
                </c:pt>
                <c:pt idx="136">
                  <c:v>118.0</c:v>
                </c:pt>
                <c:pt idx="137">
                  <c:v>120.0</c:v>
                </c:pt>
                <c:pt idx="138">
                  <c:v>124.0</c:v>
                </c:pt>
                <c:pt idx="139">
                  <c:v>117.0</c:v>
                </c:pt>
                <c:pt idx="140">
                  <c:v>122.0</c:v>
                </c:pt>
                <c:pt idx="141">
                  <c:v>118.0</c:v>
                </c:pt>
                <c:pt idx="142">
                  <c:v>113.0</c:v>
                </c:pt>
                <c:pt idx="143">
                  <c:v>108.0</c:v>
                </c:pt>
                <c:pt idx="144">
                  <c:v>108.0</c:v>
                </c:pt>
                <c:pt idx="145">
                  <c:v>108.0</c:v>
                </c:pt>
                <c:pt idx="146">
                  <c:v>95.0</c:v>
                </c:pt>
                <c:pt idx="147">
                  <c:v>95.0</c:v>
                </c:pt>
                <c:pt idx="148">
                  <c:v>107.0</c:v>
                </c:pt>
                <c:pt idx="149">
                  <c:v>106.0</c:v>
                </c:pt>
                <c:pt idx="150">
                  <c:v>107.0</c:v>
                </c:pt>
                <c:pt idx="151">
                  <c:v>100.0</c:v>
                </c:pt>
                <c:pt idx="152">
                  <c:v>108.0</c:v>
                </c:pt>
                <c:pt idx="153">
                  <c:v>126.0</c:v>
                </c:pt>
                <c:pt idx="154">
                  <c:v>145.0</c:v>
                </c:pt>
                <c:pt idx="155">
                  <c:v>129.0</c:v>
                </c:pt>
                <c:pt idx="156">
                  <c:v>120.0</c:v>
                </c:pt>
                <c:pt idx="157">
                  <c:v>112.0</c:v>
                </c:pt>
                <c:pt idx="158">
                  <c:v>104.0</c:v>
                </c:pt>
                <c:pt idx="159">
                  <c:v>100.0</c:v>
                </c:pt>
                <c:pt idx="160">
                  <c:v>95.0</c:v>
                </c:pt>
                <c:pt idx="161">
                  <c:v>93.0</c:v>
                </c:pt>
                <c:pt idx="162">
                  <c:v>93.0</c:v>
                </c:pt>
                <c:pt idx="163">
                  <c:v>89.0</c:v>
                </c:pt>
                <c:pt idx="164">
                  <c:v>88.0</c:v>
                </c:pt>
                <c:pt idx="165">
                  <c:v>90.0</c:v>
                </c:pt>
                <c:pt idx="166">
                  <c:v>98.0</c:v>
                </c:pt>
                <c:pt idx="167">
                  <c:v>110.0</c:v>
                </c:pt>
                <c:pt idx="168">
                  <c:v>122.0</c:v>
                </c:pt>
                <c:pt idx="169">
                  <c:v>127.0</c:v>
                </c:pt>
                <c:pt idx="170">
                  <c:v>129.0</c:v>
                </c:pt>
                <c:pt idx="171">
                  <c:v>126.0</c:v>
                </c:pt>
                <c:pt idx="172">
                  <c:v>124.0</c:v>
                </c:pt>
                <c:pt idx="173">
                  <c:v>143.0</c:v>
                </c:pt>
                <c:pt idx="174">
                  <c:v>161.0</c:v>
                </c:pt>
                <c:pt idx="175">
                  <c:v>191.0</c:v>
                </c:pt>
                <c:pt idx="176">
                  <c:v>232.0</c:v>
                </c:pt>
                <c:pt idx="177">
                  <c:v>285.0</c:v>
                </c:pt>
                <c:pt idx="178">
                  <c:v>350.0</c:v>
                </c:pt>
                <c:pt idx="179">
                  <c:v>452.0</c:v>
                </c:pt>
                <c:pt idx="180">
                  <c:v>558.0</c:v>
                </c:pt>
                <c:pt idx="181">
                  <c:v>690.0</c:v>
                </c:pt>
                <c:pt idx="182">
                  <c:v>730.0</c:v>
                </c:pt>
                <c:pt idx="183">
                  <c:v>675.0</c:v>
                </c:pt>
                <c:pt idx="184">
                  <c:v>585.0</c:v>
                </c:pt>
                <c:pt idx="185">
                  <c:v>549.0</c:v>
                </c:pt>
                <c:pt idx="186">
                  <c:v>598.0</c:v>
                </c:pt>
                <c:pt idx="187">
                  <c:v>496.0</c:v>
                </c:pt>
                <c:pt idx="188">
                  <c:v>413.0</c:v>
                </c:pt>
                <c:pt idx="189">
                  <c:v>385.0</c:v>
                </c:pt>
                <c:pt idx="190">
                  <c:v>385.0</c:v>
                </c:pt>
                <c:pt idx="191">
                  <c:v>388.0</c:v>
                </c:pt>
                <c:pt idx="192">
                  <c:v>476.0</c:v>
                </c:pt>
                <c:pt idx="193">
                  <c:v>626.0</c:v>
                </c:pt>
                <c:pt idx="194">
                  <c:v>690.0</c:v>
                </c:pt>
                <c:pt idx="195">
                  <c:v>670.0</c:v>
                </c:pt>
                <c:pt idx="196">
                  <c:v>549.0</c:v>
                </c:pt>
                <c:pt idx="197">
                  <c:v>524.0</c:v>
                </c:pt>
                <c:pt idx="198">
                  <c:v>626.0</c:v>
                </c:pt>
                <c:pt idx="199">
                  <c:v>740.0</c:v>
                </c:pt>
                <c:pt idx="200">
                  <c:v>760.0</c:v>
                </c:pt>
                <c:pt idx="201">
                  <c:v>1040.0</c:v>
                </c:pt>
                <c:pt idx="202">
                  <c:v>1320.0</c:v>
                </c:pt>
                <c:pt idx="203">
                  <c:v>1520.0</c:v>
                </c:pt>
                <c:pt idx="204">
                  <c:v>1470.0</c:v>
                </c:pt>
                <c:pt idx="205">
                  <c:v>988.0</c:v>
                </c:pt>
                <c:pt idx="206">
                  <c:v>800.0</c:v>
                </c:pt>
                <c:pt idx="207">
                  <c:v>765.0</c:v>
                </c:pt>
                <c:pt idx="208">
                  <c:v>850.0</c:v>
                </c:pt>
                <c:pt idx="209">
                  <c:v>1060.0</c:v>
                </c:pt>
                <c:pt idx="210">
                  <c:v>1310.0</c:v>
                </c:pt>
                <c:pt idx="211">
                  <c:v>1430.0</c:v>
                </c:pt>
                <c:pt idx="212">
                  <c:v>1520.0</c:v>
                </c:pt>
                <c:pt idx="213">
                  <c:v>1520.0</c:v>
                </c:pt>
                <c:pt idx="214">
                  <c:v>1230.0</c:v>
                </c:pt>
                <c:pt idx="215">
                  <c:v>1020.0</c:v>
                </c:pt>
                <c:pt idx="216">
                  <c:v>1070.0</c:v>
                </c:pt>
                <c:pt idx="217">
                  <c:v>1500.0</c:v>
                </c:pt>
                <c:pt idx="218">
                  <c:v>2000.0</c:v>
                </c:pt>
                <c:pt idx="219">
                  <c:v>2370.0</c:v>
                </c:pt>
                <c:pt idx="220">
                  <c:v>2680.0</c:v>
                </c:pt>
                <c:pt idx="221">
                  <c:v>2730.0</c:v>
                </c:pt>
                <c:pt idx="222">
                  <c:v>2610.0</c:v>
                </c:pt>
                <c:pt idx="223">
                  <c:v>2730.0</c:v>
                </c:pt>
                <c:pt idx="224">
                  <c:v>2850.0</c:v>
                </c:pt>
                <c:pt idx="225">
                  <c:v>2740.0</c:v>
                </c:pt>
                <c:pt idx="226">
                  <c:v>2540.0</c:v>
                </c:pt>
                <c:pt idx="227">
                  <c:v>2670.0</c:v>
                </c:pt>
                <c:pt idx="228">
                  <c:v>2930.0</c:v>
                </c:pt>
                <c:pt idx="229">
                  <c:v>3060.0</c:v>
                </c:pt>
                <c:pt idx="230">
                  <c:v>2880.0</c:v>
                </c:pt>
                <c:pt idx="231">
                  <c:v>2740.0</c:v>
                </c:pt>
                <c:pt idx="232">
                  <c:v>2910.0</c:v>
                </c:pt>
                <c:pt idx="233">
                  <c:v>3230.0</c:v>
                </c:pt>
                <c:pt idx="234">
                  <c:v>3480.0</c:v>
                </c:pt>
                <c:pt idx="235">
                  <c:v>3470.0</c:v>
                </c:pt>
                <c:pt idx="236">
                  <c:v>3510.0</c:v>
                </c:pt>
                <c:pt idx="237">
                  <c:v>3400.0</c:v>
                </c:pt>
                <c:pt idx="238">
                  <c:v>3340.0</c:v>
                </c:pt>
                <c:pt idx="239">
                  <c:v>3190.0</c:v>
                </c:pt>
                <c:pt idx="240">
                  <c:v>3370.0</c:v>
                </c:pt>
                <c:pt idx="241">
                  <c:v>3720.0</c:v>
                </c:pt>
                <c:pt idx="242">
                  <c:v>3920.0</c:v>
                </c:pt>
                <c:pt idx="243">
                  <c:v>4280.0</c:v>
                </c:pt>
                <c:pt idx="244">
                  <c:v>4170.0</c:v>
                </c:pt>
                <c:pt idx="245">
                  <c:v>4210.0</c:v>
                </c:pt>
                <c:pt idx="246">
                  <c:v>3720.0</c:v>
                </c:pt>
                <c:pt idx="247">
                  <c:v>3630.0</c:v>
                </c:pt>
                <c:pt idx="248">
                  <c:v>3470.0</c:v>
                </c:pt>
                <c:pt idx="249">
                  <c:v>3200.0</c:v>
                </c:pt>
                <c:pt idx="250">
                  <c:v>2870.0</c:v>
                </c:pt>
                <c:pt idx="251">
                  <c:v>2250.0</c:v>
                </c:pt>
                <c:pt idx="252">
                  <c:v>1580.0</c:v>
                </c:pt>
                <c:pt idx="253">
                  <c:v>1320.0</c:v>
                </c:pt>
                <c:pt idx="254">
                  <c:v>1300.0</c:v>
                </c:pt>
                <c:pt idx="255">
                  <c:v>1770.0</c:v>
                </c:pt>
                <c:pt idx="256">
                  <c:v>2140.0</c:v>
                </c:pt>
                <c:pt idx="257">
                  <c:v>2250.0</c:v>
                </c:pt>
                <c:pt idx="258">
                  <c:v>2380.0</c:v>
                </c:pt>
                <c:pt idx="259">
                  <c:v>1850.0</c:v>
                </c:pt>
                <c:pt idx="260">
                  <c:v>1400.0</c:v>
                </c:pt>
                <c:pt idx="261">
                  <c:v>1700.0</c:v>
                </c:pt>
                <c:pt idx="262">
                  <c:v>2050.0</c:v>
                </c:pt>
                <c:pt idx="263">
                  <c:v>1970.0</c:v>
                </c:pt>
                <c:pt idx="264">
                  <c:v>1960.0</c:v>
                </c:pt>
                <c:pt idx="265">
                  <c:v>2050.0</c:v>
                </c:pt>
                <c:pt idx="266">
                  <c:v>1750.0</c:v>
                </c:pt>
                <c:pt idx="267">
                  <c:v>1750.0</c:v>
                </c:pt>
                <c:pt idx="268">
                  <c:v>1550.0</c:v>
                </c:pt>
                <c:pt idx="269">
                  <c:v>1450.0</c:v>
                </c:pt>
                <c:pt idx="270">
                  <c:v>1350.0</c:v>
                </c:pt>
                <c:pt idx="271">
                  <c:v>1320.0</c:v>
                </c:pt>
                <c:pt idx="272">
                  <c:v>1420.0</c:v>
                </c:pt>
                <c:pt idx="273">
                  <c:v>1570.0</c:v>
                </c:pt>
                <c:pt idx="274">
                  <c:v>1570.0</c:v>
                </c:pt>
                <c:pt idx="275">
                  <c:v>1460.0</c:v>
                </c:pt>
                <c:pt idx="276">
                  <c:v>1400.0</c:v>
                </c:pt>
                <c:pt idx="277">
                  <c:v>1320.0</c:v>
                </c:pt>
                <c:pt idx="278">
                  <c:v>1300.0</c:v>
                </c:pt>
                <c:pt idx="279">
                  <c:v>1260.0</c:v>
                </c:pt>
                <c:pt idx="280">
                  <c:v>1260.0</c:v>
                </c:pt>
                <c:pt idx="281">
                  <c:v>1270.0</c:v>
                </c:pt>
                <c:pt idx="282">
                  <c:v>1250.0</c:v>
                </c:pt>
                <c:pt idx="283">
                  <c:v>1220.0</c:v>
                </c:pt>
                <c:pt idx="284">
                  <c:v>1220.0</c:v>
                </c:pt>
                <c:pt idx="285">
                  <c:v>1360.0</c:v>
                </c:pt>
                <c:pt idx="286">
                  <c:v>1380.0</c:v>
                </c:pt>
                <c:pt idx="287">
                  <c:v>1120.0</c:v>
                </c:pt>
                <c:pt idx="288">
                  <c:v>1020.0</c:v>
                </c:pt>
                <c:pt idx="289">
                  <c:v>934.0</c:v>
                </c:pt>
                <c:pt idx="290">
                  <c:v>898.0</c:v>
                </c:pt>
                <c:pt idx="291">
                  <c:v>952.0</c:v>
                </c:pt>
                <c:pt idx="292">
                  <c:v>976.0</c:v>
                </c:pt>
                <c:pt idx="293">
                  <c:v>1080.0</c:v>
                </c:pt>
                <c:pt idx="294">
                  <c:v>1170.0</c:v>
                </c:pt>
                <c:pt idx="295">
                  <c:v>1540.0</c:v>
                </c:pt>
                <c:pt idx="296">
                  <c:v>1020.0</c:v>
                </c:pt>
                <c:pt idx="297">
                  <c:v>820.0</c:v>
                </c:pt>
                <c:pt idx="298">
                  <c:v>690.0</c:v>
                </c:pt>
                <c:pt idx="299">
                  <c:v>640.0</c:v>
                </c:pt>
                <c:pt idx="300">
                  <c:v>580.0</c:v>
                </c:pt>
                <c:pt idx="301">
                  <c:v>549.0</c:v>
                </c:pt>
                <c:pt idx="302">
                  <c:v>585.0</c:v>
                </c:pt>
                <c:pt idx="303">
                  <c:v>567.0</c:v>
                </c:pt>
                <c:pt idx="304">
                  <c:v>444.0</c:v>
                </c:pt>
                <c:pt idx="305">
                  <c:v>410.0</c:v>
                </c:pt>
                <c:pt idx="306">
                  <c:v>428.0</c:v>
                </c:pt>
                <c:pt idx="307">
                  <c:v>428.0</c:v>
                </c:pt>
                <c:pt idx="308">
                  <c:v>378.0</c:v>
                </c:pt>
                <c:pt idx="309">
                  <c:v>323.0</c:v>
                </c:pt>
                <c:pt idx="310">
                  <c:v>285.0</c:v>
                </c:pt>
                <c:pt idx="311">
                  <c:v>262.0</c:v>
                </c:pt>
                <c:pt idx="312">
                  <c:v>248.0</c:v>
                </c:pt>
                <c:pt idx="313">
                  <c:v>258.0</c:v>
                </c:pt>
                <c:pt idx="314">
                  <c:v>260.0</c:v>
                </c:pt>
                <c:pt idx="315">
                  <c:v>268.0</c:v>
                </c:pt>
                <c:pt idx="316">
                  <c:v>252.0</c:v>
                </c:pt>
                <c:pt idx="317">
                  <c:v>240.0</c:v>
                </c:pt>
                <c:pt idx="318">
                  <c:v>235.0</c:v>
                </c:pt>
                <c:pt idx="319">
                  <c:v>222.0</c:v>
                </c:pt>
                <c:pt idx="320">
                  <c:v>238.0</c:v>
                </c:pt>
                <c:pt idx="321">
                  <c:v>296.0</c:v>
                </c:pt>
                <c:pt idx="322">
                  <c:v>238.0</c:v>
                </c:pt>
                <c:pt idx="323">
                  <c:v>195.0</c:v>
                </c:pt>
                <c:pt idx="324">
                  <c:v>178.0</c:v>
                </c:pt>
                <c:pt idx="325">
                  <c:v>167.0</c:v>
                </c:pt>
                <c:pt idx="326">
                  <c:v>157.0</c:v>
                </c:pt>
                <c:pt idx="327">
                  <c:v>151.0</c:v>
                </c:pt>
                <c:pt idx="328">
                  <c:v>153.0</c:v>
                </c:pt>
                <c:pt idx="329">
                  <c:v>147.0</c:v>
                </c:pt>
                <c:pt idx="330">
                  <c:v>126.0</c:v>
                </c:pt>
                <c:pt idx="331">
                  <c:v>113.0</c:v>
                </c:pt>
                <c:pt idx="332">
                  <c:v>101.0</c:v>
                </c:pt>
                <c:pt idx="333">
                  <c:v>93.0</c:v>
                </c:pt>
                <c:pt idx="334">
                  <c:v>85.0</c:v>
                </c:pt>
                <c:pt idx="335">
                  <c:v>77.0</c:v>
                </c:pt>
                <c:pt idx="336">
                  <c:v>77.0</c:v>
                </c:pt>
                <c:pt idx="337">
                  <c:v>80.0</c:v>
                </c:pt>
                <c:pt idx="338">
                  <c:v>81.0</c:v>
                </c:pt>
                <c:pt idx="339">
                  <c:v>80.0</c:v>
                </c:pt>
                <c:pt idx="340">
                  <c:v>79.0</c:v>
                </c:pt>
                <c:pt idx="341">
                  <c:v>100.0</c:v>
                </c:pt>
                <c:pt idx="342">
                  <c:v>100.0</c:v>
                </c:pt>
                <c:pt idx="343">
                  <c:v>95.0</c:v>
                </c:pt>
                <c:pt idx="344">
                  <c:v>86.0</c:v>
                </c:pt>
                <c:pt idx="345">
                  <c:v>84.0</c:v>
                </c:pt>
                <c:pt idx="346">
                  <c:v>74.0</c:v>
                </c:pt>
                <c:pt idx="347">
                  <c:v>66.0</c:v>
                </c:pt>
                <c:pt idx="348">
                  <c:v>53.0</c:v>
                </c:pt>
                <c:pt idx="349">
                  <c:v>49.0</c:v>
                </c:pt>
                <c:pt idx="350">
                  <c:v>45.0</c:v>
                </c:pt>
                <c:pt idx="351">
                  <c:v>42.0</c:v>
                </c:pt>
                <c:pt idx="352">
                  <c:v>39.0</c:v>
                </c:pt>
                <c:pt idx="353">
                  <c:v>36.0</c:v>
                </c:pt>
                <c:pt idx="354">
                  <c:v>34.0</c:v>
                </c:pt>
                <c:pt idx="355">
                  <c:v>34.0</c:v>
                </c:pt>
                <c:pt idx="356">
                  <c:v>32.0</c:v>
                </c:pt>
                <c:pt idx="357">
                  <c:v>29.0</c:v>
                </c:pt>
                <c:pt idx="358">
                  <c:v>27.0</c:v>
                </c:pt>
                <c:pt idx="359">
                  <c:v>26.0</c:v>
                </c:pt>
                <c:pt idx="360">
                  <c:v>24.0</c:v>
                </c:pt>
                <c:pt idx="361">
                  <c:v>23.0</c:v>
                </c:pt>
                <c:pt idx="362">
                  <c:v>23.0</c:v>
                </c:pt>
                <c:pt idx="363">
                  <c:v>23.0</c:v>
                </c:pt>
                <c:pt idx="364">
                  <c:v>24.0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524994432"/>
        <c:axId val="-1602591504"/>
      </c:scatterChart>
      <c:valAx>
        <c:axId val="-1524994432"/>
        <c:scaling>
          <c:orientation val="minMax"/>
          <c:max val="25500.0"/>
          <c:min val="2510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</a:p>
            </c:rich>
          </c:tx>
          <c:layout/>
          <c:overlay val="0"/>
        </c:title>
        <c:numFmt formatCode="m/d/yyyy" sourceLinked="1"/>
        <c:majorTickMark val="none"/>
        <c:minorTickMark val="none"/>
        <c:tickLblPos val="nextTo"/>
        <c:crossAx val="-1602591504"/>
        <c:crosses val="autoZero"/>
        <c:crossBetween val="midCat"/>
      </c:valAx>
      <c:valAx>
        <c:axId val="-16025915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Flow (cfs)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152499443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Daily</a:t>
            </a:r>
            <a:r>
              <a:rPr lang="en-US" baseline="0"/>
              <a:t> Flow for </a:t>
            </a:r>
            <a:r>
              <a:rPr lang="en-US"/>
              <a:t>USGS Gauge</a:t>
            </a:r>
            <a:r>
              <a:rPr lang="en-US" baseline="0"/>
              <a:t> </a:t>
            </a:r>
            <a:r>
              <a:rPr lang="en-US"/>
              <a:t>11268000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'USGS Gauge 11268000'!$B$1</c:f>
              <c:strCache>
                <c:ptCount val="1"/>
                <c:pt idx="0">
                  <c:v>11268000</c:v>
                </c:pt>
              </c:strCache>
            </c:strRef>
          </c:tx>
          <c:marker>
            <c:symbol val="none"/>
          </c:marker>
          <c:xVal>
            <c:numRef>
              <c:f>'USGS Gauge 11268000'!$A$2:$A$366</c:f>
              <c:numCache>
                <c:formatCode>m/d/yyyy</c:formatCode>
                <c:ptCount val="365"/>
                <c:pt idx="0">
                  <c:v>25112.0</c:v>
                </c:pt>
                <c:pt idx="1">
                  <c:v>25113.0</c:v>
                </c:pt>
                <c:pt idx="2">
                  <c:v>25114.0</c:v>
                </c:pt>
                <c:pt idx="3">
                  <c:v>25115.0</c:v>
                </c:pt>
                <c:pt idx="4">
                  <c:v>25116.0</c:v>
                </c:pt>
                <c:pt idx="5">
                  <c:v>25117.0</c:v>
                </c:pt>
                <c:pt idx="6">
                  <c:v>25118.0</c:v>
                </c:pt>
                <c:pt idx="7">
                  <c:v>25119.0</c:v>
                </c:pt>
                <c:pt idx="8">
                  <c:v>25120.0</c:v>
                </c:pt>
                <c:pt idx="9">
                  <c:v>25121.0</c:v>
                </c:pt>
                <c:pt idx="10">
                  <c:v>25122.0</c:v>
                </c:pt>
                <c:pt idx="11">
                  <c:v>25123.0</c:v>
                </c:pt>
                <c:pt idx="12">
                  <c:v>25124.0</c:v>
                </c:pt>
                <c:pt idx="13">
                  <c:v>25125.0</c:v>
                </c:pt>
                <c:pt idx="14">
                  <c:v>25126.0</c:v>
                </c:pt>
                <c:pt idx="15">
                  <c:v>25127.0</c:v>
                </c:pt>
                <c:pt idx="16">
                  <c:v>25128.0</c:v>
                </c:pt>
                <c:pt idx="17">
                  <c:v>25129.0</c:v>
                </c:pt>
                <c:pt idx="18">
                  <c:v>25130.0</c:v>
                </c:pt>
                <c:pt idx="19">
                  <c:v>25131.0</c:v>
                </c:pt>
                <c:pt idx="20">
                  <c:v>25132.0</c:v>
                </c:pt>
                <c:pt idx="21">
                  <c:v>25133.0</c:v>
                </c:pt>
                <c:pt idx="22">
                  <c:v>25134.0</c:v>
                </c:pt>
                <c:pt idx="23">
                  <c:v>25135.0</c:v>
                </c:pt>
                <c:pt idx="24">
                  <c:v>25136.0</c:v>
                </c:pt>
                <c:pt idx="25">
                  <c:v>25137.0</c:v>
                </c:pt>
                <c:pt idx="26">
                  <c:v>25138.0</c:v>
                </c:pt>
                <c:pt idx="27">
                  <c:v>25139.0</c:v>
                </c:pt>
                <c:pt idx="28">
                  <c:v>25140.0</c:v>
                </c:pt>
                <c:pt idx="29">
                  <c:v>25141.0</c:v>
                </c:pt>
                <c:pt idx="30">
                  <c:v>25142.0</c:v>
                </c:pt>
                <c:pt idx="31">
                  <c:v>25143.0</c:v>
                </c:pt>
                <c:pt idx="32">
                  <c:v>25144.0</c:v>
                </c:pt>
                <c:pt idx="33">
                  <c:v>25145.0</c:v>
                </c:pt>
                <c:pt idx="34">
                  <c:v>25146.0</c:v>
                </c:pt>
                <c:pt idx="35">
                  <c:v>25147.0</c:v>
                </c:pt>
                <c:pt idx="36">
                  <c:v>25148.0</c:v>
                </c:pt>
                <c:pt idx="37">
                  <c:v>25149.0</c:v>
                </c:pt>
                <c:pt idx="38">
                  <c:v>25150.0</c:v>
                </c:pt>
                <c:pt idx="39">
                  <c:v>25151.0</c:v>
                </c:pt>
                <c:pt idx="40">
                  <c:v>25152.0</c:v>
                </c:pt>
                <c:pt idx="41">
                  <c:v>25153.0</c:v>
                </c:pt>
                <c:pt idx="42">
                  <c:v>25154.0</c:v>
                </c:pt>
                <c:pt idx="43">
                  <c:v>25155.0</c:v>
                </c:pt>
                <c:pt idx="44">
                  <c:v>25156.0</c:v>
                </c:pt>
                <c:pt idx="45">
                  <c:v>25157.0</c:v>
                </c:pt>
                <c:pt idx="46">
                  <c:v>25158.0</c:v>
                </c:pt>
                <c:pt idx="47">
                  <c:v>25159.0</c:v>
                </c:pt>
                <c:pt idx="48">
                  <c:v>25160.0</c:v>
                </c:pt>
                <c:pt idx="49">
                  <c:v>25161.0</c:v>
                </c:pt>
                <c:pt idx="50">
                  <c:v>25162.0</c:v>
                </c:pt>
                <c:pt idx="51">
                  <c:v>25163.0</c:v>
                </c:pt>
                <c:pt idx="52">
                  <c:v>25164.0</c:v>
                </c:pt>
                <c:pt idx="53">
                  <c:v>25165.0</c:v>
                </c:pt>
                <c:pt idx="54">
                  <c:v>25166.0</c:v>
                </c:pt>
                <c:pt idx="55">
                  <c:v>25167.0</c:v>
                </c:pt>
                <c:pt idx="56">
                  <c:v>25168.0</c:v>
                </c:pt>
                <c:pt idx="57">
                  <c:v>25169.0</c:v>
                </c:pt>
                <c:pt idx="58">
                  <c:v>25170.0</c:v>
                </c:pt>
                <c:pt idx="59">
                  <c:v>25171.0</c:v>
                </c:pt>
                <c:pt idx="60">
                  <c:v>25172.0</c:v>
                </c:pt>
                <c:pt idx="61">
                  <c:v>25173.0</c:v>
                </c:pt>
                <c:pt idx="62">
                  <c:v>25174.0</c:v>
                </c:pt>
                <c:pt idx="63">
                  <c:v>25175.0</c:v>
                </c:pt>
                <c:pt idx="64">
                  <c:v>25176.0</c:v>
                </c:pt>
                <c:pt idx="65">
                  <c:v>25177.0</c:v>
                </c:pt>
                <c:pt idx="66">
                  <c:v>25178.0</c:v>
                </c:pt>
                <c:pt idx="67">
                  <c:v>25179.0</c:v>
                </c:pt>
                <c:pt idx="68">
                  <c:v>25180.0</c:v>
                </c:pt>
                <c:pt idx="69">
                  <c:v>25181.0</c:v>
                </c:pt>
                <c:pt idx="70">
                  <c:v>25182.0</c:v>
                </c:pt>
                <c:pt idx="71">
                  <c:v>25183.0</c:v>
                </c:pt>
                <c:pt idx="72">
                  <c:v>25184.0</c:v>
                </c:pt>
                <c:pt idx="73">
                  <c:v>25185.0</c:v>
                </c:pt>
                <c:pt idx="74">
                  <c:v>25186.0</c:v>
                </c:pt>
                <c:pt idx="75">
                  <c:v>25187.0</c:v>
                </c:pt>
                <c:pt idx="76">
                  <c:v>25188.0</c:v>
                </c:pt>
                <c:pt idx="77">
                  <c:v>25189.0</c:v>
                </c:pt>
                <c:pt idx="78">
                  <c:v>25190.0</c:v>
                </c:pt>
                <c:pt idx="79">
                  <c:v>25191.0</c:v>
                </c:pt>
                <c:pt idx="80">
                  <c:v>25192.0</c:v>
                </c:pt>
                <c:pt idx="81">
                  <c:v>25193.0</c:v>
                </c:pt>
                <c:pt idx="82">
                  <c:v>25194.0</c:v>
                </c:pt>
                <c:pt idx="83">
                  <c:v>25195.0</c:v>
                </c:pt>
                <c:pt idx="84">
                  <c:v>25196.0</c:v>
                </c:pt>
                <c:pt idx="85">
                  <c:v>25197.0</c:v>
                </c:pt>
                <c:pt idx="86">
                  <c:v>25198.0</c:v>
                </c:pt>
                <c:pt idx="87">
                  <c:v>25199.0</c:v>
                </c:pt>
                <c:pt idx="88">
                  <c:v>25200.0</c:v>
                </c:pt>
                <c:pt idx="89">
                  <c:v>25201.0</c:v>
                </c:pt>
                <c:pt idx="90">
                  <c:v>25202.0</c:v>
                </c:pt>
                <c:pt idx="91">
                  <c:v>25203.0</c:v>
                </c:pt>
                <c:pt idx="92">
                  <c:v>25204.0</c:v>
                </c:pt>
                <c:pt idx="93">
                  <c:v>25205.0</c:v>
                </c:pt>
                <c:pt idx="94">
                  <c:v>25206.0</c:v>
                </c:pt>
                <c:pt idx="95">
                  <c:v>25207.0</c:v>
                </c:pt>
                <c:pt idx="96">
                  <c:v>25208.0</c:v>
                </c:pt>
                <c:pt idx="97">
                  <c:v>25209.0</c:v>
                </c:pt>
                <c:pt idx="98">
                  <c:v>25210.0</c:v>
                </c:pt>
                <c:pt idx="99">
                  <c:v>25211.0</c:v>
                </c:pt>
                <c:pt idx="100">
                  <c:v>25212.0</c:v>
                </c:pt>
                <c:pt idx="101">
                  <c:v>25213.0</c:v>
                </c:pt>
                <c:pt idx="102">
                  <c:v>25214.0</c:v>
                </c:pt>
                <c:pt idx="103">
                  <c:v>25215.0</c:v>
                </c:pt>
                <c:pt idx="104">
                  <c:v>25216.0</c:v>
                </c:pt>
                <c:pt idx="105">
                  <c:v>25217.0</c:v>
                </c:pt>
                <c:pt idx="106">
                  <c:v>25218.0</c:v>
                </c:pt>
                <c:pt idx="107">
                  <c:v>25219.0</c:v>
                </c:pt>
                <c:pt idx="108">
                  <c:v>25220.0</c:v>
                </c:pt>
                <c:pt idx="109">
                  <c:v>25221.0</c:v>
                </c:pt>
                <c:pt idx="110">
                  <c:v>25222.0</c:v>
                </c:pt>
                <c:pt idx="111">
                  <c:v>25223.0</c:v>
                </c:pt>
                <c:pt idx="112">
                  <c:v>25224.0</c:v>
                </c:pt>
                <c:pt idx="113">
                  <c:v>25225.0</c:v>
                </c:pt>
                <c:pt idx="114">
                  <c:v>25226.0</c:v>
                </c:pt>
                <c:pt idx="115">
                  <c:v>25227.0</c:v>
                </c:pt>
                <c:pt idx="116">
                  <c:v>25228.0</c:v>
                </c:pt>
                <c:pt idx="117">
                  <c:v>25229.0</c:v>
                </c:pt>
                <c:pt idx="118">
                  <c:v>25230.0</c:v>
                </c:pt>
                <c:pt idx="119">
                  <c:v>25231.0</c:v>
                </c:pt>
                <c:pt idx="120">
                  <c:v>25232.0</c:v>
                </c:pt>
                <c:pt idx="121">
                  <c:v>25233.0</c:v>
                </c:pt>
                <c:pt idx="122">
                  <c:v>25234.0</c:v>
                </c:pt>
                <c:pt idx="123">
                  <c:v>25235.0</c:v>
                </c:pt>
                <c:pt idx="124">
                  <c:v>25236.0</c:v>
                </c:pt>
                <c:pt idx="125">
                  <c:v>25237.0</c:v>
                </c:pt>
                <c:pt idx="126">
                  <c:v>25238.0</c:v>
                </c:pt>
                <c:pt idx="127">
                  <c:v>25239.0</c:v>
                </c:pt>
                <c:pt idx="128">
                  <c:v>25240.0</c:v>
                </c:pt>
                <c:pt idx="129">
                  <c:v>25241.0</c:v>
                </c:pt>
                <c:pt idx="130">
                  <c:v>25242.0</c:v>
                </c:pt>
                <c:pt idx="131">
                  <c:v>25243.0</c:v>
                </c:pt>
                <c:pt idx="132">
                  <c:v>25244.0</c:v>
                </c:pt>
                <c:pt idx="133">
                  <c:v>25245.0</c:v>
                </c:pt>
                <c:pt idx="134">
                  <c:v>25246.0</c:v>
                </c:pt>
                <c:pt idx="135">
                  <c:v>25247.0</c:v>
                </c:pt>
                <c:pt idx="136">
                  <c:v>25248.0</c:v>
                </c:pt>
                <c:pt idx="137">
                  <c:v>25249.0</c:v>
                </c:pt>
                <c:pt idx="138">
                  <c:v>25250.0</c:v>
                </c:pt>
                <c:pt idx="139">
                  <c:v>25251.0</c:v>
                </c:pt>
                <c:pt idx="140">
                  <c:v>25252.0</c:v>
                </c:pt>
                <c:pt idx="141">
                  <c:v>25253.0</c:v>
                </c:pt>
                <c:pt idx="142">
                  <c:v>25254.0</c:v>
                </c:pt>
                <c:pt idx="143">
                  <c:v>25255.0</c:v>
                </c:pt>
                <c:pt idx="144">
                  <c:v>25256.0</c:v>
                </c:pt>
                <c:pt idx="145">
                  <c:v>25257.0</c:v>
                </c:pt>
                <c:pt idx="146">
                  <c:v>25258.0</c:v>
                </c:pt>
                <c:pt idx="147">
                  <c:v>25259.0</c:v>
                </c:pt>
                <c:pt idx="148">
                  <c:v>25260.0</c:v>
                </c:pt>
                <c:pt idx="149">
                  <c:v>25261.0</c:v>
                </c:pt>
                <c:pt idx="150">
                  <c:v>25262.0</c:v>
                </c:pt>
                <c:pt idx="151">
                  <c:v>25263.0</c:v>
                </c:pt>
                <c:pt idx="152">
                  <c:v>25264.0</c:v>
                </c:pt>
                <c:pt idx="153">
                  <c:v>25265.0</c:v>
                </c:pt>
                <c:pt idx="154">
                  <c:v>25266.0</c:v>
                </c:pt>
                <c:pt idx="155">
                  <c:v>25267.0</c:v>
                </c:pt>
                <c:pt idx="156">
                  <c:v>25268.0</c:v>
                </c:pt>
                <c:pt idx="157">
                  <c:v>25269.0</c:v>
                </c:pt>
                <c:pt idx="158">
                  <c:v>25270.0</c:v>
                </c:pt>
                <c:pt idx="159">
                  <c:v>25271.0</c:v>
                </c:pt>
                <c:pt idx="160">
                  <c:v>25272.0</c:v>
                </c:pt>
                <c:pt idx="161">
                  <c:v>25273.0</c:v>
                </c:pt>
                <c:pt idx="162">
                  <c:v>25274.0</c:v>
                </c:pt>
                <c:pt idx="163">
                  <c:v>25275.0</c:v>
                </c:pt>
                <c:pt idx="164">
                  <c:v>25276.0</c:v>
                </c:pt>
                <c:pt idx="165">
                  <c:v>25277.0</c:v>
                </c:pt>
                <c:pt idx="166">
                  <c:v>25278.0</c:v>
                </c:pt>
                <c:pt idx="167">
                  <c:v>25279.0</c:v>
                </c:pt>
                <c:pt idx="168">
                  <c:v>25280.0</c:v>
                </c:pt>
                <c:pt idx="169">
                  <c:v>25281.0</c:v>
                </c:pt>
                <c:pt idx="170">
                  <c:v>25282.0</c:v>
                </c:pt>
                <c:pt idx="171">
                  <c:v>25283.0</c:v>
                </c:pt>
                <c:pt idx="172">
                  <c:v>25284.0</c:v>
                </c:pt>
                <c:pt idx="173">
                  <c:v>25285.0</c:v>
                </c:pt>
                <c:pt idx="174">
                  <c:v>25286.0</c:v>
                </c:pt>
                <c:pt idx="175">
                  <c:v>25287.0</c:v>
                </c:pt>
                <c:pt idx="176">
                  <c:v>25288.0</c:v>
                </c:pt>
                <c:pt idx="177">
                  <c:v>25289.0</c:v>
                </c:pt>
                <c:pt idx="178">
                  <c:v>25290.0</c:v>
                </c:pt>
                <c:pt idx="179">
                  <c:v>25291.0</c:v>
                </c:pt>
                <c:pt idx="180">
                  <c:v>25292.0</c:v>
                </c:pt>
                <c:pt idx="181">
                  <c:v>25293.0</c:v>
                </c:pt>
                <c:pt idx="182">
                  <c:v>25294.0</c:v>
                </c:pt>
                <c:pt idx="183">
                  <c:v>25295.0</c:v>
                </c:pt>
                <c:pt idx="184">
                  <c:v>25296.0</c:v>
                </c:pt>
                <c:pt idx="185">
                  <c:v>25297.0</c:v>
                </c:pt>
                <c:pt idx="186">
                  <c:v>25298.0</c:v>
                </c:pt>
                <c:pt idx="187">
                  <c:v>25299.0</c:v>
                </c:pt>
                <c:pt idx="188">
                  <c:v>25300.0</c:v>
                </c:pt>
                <c:pt idx="189">
                  <c:v>25301.0</c:v>
                </c:pt>
                <c:pt idx="190">
                  <c:v>25302.0</c:v>
                </c:pt>
                <c:pt idx="191">
                  <c:v>25303.0</c:v>
                </c:pt>
                <c:pt idx="192">
                  <c:v>25304.0</c:v>
                </c:pt>
                <c:pt idx="193">
                  <c:v>25305.0</c:v>
                </c:pt>
                <c:pt idx="194">
                  <c:v>25306.0</c:v>
                </c:pt>
                <c:pt idx="195">
                  <c:v>25307.0</c:v>
                </c:pt>
                <c:pt idx="196">
                  <c:v>25308.0</c:v>
                </c:pt>
                <c:pt idx="197">
                  <c:v>25309.0</c:v>
                </c:pt>
                <c:pt idx="198">
                  <c:v>25310.0</c:v>
                </c:pt>
                <c:pt idx="199">
                  <c:v>25311.0</c:v>
                </c:pt>
                <c:pt idx="200">
                  <c:v>25312.0</c:v>
                </c:pt>
                <c:pt idx="201">
                  <c:v>25313.0</c:v>
                </c:pt>
                <c:pt idx="202">
                  <c:v>25314.0</c:v>
                </c:pt>
                <c:pt idx="203">
                  <c:v>25315.0</c:v>
                </c:pt>
                <c:pt idx="204">
                  <c:v>25316.0</c:v>
                </c:pt>
                <c:pt idx="205">
                  <c:v>25317.0</c:v>
                </c:pt>
                <c:pt idx="206">
                  <c:v>25318.0</c:v>
                </c:pt>
                <c:pt idx="207">
                  <c:v>25319.0</c:v>
                </c:pt>
                <c:pt idx="208">
                  <c:v>25320.0</c:v>
                </c:pt>
                <c:pt idx="209">
                  <c:v>25321.0</c:v>
                </c:pt>
                <c:pt idx="210">
                  <c:v>25322.0</c:v>
                </c:pt>
                <c:pt idx="211">
                  <c:v>25323.0</c:v>
                </c:pt>
                <c:pt idx="212">
                  <c:v>25324.0</c:v>
                </c:pt>
                <c:pt idx="213">
                  <c:v>25325.0</c:v>
                </c:pt>
                <c:pt idx="214">
                  <c:v>25326.0</c:v>
                </c:pt>
                <c:pt idx="215">
                  <c:v>25327.0</c:v>
                </c:pt>
                <c:pt idx="216">
                  <c:v>25328.0</c:v>
                </c:pt>
                <c:pt idx="217">
                  <c:v>25329.0</c:v>
                </c:pt>
                <c:pt idx="218">
                  <c:v>25330.0</c:v>
                </c:pt>
                <c:pt idx="219">
                  <c:v>25331.0</c:v>
                </c:pt>
                <c:pt idx="220">
                  <c:v>25332.0</c:v>
                </c:pt>
                <c:pt idx="221">
                  <c:v>25333.0</c:v>
                </c:pt>
                <c:pt idx="222">
                  <c:v>25334.0</c:v>
                </c:pt>
                <c:pt idx="223">
                  <c:v>25335.0</c:v>
                </c:pt>
                <c:pt idx="224">
                  <c:v>25336.0</c:v>
                </c:pt>
                <c:pt idx="225">
                  <c:v>25337.0</c:v>
                </c:pt>
                <c:pt idx="226">
                  <c:v>25338.0</c:v>
                </c:pt>
                <c:pt idx="227">
                  <c:v>25339.0</c:v>
                </c:pt>
                <c:pt idx="228">
                  <c:v>25340.0</c:v>
                </c:pt>
                <c:pt idx="229">
                  <c:v>25341.0</c:v>
                </c:pt>
                <c:pt idx="230">
                  <c:v>25342.0</c:v>
                </c:pt>
                <c:pt idx="231">
                  <c:v>25343.0</c:v>
                </c:pt>
                <c:pt idx="232">
                  <c:v>25344.0</c:v>
                </c:pt>
                <c:pt idx="233">
                  <c:v>25345.0</c:v>
                </c:pt>
                <c:pt idx="234">
                  <c:v>25346.0</c:v>
                </c:pt>
                <c:pt idx="235">
                  <c:v>25347.0</c:v>
                </c:pt>
                <c:pt idx="236">
                  <c:v>25348.0</c:v>
                </c:pt>
                <c:pt idx="237">
                  <c:v>25349.0</c:v>
                </c:pt>
                <c:pt idx="238">
                  <c:v>25350.0</c:v>
                </c:pt>
                <c:pt idx="239">
                  <c:v>25351.0</c:v>
                </c:pt>
                <c:pt idx="240">
                  <c:v>25352.0</c:v>
                </c:pt>
                <c:pt idx="241">
                  <c:v>25353.0</c:v>
                </c:pt>
                <c:pt idx="242">
                  <c:v>25354.0</c:v>
                </c:pt>
                <c:pt idx="243">
                  <c:v>25355.0</c:v>
                </c:pt>
                <c:pt idx="244">
                  <c:v>25356.0</c:v>
                </c:pt>
                <c:pt idx="245">
                  <c:v>25357.0</c:v>
                </c:pt>
                <c:pt idx="246">
                  <c:v>25358.0</c:v>
                </c:pt>
                <c:pt idx="247">
                  <c:v>25359.0</c:v>
                </c:pt>
                <c:pt idx="248">
                  <c:v>25360.0</c:v>
                </c:pt>
                <c:pt idx="249">
                  <c:v>25361.0</c:v>
                </c:pt>
                <c:pt idx="250">
                  <c:v>25362.0</c:v>
                </c:pt>
                <c:pt idx="251">
                  <c:v>25363.0</c:v>
                </c:pt>
                <c:pt idx="252">
                  <c:v>25364.0</c:v>
                </c:pt>
                <c:pt idx="253">
                  <c:v>25365.0</c:v>
                </c:pt>
                <c:pt idx="254">
                  <c:v>25366.0</c:v>
                </c:pt>
                <c:pt idx="255">
                  <c:v>25367.0</c:v>
                </c:pt>
                <c:pt idx="256">
                  <c:v>25368.0</c:v>
                </c:pt>
                <c:pt idx="257">
                  <c:v>25369.0</c:v>
                </c:pt>
                <c:pt idx="258">
                  <c:v>25370.0</c:v>
                </c:pt>
                <c:pt idx="259">
                  <c:v>25371.0</c:v>
                </c:pt>
                <c:pt idx="260">
                  <c:v>25372.0</c:v>
                </c:pt>
                <c:pt idx="261">
                  <c:v>25373.0</c:v>
                </c:pt>
                <c:pt idx="262">
                  <c:v>25374.0</c:v>
                </c:pt>
                <c:pt idx="263">
                  <c:v>25375.0</c:v>
                </c:pt>
                <c:pt idx="264">
                  <c:v>25376.0</c:v>
                </c:pt>
                <c:pt idx="265">
                  <c:v>25377.0</c:v>
                </c:pt>
                <c:pt idx="266">
                  <c:v>25378.0</c:v>
                </c:pt>
                <c:pt idx="267">
                  <c:v>25379.0</c:v>
                </c:pt>
                <c:pt idx="268">
                  <c:v>25380.0</c:v>
                </c:pt>
                <c:pt idx="269">
                  <c:v>25381.0</c:v>
                </c:pt>
                <c:pt idx="270">
                  <c:v>25382.0</c:v>
                </c:pt>
                <c:pt idx="271">
                  <c:v>25383.0</c:v>
                </c:pt>
                <c:pt idx="272">
                  <c:v>25384.0</c:v>
                </c:pt>
                <c:pt idx="273">
                  <c:v>25385.0</c:v>
                </c:pt>
                <c:pt idx="274">
                  <c:v>25386.0</c:v>
                </c:pt>
                <c:pt idx="275">
                  <c:v>25387.0</c:v>
                </c:pt>
                <c:pt idx="276">
                  <c:v>25388.0</c:v>
                </c:pt>
                <c:pt idx="277">
                  <c:v>25389.0</c:v>
                </c:pt>
                <c:pt idx="278">
                  <c:v>25390.0</c:v>
                </c:pt>
                <c:pt idx="279">
                  <c:v>25391.0</c:v>
                </c:pt>
                <c:pt idx="280">
                  <c:v>25392.0</c:v>
                </c:pt>
                <c:pt idx="281">
                  <c:v>25393.0</c:v>
                </c:pt>
                <c:pt idx="282">
                  <c:v>25394.0</c:v>
                </c:pt>
                <c:pt idx="283">
                  <c:v>25395.0</c:v>
                </c:pt>
                <c:pt idx="284">
                  <c:v>25396.0</c:v>
                </c:pt>
                <c:pt idx="285">
                  <c:v>25397.0</c:v>
                </c:pt>
                <c:pt idx="286">
                  <c:v>25398.0</c:v>
                </c:pt>
                <c:pt idx="287">
                  <c:v>25399.0</c:v>
                </c:pt>
                <c:pt idx="288">
                  <c:v>25400.0</c:v>
                </c:pt>
                <c:pt idx="289">
                  <c:v>25401.0</c:v>
                </c:pt>
                <c:pt idx="290">
                  <c:v>25402.0</c:v>
                </c:pt>
                <c:pt idx="291">
                  <c:v>25403.0</c:v>
                </c:pt>
                <c:pt idx="292">
                  <c:v>25404.0</c:v>
                </c:pt>
                <c:pt idx="293">
                  <c:v>25405.0</c:v>
                </c:pt>
                <c:pt idx="294">
                  <c:v>25406.0</c:v>
                </c:pt>
                <c:pt idx="295">
                  <c:v>25407.0</c:v>
                </c:pt>
                <c:pt idx="296">
                  <c:v>25408.0</c:v>
                </c:pt>
                <c:pt idx="297">
                  <c:v>25409.0</c:v>
                </c:pt>
                <c:pt idx="298">
                  <c:v>25410.0</c:v>
                </c:pt>
                <c:pt idx="299">
                  <c:v>25411.0</c:v>
                </c:pt>
                <c:pt idx="300">
                  <c:v>25412.0</c:v>
                </c:pt>
                <c:pt idx="301">
                  <c:v>25413.0</c:v>
                </c:pt>
                <c:pt idx="302">
                  <c:v>25414.0</c:v>
                </c:pt>
                <c:pt idx="303">
                  <c:v>25415.0</c:v>
                </c:pt>
                <c:pt idx="304">
                  <c:v>25416.0</c:v>
                </c:pt>
                <c:pt idx="305">
                  <c:v>25417.0</c:v>
                </c:pt>
                <c:pt idx="306">
                  <c:v>25418.0</c:v>
                </c:pt>
                <c:pt idx="307">
                  <c:v>25419.0</c:v>
                </c:pt>
                <c:pt idx="308">
                  <c:v>25420.0</c:v>
                </c:pt>
                <c:pt idx="309">
                  <c:v>25421.0</c:v>
                </c:pt>
                <c:pt idx="310">
                  <c:v>25422.0</c:v>
                </c:pt>
                <c:pt idx="311">
                  <c:v>25423.0</c:v>
                </c:pt>
                <c:pt idx="312">
                  <c:v>25424.0</c:v>
                </c:pt>
                <c:pt idx="313">
                  <c:v>25425.0</c:v>
                </c:pt>
                <c:pt idx="314">
                  <c:v>25426.0</c:v>
                </c:pt>
                <c:pt idx="315">
                  <c:v>25427.0</c:v>
                </c:pt>
                <c:pt idx="316">
                  <c:v>25428.0</c:v>
                </c:pt>
                <c:pt idx="317">
                  <c:v>25429.0</c:v>
                </c:pt>
                <c:pt idx="318">
                  <c:v>25430.0</c:v>
                </c:pt>
                <c:pt idx="319">
                  <c:v>25431.0</c:v>
                </c:pt>
                <c:pt idx="320">
                  <c:v>25432.0</c:v>
                </c:pt>
                <c:pt idx="321">
                  <c:v>25433.0</c:v>
                </c:pt>
                <c:pt idx="322">
                  <c:v>25434.0</c:v>
                </c:pt>
                <c:pt idx="323">
                  <c:v>25435.0</c:v>
                </c:pt>
                <c:pt idx="324">
                  <c:v>25436.0</c:v>
                </c:pt>
                <c:pt idx="325">
                  <c:v>25437.0</c:v>
                </c:pt>
                <c:pt idx="326">
                  <c:v>25438.0</c:v>
                </c:pt>
                <c:pt idx="327">
                  <c:v>25439.0</c:v>
                </c:pt>
                <c:pt idx="328">
                  <c:v>25440.0</c:v>
                </c:pt>
                <c:pt idx="329">
                  <c:v>25441.0</c:v>
                </c:pt>
                <c:pt idx="330">
                  <c:v>25442.0</c:v>
                </c:pt>
                <c:pt idx="331">
                  <c:v>25443.0</c:v>
                </c:pt>
                <c:pt idx="332">
                  <c:v>25444.0</c:v>
                </c:pt>
                <c:pt idx="333">
                  <c:v>25445.0</c:v>
                </c:pt>
                <c:pt idx="334">
                  <c:v>25446.0</c:v>
                </c:pt>
                <c:pt idx="335">
                  <c:v>25447.0</c:v>
                </c:pt>
                <c:pt idx="336">
                  <c:v>25448.0</c:v>
                </c:pt>
                <c:pt idx="337">
                  <c:v>25449.0</c:v>
                </c:pt>
                <c:pt idx="338">
                  <c:v>25450.0</c:v>
                </c:pt>
                <c:pt idx="339">
                  <c:v>25451.0</c:v>
                </c:pt>
                <c:pt idx="340">
                  <c:v>25452.0</c:v>
                </c:pt>
                <c:pt idx="341">
                  <c:v>25453.0</c:v>
                </c:pt>
                <c:pt idx="342">
                  <c:v>25454.0</c:v>
                </c:pt>
                <c:pt idx="343">
                  <c:v>25455.0</c:v>
                </c:pt>
                <c:pt idx="344">
                  <c:v>25456.0</c:v>
                </c:pt>
                <c:pt idx="345">
                  <c:v>25457.0</c:v>
                </c:pt>
                <c:pt idx="346">
                  <c:v>25458.0</c:v>
                </c:pt>
                <c:pt idx="347">
                  <c:v>25459.0</c:v>
                </c:pt>
                <c:pt idx="348">
                  <c:v>25460.0</c:v>
                </c:pt>
                <c:pt idx="349">
                  <c:v>25461.0</c:v>
                </c:pt>
                <c:pt idx="350">
                  <c:v>25462.0</c:v>
                </c:pt>
                <c:pt idx="351">
                  <c:v>25463.0</c:v>
                </c:pt>
                <c:pt idx="352">
                  <c:v>25464.0</c:v>
                </c:pt>
                <c:pt idx="353">
                  <c:v>25465.0</c:v>
                </c:pt>
                <c:pt idx="354">
                  <c:v>25466.0</c:v>
                </c:pt>
                <c:pt idx="355">
                  <c:v>25467.0</c:v>
                </c:pt>
                <c:pt idx="356">
                  <c:v>25468.0</c:v>
                </c:pt>
                <c:pt idx="357">
                  <c:v>25469.0</c:v>
                </c:pt>
                <c:pt idx="358">
                  <c:v>25470.0</c:v>
                </c:pt>
                <c:pt idx="359">
                  <c:v>25471.0</c:v>
                </c:pt>
                <c:pt idx="360">
                  <c:v>25472.0</c:v>
                </c:pt>
                <c:pt idx="361">
                  <c:v>25473.0</c:v>
                </c:pt>
                <c:pt idx="362">
                  <c:v>25474.0</c:v>
                </c:pt>
                <c:pt idx="363">
                  <c:v>25475.0</c:v>
                </c:pt>
                <c:pt idx="364">
                  <c:v>25476.0</c:v>
                </c:pt>
              </c:numCache>
            </c:numRef>
          </c:xVal>
          <c:yVal>
            <c:numRef>
              <c:f>'USGS Gauge 11268000'!$B$2:$B$366</c:f>
              <c:numCache>
                <c:formatCode>General</c:formatCode>
                <c:ptCount val="365"/>
                <c:pt idx="0">
                  <c:v>5.9</c:v>
                </c:pt>
                <c:pt idx="1">
                  <c:v>6.2</c:v>
                </c:pt>
                <c:pt idx="2">
                  <c:v>6.8</c:v>
                </c:pt>
                <c:pt idx="3">
                  <c:v>6.8</c:v>
                </c:pt>
                <c:pt idx="4">
                  <c:v>6.8</c:v>
                </c:pt>
                <c:pt idx="5">
                  <c:v>7.4</c:v>
                </c:pt>
                <c:pt idx="6">
                  <c:v>7.4</c:v>
                </c:pt>
                <c:pt idx="7">
                  <c:v>7.7</c:v>
                </c:pt>
                <c:pt idx="8">
                  <c:v>7.7</c:v>
                </c:pt>
                <c:pt idx="9">
                  <c:v>8.0</c:v>
                </c:pt>
                <c:pt idx="10">
                  <c:v>8.0</c:v>
                </c:pt>
                <c:pt idx="11">
                  <c:v>8.0</c:v>
                </c:pt>
                <c:pt idx="12">
                  <c:v>10.0</c:v>
                </c:pt>
                <c:pt idx="13">
                  <c:v>42.0</c:v>
                </c:pt>
                <c:pt idx="14">
                  <c:v>49.0</c:v>
                </c:pt>
                <c:pt idx="15">
                  <c:v>30.0</c:v>
                </c:pt>
                <c:pt idx="16">
                  <c:v>21.0</c:v>
                </c:pt>
                <c:pt idx="17">
                  <c:v>18.0</c:v>
                </c:pt>
                <c:pt idx="18">
                  <c:v>17.0</c:v>
                </c:pt>
                <c:pt idx="19">
                  <c:v>21.0</c:v>
                </c:pt>
                <c:pt idx="20">
                  <c:v>19.0</c:v>
                </c:pt>
                <c:pt idx="21">
                  <c:v>18.0</c:v>
                </c:pt>
                <c:pt idx="22">
                  <c:v>18.0</c:v>
                </c:pt>
                <c:pt idx="23">
                  <c:v>17.0</c:v>
                </c:pt>
                <c:pt idx="24">
                  <c:v>16.0</c:v>
                </c:pt>
                <c:pt idx="25">
                  <c:v>16.0</c:v>
                </c:pt>
                <c:pt idx="26">
                  <c:v>16.0</c:v>
                </c:pt>
                <c:pt idx="27">
                  <c:v>16.0</c:v>
                </c:pt>
                <c:pt idx="28">
                  <c:v>15.0</c:v>
                </c:pt>
                <c:pt idx="29">
                  <c:v>19.0</c:v>
                </c:pt>
                <c:pt idx="30">
                  <c:v>28.0</c:v>
                </c:pt>
                <c:pt idx="31">
                  <c:v>23.0</c:v>
                </c:pt>
                <c:pt idx="32">
                  <c:v>22.0</c:v>
                </c:pt>
                <c:pt idx="33">
                  <c:v>231.0</c:v>
                </c:pt>
                <c:pt idx="34">
                  <c:v>190.0</c:v>
                </c:pt>
                <c:pt idx="35">
                  <c:v>87.0</c:v>
                </c:pt>
                <c:pt idx="36">
                  <c:v>68.0</c:v>
                </c:pt>
                <c:pt idx="37">
                  <c:v>55.0</c:v>
                </c:pt>
                <c:pt idx="38">
                  <c:v>46.0</c:v>
                </c:pt>
                <c:pt idx="39">
                  <c:v>50.0</c:v>
                </c:pt>
                <c:pt idx="40">
                  <c:v>86.0</c:v>
                </c:pt>
                <c:pt idx="41">
                  <c:v>76.0</c:v>
                </c:pt>
                <c:pt idx="42">
                  <c:v>98.0</c:v>
                </c:pt>
                <c:pt idx="43">
                  <c:v>104.0</c:v>
                </c:pt>
                <c:pt idx="44">
                  <c:v>76.0</c:v>
                </c:pt>
                <c:pt idx="45">
                  <c:v>107.0</c:v>
                </c:pt>
                <c:pt idx="46">
                  <c:v>95.0</c:v>
                </c:pt>
                <c:pt idx="47">
                  <c:v>84.0</c:v>
                </c:pt>
                <c:pt idx="48">
                  <c:v>84.0</c:v>
                </c:pt>
                <c:pt idx="49">
                  <c:v>105.0</c:v>
                </c:pt>
                <c:pt idx="50">
                  <c:v>98.0</c:v>
                </c:pt>
                <c:pt idx="51">
                  <c:v>88.0</c:v>
                </c:pt>
                <c:pt idx="52">
                  <c:v>82.0</c:v>
                </c:pt>
                <c:pt idx="53">
                  <c:v>78.0</c:v>
                </c:pt>
                <c:pt idx="54">
                  <c:v>80.0</c:v>
                </c:pt>
                <c:pt idx="55">
                  <c:v>75.0</c:v>
                </c:pt>
                <c:pt idx="56">
                  <c:v>62.0</c:v>
                </c:pt>
                <c:pt idx="57">
                  <c:v>58.0</c:v>
                </c:pt>
                <c:pt idx="58">
                  <c:v>54.0</c:v>
                </c:pt>
                <c:pt idx="59">
                  <c:v>48.0</c:v>
                </c:pt>
                <c:pt idx="60">
                  <c:v>47.0</c:v>
                </c:pt>
                <c:pt idx="61">
                  <c:v>53.0</c:v>
                </c:pt>
                <c:pt idx="62">
                  <c:v>55.0</c:v>
                </c:pt>
                <c:pt idx="63">
                  <c:v>49.0</c:v>
                </c:pt>
                <c:pt idx="64">
                  <c:v>49.0</c:v>
                </c:pt>
                <c:pt idx="65">
                  <c:v>48.0</c:v>
                </c:pt>
                <c:pt idx="66">
                  <c:v>47.0</c:v>
                </c:pt>
                <c:pt idx="67">
                  <c:v>47.0</c:v>
                </c:pt>
                <c:pt idx="68">
                  <c:v>47.0</c:v>
                </c:pt>
                <c:pt idx="69">
                  <c:v>46.0</c:v>
                </c:pt>
                <c:pt idx="70">
                  <c:v>49.0</c:v>
                </c:pt>
                <c:pt idx="71">
                  <c:v>165.0</c:v>
                </c:pt>
                <c:pt idx="72">
                  <c:v>98.0</c:v>
                </c:pt>
                <c:pt idx="73">
                  <c:v>80.0</c:v>
                </c:pt>
                <c:pt idx="74">
                  <c:v>82.0</c:v>
                </c:pt>
                <c:pt idx="75">
                  <c:v>408.0</c:v>
                </c:pt>
                <c:pt idx="76">
                  <c:v>507.0</c:v>
                </c:pt>
                <c:pt idx="77">
                  <c:v>182.0</c:v>
                </c:pt>
                <c:pt idx="78">
                  <c:v>132.0</c:v>
                </c:pt>
                <c:pt idx="79">
                  <c:v>116.0</c:v>
                </c:pt>
                <c:pt idx="80">
                  <c:v>90.0</c:v>
                </c:pt>
                <c:pt idx="81">
                  <c:v>80.0</c:v>
                </c:pt>
                <c:pt idx="82">
                  <c:v>80.0</c:v>
                </c:pt>
                <c:pt idx="83">
                  <c:v>92.0</c:v>
                </c:pt>
                <c:pt idx="84">
                  <c:v>178.0</c:v>
                </c:pt>
                <c:pt idx="85">
                  <c:v>763.0</c:v>
                </c:pt>
                <c:pt idx="86">
                  <c:v>480.0</c:v>
                </c:pt>
                <c:pt idx="87">
                  <c:v>266.0</c:v>
                </c:pt>
                <c:pt idx="88">
                  <c:v>217.0</c:v>
                </c:pt>
                <c:pt idx="89">
                  <c:v>206.0</c:v>
                </c:pt>
                <c:pt idx="90">
                  <c:v>170.0</c:v>
                </c:pt>
                <c:pt idx="91">
                  <c:v>154.0</c:v>
                </c:pt>
                <c:pt idx="92">
                  <c:v>143.0</c:v>
                </c:pt>
                <c:pt idx="93">
                  <c:v>136.0</c:v>
                </c:pt>
                <c:pt idx="94">
                  <c:v>132.0</c:v>
                </c:pt>
                <c:pt idx="95">
                  <c:v>141.0</c:v>
                </c:pt>
                <c:pt idx="96">
                  <c:v>149.0</c:v>
                </c:pt>
                <c:pt idx="97">
                  <c:v>158.0</c:v>
                </c:pt>
                <c:pt idx="98">
                  <c:v>158.0</c:v>
                </c:pt>
                <c:pt idx="99">
                  <c:v>154.0</c:v>
                </c:pt>
                <c:pt idx="100">
                  <c:v>139.0</c:v>
                </c:pt>
                <c:pt idx="101">
                  <c:v>122.0</c:v>
                </c:pt>
                <c:pt idx="102">
                  <c:v>116.0</c:v>
                </c:pt>
                <c:pt idx="103">
                  <c:v>116.0</c:v>
                </c:pt>
                <c:pt idx="104">
                  <c:v>763.0</c:v>
                </c:pt>
                <c:pt idx="105">
                  <c:v>1160.0</c:v>
                </c:pt>
                <c:pt idx="106">
                  <c:v>512.0</c:v>
                </c:pt>
                <c:pt idx="107">
                  <c:v>336.0</c:v>
                </c:pt>
                <c:pt idx="108">
                  <c:v>257.0</c:v>
                </c:pt>
                <c:pt idx="109">
                  <c:v>404.0</c:v>
                </c:pt>
                <c:pt idx="110">
                  <c:v>6010.0</c:v>
                </c:pt>
                <c:pt idx="111">
                  <c:v>3040.0</c:v>
                </c:pt>
                <c:pt idx="112">
                  <c:v>8960.0</c:v>
                </c:pt>
                <c:pt idx="113">
                  <c:v>2560.0</c:v>
                </c:pt>
                <c:pt idx="114">
                  <c:v>1290.0</c:v>
                </c:pt>
                <c:pt idx="115">
                  <c:v>1040.0</c:v>
                </c:pt>
                <c:pt idx="116">
                  <c:v>6720.0</c:v>
                </c:pt>
                <c:pt idx="117">
                  <c:v>6300.0</c:v>
                </c:pt>
                <c:pt idx="118">
                  <c:v>2430.0</c:v>
                </c:pt>
                <c:pt idx="119">
                  <c:v>1570.0</c:v>
                </c:pt>
                <c:pt idx="120">
                  <c:v>1180.0</c:v>
                </c:pt>
                <c:pt idx="121">
                  <c:v>976.0</c:v>
                </c:pt>
                <c:pt idx="122">
                  <c:v>812.0</c:v>
                </c:pt>
                <c:pt idx="123">
                  <c:v>735.0</c:v>
                </c:pt>
                <c:pt idx="124">
                  <c:v>652.0</c:v>
                </c:pt>
                <c:pt idx="125">
                  <c:v>600.0</c:v>
                </c:pt>
                <c:pt idx="126">
                  <c:v>570.0</c:v>
                </c:pt>
                <c:pt idx="127">
                  <c:v>626.0</c:v>
                </c:pt>
                <c:pt idx="128">
                  <c:v>880.0</c:v>
                </c:pt>
                <c:pt idx="129">
                  <c:v>805.0</c:v>
                </c:pt>
                <c:pt idx="130">
                  <c:v>672.0</c:v>
                </c:pt>
                <c:pt idx="131">
                  <c:v>588.0</c:v>
                </c:pt>
                <c:pt idx="132">
                  <c:v>546.0</c:v>
                </c:pt>
                <c:pt idx="133">
                  <c:v>552.0</c:v>
                </c:pt>
                <c:pt idx="134">
                  <c:v>707.0</c:v>
                </c:pt>
                <c:pt idx="135">
                  <c:v>620.0</c:v>
                </c:pt>
                <c:pt idx="136">
                  <c:v>546.0</c:v>
                </c:pt>
                <c:pt idx="137">
                  <c:v>1040.0</c:v>
                </c:pt>
                <c:pt idx="138">
                  <c:v>1020.0</c:v>
                </c:pt>
                <c:pt idx="139">
                  <c:v>795.0</c:v>
                </c:pt>
                <c:pt idx="140">
                  <c:v>742.0</c:v>
                </c:pt>
                <c:pt idx="141">
                  <c:v>686.0</c:v>
                </c:pt>
                <c:pt idx="142">
                  <c:v>639.0</c:v>
                </c:pt>
                <c:pt idx="143">
                  <c:v>600.0</c:v>
                </c:pt>
                <c:pt idx="144">
                  <c:v>552.0</c:v>
                </c:pt>
                <c:pt idx="145">
                  <c:v>564.0</c:v>
                </c:pt>
                <c:pt idx="146">
                  <c:v>1570.0</c:v>
                </c:pt>
                <c:pt idx="147">
                  <c:v>1470.0</c:v>
                </c:pt>
                <c:pt idx="148">
                  <c:v>1100.0</c:v>
                </c:pt>
                <c:pt idx="149">
                  <c:v>912.0</c:v>
                </c:pt>
                <c:pt idx="150">
                  <c:v>842.0</c:v>
                </c:pt>
                <c:pt idx="151">
                  <c:v>865.0</c:v>
                </c:pt>
                <c:pt idx="152">
                  <c:v>805.0</c:v>
                </c:pt>
                <c:pt idx="153">
                  <c:v>742.0</c:v>
                </c:pt>
                <c:pt idx="154">
                  <c:v>652.0</c:v>
                </c:pt>
                <c:pt idx="155">
                  <c:v>613.0</c:v>
                </c:pt>
                <c:pt idx="156">
                  <c:v>606.0</c:v>
                </c:pt>
                <c:pt idx="157">
                  <c:v>546.0</c:v>
                </c:pt>
                <c:pt idx="158">
                  <c:v>502.0</c:v>
                </c:pt>
                <c:pt idx="159">
                  <c:v>470.0</c:v>
                </c:pt>
                <c:pt idx="160">
                  <c:v>470.0</c:v>
                </c:pt>
                <c:pt idx="161">
                  <c:v>430.0</c:v>
                </c:pt>
                <c:pt idx="162">
                  <c:v>430.0</c:v>
                </c:pt>
                <c:pt idx="163">
                  <c:v>426.0</c:v>
                </c:pt>
                <c:pt idx="164">
                  <c:v>422.0</c:v>
                </c:pt>
                <c:pt idx="165">
                  <c:v>445.0</c:v>
                </c:pt>
                <c:pt idx="166">
                  <c:v>496.0</c:v>
                </c:pt>
                <c:pt idx="167">
                  <c:v>588.0</c:v>
                </c:pt>
                <c:pt idx="168">
                  <c:v>693.0</c:v>
                </c:pt>
                <c:pt idx="169">
                  <c:v>721.0</c:v>
                </c:pt>
                <c:pt idx="170">
                  <c:v>714.0</c:v>
                </c:pt>
                <c:pt idx="171">
                  <c:v>820.0</c:v>
                </c:pt>
                <c:pt idx="172">
                  <c:v>714.0</c:v>
                </c:pt>
                <c:pt idx="173">
                  <c:v>770.0</c:v>
                </c:pt>
                <c:pt idx="174">
                  <c:v>835.0</c:v>
                </c:pt>
                <c:pt idx="175">
                  <c:v>872.0</c:v>
                </c:pt>
                <c:pt idx="176">
                  <c:v>936.0</c:v>
                </c:pt>
                <c:pt idx="177">
                  <c:v>1020.0</c:v>
                </c:pt>
                <c:pt idx="178">
                  <c:v>1140.0</c:v>
                </c:pt>
                <c:pt idx="179">
                  <c:v>1260.0</c:v>
                </c:pt>
                <c:pt idx="180">
                  <c:v>1340.0</c:v>
                </c:pt>
                <c:pt idx="181">
                  <c:v>1480.0</c:v>
                </c:pt>
                <c:pt idx="182">
                  <c:v>1430.0</c:v>
                </c:pt>
                <c:pt idx="183">
                  <c:v>1340.0</c:v>
                </c:pt>
                <c:pt idx="184">
                  <c:v>1240.0</c:v>
                </c:pt>
                <c:pt idx="185">
                  <c:v>1060.0</c:v>
                </c:pt>
                <c:pt idx="186">
                  <c:v>1600.0</c:v>
                </c:pt>
                <c:pt idx="187">
                  <c:v>1540.0</c:v>
                </c:pt>
                <c:pt idx="188">
                  <c:v>1240.0</c:v>
                </c:pt>
                <c:pt idx="189">
                  <c:v>1120.0</c:v>
                </c:pt>
                <c:pt idx="190">
                  <c:v>1070.0</c:v>
                </c:pt>
                <c:pt idx="191">
                  <c:v>1030.0</c:v>
                </c:pt>
                <c:pt idx="192">
                  <c:v>1130.0</c:v>
                </c:pt>
                <c:pt idx="193">
                  <c:v>1300.0</c:v>
                </c:pt>
                <c:pt idx="194">
                  <c:v>1340.0</c:v>
                </c:pt>
                <c:pt idx="195">
                  <c:v>1280.0</c:v>
                </c:pt>
                <c:pt idx="196">
                  <c:v>1090.0</c:v>
                </c:pt>
                <c:pt idx="197">
                  <c:v>1040.0</c:v>
                </c:pt>
                <c:pt idx="198">
                  <c:v>1170.0</c:v>
                </c:pt>
                <c:pt idx="199">
                  <c:v>1330.0</c:v>
                </c:pt>
                <c:pt idx="200">
                  <c:v>1300.0</c:v>
                </c:pt>
                <c:pt idx="201">
                  <c:v>1540.0</c:v>
                </c:pt>
                <c:pt idx="202">
                  <c:v>1830.0</c:v>
                </c:pt>
                <c:pt idx="203">
                  <c:v>1990.0</c:v>
                </c:pt>
                <c:pt idx="204">
                  <c:v>1990.0</c:v>
                </c:pt>
                <c:pt idx="205">
                  <c:v>1580.0</c:v>
                </c:pt>
                <c:pt idx="206">
                  <c:v>1280.0</c:v>
                </c:pt>
                <c:pt idx="207">
                  <c:v>1190.0</c:v>
                </c:pt>
                <c:pt idx="208">
                  <c:v>1280.0</c:v>
                </c:pt>
                <c:pt idx="209">
                  <c:v>1470.0</c:v>
                </c:pt>
                <c:pt idx="210">
                  <c:v>1690.0</c:v>
                </c:pt>
                <c:pt idx="211">
                  <c:v>1800.0</c:v>
                </c:pt>
                <c:pt idx="212">
                  <c:v>1840.0</c:v>
                </c:pt>
                <c:pt idx="213">
                  <c:v>1840.0</c:v>
                </c:pt>
                <c:pt idx="214">
                  <c:v>1620.0</c:v>
                </c:pt>
                <c:pt idx="215">
                  <c:v>1360.0</c:v>
                </c:pt>
                <c:pt idx="216">
                  <c:v>1400.0</c:v>
                </c:pt>
                <c:pt idx="217">
                  <c:v>1810.0</c:v>
                </c:pt>
                <c:pt idx="218">
                  <c:v>2220.0</c:v>
                </c:pt>
                <c:pt idx="219">
                  <c:v>2610.0</c:v>
                </c:pt>
                <c:pt idx="220">
                  <c:v>2910.0</c:v>
                </c:pt>
                <c:pt idx="221">
                  <c:v>2900.0</c:v>
                </c:pt>
                <c:pt idx="222">
                  <c:v>2610.0</c:v>
                </c:pt>
                <c:pt idx="223">
                  <c:v>3190.0</c:v>
                </c:pt>
                <c:pt idx="224">
                  <c:v>3070.0</c:v>
                </c:pt>
                <c:pt idx="225">
                  <c:v>2850.0</c:v>
                </c:pt>
                <c:pt idx="226">
                  <c:v>2640.0</c:v>
                </c:pt>
                <c:pt idx="227">
                  <c:v>2720.0</c:v>
                </c:pt>
                <c:pt idx="228">
                  <c:v>2910.0</c:v>
                </c:pt>
                <c:pt idx="229">
                  <c:v>2990.0</c:v>
                </c:pt>
                <c:pt idx="230">
                  <c:v>2870.0</c:v>
                </c:pt>
                <c:pt idx="231">
                  <c:v>2740.0</c:v>
                </c:pt>
                <c:pt idx="232">
                  <c:v>2780.0</c:v>
                </c:pt>
                <c:pt idx="233">
                  <c:v>2930.0</c:v>
                </c:pt>
                <c:pt idx="234">
                  <c:v>2980.0</c:v>
                </c:pt>
                <c:pt idx="235">
                  <c:v>3100.0</c:v>
                </c:pt>
                <c:pt idx="236">
                  <c:v>3050.0</c:v>
                </c:pt>
                <c:pt idx="237">
                  <c:v>2900.0</c:v>
                </c:pt>
                <c:pt idx="238">
                  <c:v>2850.0</c:v>
                </c:pt>
                <c:pt idx="239">
                  <c:v>2780.0</c:v>
                </c:pt>
                <c:pt idx="240">
                  <c:v>2960.0</c:v>
                </c:pt>
                <c:pt idx="241">
                  <c:v>3080.0</c:v>
                </c:pt>
                <c:pt idx="242">
                  <c:v>3340.0</c:v>
                </c:pt>
                <c:pt idx="243">
                  <c:v>3370.0</c:v>
                </c:pt>
                <c:pt idx="244">
                  <c:v>3250.0</c:v>
                </c:pt>
                <c:pt idx="245">
                  <c:v>3120.0</c:v>
                </c:pt>
                <c:pt idx="246">
                  <c:v>2900.0</c:v>
                </c:pt>
                <c:pt idx="247">
                  <c:v>2840.0</c:v>
                </c:pt>
                <c:pt idx="248">
                  <c:v>2620.0</c:v>
                </c:pt>
                <c:pt idx="249">
                  <c:v>2440.0</c:v>
                </c:pt>
                <c:pt idx="250">
                  <c:v>2160.0</c:v>
                </c:pt>
                <c:pt idx="251">
                  <c:v>1810.0</c:v>
                </c:pt>
                <c:pt idx="252">
                  <c:v>1480.0</c:v>
                </c:pt>
                <c:pt idx="253">
                  <c:v>1230.0</c:v>
                </c:pt>
                <c:pt idx="254">
                  <c:v>1170.0</c:v>
                </c:pt>
                <c:pt idx="255">
                  <c:v>1370.0</c:v>
                </c:pt>
                <c:pt idx="256">
                  <c:v>1770.0</c:v>
                </c:pt>
                <c:pt idx="257">
                  <c:v>1790.0</c:v>
                </c:pt>
                <c:pt idx="258">
                  <c:v>2050.0</c:v>
                </c:pt>
                <c:pt idx="259">
                  <c:v>1780.0</c:v>
                </c:pt>
                <c:pt idx="260">
                  <c:v>1300.0</c:v>
                </c:pt>
                <c:pt idx="261">
                  <c:v>1430.0</c:v>
                </c:pt>
                <c:pt idx="262">
                  <c:v>1640.0</c:v>
                </c:pt>
                <c:pt idx="263">
                  <c:v>1570.0</c:v>
                </c:pt>
                <c:pt idx="264">
                  <c:v>1520.0</c:v>
                </c:pt>
                <c:pt idx="265">
                  <c:v>1640.0</c:v>
                </c:pt>
                <c:pt idx="266">
                  <c:v>1360.0</c:v>
                </c:pt>
                <c:pt idx="267">
                  <c:v>1410.0</c:v>
                </c:pt>
                <c:pt idx="268">
                  <c:v>1230.0</c:v>
                </c:pt>
                <c:pt idx="269">
                  <c:v>1170.0</c:v>
                </c:pt>
                <c:pt idx="270">
                  <c:v>1090.0</c:v>
                </c:pt>
                <c:pt idx="271">
                  <c:v>1010.0</c:v>
                </c:pt>
                <c:pt idx="272">
                  <c:v>1040.0</c:v>
                </c:pt>
                <c:pt idx="273">
                  <c:v>1090.0</c:v>
                </c:pt>
                <c:pt idx="274">
                  <c:v>1060.0</c:v>
                </c:pt>
                <c:pt idx="275">
                  <c:v>976.0</c:v>
                </c:pt>
                <c:pt idx="276">
                  <c:v>920.0</c:v>
                </c:pt>
                <c:pt idx="277">
                  <c:v>858.0</c:v>
                </c:pt>
                <c:pt idx="278">
                  <c:v>840.0</c:v>
                </c:pt>
                <c:pt idx="279">
                  <c:v>750.0</c:v>
                </c:pt>
                <c:pt idx="280">
                  <c:v>750.0</c:v>
                </c:pt>
                <c:pt idx="281">
                  <c:v>710.0</c:v>
                </c:pt>
                <c:pt idx="282">
                  <c:v>660.0</c:v>
                </c:pt>
                <c:pt idx="283">
                  <c:v>610.0</c:v>
                </c:pt>
                <c:pt idx="284">
                  <c:v>570.0</c:v>
                </c:pt>
                <c:pt idx="285">
                  <c:v>530.0</c:v>
                </c:pt>
                <c:pt idx="286">
                  <c:v>640.0</c:v>
                </c:pt>
                <c:pt idx="287">
                  <c:v>500.0</c:v>
                </c:pt>
                <c:pt idx="288">
                  <c:v>450.0</c:v>
                </c:pt>
                <c:pt idx="289">
                  <c:v>400.0</c:v>
                </c:pt>
                <c:pt idx="290">
                  <c:v>370.0</c:v>
                </c:pt>
                <c:pt idx="291">
                  <c:v>350.0</c:v>
                </c:pt>
                <c:pt idx="292">
                  <c:v>320.0</c:v>
                </c:pt>
                <c:pt idx="293">
                  <c:v>315.0</c:v>
                </c:pt>
                <c:pt idx="294">
                  <c:v>280.0</c:v>
                </c:pt>
                <c:pt idx="295">
                  <c:v>350.0</c:v>
                </c:pt>
                <c:pt idx="296">
                  <c:v>315.0</c:v>
                </c:pt>
                <c:pt idx="297">
                  <c:v>275.0</c:v>
                </c:pt>
                <c:pt idx="298">
                  <c:v>230.0</c:v>
                </c:pt>
                <c:pt idx="299">
                  <c:v>195.0</c:v>
                </c:pt>
                <c:pt idx="300">
                  <c:v>200.0</c:v>
                </c:pt>
                <c:pt idx="301">
                  <c:v>160.0</c:v>
                </c:pt>
                <c:pt idx="302">
                  <c:v>172.0</c:v>
                </c:pt>
                <c:pt idx="303">
                  <c:v>158.0</c:v>
                </c:pt>
                <c:pt idx="304">
                  <c:v>139.0</c:v>
                </c:pt>
                <c:pt idx="305">
                  <c:v>130.0</c:v>
                </c:pt>
                <c:pt idx="306">
                  <c:v>126.0</c:v>
                </c:pt>
                <c:pt idx="307">
                  <c:v>118.0</c:v>
                </c:pt>
                <c:pt idx="308">
                  <c:v>109.0</c:v>
                </c:pt>
                <c:pt idx="309">
                  <c:v>100.0</c:v>
                </c:pt>
                <c:pt idx="310">
                  <c:v>92.0</c:v>
                </c:pt>
                <c:pt idx="311">
                  <c:v>86.0</c:v>
                </c:pt>
                <c:pt idx="312">
                  <c:v>81.0</c:v>
                </c:pt>
                <c:pt idx="313">
                  <c:v>78.0</c:v>
                </c:pt>
                <c:pt idx="314">
                  <c:v>81.0</c:v>
                </c:pt>
                <c:pt idx="315">
                  <c:v>75.0</c:v>
                </c:pt>
                <c:pt idx="316">
                  <c:v>72.0</c:v>
                </c:pt>
                <c:pt idx="317">
                  <c:v>70.0</c:v>
                </c:pt>
                <c:pt idx="318">
                  <c:v>66.0</c:v>
                </c:pt>
                <c:pt idx="319">
                  <c:v>63.0</c:v>
                </c:pt>
                <c:pt idx="320">
                  <c:v>61.0</c:v>
                </c:pt>
                <c:pt idx="321">
                  <c:v>67.0</c:v>
                </c:pt>
                <c:pt idx="322">
                  <c:v>66.0</c:v>
                </c:pt>
                <c:pt idx="323">
                  <c:v>58.0</c:v>
                </c:pt>
                <c:pt idx="324">
                  <c:v>55.0</c:v>
                </c:pt>
                <c:pt idx="325">
                  <c:v>52.0</c:v>
                </c:pt>
                <c:pt idx="326">
                  <c:v>49.0</c:v>
                </c:pt>
                <c:pt idx="327">
                  <c:v>48.0</c:v>
                </c:pt>
                <c:pt idx="328">
                  <c:v>47.0</c:v>
                </c:pt>
                <c:pt idx="329">
                  <c:v>46.0</c:v>
                </c:pt>
                <c:pt idx="330">
                  <c:v>44.0</c:v>
                </c:pt>
                <c:pt idx="331">
                  <c:v>42.0</c:v>
                </c:pt>
                <c:pt idx="332">
                  <c:v>41.0</c:v>
                </c:pt>
                <c:pt idx="333">
                  <c:v>40.0</c:v>
                </c:pt>
                <c:pt idx="334">
                  <c:v>39.0</c:v>
                </c:pt>
                <c:pt idx="335">
                  <c:v>37.0</c:v>
                </c:pt>
                <c:pt idx="336">
                  <c:v>36.0</c:v>
                </c:pt>
                <c:pt idx="337">
                  <c:v>35.0</c:v>
                </c:pt>
                <c:pt idx="338">
                  <c:v>35.0</c:v>
                </c:pt>
                <c:pt idx="339">
                  <c:v>34.0</c:v>
                </c:pt>
                <c:pt idx="340">
                  <c:v>34.0</c:v>
                </c:pt>
                <c:pt idx="341">
                  <c:v>35.0</c:v>
                </c:pt>
                <c:pt idx="342">
                  <c:v>41.0</c:v>
                </c:pt>
                <c:pt idx="343">
                  <c:v>38.0</c:v>
                </c:pt>
                <c:pt idx="344">
                  <c:v>36.0</c:v>
                </c:pt>
                <c:pt idx="345">
                  <c:v>36.0</c:v>
                </c:pt>
                <c:pt idx="346">
                  <c:v>34.0</c:v>
                </c:pt>
                <c:pt idx="347">
                  <c:v>32.0</c:v>
                </c:pt>
                <c:pt idx="348">
                  <c:v>32.0</c:v>
                </c:pt>
                <c:pt idx="349">
                  <c:v>31.0</c:v>
                </c:pt>
                <c:pt idx="350">
                  <c:v>32.0</c:v>
                </c:pt>
                <c:pt idx="351">
                  <c:v>32.0</c:v>
                </c:pt>
                <c:pt idx="352">
                  <c:v>32.0</c:v>
                </c:pt>
                <c:pt idx="353">
                  <c:v>31.0</c:v>
                </c:pt>
                <c:pt idx="354">
                  <c:v>32.0</c:v>
                </c:pt>
                <c:pt idx="355">
                  <c:v>34.0</c:v>
                </c:pt>
                <c:pt idx="356">
                  <c:v>35.0</c:v>
                </c:pt>
                <c:pt idx="357">
                  <c:v>34.0</c:v>
                </c:pt>
                <c:pt idx="358">
                  <c:v>32.0</c:v>
                </c:pt>
                <c:pt idx="359">
                  <c:v>30.0</c:v>
                </c:pt>
                <c:pt idx="360">
                  <c:v>30.0</c:v>
                </c:pt>
                <c:pt idx="361">
                  <c:v>30.0</c:v>
                </c:pt>
                <c:pt idx="362">
                  <c:v>29.0</c:v>
                </c:pt>
                <c:pt idx="363">
                  <c:v>29.0</c:v>
                </c:pt>
                <c:pt idx="364">
                  <c:v>29.0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523536928"/>
        <c:axId val="-1524926272"/>
      </c:scatterChart>
      <c:valAx>
        <c:axId val="-1523536928"/>
        <c:scaling>
          <c:orientation val="minMax"/>
          <c:max val="25500.0"/>
          <c:min val="2510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</a:p>
            </c:rich>
          </c:tx>
          <c:layout/>
          <c:overlay val="0"/>
        </c:title>
        <c:numFmt formatCode="m/d/yyyy" sourceLinked="1"/>
        <c:majorTickMark val="none"/>
        <c:minorTickMark val="none"/>
        <c:tickLblPos val="nextTo"/>
        <c:crossAx val="-1524926272"/>
        <c:crosses val="autoZero"/>
        <c:crossBetween val="midCat"/>
      </c:valAx>
      <c:valAx>
        <c:axId val="-15249262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Flow (cfs)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152353692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Daily</a:t>
            </a:r>
            <a:r>
              <a:rPr lang="en-US" baseline="0" dirty="0"/>
              <a:t> Flow for </a:t>
            </a:r>
            <a:r>
              <a:rPr lang="en-US" dirty="0"/>
              <a:t>USGS Gauge</a:t>
            </a:r>
            <a:r>
              <a:rPr lang="en-US" baseline="0" dirty="0"/>
              <a:t> </a:t>
            </a:r>
            <a:r>
              <a:rPr lang="en-US" dirty="0"/>
              <a:t>11264500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'USGS Gauge 11264500'!$B$1</c:f>
              <c:strCache>
                <c:ptCount val="1"/>
                <c:pt idx="0">
                  <c:v>11264500</c:v>
                </c:pt>
              </c:strCache>
            </c:strRef>
          </c:tx>
          <c:marker>
            <c:symbol val="none"/>
          </c:marker>
          <c:xVal>
            <c:numRef>
              <c:f>'USGS Gauge 11264500'!$A$2:$A$366</c:f>
              <c:numCache>
                <c:formatCode>m/d/yyyy</c:formatCode>
                <c:ptCount val="365"/>
                <c:pt idx="0">
                  <c:v>25112.0</c:v>
                </c:pt>
                <c:pt idx="1">
                  <c:v>25113.0</c:v>
                </c:pt>
                <c:pt idx="2">
                  <c:v>25114.0</c:v>
                </c:pt>
                <c:pt idx="3">
                  <c:v>25115.0</c:v>
                </c:pt>
                <c:pt idx="4">
                  <c:v>25116.0</c:v>
                </c:pt>
                <c:pt idx="5">
                  <c:v>25117.0</c:v>
                </c:pt>
                <c:pt idx="6">
                  <c:v>25118.0</c:v>
                </c:pt>
                <c:pt idx="7">
                  <c:v>25119.0</c:v>
                </c:pt>
                <c:pt idx="8">
                  <c:v>25120.0</c:v>
                </c:pt>
                <c:pt idx="9">
                  <c:v>25121.0</c:v>
                </c:pt>
                <c:pt idx="10">
                  <c:v>25122.0</c:v>
                </c:pt>
                <c:pt idx="11">
                  <c:v>25123.0</c:v>
                </c:pt>
                <c:pt idx="12">
                  <c:v>25124.0</c:v>
                </c:pt>
                <c:pt idx="13">
                  <c:v>25125.0</c:v>
                </c:pt>
                <c:pt idx="14">
                  <c:v>25126.0</c:v>
                </c:pt>
                <c:pt idx="15">
                  <c:v>25127.0</c:v>
                </c:pt>
                <c:pt idx="16">
                  <c:v>25128.0</c:v>
                </c:pt>
                <c:pt idx="17">
                  <c:v>25129.0</c:v>
                </c:pt>
                <c:pt idx="18">
                  <c:v>25130.0</c:v>
                </c:pt>
                <c:pt idx="19">
                  <c:v>25131.0</c:v>
                </c:pt>
                <c:pt idx="20">
                  <c:v>25132.0</c:v>
                </c:pt>
                <c:pt idx="21">
                  <c:v>25133.0</c:v>
                </c:pt>
                <c:pt idx="22">
                  <c:v>25134.0</c:v>
                </c:pt>
                <c:pt idx="23">
                  <c:v>25135.0</c:v>
                </c:pt>
                <c:pt idx="24">
                  <c:v>25136.0</c:v>
                </c:pt>
                <c:pt idx="25">
                  <c:v>25137.0</c:v>
                </c:pt>
                <c:pt idx="26">
                  <c:v>25138.0</c:v>
                </c:pt>
                <c:pt idx="27">
                  <c:v>25139.0</c:v>
                </c:pt>
                <c:pt idx="28">
                  <c:v>25140.0</c:v>
                </c:pt>
                <c:pt idx="29">
                  <c:v>25141.0</c:v>
                </c:pt>
                <c:pt idx="30">
                  <c:v>25142.0</c:v>
                </c:pt>
                <c:pt idx="31">
                  <c:v>25143.0</c:v>
                </c:pt>
                <c:pt idx="32">
                  <c:v>25144.0</c:v>
                </c:pt>
                <c:pt idx="33">
                  <c:v>25145.0</c:v>
                </c:pt>
                <c:pt idx="34">
                  <c:v>25146.0</c:v>
                </c:pt>
                <c:pt idx="35">
                  <c:v>25147.0</c:v>
                </c:pt>
                <c:pt idx="36">
                  <c:v>25148.0</c:v>
                </c:pt>
                <c:pt idx="37">
                  <c:v>25149.0</c:v>
                </c:pt>
                <c:pt idx="38">
                  <c:v>25150.0</c:v>
                </c:pt>
                <c:pt idx="39">
                  <c:v>25151.0</c:v>
                </c:pt>
                <c:pt idx="40">
                  <c:v>25152.0</c:v>
                </c:pt>
                <c:pt idx="41">
                  <c:v>25153.0</c:v>
                </c:pt>
                <c:pt idx="42">
                  <c:v>25154.0</c:v>
                </c:pt>
                <c:pt idx="43">
                  <c:v>25155.0</c:v>
                </c:pt>
                <c:pt idx="44">
                  <c:v>25156.0</c:v>
                </c:pt>
                <c:pt idx="45">
                  <c:v>25157.0</c:v>
                </c:pt>
                <c:pt idx="46">
                  <c:v>25158.0</c:v>
                </c:pt>
                <c:pt idx="47">
                  <c:v>25159.0</c:v>
                </c:pt>
                <c:pt idx="48">
                  <c:v>25160.0</c:v>
                </c:pt>
                <c:pt idx="49">
                  <c:v>25161.0</c:v>
                </c:pt>
                <c:pt idx="50">
                  <c:v>25162.0</c:v>
                </c:pt>
                <c:pt idx="51">
                  <c:v>25163.0</c:v>
                </c:pt>
                <c:pt idx="52">
                  <c:v>25164.0</c:v>
                </c:pt>
                <c:pt idx="53">
                  <c:v>25165.0</c:v>
                </c:pt>
                <c:pt idx="54">
                  <c:v>25166.0</c:v>
                </c:pt>
                <c:pt idx="55">
                  <c:v>25167.0</c:v>
                </c:pt>
                <c:pt idx="56">
                  <c:v>25168.0</c:v>
                </c:pt>
                <c:pt idx="57">
                  <c:v>25169.0</c:v>
                </c:pt>
                <c:pt idx="58">
                  <c:v>25170.0</c:v>
                </c:pt>
                <c:pt idx="59">
                  <c:v>25171.0</c:v>
                </c:pt>
                <c:pt idx="60">
                  <c:v>25172.0</c:v>
                </c:pt>
                <c:pt idx="61">
                  <c:v>25173.0</c:v>
                </c:pt>
                <c:pt idx="62">
                  <c:v>25174.0</c:v>
                </c:pt>
                <c:pt idx="63">
                  <c:v>25175.0</c:v>
                </c:pt>
                <c:pt idx="64">
                  <c:v>25176.0</c:v>
                </c:pt>
                <c:pt idx="65">
                  <c:v>25177.0</c:v>
                </c:pt>
                <c:pt idx="66">
                  <c:v>25178.0</c:v>
                </c:pt>
                <c:pt idx="67">
                  <c:v>25179.0</c:v>
                </c:pt>
                <c:pt idx="68">
                  <c:v>25180.0</c:v>
                </c:pt>
                <c:pt idx="69">
                  <c:v>25181.0</c:v>
                </c:pt>
                <c:pt idx="70">
                  <c:v>25182.0</c:v>
                </c:pt>
                <c:pt idx="71">
                  <c:v>25183.0</c:v>
                </c:pt>
                <c:pt idx="72">
                  <c:v>25184.0</c:v>
                </c:pt>
                <c:pt idx="73">
                  <c:v>25185.0</c:v>
                </c:pt>
                <c:pt idx="74">
                  <c:v>25186.0</c:v>
                </c:pt>
                <c:pt idx="75">
                  <c:v>25187.0</c:v>
                </c:pt>
                <c:pt idx="76">
                  <c:v>25188.0</c:v>
                </c:pt>
                <c:pt idx="77">
                  <c:v>25189.0</c:v>
                </c:pt>
                <c:pt idx="78">
                  <c:v>25190.0</c:v>
                </c:pt>
                <c:pt idx="79">
                  <c:v>25191.0</c:v>
                </c:pt>
                <c:pt idx="80">
                  <c:v>25192.0</c:v>
                </c:pt>
                <c:pt idx="81">
                  <c:v>25193.0</c:v>
                </c:pt>
                <c:pt idx="82">
                  <c:v>25194.0</c:v>
                </c:pt>
                <c:pt idx="83">
                  <c:v>25195.0</c:v>
                </c:pt>
                <c:pt idx="84">
                  <c:v>25196.0</c:v>
                </c:pt>
                <c:pt idx="85">
                  <c:v>25197.0</c:v>
                </c:pt>
                <c:pt idx="86">
                  <c:v>25198.0</c:v>
                </c:pt>
                <c:pt idx="87">
                  <c:v>25199.0</c:v>
                </c:pt>
                <c:pt idx="88">
                  <c:v>25200.0</c:v>
                </c:pt>
                <c:pt idx="89">
                  <c:v>25201.0</c:v>
                </c:pt>
                <c:pt idx="90">
                  <c:v>25202.0</c:v>
                </c:pt>
                <c:pt idx="91">
                  <c:v>25203.0</c:v>
                </c:pt>
                <c:pt idx="92">
                  <c:v>25204.0</c:v>
                </c:pt>
                <c:pt idx="93">
                  <c:v>25205.0</c:v>
                </c:pt>
                <c:pt idx="94">
                  <c:v>25206.0</c:v>
                </c:pt>
                <c:pt idx="95">
                  <c:v>25207.0</c:v>
                </c:pt>
                <c:pt idx="96">
                  <c:v>25208.0</c:v>
                </c:pt>
                <c:pt idx="97">
                  <c:v>25209.0</c:v>
                </c:pt>
                <c:pt idx="98">
                  <c:v>25210.0</c:v>
                </c:pt>
                <c:pt idx="99">
                  <c:v>25211.0</c:v>
                </c:pt>
                <c:pt idx="100">
                  <c:v>25212.0</c:v>
                </c:pt>
                <c:pt idx="101">
                  <c:v>25213.0</c:v>
                </c:pt>
                <c:pt idx="102">
                  <c:v>25214.0</c:v>
                </c:pt>
                <c:pt idx="103">
                  <c:v>25215.0</c:v>
                </c:pt>
                <c:pt idx="104">
                  <c:v>25216.0</c:v>
                </c:pt>
                <c:pt idx="105">
                  <c:v>25217.0</c:v>
                </c:pt>
                <c:pt idx="106">
                  <c:v>25218.0</c:v>
                </c:pt>
                <c:pt idx="107">
                  <c:v>25219.0</c:v>
                </c:pt>
                <c:pt idx="108">
                  <c:v>25220.0</c:v>
                </c:pt>
                <c:pt idx="109">
                  <c:v>25221.0</c:v>
                </c:pt>
                <c:pt idx="110">
                  <c:v>25222.0</c:v>
                </c:pt>
                <c:pt idx="111">
                  <c:v>25223.0</c:v>
                </c:pt>
                <c:pt idx="112">
                  <c:v>25224.0</c:v>
                </c:pt>
                <c:pt idx="113">
                  <c:v>25225.0</c:v>
                </c:pt>
                <c:pt idx="114">
                  <c:v>25226.0</c:v>
                </c:pt>
                <c:pt idx="115">
                  <c:v>25227.0</c:v>
                </c:pt>
                <c:pt idx="116">
                  <c:v>25228.0</c:v>
                </c:pt>
                <c:pt idx="117">
                  <c:v>25229.0</c:v>
                </c:pt>
                <c:pt idx="118">
                  <c:v>25230.0</c:v>
                </c:pt>
                <c:pt idx="119">
                  <c:v>25231.0</c:v>
                </c:pt>
                <c:pt idx="120">
                  <c:v>25232.0</c:v>
                </c:pt>
                <c:pt idx="121">
                  <c:v>25233.0</c:v>
                </c:pt>
                <c:pt idx="122">
                  <c:v>25234.0</c:v>
                </c:pt>
                <c:pt idx="123">
                  <c:v>25235.0</c:v>
                </c:pt>
                <c:pt idx="124">
                  <c:v>25236.0</c:v>
                </c:pt>
                <c:pt idx="125">
                  <c:v>25237.0</c:v>
                </c:pt>
                <c:pt idx="126">
                  <c:v>25238.0</c:v>
                </c:pt>
                <c:pt idx="127">
                  <c:v>25239.0</c:v>
                </c:pt>
                <c:pt idx="128">
                  <c:v>25240.0</c:v>
                </c:pt>
                <c:pt idx="129">
                  <c:v>25241.0</c:v>
                </c:pt>
                <c:pt idx="130">
                  <c:v>25242.0</c:v>
                </c:pt>
                <c:pt idx="131">
                  <c:v>25243.0</c:v>
                </c:pt>
                <c:pt idx="132">
                  <c:v>25244.0</c:v>
                </c:pt>
                <c:pt idx="133">
                  <c:v>25245.0</c:v>
                </c:pt>
                <c:pt idx="134">
                  <c:v>25246.0</c:v>
                </c:pt>
                <c:pt idx="135">
                  <c:v>25247.0</c:v>
                </c:pt>
                <c:pt idx="136">
                  <c:v>25248.0</c:v>
                </c:pt>
                <c:pt idx="137">
                  <c:v>25249.0</c:v>
                </c:pt>
                <c:pt idx="138">
                  <c:v>25250.0</c:v>
                </c:pt>
                <c:pt idx="139">
                  <c:v>25251.0</c:v>
                </c:pt>
                <c:pt idx="140">
                  <c:v>25252.0</c:v>
                </c:pt>
                <c:pt idx="141">
                  <c:v>25253.0</c:v>
                </c:pt>
                <c:pt idx="142">
                  <c:v>25254.0</c:v>
                </c:pt>
                <c:pt idx="143">
                  <c:v>25255.0</c:v>
                </c:pt>
                <c:pt idx="144">
                  <c:v>25256.0</c:v>
                </c:pt>
                <c:pt idx="145">
                  <c:v>25257.0</c:v>
                </c:pt>
                <c:pt idx="146">
                  <c:v>25258.0</c:v>
                </c:pt>
                <c:pt idx="147">
                  <c:v>25259.0</c:v>
                </c:pt>
                <c:pt idx="148">
                  <c:v>25260.0</c:v>
                </c:pt>
                <c:pt idx="149">
                  <c:v>25261.0</c:v>
                </c:pt>
                <c:pt idx="150">
                  <c:v>25262.0</c:v>
                </c:pt>
                <c:pt idx="151">
                  <c:v>25263.0</c:v>
                </c:pt>
                <c:pt idx="152">
                  <c:v>25264.0</c:v>
                </c:pt>
                <c:pt idx="153">
                  <c:v>25265.0</c:v>
                </c:pt>
                <c:pt idx="154">
                  <c:v>25266.0</c:v>
                </c:pt>
                <c:pt idx="155">
                  <c:v>25267.0</c:v>
                </c:pt>
                <c:pt idx="156">
                  <c:v>25268.0</c:v>
                </c:pt>
                <c:pt idx="157">
                  <c:v>25269.0</c:v>
                </c:pt>
                <c:pt idx="158">
                  <c:v>25270.0</c:v>
                </c:pt>
                <c:pt idx="159">
                  <c:v>25271.0</c:v>
                </c:pt>
                <c:pt idx="160">
                  <c:v>25272.0</c:v>
                </c:pt>
                <c:pt idx="161">
                  <c:v>25273.0</c:v>
                </c:pt>
                <c:pt idx="162">
                  <c:v>25274.0</c:v>
                </c:pt>
                <c:pt idx="163">
                  <c:v>25275.0</c:v>
                </c:pt>
                <c:pt idx="164">
                  <c:v>25276.0</c:v>
                </c:pt>
                <c:pt idx="165">
                  <c:v>25277.0</c:v>
                </c:pt>
                <c:pt idx="166">
                  <c:v>25278.0</c:v>
                </c:pt>
                <c:pt idx="167">
                  <c:v>25279.0</c:v>
                </c:pt>
                <c:pt idx="168">
                  <c:v>25280.0</c:v>
                </c:pt>
                <c:pt idx="169">
                  <c:v>25281.0</c:v>
                </c:pt>
                <c:pt idx="170">
                  <c:v>25282.0</c:v>
                </c:pt>
                <c:pt idx="171">
                  <c:v>25283.0</c:v>
                </c:pt>
                <c:pt idx="172">
                  <c:v>25284.0</c:v>
                </c:pt>
                <c:pt idx="173">
                  <c:v>25285.0</c:v>
                </c:pt>
                <c:pt idx="174">
                  <c:v>25286.0</c:v>
                </c:pt>
                <c:pt idx="175">
                  <c:v>25287.0</c:v>
                </c:pt>
                <c:pt idx="176">
                  <c:v>25288.0</c:v>
                </c:pt>
                <c:pt idx="177">
                  <c:v>25289.0</c:v>
                </c:pt>
                <c:pt idx="178">
                  <c:v>25290.0</c:v>
                </c:pt>
                <c:pt idx="179">
                  <c:v>25291.0</c:v>
                </c:pt>
                <c:pt idx="180">
                  <c:v>25292.0</c:v>
                </c:pt>
                <c:pt idx="181">
                  <c:v>25293.0</c:v>
                </c:pt>
                <c:pt idx="182">
                  <c:v>25294.0</c:v>
                </c:pt>
                <c:pt idx="183">
                  <c:v>25295.0</c:v>
                </c:pt>
                <c:pt idx="184">
                  <c:v>25296.0</c:v>
                </c:pt>
                <c:pt idx="185">
                  <c:v>25297.0</c:v>
                </c:pt>
                <c:pt idx="186">
                  <c:v>25298.0</c:v>
                </c:pt>
                <c:pt idx="187">
                  <c:v>25299.0</c:v>
                </c:pt>
                <c:pt idx="188">
                  <c:v>25300.0</c:v>
                </c:pt>
                <c:pt idx="189">
                  <c:v>25301.0</c:v>
                </c:pt>
                <c:pt idx="190">
                  <c:v>25302.0</c:v>
                </c:pt>
                <c:pt idx="191">
                  <c:v>25303.0</c:v>
                </c:pt>
                <c:pt idx="192">
                  <c:v>25304.0</c:v>
                </c:pt>
                <c:pt idx="193">
                  <c:v>25305.0</c:v>
                </c:pt>
                <c:pt idx="194">
                  <c:v>25306.0</c:v>
                </c:pt>
                <c:pt idx="195">
                  <c:v>25307.0</c:v>
                </c:pt>
                <c:pt idx="196">
                  <c:v>25308.0</c:v>
                </c:pt>
                <c:pt idx="197">
                  <c:v>25309.0</c:v>
                </c:pt>
                <c:pt idx="198">
                  <c:v>25310.0</c:v>
                </c:pt>
                <c:pt idx="199">
                  <c:v>25311.0</c:v>
                </c:pt>
                <c:pt idx="200">
                  <c:v>25312.0</c:v>
                </c:pt>
                <c:pt idx="201">
                  <c:v>25313.0</c:v>
                </c:pt>
                <c:pt idx="202">
                  <c:v>25314.0</c:v>
                </c:pt>
                <c:pt idx="203">
                  <c:v>25315.0</c:v>
                </c:pt>
                <c:pt idx="204">
                  <c:v>25316.0</c:v>
                </c:pt>
                <c:pt idx="205">
                  <c:v>25317.0</c:v>
                </c:pt>
                <c:pt idx="206">
                  <c:v>25318.0</c:v>
                </c:pt>
                <c:pt idx="207">
                  <c:v>25319.0</c:v>
                </c:pt>
                <c:pt idx="208">
                  <c:v>25320.0</c:v>
                </c:pt>
                <c:pt idx="209">
                  <c:v>25321.0</c:v>
                </c:pt>
                <c:pt idx="210">
                  <c:v>25322.0</c:v>
                </c:pt>
                <c:pt idx="211">
                  <c:v>25323.0</c:v>
                </c:pt>
                <c:pt idx="212">
                  <c:v>25324.0</c:v>
                </c:pt>
                <c:pt idx="213">
                  <c:v>25325.0</c:v>
                </c:pt>
                <c:pt idx="214">
                  <c:v>25326.0</c:v>
                </c:pt>
                <c:pt idx="215">
                  <c:v>25327.0</c:v>
                </c:pt>
                <c:pt idx="216">
                  <c:v>25328.0</c:v>
                </c:pt>
                <c:pt idx="217">
                  <c:v>25329.0</c:v>
                </c:pt>
                <c:pt idx="218">
                  <c:v>25330.0</c:v>
                </c:pt>
                <c:pt idx="219">
                  <c:v>25331.0</c:v>
                </c:pt>
                <c:pt idx="220">
                  <c:v>25332.0</c:v>
                </c:pt>
                <c:pt idx="221">
                  <c:v>25333.0</c:v>
                </c:pt>
                <c:pt idx="222">
                  <c:v>25334.0</c:v>
                </c:pt>
                <c:pt idx="223">
                  <c:v>25335.0</c:v>
                </c:pt>
                <c:pt idx="224">
                  <c:v>25336.0</c:v>
                </c:pt>
                <c:pt idx="225">
                  <c:v>25337.0</c:v>
                </c:pt>
                <c:pt idx="226">
                  <c:v>25338.0</c:v>
                </c:pt>
                <c:pt idx="227">
                  <c:v>25339.0</c:v>
                </c:pt>
                <c:pt idx="228">
                  <c:v>25340.0</c:v>
                </c:pt>
                <c:pt idx="229">
                  <c:v>25341.0</c:v>
                </c:pt>
                <c:pt idx="230">
                  <c:v>25342.0</c:v>
                </c:pt>
                <c:pt idx="231">
                  <c:v>25343.0</c:v>
                </c:pt>
                <c:pt idx="232">
                  <c:v>25344.0</c:v>
                </c:pt>
                <c:pt idx="233">
                  <c:v>25345.0</c:v>
                </c:pt>
                <c:pt idx="234">
                  <c:v>25346.0</c:v>
                </c:pt>
                <c:pt idx="235">
                  <c:v>25347.0</c:v>
                </c:pt>
                <c:pt idx="236">
                  <c:v>25348.0</c:v>
                </c:pt>
                <c:pt idx="237">
                  <c:v>25349.0</c:v>
                </c:pt>
                <c:pt idx="238">
                  <c:v>25350.0</c:v>
                </c:pt>
                <c:pt idx="239">
                  <c:v>25351.0</c:v>
                </c:pt>
                <c:pt idx="240">
                  <c:v>25352.0</c:v>
                </c:pt>
                <c:pt idx="241">
                  <c:v>25353.0</c:v>
                </c:pt>
                <c:pt idx="242">
                  <c:v>25354.0</c:v>
                </c:pt>
                <c:pt idx="243">
                  <c:v>25355.0</c:v>
                </c:pt>
                <c:pt idx="244">
                  <c:v>25356.0</c:v>
                </c:pt>
                <c:pt idx="245">
                  <c:v>25357.0</c:v>
                </c:pt>
                <c:pt idx="246">
                  <c:v>25358.0</c:v>
                </c:pt>
                <c:pt idx="247">
                  <c:v>25359.0</c:v>
                </c:pt>
                <c:pt idx="248">
                  <c:v>25360.0</c:v>
                </c:pt>
                <c:pt idx="249">
                  <c:v>25361.0</c:v>
                </c:pt>
                <c:pt idx="250">
                  <c:v>25362.0</c:v>
                </c:pt>
                <c:pt idx="251">
                  <c:v>25363.0</c:v>
                </c:pt>
                <c:pt idx="252">
                  <c:v>25364.0</c:v>
                </c:pt>
                <c:pt idx="253">
                  <c:v>25365.0</c:v>
                </c:pt>
                <c:pt idx="254">
                  <c:v>25366.0</c:v>
                </c:pt>
                <c:pt idx="255">
                  <c:v>25367.0</c:v>
                </c:pt>
                <c:pt idx="256">
                  <c:v>25368.0</c:v>
                </c:pt>
                <c:pt idx="257">
                  <c:v>25369.0</c:v>
                </c:pt>
                <c:pt idx="258">
                  <c:v>25370.0</c:v>
                </c:pt>
                <c:pt idx="259">
                  <c:v>25371.0</c:v>
                </c:pt>
                <c:pt idx="260">
                  <c:v>25372.0</c:v>
                </c:pt>
                <c:pt idx="261">
                  <c:v>25373.0</c:v>
                </c:pt>
                <c:pt idx="262">
                  <c:v>25374.0</c:v>
                </c:pt>
                <c:pt idx="263">
                  <c:v>25375.0</c:v>
                </c:pt>
                <c:pt idx="264">
                  <c:v>25376.0</c:v>
                </c:pt>
                <c:pt idx="265">
                  <c:v>25377.0</c:v>
                </c:pt>
                <c:pt idx="266">
                  <c:v>25378.0</c:v>
                </c:pt>
                <c:pt idx="267">
                  <c:v>25379.0</c:v>
                </c:pt>
                <c:pt idx="268">
                  <c:v>25380.0</c:v>
                </c:pt>
                <c:pt idx="269">
                  <c:v>25381.0</c:v>
                </c:pt>
                <c:pt idx="270">
                  <c:v>25382.0</c:v>
                </c:pt>
                <c:pt idx="271">
                  <c:v>25383.0</c:v>
                </c:pt>
                <c:pt idx="272">
                  <c:v>25384.0</c:v>
                </c:pt>
                <c:pt idx="273">
                  <c:v>25385.0</c:v>
                </c:pt>
                <c:pt idx="274">
                  <c:v>25386.0</c:v>
                </c:pt>
                <c:pt idx="275">
                  <c:v>25387.0</c:v>
                </c:pt>
                <c:pt idx="276">
                  <c:v>25388.0</c:v>
                </c:pt>
                <c:pt idx="277">
                  <c:v>25389.0</c:v>
                </c:pt>
                <c:pt idx="278">
                  <c:v>25390.0</c:v>
                </c:pt>
                <c:pt idx="279">
                  <c:v>25391.0</c:v>
                </c:pt>
                <c:pt idx="280">
                  <c:v>25392.0</c:v>
                </c:pt>
                <c:pt idx="281">
                  <c:v>25393.0</c:v>
                </c:pt>
                <c:pt idx="282">
                  <c:v>25394.0</c:v>
                </c:pt>
                <c:pt idx="283">
                  <c:v>25395.0</c:v>
                </c:pt>
                <c:pt idx="284">
                  <c:v>25396.0</c:v>
                </c:pt>
                <c:pt idx="285">
                  <c:v>25397.0</c:v>
                </c:pt>
                <c:pt idx="286">
                  <c:v>25398.0</c:v>
                </c:pt>
                <c:pt idx="287">
                  <c:v>25399.0</c:v>
                </c:pt>
                <c:pt idx="288">
                  <c:v>25400.0</c:v>
                </c:pt>
                <c:pt idx="289">
                  <c:v>25401.0</c:v>
                </c:pt>
                <c:pt idx="290">
                  <c:v>25402.0</c:v>
                </c:pt>
                <c:pt idx="291">
                  <c:v>25403.0</c:v>
                </c:pt>
                <c:pt idx="292">
                  <c:v>25404.0</c:v>
                </c:pt>
                <c:pt idx="293">
                  <c:v>25405.0</c:v>
                </c:pt>
                <c:pt idx="294">
                  <c:v>25406.0</c:v>
                </c:pt>
                <c:pt idx="295">
                  <c:v>25407.0</c:v>
                </c:pt>
                <c:pt idx="296">
                  <c:v>25408.0</c:v>
                </c:pt>
                <c:pt idx="297">
                  <c:v>25409.0</c:v>
                </c:pt>
                <c:pt idx="298">
                  <c:v>25410.0</c:v>
                </c:pt>
                <c:pt idx="299">
                  <c:v>25411.0</c:v>
                </c:pt>
                <c:pt idx="300">
                  <c:v>25412.0</c:v>
                </c:pt>
                <c:pt idx="301">
                  <c:v>25413.0</c:v>
                </c:pt>
                <c:pt idx="302">
                  <c:v>25414.0</c:v>
                </c:pt>
                <c:pt idx="303">
                  <c:v>25415.0</c:v>
                </c:pt>
                <c:pt idx="304">
                  <c:v>25416.0</c:v>
                </c:pt>
                <c:pt idx="305">
                  <c:v>25417.0</c:v>
                </c:pt>
                <c:pt idx="306">
                  <c:v>25418.0</c:v>
                </c:pt>
                <c:pt idx="307">
                  <c:v>25419.0</c:v>
                </c:pt>
                <c:pt idx="308">
                  <c:v>25420.0</c:v>
                </c:pt>
                <c:pt idx="309">
                  <c:v>25421.0</c:v>
                </c:pt>
                <c:pt idx="310">
                  <c:v>25422.0</c:v>
                </c:pt>
                <c:pt idx="311">
                  <c:v>25423.0</c:v>
                </c:pt>
                <c:pt idx="312">
                  <c:v>25424.0</c:v>
                </c:pt>
                <c:pt idx="313">
                  <c:v>25425.0</c:v>
                </c:pt>
                <c:pt idx="314">
                  <c:v>25426.0</c:v>
                </c:pt>
                <c:pt idx="315">
                  <c:v>25427.0</c:v>
                </c:pt>
                <c:pt idx="316">
                  <c:v>25428.0</c:v>
                </c:pt>
                <c:pt idx="317">
                  <c:v>25429.0</c:v>
                </c:pt>
                <c:pt idx="318">
                  <c:v>25430.0</c:v>
                </c:pt>
                <c:pt idx="319">
                  <c:v>25431.0</c:v>
                </c:pt>
                <c:pt idx="320">
                  <c:v>25432.0</c:v>
                </c:pt>
                <c:pt idx="321">
                  <c:v>25433.0</c:v>
                </c:pt>
                <c:pt idx="322">
                  <c:v>25434.0</c:v>
                </c:pt>
                <c:pt idx="323">
                  <c:v>25435.0</c:v>
                </c:pt>
                <c:pt idx="324">
                  <c:v>25436.0</c:v>
                </c:pt>
                <c:pt idx="325">
                  <c:v>25437.0</c:v>
                </c:pt>
                <c:pt idx="326">
                  <c:v>25438.0</c:v>
                </c:pt>
                <c:pt idx="327">
                  <c:v>25439.0</c:v>
                </c:pt>
                <c:pt idx="328">
                  <c:v>25440.0</c:v>
                </c:pt>
                <c:pt idx="329">
                  <c:v>25441.0</c:v>
                </c:pt>
                <c:pt idx="330">
                  <c:v>25442.0</c:v>
                </c:pt>
                <c:pt idx="331">
                  <c:v>25443.0</c:v>
                </c:pt>
                <c:pt idx="332">
                  <c:v>25444.0</c:v>
                </c:pt>
                <c:pt idx="333">
                  <c:v>25445.0</c:v>
                </c:pt>
                <c:pt idx="334">
                  <c:v>25446.0</c:v>
                </c:pt>
                <c:pt idx="335">
                  <c:v>25447.0</c:v>
                </c:pt>
                <c:pt idx="336">
                  <c:v>25448.0</c:v>
                </c:pt>
                <c:pt idx="337">
                  <c:v>25449.0</c:v>
                </c:pt>
                <c:pt idx="338">
                  <c:v>25450.0</c:v>
                </c:pt>
                <c:pt idx="339">
                  <c:v>25451.0</c:v>
                </c:pt>
                <c:pt idx="340">
                  <c:v>25452.0</c:v>
                </c:pt>
                <c:pt idx="341">
                  <c:v>25453.0</c:v>
                </c:pt>
                <c:pt idx="342">
                  <c:v>25454.0</c:v>
                </c:pt>
                <c:pt idx="343">
                  <c:v>25455.0</c:v>
                </c:pt>
                <c:pt idx="344">
                  <c:v>25456.0</c:v>
                </c:pt>
                <c:pt idx="345">
                  <c:v>25457.0</c:v>
                </c:pt>
                <c:pt idx="346">
                  <c:v>25458.0</c:v>
                </c:pt>
                <c:pt idx="347">
                  <c:v>25459.0</c:v>
                </c:pt>
                <c:pt idx="348">
                  <c:v>25460.0</c:v>
                </c:pt>
                <c:pt idx="349">
                  <c:v>25461.0</c:v>
                </c:pt>
                <c:pt idx="350">
                  <c:v>25462.0</c:v>
                </c:pt>
                <c:pt idx="351">
                  <c:v>25463.0</c:v>
                </c:pt>
                <c:pt idx="352">
                  <c:v>25464.0</c:v>
                </c:pt>
                <c:pt idx="353">
                  <c:v>25465.0</c:v>
                </c:pt>
                <c:pt idx="354">
                  <c:v>25466.0</c:v>
                </c:pt>
                <c:pt idx="355">
                  <c:v>25467.0</c:v>
                </c:pt>
                <c:pt idx="356">
                  <c:v>25468.0</c:v>
                </c:pt>
                <c:pt idx="357">
                  <c:v>25469.0</c:v>
                </c:pt>
                <c:pt idx="358">
                  <c:v>25470.0</c:v>
                </c:pt>
                <c:pt idx="359">
                  <c:v>25471.0</c:v>
                </c:pt>
                <c:pt idx="360">
                  <c:v>25472.0</c:v>
                </c:pt>
                <c:pt idx="361">
                  <c:v>25473.0</c:v>
                </c:pt>
                <c:pt idx="362">
                  <c:v>25474.0</c:v>
                </c:pt>
                <c:pt idx="363">
                  <c:v>25475.0</c:v>
                </c:pt>
                <c:pt idx="364">
                  <c:v>25476.0</c:v>
                </c:pt>
              </c:numCache>
            </c:numRef>
          </c:xVal>
          <c:yVal>
            <c:numRef>
              <c:f>'USGS Gauge 11264500'!$B$2:$B$366</c:f>
              <c:numCache>
                <c:formatCode>General</c:formatCode>
                <c:ptCount val="365"/>
                <c:pt idx="0">
                  <c:v>2.6</c:v>
                </c:pt>
                <c:pt idx="1">
                  <c:v>2.4</c:v>
                </c:pt>
                <c:pt idx="2">
                  <c:v>2.3</c:v>
                </c:pt>
                <c:pt idx="3">
                  <c:v>2.3</c:v>
                </c:pt>
                <c:pt idx="4">
                  <c:v>2.3</c:v>
                </c:pt>
                <c:pt idx="5">
                  <c:v>2.3</c:v>
                </c:pt>
                <c:pt idx="6">
                  <c:v>2.4</c:v>
                </c:pt>
                <c:pt idx="7">
                  <c:v>2.6</c:v>
                </c:pt>
                <c:pt idx="8">
                  <c:v>2.6</c:v>
                </c:pt>
                <c:pt idx="9">
                  <c:v>2.7</c:v>
                </c:pt>
                <c:pt idx="10">
                  <c:v>2.7</c:v>
                </c:pt>
                <c:pt idx="11">
                  <c:v>3.2</c:v>
                </c:pt>
                <c:pt idx="12">
                  <c:v>5.5</c:v>
                </c:pt>
                <c:pt idx="13">
                  <c:v>29.0</c:v>
                </c:pt>
                <c:pt idx="14">
                  <c:v>18.0</c:v>
                </c:pt>
                <c:pt idx="15">
                  <c:v>17.0</c:v>
                </c:pt>
                <c:pt idx="16">
                  <c:v>17.0</c:v>
                </c:pt>
                <c:pt idx="17">
                  <c:v>16.0</c:v>
                </c:pt>
                <c:pt idx="18">
                  <c:v>16.0</c:v>
                </c:pt>
                <c:pt idx="19">
                  <c:v>16.0</c:v>
                </c:pt>
                <c:pt idx="20">
                  <c:v>16.0</c:v>
                </c:pt>
                <c:pt idx="21">
                  <c:v>16.0</c:v>
                </c:pt>
                <c:pt idx="22">
                  <c:v>16.0</c:v>
                </c:pt>
                <c:pt idx="23">
                  <c:v>16.0</c:v>
                </c:pt>
                <c:pt idx="24">
                  <c:v>16.0</c:v>
                </c:pt>
                <c:pt idx="25">
                  <c:v>16.0</c:v>
                </c:pt>
                <c:pt idx="26">
                  <c:v>17.0</c:v>
                </c:pt>
                <c:pt idx="27">
                  <c:v>17.0</c:v>
                </c:pt>
                <c:pt idx="28">
                  <c:v>18.0</c:v>
                </c:pt>
                <c:pt idx="29">
                  <c:v>22.0</c:v>
                </c:pt>
                <c:pt idx="30">
                  <c:v>21.0</c:v>
                </c:pt>
                <c:pt idx="31">
                  <c:v>21.0</c:v>
                </c:pt>
                <c:pt idx="32">
                  <c:v>32.0</c:v>
                </c:pt>
                <c:pt idx="33">
                  <c:v>268.0</c:v>
                </c:pt>
                <c:pt idx="34">
                  <c:v>160.0</c:v>
                </c:pt>
                <c:pt idx="35">
                  <c:v>125.0</c:v>
                </c:pt>
                <c:pt idx="36">
                  <c:v>98.0</c:v>
                </c:pt>
                <c:pt idx="37">
                  <c:v>84.0</c:v>
                </c:pt>
                <c:pt idx="38">
                  <c:v>81.0</c:v>
                </c:pt>
                <c:pt idx="39">
                  <c:v>112.0</c:v>
                </c:pt>
                <c:pt idx="40">
                  <c:v>143.0</c:v>
                </c:pt>
                <c:pt idx="41">
                  <c:v>128.0</c:v>
                </c:pt>
                <c:pt idx="42">
                  <c:v>154.0</c:v>
                </c:pt>
                <c:pt idx="43">
                  <c:v>135.0</c:v>
                </c:pt>
                <c:pt idx="44">
                  <c:v>111.0</c:v>
                </c:pt>
                <c:pt idx="45">
                  <c:v>116.0</c:v>
                </c:pt>
                <c:pt idx="46">
                  <c:v>125.0</c:v>
                </c:pt>
                <c:pt idx="47">
                  <c:v>120.0</c:v>
                </c:pt>
                <c:pt idx="48">
                  <c:v>137.0</c:v>
                </c:pt>
                <c:pt idx="49">
                  <c:v>146.0</c:v>
                </c:pt>
                <c:pt idx="50">
                  <c:v>128.0</c:v>
                </c:pt>
                <c:pt idx="51">
                  <c:v>118.0</c:v>
                </c:pt>
                <c:pt idx="52">
                  <c:v>110.0</c:v>
                </c:pt>
                <c:pt idx="53">
                  <c:v>111.0</c:v>
                </c:pt>
                <c:pt idx="54">
                  <c:v>106.0</c:v>
                </c:pt>
                <c:pt idx="55">
                  <c:v>85.0</c:v>
                </c:pt>
                <c:pt idx="56">
                  <c:v>76.0</c:v>
                </c:pt>
                <c:pt idx="57">
                  <c:v>72.0</c:v>
                </c:pt>
                <c:pt idx="58">
                  <c:v>60.0</c:v>
                </c:pt>
                <c:pt idx="59">
                  <c:v>57.0</c:v>
                </c:pt>
                <c:pt idx="60">
                  <c:v>57.0</c:v>
                </c:pt>
                <c:pt idx="61">
                  <c:v>55.0</c:v>
                </c:pt>
                <c:pt idx="62">
                  <c:v>47.0</c:v>
                </c:pt>
                <c:pt idx="63">
                  <c:v>52.0</c:v>
                </c:pt>
                <c:pt idx="64">
                  <c:v>49.0</c:v>
                </c:pt>
                <c:pt idx="65">
                  <c:v>46.0</c:v>
                </c:pt>
                <c:pt idx="66">
                  <c:v>46.0</c:v>
                </c:pt>
                <c:pt idx="67">
                  <c:v>44.0</c:v>
                </c:pt>
                <c:pt idx="68">
                  <c:v>43.0</c:v>
                </c:pt>
                <c:pt idx="69">
                  <c:v>42.0</c:v>
                </c:pt>
                <c:pt idx="70">
                  <c:v>43.0</c:v>
                </c:pt>
                <c:pt idx="71">
                  <c:v>50.0</c:v>
                </c:pt>
                <c:pt idx="72">
                  <c:v>45.0</c:v>
                </c:pt>
                <c:pt idx="73">
                  <c:v>53.0</c:v>
                </c:pt>
                <c:pt idx="74">
                  <c:v>53.0</c:v>
                </c:pt>
                <c:pt idx="75">
                  <c:v>63.0</c:v>
                </c:pt>
                <c:pt idx="76">
                  <c:v>64.0</c:v>
                </c:pt>
                <c:pt idx="77">
                  <c:v>63.0</c:v>
                </c:pt>
                <c:pt idx="78">
                  <c:v>68.0</c:v>
                </c:pt>
                <c:pt idx="79">
                  <c:v>64.0</c:v>
                </c:pt>
                <c:pt idx="80">
                  <c:v>63.0</c:v>
                </c:pt>
                <c:pt idx="81">
                  <c:v>53.0</c:v>
                </c:pt>
                <c:pt idx="82">
                  <c:v>55.0</c:v>
                </c:pt>
                <c:pt idx="83">
                  <c:v>62.0</c:v>
                </c:pt>
                <c:pt idx="84">
                  <c:v>85.0</c:v>
                </c:pt>
                <c:pt idx="85">
                  <c:v>82.0</c:v>
                </c:pt>
                <c:pt idx="86">
                  <c:v>82.0</c:v>
                </c:pt>
                <c:pt idx="87">
                  <c:v>88.0</c:v>
                </c:pt>
                <c:pt idx="88">
                  <c:v>90.0</c:v>
                </c:pt>
                <c:pt idx="89">
                  <c:v>85.0</c:v>
                </c:pt>
                <c:pt idx="90">
                  <c:v>82.0</c:v>
                </c:pt>
                <c:pt idx="91">
                  <c:v>79.0</c:v>
                </c:pt>
                <c:pt idx="92">
                  <c:v>75.0</c:v>
                </c:pt>
                <c:pt idx="93">
                  <c:v>74.0</c:v>
                </c:pt>
                <c:pt idx="94">
                  <c:v>76.0</c:v>
                </c:pt>
                <c:pt idx="95">
                  <c:v>86.0</c:v>
                </c:pt>
                <c:pt idx="96">
                  <c:v>98.0</c:v>
                </c:pt>
                <c:pt idx="97">
                  <c:v>111.0</c:v>
                </c:pt>
                <c:pt idx="98">
                  <c:v>116.0</c:v>
                </c:pt>
                <c:pt idx="99">
                  <c:v>111.0</c:v>
                </c:pt>
                <c:pt idx="100">
                  <c:v>101.0</c:v>
                </c:pt>
                <c:pt idx="101">
                  <c:v>88.0</c:v>
                </c:pt>
                <c:pt idx="102">
                  <c:v>90.0</c:v>
                </c:pt>
                <c:pt idx="103">
                  <c:v>97.0</c:v>
                </c:pt>
                <c:pt idx="104">
                  <c:v>127.0</c:v>
                </c:pt>
                <c:pt idx="105">
                  <c:v>150.0</c:v>
                </c:pt>
                <c:pt idx="106">
                  <c:v>125.0</c:v>
                </c:pt>
                <c:pt idx="107">
                  <c:v>112.0</c:v>
                </c:pt>
                <c:pt idx="108">
                  <c:v>99.0</c:v>
                </c:pt>
                <c:pt idx="109">
                  <c:v>108.0</c:v>
                </c:pt>
                <c:pt idx="110">
                  <c:v>291.0</c:v>
                </c:pt>
                <c:pt idx="111">
                  <c:v>281.0</c:v>
                </c:pt>
                <c:pt idx="112">
                  <c:v>408.0</c:v>
                </c:pt>
                <c:pt idx="113">
                  <c:v>260.0</c:v>
                </c:pt>
                <c:pt idx="114">
                  <c:v>223.0</c:v>
                </c:pt>
                <c:pt idx="115">
                  <c:v>211.0</c:v>
                </c:pt>
                <c:pt idx="116">
                  <c:v>546.0</c:v>
                </c:pt>
                <c:pt idx="117">
                  <c:v>610.0</c:v>
                </c:pt>
                <c:pt idx="118">
                  <c:v>369.0</c:v>
                </c:pt>
                <c:pt idx="119">
                  <c:v>294.0</c:v>
                </c:pt>
                <c:pt idx="120">
                  <c:v>245.0</c:v>
                </c:pt>
                <c:pt idx="121">
                  <c:v>230.0</c:v>
                </c:pt>
                <c:pt idx="122">
                  <c:v>195.0</c:v>
                </c:pt>
                <c:pt idx="123">
                  <c:v>189.0</c:v>
                </c:pt>
                <c:pt idx="124">
                  <c:v>173.0</c:v>
                </c:pt>
                <c:pt idx="125">
                  <c:v>161.0</c:v>
                </c:pt>
                <c:pt idx="126">
                  <c:v>153.0</c:v>
                </c:pt>
                <c:pt idx="127">
                  <c:v>151.0</c:v>
                </c:pt>
                <c:pt idx="128">
                  <c:v>139.0</c:v>
                </c:pt>
                <c:pt idx="129">
                  <c:v>130.0</c:v>
                </c:pt>
                <c:pt idx="130">
                  <c:v>145.0</c:v>
                </c:pt>
                <c:pt idx="131">
                  <c:v>139.0</c:v>
                </c:pt>
                <c:pt idx="132">
                  <c:v>131.0</c:v>
                </c:pt>
                <c:pt idx="133">
                  <c:v>131.0</c:v>
                </c:pt>
                <c:pt idx="134">
                  <c:v>127.0</c:v>
                </c:pt>
                <c:pt idx="135">
                  <c:v>118.0</c:v>
                </c:pt>
                <c:pt idx="136">
                  <c:v>118.0</c:v>
                </c:pt>
                <c:pt idx="137">
                  <c:v>120.0</c:v>
                </c:pt>
                <c:pt idx="138">
                  <c:v>124.0</c:v>
                </c:pt>
                <c:pt idx="139">
                  <c:v>117.0</c:v>
                </c:pt>
                <c:pt idx="140">
                  <c:v>122.0</c:v>
                </c:pt>
                <c:pt idx="141">
                  <c:v>118.0</c:v>
                </c:pt>
                <c:pt idx="142">
                  <c:v>113.0</c:v>
                </c:pt>
                <c:pt idx="143">
                  <c:v>108.0</c:v>
                </c:pt>
                <c:pt idx="144">
                  <c:v>108.0</c:v>
                </c:pt>
                <c:pt idx="145">
                  <c:v>108.0</c:v>
                </c:pt>
                <c:pt idx="146">
                  <c:v>95.0</c:v>
                </c:pt>
                <c:pt idx="147">
                  <c:v>95.0</c:v>
                </c:pt>
                <c:pt idx="148">
                  <c:v>107.0</c:v>
                </c:pt>
                <c:pt idx="149">
                  <c:v>106.0</c:v>
                </c:pt>
                <c:pt idx="150">
                  <c:v>107.0</c:v>
                </c:pt>
                <c:pt idx="151">
                  <c:v>100.0</c:v>
                </c:pt>
                <c:pt idx="152">
                  <c:v>108.0</c:v>
                </c:pt>
                <c:pt idx="153">
                  <c:v>126.0</c:v>
                </c:pt>
                <c:pt idx="154">
                  <c:v>145.0</c:v>
                </c:pt>
                <c:pt idx="155">
                  <c:v>129.0</c:v>
                </c:pt>
                <c:pt idx="156">
                  <c:v>120.0</c:v>
                </c:pt>
                <c:pt idx="157">
                  <c:v>112.0</c:v>
                </c:pt>
                <c:pt idx="158">
                  <c:v>104.0</c:v>
                </c:pt>
                <c:pt idx="159">
                  <c:v>100.0</c:v>
                </c:pt>
                <c:pt idx="160">
                  <c:v>95.0</c:v>
                </c:pt>
                <c:pt idx="161">
                  <c:v>93.0</c:v>
                </c:pt>
                <c:pt idx="162">
                  <c:v>93.0</c:v>
                </c:pt>
                <c:pt idx="163">
                  <c:v>89.0</c:v>
                </c:pt>
                <c:pt idx="164">
                  <c:v>88.0</c:v>
                </c:pt>
                <c:pt idx="165">
                  <c:v>90.0</c:v>
                </c:pt>
                <c:pt idx="166">
                  <c:v>98.0</c:v>
                </c:pt>
                <c:pt idx="167">
                  <c:v>110.0</c:v>
                </c:pt>
                <c:pt idx="168">
                  <c:v>122.0</c:v>
                </c:pt>
                <c:pt idx="169">
                  <c:v>127.0</c:v>
                </c:pt>
                <c:pt idx="170">
                  <c:v>129.0</c:v>
                </c:pt>
                <c:pt idx="171">
                  <c:v>126.0</c:v>
                </c:pt>
                <c:pt idx="172">
                  <c:v>124.0</c:v>
                </c:pt>
                <c:pt idx="173">
                  <c:v>143.0</c:v>
                </c:pt>
                <c:pt idx="174">
                  <c:v>161.0</c:v>
                </c:pt>
                <c:pt idx="175">
                  <c:v>191.0</c:v>
                </c:pt>
                <c:pt idx="176">
                  <c:v>232.0</c:v>
                </c:pt>
                <c:pt idx="177">
                  <c:v>285.0</c:v>
                </c:pt>
                <c:pt idx="178">
                  <c:v>350.0</c:v>
                </c:pt>
                <c:pt idx="179">
                  <c:v>452.0</c:v>
                </c:pt>
                <c:pt idx="180">
                  <c:v>558.0</c:v>
                </c:pt>
                <c:pt idx="181">
                  <c:v>690.0</c:v>
                </c:pt>
                <c:pt idx="182">
                  <c:v>730.0</c:v>
                </c:pt>
                <c:pt idx="183">
                  <c:v>675.0</c:v>
                </c:pt>
                <c:pt idx="184">
                  <c:v>585.0</c:v>
                </c:pt>
                <c:pt idx="185">
                  <c:v>549.0</c:v>
                </c:pt>
                <c:pt idx="186">
                  <c:v>598.0</c:v>
                </c:pt>
                <c:pt idx="187">
                  <c:v>496.0</c:v>
                </c:pt>
                <c:pt idx="188">
                  <c:v>413.0</c:v>
                </c:pt>
                <c:pt idx="189">
                  <c:v>385.0</c:v>
                </c:pt>
                <c:pt idx="190">
                  <c:v>385.0</c:v>
                </c:pt>
                <c:pt idx="191">
                  <c:v>388.0</c:v>
                </c:pt>
                <c:pt idx="192">
                  <c:v>476.0</c:v>
                </c:pt>
                <c:pt idx="193">
                  <c:v>626.0</c:v>
                </c:pt>
                <c:pt idx="194">
                  <c:v>690.0</c:v>
                </c:pt>
                <c:pt idx="195">
                  <c:v>670.0</c:v>
                </c:pt>
                <c:pt idx="196">
                  <c:v>549.0</c:v>
                </c:pt>
                <c:pt idx="197">
                  <c:v>524.0</c:v>
                </c:pt>
                <c:pt idx="198">
                  <c:v>626.0</c:v>
                </c:pt>
                <c:pt idx="199">
                  <c:v>740.0</c:v>
                </c:pt>
                <c:pt idx="200">
                  <c:v>760.0</c:v>
                </c:pt>
                <c:pt idx="201">
                  <c:v>1040.0</c:v>
                </c:pt>
                <c:pt idx="202">
                  <c:v>1320.0</c:v>
                </c:pt>
                <c:pt idx="203">
                  <c:v>1520.0</c:v>
                </c:pt>
                <c:pt idx="204">
                  <c:v>1470.0</c:v>
                </c:pt>
                <c:pt idx="205">
                  <c:v>988.0</c:v>
                </c:pt>
                <c:pt idx="206">
                  <c:v>800.0</c:v>
                </c:pt>
                <c:pt idx="207">
                  <c:v>765.0</c:v>
                </c:pt>
                <c:pt idx="208">
                  <c:v>850.0</c:v>
                </c:pt>
                <c:pt idx="209">
                  <c:v>1060.0</c:v>
                </c:pt>
                <c:pt idx="210">
                  <c:v>1310.0</c:v>
                </c:pt>
                <c:pt idx="211">
                  <c:v>1430.0</c:v>
                </c:pt>
                <c:pt idx="212">
                  <c:v>1520.0</c:v>
                </c:pt>
                <c:pt idx="213">
                  <c:v>1520.0</c:v>
                </c:pt>
                <c:pt idx="214">
                  <c:v>1230.0</c:v>
                </c:pt>
                <c:pt idx="215">
                  <c:v>1020.0</c:v>
                </c:pt>
                <c:pt idx="216">
                  <c:v>1070.0</c:v>
                </c:pt>
                <c:pt idx="217">
                  <c:v>1500.0</c:v>
                </c:pt>
                <c:pt idx="218">
                  <c:v>2000.0</c:v>
                </c:pt>
                <c:pt idx="219">
                  <c:v>2370.0</c:v>
                </c:pt>
                <c:pt idx="220">
                  <c:v>2680.0</c:v>
                </c:pt>
                <c:pt idx="221">
                  <c:v>2730.0</c:v>
                </c:pt>
                <c:pt idx="222">
                  <c:v>2610.0</c:v>
                </c:pt>
                <c:pt idx="223">
                  <c:v>2730.0</c:v>
                </c:pt>
                <c:pt idx="224">
                  <c:v>2850.0</c:v>
                </c:pt>
                <c:pt idx="225">
                  <c:v>2740.0</c:v>
                </c:pt>
                <c:pt idx="226">
                  <c:v>2540.0</c:v>
                </c:pt>
                <c:pt idx="227">
                  <c:v>2670.0</c:v>
                </c:pt>
                <c:pt idx="228">
                  <c:v>2930.0</c:v>
                </c:pt>
                <c:pt idx="229">
                  <c:v>3060.0</c:v>
                </c:pt>
                <c:pt idx="230">
                  <c:v>2880.0</c:v>
                </c:pt>
                <c:pt idx="231">
                  <c:v>2740.0</c:v>
                </c:pt>
                <c:pt idx="232">
                  <c:v>2910.0</c:v>
                </c:pt>
                <c:pt idx="233">
                  <c:v>3230.0</c:v>
                </c:pt>
                <c:pt idx="234">
                  <c:v>3480.0</c:v>
                </c:pt>
                <c:pt idx="235">
                  <c:v>3470.0</c:v>
                </c:pt>
                <c:pt idx="236">
                  <c:v>3510.0</c:v>
                </c:pt>
                <c:pt idx="237">
                  <c:v>3400.0</c:v>
                </c:pt>
                <c:pt idx="238">
                  <c:v>3340.0</c:v>
                </c:pt>
                <c:pt idx="239">
                  <c:v>3190.0</c:v>
                </c:pt>
                <c:pt idx="240">
                  <c:v>3370.0</c:v>
                </c:pt>
                <c:pt idx="241">
                  <c:v>3720.0</c:v>
                </c:pt>
                <c:pt idx="242">
                  <c:v>3920.0</c:v>
                </c:pt>
                <c:pt idx="243">
                  <c:v>4280.0</c:v>
                </c:pt>
                <c:pt idx="244">
                  <c:v>4170.0</c:v>
                </c:pt>
                <c:pt idx="245">
                  <c:v>4210.0</c:v>
                </c:pt>
                <c:pt idx="246">
                  <c:v>3720.0</c:v>
                </c:pt>
                <c:pt idx="247">
                  <c:v>3630.0</c:v>
                </c:pt>
                <c:pt idx="248">
                  <c:v>3470.0</c:v>
                </c:pt>
                <c:pt idx="249">
                  <c:v>3200.0</c:v>
                </c:pt>
                <c:pt idx="250">
                  <c:v>2870.0</c:v>
                </c:pt>
                <c:pt idx="251">
                  <c:v>2250.0</c:v>
                </c:pt>
                <c:pt idx="252">
                  <c:v>1580.0</c:v>
                </c:pt>
                <c:pt idx="253">
                  <c:v>1320.0</c:v>
                </c:pt>
                <c:pt idx="254">
                  <c:v>1300.0</c:v>
                </c:pt>
                <c:pt idx="255">
                  <c:v>1770.0</c:v>
                </c:pt>
                <c:pt idx="256">
                  <c:v>2140.0</c:v>
                </c:pt>
                <c:pt idx="257">
                  <c:v>2250.0</c:v>
                </c:pt>
                <c:pt idx="258">
                  <c:v>2380.0</c:v>
                </c:pt>
                <c:pt idx="259">
                  <c:v>1850.0</c:v>
                </c:pt>
                <c:pt idx="260">
                  <c:v>1400.0</c:v>
                </c:pt>
                <c:pt idx="261">
                  <c:v>1700.0</c:v>
                </c:pt>
                <c:pt idx="262">
                  <c:v>2050.0</c:v>
                </c:pt>
                <c:pt idx="263">
                  <c:v>1970.0</c:v>
                </c:pt>
                <c:pt idx="264">
                  <c:v>1960.0</c:v>
                </c:pt>
                <c:pt idx="265">
                  <c:v>2050.0</c:v>
                </c:pt>
                <c:pt idx="266">
                  <c:v>1750.0</c:v>
                </c:pt>
                <c:pt idx="267">
                  <c:v>1750.0</c:v>
                </c:pt>
                <c:pt idx="268">
                  <c:v>1550.0</c:v>
                </c:pt>
                <c:pt idx="269">
                  <c:v>1450.0</c:v>
                </c:pt>
                <c:pt idx="270">
                  <c:v>1350.0</c:v>
                </c:pt>
                <c:pt idx="271">
                  <c:v>1320.0</c:v>
                </c:pt>
                <c:pt idx="272">
                  <c:v>1420.0</c:v>
                </c:pt>
                <c:pt idx="273">
                  <c:v>1570.0</c:v>
                </c:pt>
                <c:pt idx="274">
                  <c:v>1570.0</c:v>
                </c:pt>
                <c:pt idx="275">
                  <c:v>1460.0</c:v>
                </c:pt>
                <c:pt idx="276">
                  <c:v>1400.0</c:v>
                </c:pt>
                <c:pt idx="277">
                  <c:v>1320.0</c:v>
                </c:pt>
                <c:pt idx="278">
                  <c:v>1300.0</c:v>
                </c:pt>
                <c:pt idx="279">
                  <c:v>1260.0</c:v>
                </c:pt>
                <c:pt idx="280">
                  <c:v>1260.0</c:v>
                </c:pt>
                <c:pt idx="281">
                  <c:v>1270.0</c:v>
                </c:pt>
                <c:pt idx="282">
                  <c:v>1250.0</c:v>
                </c:pt>
                <c:pt idx="283">
                  <c:v>1220.0</c:v>
                </c:pt>
                <c:pt idx="284">
                  <c:v>1220.0</c:v>
                </c:pt>
                <c:pt idx="285">
                  <c:v>1360.0</c:v>
                </c:pt>
                <c:pt idx="286">
                  <c:v>1380.0</c:v>
                </c:pt>
                <c:pt idx="287">
                  <c:v>1120.0</c:v>
                </c:pt>
                <c:pt idx="288">
                  <c:v>1020.0</c:v>
                </c:pt>
                <c:pt idx="289">
                  <c:v>934.0</c:v>
                </c:pt>
                <c:pt idx="290">
                  <c:v>898.0</c:v>
                </c:pt>
                <c:pt idx="291">
                  <c:v>952.0</c:v>
                </c:pt>
                <c:pt idx="292">
                  <c:v>976.0</c:v>
                </c:pt>
                <c:pt idx="293">
                  <c:v>1080.0</c:v>
                </c:pt>
                <c:pt idx="294">
                  <c:v>1170.0</c:v>
                </c:pt>
                <c:pt idx="295">
                  <c:v>1540.0</c:v>
                </c:pt>
                <c:pt idx="296">
                  <c:v>1020.0</c:v>
                </c:pt>
                <c:pt idx="297">
                  <c:v>820.0</c:v>
                </c:pt>
                <c:pt idx="298">
                  <c:v>690.0</c:v>
                </c:pt>
                <c:pt idx="299">
                  <c:v>640.0</c:v>
                </c:pt>
                <c:pt idx="300">
                  <c:v>580.0</c:v>
                </c:pt>
                <c:pt idx="301">
                  <c:v>549.0</c:v>
                </c:pt>
                <c:pt idx="302">
                  <c:v>585.0</c:v>
                </c:pt>
                <c:pt idx="303">
                  <c:v>567.0</c:v>
                </c:pt>
                <c:pt idx="304">
                  <c:v>444.0</c:v>
                </c:pt>
                <c:pt idx="305">
                  <c:v>410.0</c:v>
                </c:pt>
                <c:pt idx="306">
                  <c:v>428.0</c:v>
                </c:pt>
                <c:pt idx="307">
                  <c:v>428.0</c:v>
                </c:pt>
                <c:pt idx="308">
                  <c:v>378.0</c:v>
                </c:pt>
                <c:pt idx="309">
                  <c:v>323.0</c:v>
                </c:pt>
                <c:pt idx="310">
                  <c:v>285.0</c:v>
                </c:pt>
                <c:pt idx="311">
                  <c:v>262.0</c:v>
                </c:pt>
                <c:pt idx="312">
                  <c:v>248.0</c:v>
                </c:pt>
                <c:pt idx="313">
                  <c:v>258.0</c:v>
                </c:pt>
                <c:pt idx="314">
                  <c:v>260.0</c:v>
                </c:pt>
                <c:pt idx="315">
                  <c:v>268.0</c:v>
                </c:pt>
                <c:pt idx="316">
                  <c:v>252.0</c:v>
                </c:pt>
                <c:pt idx="317">
                  <c:v>240.0</c:v>
                </c:pt>
                <c:pt idx="318">
                  <c:v>235.0</c:v>
                </c:pt>
                <c:pt idx="319">
                  <c:v>222.0</c:v>
                </c:pt>
                <c:pt idx="320">
                  <c:v>238.0</c:v>
                </c:pt>
                <c:pt idx="321">
                  <c:v>296.0</c:v>
                </c:pt>
                <c:pt idx="322">
                  <c:v>238.0</c:v>
                </c:pt>
                <c:pt idx="323">
                  <c:v>195.0</c:v>
                </c:pt>
                <c:pt idx="324">
                  <c:v>178.0</c:v>
                </c:pt>
                <c:pt idx="325">
                  <c:v>167.0</c:v>
                </c:pt>
                <c:pt idx="326">
                  <c:v>157.0</c:v>
                </c:pt>
                <c:pt idx="327">
                  <c:v>151.0</c:v>
                </c:pt>
                <c:pt idx="328">
                  <c:v>153.0</c:v>
                </c:pt>
                <c:pt idx="329">
                  <c:v>147.0</c:v>
                </c:pt>
                <c:pt idx="330">
                  <c:v>126.0</c:v>
                </c:pt>
                <c:pt idx="331">
                  <c:v>113.0</c:v>
                </c:pt>
                <c:pt idx="332">
                  <c:v>101.0</c:v>
                </c:pt>
                <c:pt idx="333">
                  <c:v>93.0</c:v>
                </c:pt>
                <c:pt idx="334">
                  <c:v>85.0</c:v>
                </c:pt>
                <c:pt idx="335">
                  <c:v>77.0</c:v>
                </c:pt>
                <c:pt idx="336">
                  <c:v>77.0</c:v>
                </c:pt>
                <c:pt idx="337">
                  <c:v>80.0</c:v>
                </c:pt>
                <c:pt idx="338">
                  <c:v>81.0</c:v>
                </c:pt>
                <c:pt idx="339">
                  <c:v>80.0</c:v>
                </c:pt>
                <c:pt idx="340">
                  <c:v>79.0</c:v>
                </c:pt>
                <c:pt idx="341">
                  <c:v>100.0</c:v>
                </c:pt>
                <c:pt idx="342">
                  <c:v>100.0</c:v>
                </c:pt>
                <c:pt idx="343">
                  <c:v>95.0</c:v>
                </c:pt>
                <c:pt idx="344">
                  <c:v>86.0</c:v>
                </c:pt>
                <c:pt idx="345">
                  <c:v>84.0</c:v>
                </c:pt>
                <c:pt idx="346">
                  <c:v>74.0</c:v>
                </c:pt>
                <c:pt idx="347">
                  <c:v>66.0</c:v>
                </c:pt>
                <c:pt idx="348">
                  <c:v>53.0</c:v>
                </c:pt>
                <c:pt idx="349">
                  <c:v>49.0</c:v>
                </c:pt>
                <c:pt idx="350">
                  <c:v>45.0</c:v>
                </c:pt>
                <c:pt idx="351">
                  <c:v>42.0</c:v>
                </c:pt>
                <c:pt idx="352">
                  <c:v>39.0</c:v>
                </c:pt>
                <c:pt idx="353">
                  <c:v>36.0</c:v>
                </c:pt>
                <c:pt idx="354">
                  <c:v>34.0</c:v>
                </c:pt>
                <c:pt idx="355">
                  <c:v>34.0</c:v>
                </c:pt>
                <c:pt idx="356">
                  <c:v>32.0</c:v>
                </c:pt>
                <c:pt idx="357">
                  <c:v>29.0</c:v>
                </c:pt>
                <c:pt idx="358">
                  <c:v>27.0</c:v>
                </c:pt>
                <c:pt idx="359">
                  <c:v>26.0</c:v>
                </c:pt>
                <c:pt idx="360">
                  <c:v>24.0</c:v>
                </c:pt>
                <c:pt idx="361">
                  <c:v>23.0</c:v>
                </c:pt>
                <c:pt idx="362">
                  <c:v>23.0</c:v>
                </c:pt>
                <c:pt idx="363">
                  <c:v>23.0</c:v>
                </c:pt>
                <c:pt idx="364">
                  <c:v>24.0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524879520"/>
        <c:axId val="-1524876400"/>
      </c:scatterChart>
      <c:valAx>
        <c:axId val="-1524879520"/>
        <c:scaling>
          <c:orientation val="minMax"/>
          <c:max val="25500.0"/>
          <c:min val="2510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</a:p>
            </c:rich>
          </c:tx>
          <c:layout/>
          <c:overlay val="0"/>
        </c:title>
        <c:numFmt formatCode="m/d/yyyy" sourceLinked="1"/>
        <c:majorTickMark val="none"/>
        <c:minorTickMark val="none"/>
        <c:tickLblPos val="nextTo"/>
        <c:crossAx val="-1524876400"/>
        <c:crosses val="autoZero"/>
        <c:crossBetween val="midCat"/>
      </c:valAx>
      <c:valAx>
        <c:axId val="-15248764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Flow (cfs)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152487952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DRH for</a:t>
            </a:r>
            <a:r>
              <a:rPr lang="en-US" baseline="0" dirty="0" smtClean="0"/>
              <a:t> </a:t>
            </a:r>
            <a:r>
              <a:rPr lang="en-US" dirty="0" smtClean="0"/>
              <a:t>USGS </a:t>
            </a:r>
            <a:r>
              <a:rPr lang="en-US" dirty="0"/>
              <a:t>Gauge 11264500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'DRH Gauge 11264500'!$B$1</c:f>
              <c:strCache>
                <c:ptCount val="1"/>
                <c:pt idx="0">
                  <c:v>Dimensionless Reference Hydrograph for USGS Gauge 11264500</c:v>
                </c:pt>
              </c:strCache>
            </c:strRef>
          </c:tx>
          <c:marker>
            <c:symbol val="none"/>
          </c:marker>
          <c:xVal>
            <c:numRef>
              <c:f>'DRH Gauge 11264500'!$A$2:$A$366</c:f>
              <c:numCache>
                <c:formatCode>General</c:formatCode>
                <c:ptCount val="365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  <c:pt idx="137">
                  <c:v>138.0</c:v>
                </c:pt>
                <c:pt idx="138">
                  <c:v>139.0</c:v>
                </c:pt>
                <c:pt idx="139">
                  <c:v>140.0</c:v>
                </c:pt>
                <c:pt idx="140">
                  <c:v>141.0</c:v>
                </c:pt>
                <c:pt idx="141">
                  <c:v>142.0</c:v>
                </c:pt>
                <c:pt idx="142">
                  <c:v>143.0</c:v>
                </c:pt>
                <c:pt idx="143">
                  <c:v>144.0</c:v>
                </c:pt>
                <c:pt idx="144">
                  <c:v>145.0</c:v>
                </c:pt>
                <c:pt idx="145">
                  <c:v>146.0</c:v>
                </c:pt>
                <c:pt idx="146">
                  <c:v>147.0</c:v>
                </c:pt>
                <c:pt idx="147">
                  <c:v>148.0</c:v>
                </c:pt>
                <c:pt idx="148">
                  <c:v>149.0</c:v>
                </c:pt>
                <c:pt idx="149">
                  <c:v>150.0</c:v>
                </c:pt>
                <c:pt idx="150">
                  <c:v>151.0</c:v>
                </c:pt>
                <c:pt idx="151">
                  <c:v>152.0</c:v>
                </c:pt>
                <c:pt idx="152">
                  <c:v>153.0</c:v>
                </c:pt>
                <c:pt idx="153">
                  <c:v>154.0</c:v>
                </c:pt>
                <c:pt idx="154">
                  <c:v>155.0</c:v>
                </c:pt>
                <c:pt idx="155">
                  <c:v>156.0</c:v>
                </c:pt>
                <c:pt idx="156">
                  <c:v>157.0</c:v>
                </c:pt>
                <c:pt idx="157">
                  <c:v>158.0</c:v>
                </c:pt>
                <c:pt idx="158">
                  <c:v>159.0</c:v>
                </c:pt>
                <c:pt idx="159">
                  <c:v>160.0</c:v>
                </c:pt>
                <c:pt idx="160">
                  <c:v>161.0</c:v>
                </c:pt>
                <c:pt idx="161">
                  <c:v>162.0</c:v>
                </c:pt>
                <c:pt idx="162">
                  <c:v>163.0</c:v>
                </c:pt>
                <c:pt idx="163">
                  <c:v>164.0</c:v>
                </c:pt>
                <c:pt idx="164">
                  <c:v>165.0</c:v>
                </c:pt>
                <c:pt idx="165">
                  <c:v>166.0</c:v>
                </c:pt>
                <c:pt idx="166">
                  <c:v>167.0</c:v>
                </c:pt>
                <c:pt idx="167">
                  <c:v>168.0</c:v>
                </c:pt>
                <c:pt idx="168">
                  <c:v>169.0</c:v>
                </c:pt>
                <c:pt idx="169">
                  <c:v>170.0</c:v>
                </c:pt>
                <c:pt idx="170">
                  <c:v>171.0</c:v>
                </c:pt>
                <c:pt idx="171">
                  <c:v>172.0</c:v>
                </c:pt>
                <c:pt idx="172">
                  <c:v>173.0</c:v>
                </c:pt>
                <c:pt idx="173">
                  <c:v>174.0</c:v>
                </c:pt>
                <c:pt idx="174">
                  <c:v>175.0</c:v>
                </c:pt>
                <c:pt idx="175">
                  <c:v>176.0</c:v>
                </c:pt>
                <c:pt idx="176">
                  <c:v>177.0</c:v>
                </c:pt>
                <c:pt idx="177">
                  <c:v>178.0</c:v>
                </c:pt>
                <c:pt idx="178">
                  <c:v>179.0</c:v>
                </c:pt>
                <c:pt idx="179">
                  <c:v>180.0</c:v>
                </c:pt>
                <c:pt idx="180">
                  <c:v>181.0</c:v>
                </c:pt>
                <c:pt idx="181">
                  <c:v>182.0</c:v>
                </c:pt>
                <c:pt idx="182">
                  <c:v>183.0</c:v>
                </c:pt>
                <c:pt idx="183">
                  <c:v>184.0</c:v>
                </c:pt>
                <c:pt idx="184">
                  <c:v>185.0</c:v>
                </c:pt>
                <c:pt idx="185">
                  <c:v>186.0</c:v>
                </c:pt>
                <c:pt idx="186">
                  <c:v>187.0</c:v>
                </c:pt>
                <c:pt idx="187">
                  <c:v>188.0</c:v>
                </c:pt>
                <c:pt idx="188">
                  <c:v>189.0</c:v>
                </c:pt>
                <c:pt idx="189">
                  <c:v>190.0</c:v>
                </c:pt>
                <c:pt idx="190">
                  <c:v>191.0</c:v>
                </c:pt>
                <c:pt idx="191">
                  <c:v>192.0</c:v>
                </c:pt>
                <c:pt idx="192">
                  <c:v>193.0</c:v>
                </c:pt>
                <c:pt idx="193">
                  <c:v>194.0</c:v>
                </c:pt>
                <c:pt idx="194">
                  <c:v>195.0</c:v>
                </c:pt>
                <c:pt idx="195">
                  <c:v>196.0</c:v>
                </c:pt>
                <c:pt idx="196">
                  <c:v>197.0</c:v>
                </c:pt>
                <c:pt idx="197">
                  <c:v>198.0</c:v>
                </c:pt>
                <c:pt idx="198">
                  <c:v>199.0</c:v>
                </c:pt>
                <c:pt idx="199">
                  <c:v>200.0</c:v>
                </c:pt>
                <c:pt idx="200">
                  <c:v>201.0</c:v>
                </c:pt>
                <c:pt idx="201">
                  <c:v>202.0</c:v>
                </c:pt>
                <c:pt idx="202">
                  <c:v>203.0</c:v>
                </c:pt>
                <c:pt idx="203">
                  <c:v>204.0</c:v>
                </c:pt>
                <c:pt idx="204">
                  <c:v>205.0</c:v>
                </c:pt>
                <c:pt idx="205">
                  <c:v>206.0</c:v>
                </c:pt>
                <c:pt idx="206">
                  <c:v>207.0</c:v>
                </c:pt>
                <c:pt idx="207">
                  <c:v>208.0</c:v>
                </c:pt>
                <c:pt idx="208">
                  <c:v>209.0</c:v>
                </c:pt>
                <c:pt idx="209">
                  <c:v>210.0</c:v>
                </c:pt>
                <c:pt idx="210">
                  <c:v>211.0</c:v>
                </c:pt>
                <c:pt idx="211">
                  <c:v>212.0</c:v>
                </c:pt>
                <c:pt idx="212">
                  <c:v>213.0</c:v>
                </c:pt>
                <c:pt idx="213">
                  <c:v>214.0</c:v>
                </c:pt>
                <c:pt idx="214">
                  <c:v>215.0</c:v>
                </c:pt>
                <c:pt idx="215">
                  <c:v>216.0</c:v>
                </c:pt>
                <c:pt idx="216">
                  <c:v>217.0</c:v>
                </c:pt>
                <c:pt idx="217">
                  <c:v>218.0</c:v>
                </c:pt>
                <c:pt idx="218">
                  <c:v>219.0</c:v>
                </c:pt>
                <c:pt idx="219">
                  <c:v>220.0</c:v>
                </c:pt>
                <c:pt idx="220">
                  <c:v>221.0</c:v>
                </c:pt>
                <c:pt idx="221">
                  <c:v>222.0</c:v>
                </c:pt>
                <c:pt idx="222">
                  <c:v>223.0</c:v>
                </c:pt>
                <c:pt idx="223">
                  <c:v>224.0</c:v>
                </c:pt>
                <c:pt idx="224">
                  <c:v>225.0</c:v>
                </c:pt>
                <c:pt idx="225">
                  <c:v>226.0</c:v>
                </c:pt>
                <c:pt idx="226">
                  <c:v>227.0</c:v>
                </c:pt>
                <c:pt idx="227">
                  <c:v>228.0</c:v>
                </c:pt>
                <c:pt idx="228">
                  <c:v>229.0</c:v>
                </c:pt>
                <c:pt idx="229">
                  <c:v>230.0</c:v>
                </c:pt>
                <c:pt idx="230">
                  <c:v>231.0</c:v>
                </c:pt>
                <c:pt idx="231">
                  <c:v>232.0</c:v>
                </c:pt>
                <c:pt idx="232">
                  <c:v>233.0</c:v>
                </c:pt>
                <c:pt idx="233">
                  <c:v>234.0</c:v>
                </c:pt>
                <c:pt idx="234">
                  <c:v>235.0</c:v>
                </c:pt>
                <c:pt idx="235">
                  <c:v>236.0</c:v>
                </c:pt>
                <c:pt idx="236">
                  <c:v>237.0</c:v>
                </c:pt>
                <c:pt idx="237">
                  <c:v>238.0</c:v>
                </c:pt>
                <c:pt idx="238">
                  <c:v>239.0</c:v>
                </c:pt>
                <c:pt idx="239">
                  <c:v>240.0</c:v>
                </c:pt>
                <c:pt idx="240">
                  <c:v>241.0</c:v>
                </c:pt>
                <c:pt idx="241">
                  <c:v>242.0</c:v>
                </c:pt>
                <c:pt idx="242">
                  <c:v>243.0</c:v>
                </c:pt>
                <c:pt idx="243">
                  <c:v>244.0</c:v>
                </c:pt>
                <c:pt idx="244">
                  <c:v>245.0</c:v>
                </c:pt>
                <c:pt idx="245">
                  <c:v>246.0</c:v>
                </c:pt>
                <c:pt idx="246">
                  <c:v>247.0</c:v>
                </c:pt>
                <c:pt idx="247">
                  <c:v>248.0</c:v>
                </c:pt>
                <c:pt idx="248">
                  <c:v>249.0</c:v>
                </c:pt>
                <c:pt idx="249">
                  <c:v>250.0</c:v>
                </c:pt>
                <c:pt idx="250">
                  <c:v>251.0</c:v>
                </c:pt>
                <c:pt idx="251">
                  <c:v>252.0</c:v>
                </c:pt>
                <c:pt idx="252">
                  <c:v>253.0</c:v>
                </c:pt>
                <c:pt idx="253">
                  <c:v>254.0</c:v>
                </c:pt>
                <c:pt idx="254">
                  <c:v>255.0</c:v>
                </c:pt>
                <c:pt idx="255">
                  <c:v>256.0</c:v>
                </c:pt>
                <c:pt idx="256">
                  <c:v>257.0</c:v>
                </c:pt>
                <c:pt idx="257">
                  <c:v>258.0</c:v>
                </c:pt>
                <c:pt idx="258">
                  <c:v>259.0</c:v>
                </c:pt>
                <c:pt idx="259">
                  <c:v>260.0</c:v>
                </c:pt>
                <c:pt idx="260">
                  <c:v>261.0</c:v>
                </c:pt>
                <c:pt idx="261">
                  <c:v>262.0</c:v>
                </c:pt>
                <c:pt idx="262">
                  <c:v>263.0</c:v>
                </c:pt>
                <c:pt idx="263">
                  <c:v>264.0</c:v>
                </c:pt>
                <c:pt idx="264">
                  <c:v>265.0</c:v>
                </c:pt>
                <c:pt idx="265">
                  <c:v>266.0</c:v>
                </c:pt>
                <c:pt idx="266">
                  <c:v>267.0</c:v>
                </c:pt>
                <c:pt idx="267">
                  <c:v>268.0</c:v>
                </c:pt>
                <c:pt idx="268">
                  <c:v>269.0</c:v>
                </c:pt>
                <c:pt idx="269">
                  <c:v>270.0</c:v>
                </c:pt>
                <c:pt idx="270">
                  <c:v>271.0</c:v>
                </c:pt>
                <c:pt idx="271">
                  <c:v>272.0</c:v>
                </c:pt>
                <c:pt idx="272">
                  <c:v>273.0</c:v>
                </c:pt>
                <c:pt idx="273">
                  <c:v>274.0</c:v>
                </c:pt>
                <c:pt idx="274">
                  <c:v>275.0</c:v>
                </c:pt>
                <c:pt idx="275">
                  <c:v>276.0</c:v>
                </c:pt>
                <c:pt idx="276">
                  <c:v>277.0</c:v>
                </c:pt>
                <c:pt idx="277">
                  <c:v>278.0</c:v>
                </c:pt>
                <c:pt idx="278">
                  <c:v>279.0</c:v>
                </c:pt>
                <c:pt idx="279">
                  <c:v>280.0</c:v>
                </c:pt>
                <c:pt idx="280">
                  <c:v>281.0</c:v>
                </c:pt>
                <c:pt idx="281">
                  <c:v>282.0</c:v>
                </c:pt>
                <c:pt idx="282">
                  <c:v>283.0</c:v>
                </c:pt>
                <c:pt idx="283">
                  <c:v>284.0</c:v>
                </c:pt>
                <c:pt idx="284">
                  <c:v>285.0</c:v>
                </c:pt>
                <c:pt idx="285">
                  <c:v>286.0</c:v>
                </c:pt>
                <c:pt idx="286">
                  <c:v>287.0</c:v>
                </c:pt>
                <c:pt idx="287">
                  <c:v>288.0</c:v>
                </c:pt>
                <c:pt idx="288">
                  <c:v>289.0</c:v>
                </c:pt>
                <c:pt idx="289">
                  <c:v>290.0</c:v>
                </c:pt>
                <c:pt idx="290">
                  <c:v>291.0</c:v>
                </c:pt>
                <c:pt idx="291">
                  <c:v>292.0</c:v>
                </c:pt>
                <c:pt idx="292">
                  <c:v>293.0</c:v>
                </c:pt>
                <c:pt idx="293">
                  <c:v>294.0</c:v>
                </c:pt>
                <c:pt idx="294">
                  <c:v>295.0</c:v>
                </c:pt>
                <c:pt idx="295">
                  <c:v>296.0</c:v>
                </c:pt>
                <c:pt idx="296">
                  <c:v>297.0</c:v>
                </c:pt>
                <c:pt idx="297">
                  <c:v>298.0</c:v>
                </c:pt>
                <c:pt idx="298">
                  <c:v>299.0</c:v>
                </c:pt>
                <c:pt idx="299">
                  <c:v>300.0</c:v>
                </c:pt>
                <c:pt idx="300">
                  <c:v>301.0</c:v>
                </c:pt>
                <c:pt idx="301">
                  <c:v>302.0</c:v>
                </c:pt>
                <c:pt idx="302">
                  <c:v>303.0</c:v>
                </c:pt>
                <c:pt idx="303">
                  <c:v>304.0</c:v>
                </c:pt>
                <c:pt idx="304">
                  <c:v>305.0</c:v>
                </c:pt>
                <c:pt idx="305">
                  <c:v>306.0</c:v>
                </c:pt>
                <c:pt idx="306">
                  <c:v>307.0</c:v>
                </c:pt>
                <c:pt idx="307">
                  <c:v>308.0</c:v>
                </c:pt>
                <c:pt idx="308">
                  <c:v>309.0</c:v>
                </c:pt>
                <c:pt idx="309">
                  <c:v>310.0</c:v>
                </c:pt>
                <c:pt idx="310">
                  <c:v>311.0</c:v>
                </c:pt>
                <c:pt idx="311">
                  <c:v>312.0</c:v>
                </c:pt>
                <c:pt idx="312">
                  <c:v>313.0</c:v>
                </c:pt>
                <c:pt idx="313">
                  <c:v>314.0</c:v>
                </c:pt>
                <c:pt idx="314">
                  <c:v>315.0</c:v>
                </c:pt>
                <c:pt idx="315">
                  <c:v>316.0</c:v>
                </c:pt>
                <c:pt idx="316">
                  <c:v>317.0</c:v>
                </c:pt>
                <c:pt idx="317">
                  <c:v>318.0</c:v>
                </c:pt>
                <c:pt idx="318">
                  <c:v>319.0</c:v>
                </c:pt>
                <c:pt idx="319">
                  <c:v>320.0</c:v>
                </c:pt>
                <c:pt idx="320">
                  <c:v>321.0</c:v>
                </c:pt>
                <c:pt idx="321">
                  <c:v>322.0</c:v>
                </c:pt>
                <c:pt idx="322">
                  <c:v>323.0</c:v>
                </c:pt>
                <c:pt idx="323">
                  <c:v>324.0</c:v>
                </c:pt>
                <c:pt idx="324">
                  <c:v>325.0</c:v>
                </c:pt>
                <c:pt idx="325">
                  <c:v>326.0</c:v>
                </c:pt>
                <c:pt idx="326">
                  <c:v>327.0</c:v>
                </c:pt>
                <c:pt idx="327">
                  <c:v>328.0</c:v>
                </c:pt>
                <c:pt idx="328">
                  <c:v>329.0</c:v>
                </c:pt>
                <c:pt idx="329">
                  <c:v>330.0</c:v>
                </c:pt>
                <c:pt idx="330">
                  <c:v>331.0</c:v>
                </c:pt>
                <c:pt idx="331">
                  <c:v>332.0</c:v>
                </c:pt>
                <c:pt idx="332">
                  <c:v>333.0</c:v>
                </c:pt>
                <c:pt idx="333">
                  <c:v>334.0</c:v>
                </c:pt>
                <c:pt idx="334">
                  <c:v>335.0</c:v>
                </c:pt>
                <c:pt idx="335">
                  <c:v>336.0</c:v>
                </c:pt>
                <c:pt idx="336">
                  <c:v>337.0</c:v>
                </c:pt>
                <c:pt idx="337">
                  <c:v>338.0</c:v>
                </c:pt>
                <c:pt idx="338">
                  <c:v>339.0</c:v>
                </c:pt>
                <c:pt idx="339">
                  <c:v>340.0</c:v>
                </c:pt>
                <c:pt idx="340">
                  <c:v>341.0</c:v>
                </c:pt>
                <c:pt idx="341">
                  <c:v>342.0</c:v>
                </c:pt>
                <c:pt idx="342">
                  <c:v>343.0</c:v>
                </c:pt>
                <c:pt idx="343">
                  <c:v>344.0</c:v>
                </c:pt>
                <c:pt idx="344">
                  <c:v>345.0</c:v>
                </c:pt>
                <c:pt idx="345">
                  <c:v>346.0</c:v>
                </c:pt>
                <c:pt idx="346">
                  <c:v>347.0</c:v>
                </c:pt>
                <c:pt idx="347">
                  <c:v>348.0</c:v>
                </c:pt>
                <c:pt idx="348">
                  <c:v>349.0</c:v>
                </c:pt>
                <c:pt idx="349">
                  <c:v>350.0</c:v>
                </c:pt>
                <c:pt idx="350">
                  <c:v>351.0</c:v>
                </c:pt>
                <c:pt idx="351">
                  <c:v>352.0</c:v>
                </c:pt>
                <c:pt idx="352">
                  <c:v>353.0</c:v>
                </c:pt>
                <c:pt idx="353">
                  <c:v>354.0</c:v>
                </c:pt>
                <c:pt idx="354">
                  <c:v>355.0</c:v>
                </c:pt>
                <c:pt idx="355">
                  <c:v>356.0</c:v>
                </c:pt>
                <c:pt idx="356">
                  <c:v>357.0</c:v>
                </c:pt>
                <c:pt idx="357">
                  <c:v>358.0</c:v>
                </c:pt>
                <c:pt idx="358">
                  <c:v>359.0</c:v>
                </c:pt>
                <c:pt idx="359">
                  <c:v>360.0</c:v>
                </c:pt>
                <c:pt idx="360">
                  <c:v>361.0</c:v>
                </c:pt>
                <c:pt idx="361">
                  <c:v>362.0</c:v>
                </c:pt>
                <c:pt idx="362">
                  <c:v>363.0</c:v>
                </c:pt>
                <c:pt idx="363">
                  <c:v>364.0</c:v>
                </c:pt>
                <c:pt idx="364">
                  <c:v>365.0</c:v>
                </c:pt>
              </c:numCache>
            </c:numRef>
          </c:xVal>
          <c:yVal>
            <c:numRef>
              <c:f>'DRH Gauge 11264500'!$B$2:$B$366</c:f>
              <c:numCache>
                <c:formatCode>General</c:formatCode>
                <c:ptCount val="365"/>
                <c:pt idx="0">
                  <c:v>0.207844066308115</c:v>
                </c:pt>
                <c:pt idx="1">
                  <c:v>0.193830931948288</c:v>
                </c:pt>
                <c:pt idx="2">
                  <c:v>0.181622895936794</c:v>
                </c:pt>
                <c:pt idx="3">
                  <c:v>0.171835435208652</c:v>
                </c:pt>
                <c:pt idx="4">
                  <c:v>0.16811910847686</c:v>
                </c:pt>
                <c:pt idx="5">
                  <c:v>0.176388516221905</c:v>
                </c:pt>
                <c:pt idx="6">
                  <c:v>0.184539927751804</c:v>
                </c:pt>
                <c:pt idx="7">
                  <c:v>0.181954151309831</c:v>
                </c:pt>
                <c:pt idx="8">
                  <c:v>0.199911952817454</c:v>
                </c:pt>
                <c:pt idx="9">
                  <c:v>0.212796122511245</c:v>
                </c:pt>
                <c:pt idx="10">
                  <c:v>0.229824267742951</c:v>
                </c:pt>
                <c:pt idx="11">
                  <c:v>0.232325421121506</c:v>
                </c:pt>
                <c:pt idx="12">
                  <c:v>0.226511274915293</c:v>
                </c:pt>
                <c:pt idx="13">
                  <c:v>0.23478870066877</c:v>
                </c:pt>
                <c:pt idx="14">
                  <c:v>0.231180425909087</c:v>
                </c:pt>
                <c:pt idx="15">
                  <c:v>0.249129553857389</c:v>
                </c:pt>
                <c:pt idx="16">
                  <c:v>0.261673899704434</c:v>
                </c:pt>
                <c:pt idx="17">
                  <c:v>0.264534849696596</c:v>
                </c:pt>
                <c:pt idx="18">
                  <c:v>0.27864029087121</c:v>
                </c:pt>
                <c:pt idx="19">
                  <c:v>0.271469074663068</c:v>
                </c:pt>
                <c:pt idx="20">
                  <c:v>0.267870502293418</c:v>
                </c:pt>
                <c:pt idx="21">
                  <c:v>0.271339432007278</c:v>
                </c:pt>
                <c:pt idx="22">
                  <c:v>0.273081140145764</c:v>
                </c:pt>
                <c:pt idx="23">
                  <c:v>0.295846187860628</c:v>
                </c:pt>
                <c:pt idx="24">
                  <c:v>0.266172746764147</c:v>
                </c:pt>
                <c:pt idx="25">
                  <c:v>0.268659557695527</c:v>
                </c:pt>
                <c:pt idx="26">
                  <c:v>0.253586478353024</c:v>
                </c:pt>
                <c:pt idx="27">
                  <c:v>0.242268506163142</c:v>
                </c:pt>
                <c:pt idx="28">
                  <c:v>0.236944752396676</c:v>
                </c:pt>
                <c:pt idx="29">
                  <c:v>0.231246314139566</c:v>
                </c:pt>
                <c:pt idx="30">
                  <c:v>0.222889665648137</c:v>
                </c:pt>
                <c:pt idx="31">
                  <c:v>0.211749327033441</c:v>
                </c:pt>
                <c:pt idx="32">
                  <c:v>0.220287502072796</c:v>
                </c:pt>
                <c:pt idx="33">
                  <c:v>0.218735896529419</c:v>
                </c:pt>
                <c:pt idx="34">
                  <c:v>0.215534495362202</c:v>
                </c:pt>
                <c:pt idx="35">
                  <c:v>0.218907264756858</c:v>
                </c:pt>
                <c:pt idx="36">
                  <c:v>0.214313611382315</c:v>
                </c:pt>
                <c:pt idx="37">
                  <c:v>0.213095320856737</c:v>
                </c:pt>
                <c:pt idx="38">
                  <c:v>0.21894536285975</c:v>
                </c:pt>
                <c:pt idx="39">
                  <c:v>0.222885426054021</c:v>
                </c:pt>
                <c:pt idx="40">
                  <c:v>0.219016009214664</c:v>
                </c:pt>
                <c:pt idx="41">
                  <c:v>0.21809896140893</c:v>
                </c:pt>
                <c:pt idx="42">
                  <c:v>0.247739196029552</c:v>
                </c:pt>
                <c:pt idx="43">
                  <c:v>0.285961075535289</c:v>
                </c:pt>
                <c:pt idx="44">
                  <c:v>0.326577191598111</c:v>
                </c:pt>
                <c:pt idx="45">
                  <c:v>0.337498309112895</c:v>
                </c:pt>
                <c:pt idx="46">
                  <c:v>0.316144293781724</c:v>
                </c:pt>
                <c:pt idx="47">
                  <c:v>0.306443914554423</c:v>
                </c:pt>
                <c:pt idx="48">
                  <c:v>0.313856369300129</c:v>
                </c:pt>
                <c:pt idx="49">
                  <c:v>0.32887043553625</c:v>
                </c:pt>
                <c:pt idx="50">
                  <c:v>0.330609677633339</c:v>
                </c:pt>
                <c:pt idx="51">
                  <c:v>0.379309536180974</c:v>
                </c:pt>
                <c:pt idx="52">
                  <c:v>0.394384136904448</c:v>
                </c:pt>
                <c:pt idx="53">
                  <c:v>0.347389712614777</c:v>
                </c:pt>
                <c:pt idx="54">
                  <c:v>0.314975834639697</c:v>
                </c:pt>
                <c:pt idx="55">
                  <c:v>0.309577976085222</c:v>
                </c:pt>
                <c:pt idx="56">
                  <c:v>0.299473433058549</c:v>
                </c:pt>
                <c:pt idx="57">
                  <c:v>0.306888228787984</c:v>
                </c:pt>
                <c:pt idx="58">
                  <c:v>0.319059401366182</c:v>
                </c:pt>
                <c:pt idx="59">
                  <c:v>0.368943424701369</c:v>
                </c:pt>
                <c:pt idx="60">
                  <c:v>0.366035389601989</c:v>
                </c:pt>
                <c:pt idx="61">
                  <c:v>0.366521437344599</c:v>
                </c:pt>
                <c:pt idx="62">
                  <c:v>0.391821307034918</c:v>
                </c:pt>
                <c:pt idx="63">
                  <c:v>0.388681235541746</c:v>
                </c:pt>
                <c:pt idx="64">
                  <c:v>0.405312549181768</c:v>
                </c:pt>
                <c:pt idx="65">
                  <c:v>0.41639986771817</c:v>
                </c:pt>
                <c:pt idx="66">
                  <c:v>0.42129679392664</c:v>
                </c:pt>
                <c:pt idx="67">
                  <c:v>0.409836422238944</c:v>
                </c:pt>
                <c:pt idx="68">
                  <c:v>0.43601338349687</c:v>
                </c:pt>
                <c:pt idx="69">
                  <c:v>0.412233961165557</c:v>
                </c:pt>
                <c:pt idx="70">
                  <c:v>0.426516576004808</c:v>
                </c:pt>
                <c:pt idx="71">
                  <c:v>0.455685067895154</c:v>
                </c:pt>
                <c:pt idx="72">
                  <c:v>0.478628949986969</c:v>
                </c:pt>
                <c:pt idx="73">
                  <c:v>0.444656761208633</c:v>
                </c:pt>
                <c:pt idx="74">
                  <c:v>0.430477687803385</c:v>
                </c:pt>
                <c:pt idx="75">
                  <c:v>0.414030750339787</c:v>
                </c:pt>
                <c:pt idx="76">
                  <c:v>0.446053676155302</c:v>
                </c:pt>
                <c:pt idx="77">
                  <c:v>0.456268284771451</c:v>
                </c:pt>
                <c:pt idx="78">
                  <c:v>0.480320736582548</c:v>
                </c:pt>
                <c:pt idx="79">
                  <c:v>0.498947149453911</c:v>
                </c:pt>
                <c:pt idx="80">
                  <c:v>0.507894555822155</c:v>
                </c:pt>
                <c:pt idx="81">
                  <c:v>0.503928036810476</c:v>
                </c:pt>
                <c:pt idx="82">
                  <c:v>0.495712603028216</c:v>
                </c:pt>
                <c:pt idx="83">
                  <c:v>0.566451186584441</c:v>
                </c:pt>
                <c:pt idx="84">
                  <c:v>0.617590140983255</c:v>
                </c:pt>
                <c:pt idx="85">
                  <c:v>0.577489642412367</c:v>
                </c:pt>
                <c:pt idx="86">
                  <c:v>0.592690996664169</c:v>
                </c:pt>
                <c:pt idx="87">
                  <c:v>0.674678548342149</c:v>
                </c:pt>
                <c:pt idx="88">
                  <c:v>0.691368358168394</c:v>
                </c:pt>
                <c:pt idx="89">
                  <c:v>0.730171791271856</c:v>
                </c:pt>
                <c:pt idx="90">
                  <c:v>0.764305470078351</c:v>
                </c:pt>
                <c:pt idx="91">
                  <c:v>0.752727036209101</c:v>
                </c:pt>
                <c:pt idx="92">
                  <c:v>0.727927281895573</c:v>
                </c:pt>
                <c:pt idx="93">
                  <c:v>0.716095670607732</c:v>
                </c:pt>
                <c:pt idx="94">
                  <c:v>0.845450675782226</c:v>
                </c:pt>
                <c:pt idx="95">
                  <c:v>0.932001916676997</c:v>
                </c:pt>
                <c:pt idx="96">
                  <c:v>0.886297007174246</c:v>
                </c:pt>
                <c:pt idx="97">
                  <c:v>0.916102758931359</c:v>
                </c:pt>
                <c:pt idx="98">
                  <c:v>1.033017737557714</c:v>
                </c:pt>
                <c:pt idx="99">
                  <c:v>0.964810426664618</c:v>
                </c:pt>
                <c:pt idx="100">
                  <c:v>1.182381777043744</c:v>
                </c:pt>
                <c:pt idx="101">
                  <c:v>1.155426765587853</c:v>
                </c:pt>
                <c:pt idx="102">
                  <c:v>1.159831563779656</c:v>
                </c:pt>
                <c:pt idx="103">
                  <c:v>1.285888159207166</c:v>
                </c:pt>
                <c:pt idx="104">
                  <c:v>1.283336490902292</c:v>
                </c:pt>
                <c:pt idx="105">
                  <c:v>1.27685059276554</c:v>
                </c:pt>
                <c:pt idx="106">
                  <c:v>1.350208948378122</c:v>
                </c:pt>
                <c:pt idx="107">
                  <c:v>1.267892232778506</c:v>
                </c:pt>
                <c:pt idx="108">
                  <c:v>1.195234975135121</c:v>
                </c:pt>
                <c:pt idx="109">
                  <c:v>1.211910792300314</c:v>
                </c:pt>
                <c:pt idx="110">
                  <c:v>1.240998047144913</c:v>
                </c:pt>
                <c:pt idx="111">
                  <c:v>1.455136157468171</c:v>
                </c:pt>
                <c:pt idx="112">
                  <c:v>1.477158052751201</c:v>
                </c:pt>
                <c:pt idx="113">
                  <c:v>1.443889427172272</c:v>
                </c:pt>
                <c:pt idx="114">
                  <c:v>1.336639962193909</c:v>
                </c:pt>
                <c:pt idx="115">
                  <c:v>1.404216736162346</c:v>
                </c:pt>
                <c:pt idx="116">
                  <c:v>1.695301113574535</c:v>
                </c:pt>
                <c:pt idx="117">
                  <c:v>2.177136283638294</c:v>
                </c:pt>
                <c:pt idx="118">
                  <c:v>2.324427635196612</c:v>
                </c:pt>
                <c:pt idx="119">
                  <c:v>2.297984086418781</c:v>
                </c:pt>
                <c:pt idx="120">
                  <c:v>2.512287394024501</c:v>
                </c:pt>
                <c:pt idx="121">
                  <c:v>2.403197993415896</c:v>
                </c:pt>
                <c:pt idx="122">
                  <c:v>2.689292992632074</c:v>
                </c:pt>
                <c:pt idx="123">
                  <c:v>2.728848131790248</c:v>
                </c:pt>
                <c:pt idx="124">
                  <c:v>3.08762038502248</c:v>
                </c:pt>
                <c:pt idx="125">
                  <c:v>3.06212023798356</c:v>
                </c:pt>
                <c:pt idx="126">
                  <c:v>2.5711112455596</c:v>
                </c:pt>
                <c:pt idx="127">
                  <c:v>2.822588256498409</c:v>
                </c:pt>
                <c:pt idx="128">
                  <c:v>3.181137974770665</c:v>
                </c:pt>
                <c:pt idx="129">
                  <c:v>2.713074443167184</c:v>
                </c:pt>
                <c:pt idx="130">
                  <c:v>2.492242802444273</c:v>
                </c:pt>
                <c:pt idx="131">
                  <c:v>2.751861276034304</c:v>
                </c:pt>
                <c:pt idx="132">
                  <c:v>3.548055728513968</c:v>
                </c:pt>
                <c:pt idx="133">
                  <c:v>4.149656909580474</c:v>
                </c:pt>
                <c:pt idx="134">
                  <c:v>4.256058368800486</c:v>
                </c:pt>
                <c:pt idx="135">
                  <c:v>4.340993681041761</c:v>
                </c:pt>
                <c:pt idx="136">
                  <c:v>3.623869990071589</c:v>
                </c:pt>
                <c:pt idx="137">
                  <c:v>3.26297808274704</c:v>
                </c:pt>
                <c:pt idx="138">
                  <c:v>3.428274658777258</c:v>
                </c:pt>
                <c:pt idx="139">
                  <c:v>4.008153170619242</c:v>
                </c:pt>
                <c:pt idx="140">
                  <c:v>3.739842524649857</c:v>
                </c:pt>
                <c:pt idx="141">
                  <c:v>4.206524986839048</c:v>
                </c:pt>
                <c:pt idx="142">
                  <c:v>3.830452531920438</c:v>
                </c:pt>
                <c:pt idx="143">
                  <c:v>3.893076266710008</c:v>
                </c:pt>
                <c:pt idx="144">
                  <c:v>4.21513298845169</c:v>
                </c:pt>
                <c:pt idx="145">
                  <c:v>4.236844501092498</c:v>
                </c:pt>
                <c:pt idx="146">
                  <c:v>4.462229738366091</c:v>
                </c:pt>
                <c:pt idx="147">
                  <c:v>4.881684094015446</c:v>
                </c:pt>
                <c:pt idx="148">
                  <c:v>5.157139622831364</c:v>
                </c:pt>
                <c:pt idx="149">
                  <c:v>5.432172420538596</c:v>
                </c:pt>
                <c:pt idx="150">
                  <c:v>5.361008589701847</c:v>
                </c:pt>
                <c:pt idx="151">
                  <c:v>4.916267885853045</c:v>
                </c:pt>
                <c:pt idx="152">
                  <c:v>4.649370281334346</c:v>
                </c:pt>
                <c:pt idx="153">
                  <c:v>4.578371502666711</c:v>
                </c:pt>
                <c:pt idx="154">
                  <c:v>4.46618702306368</c:v>
                </c:pt>
                <c:pt idx="155">
                  <c:v>4.318286843580087</c:v>
                </c:pt>
                <c:pt idx="156">
                  <c:v>4.091451650898989</c:v>
                </c:pt>
                <c:pt idx="157">
                  <c:v>4.164973656765943</c:v>
                </c:pt>
                <c:pt idx="158">
                  <c:v>4.038064287504646</c:v>
                </c:pt>
                <c:pt idx="159">
                  <c:v>3.443194110198982</c:v>
                </c:pt>
                <c:pt idx="160">
                  <c:v>3.618869372162389</c:v>
                </c:pt>
                <c:pt idx="161">
                  <c:v>3.490358990437372</c:v>
                </c:pt>
                <c:pt idx="162">
                  <c:v>3.144609802467806</c:v>
                </c:pt>
                <c:pt idx="163">
                  <c:v>2.922040764155859</c:v>
                </c:pt>
                <c:pt idx="164">
                  <c:v>3.022614195935304</c:v>
                </c:pt>
                <c:pt idx="165">
                  <c:v>2.902716740739513</c:v>
                </c:pt>
                <c:pt idx="166">
                  <c:v>2.804619114377024</c:v>
                </c:pt>
                <c:pt idx="167">
                  <c:v>2.816066539333664</c:v>
                </c:pt>
                <c:pt idx="168">
                  <c:v>2.518930884037758</c:v>
                </c:pt>
                <c:pt idx="169">
                  <c:v>2.419570248449506</c:v>
                </c:pt>
                <c:pt idx="170">
                  <c:v>2.301382415043224</c:v>
                </c:pt>
                <c:pt idx="171">
                  <c:v>2.42227099336364</c:v>
                </c:pt>
                <c:pt idx="172">
                  <c:v>2.42253637762462</c:v>
                </c:pt>
                <c:pt idx="173">
                  <c:v>2.25514271645826</c:v>
                </c:pt>
                <c:pt idx="174">
                  <c:v>2.197905591675056</c:v>
                </c:pt>
                <c:pt idx="175">
                  <c:v>2.014620931436994</c:v>
                </c:pt>
                <c:pt idx="176">
                  <c:v>2.009760567308076</c:v>
                </c:pt>
                <c:pt idx="177">
                  <c:v>2.218947315461566</c:v>
                </c:pt>
                <c:pt idx="178">
                  <c:v>2.065916466119389</c:v>
                </c:pt>
                <c:pt idx="179">
                  <c:v>1.983591994565501</c:v>
                </c:pt>
                <c:pt idx="180">
                  <c:v>1.858018726324937</c:v>
                </c:pt>
                <c:pt idx="181">
                  <c:v>1.79286199508805</c:v>
                </c:pt>
                <c:pt idx="182">
                  <c:v>1.662244532090355</c:v>
                </c:pt>
                <c:pt idx="183">
                  <c:v>1.56474991140805</c:v>
                </c:pt>
                <c:pt idx="184">
                  <c:v>1.482579809098962</c:v>
                </c:pt>
                <c:pt idx="185">
                  <c:v>1.418098074382116</c:v>
                </c:pt>
                <c:pt idx="186">
                  <c:v>1.29992597661797</c:v>
                </c:pt>
                <c:pt idx="187">
                  <c:v>1.152854059555353</c:v>
                </c:pt>
                <c:pt idx="188">
                  <c:v>1.048480440994786</c:v>
                </c:pt>
                <c:pt idx="189">
                  <c:v>1.001037887103619</c:v>
                </c:pt>
                <c:pt idx="190">
                  <c:v>0.999425197261848</c:v>
                </c:pt>
                <c:pt idx="191">
                  <c:v>0.938050276881399</c:v>
                </c:pt>
                <c:pt idx="192">
                  <c:v>0.824551372567645</c:v>
                </c:pt>
                <c:pt idx="193">
                  <c:v>0.81897135572288</c:v>
                </c:pt>
                <c:pt idx="194">
                  <c:v>0.848133540496395</c:v>
                </c:pt>
                <c:pt idx="195">
                  <c:v>0.821401537787339</c:v>
                </c:pt>
                <c:pt idx="196">
                  <c:v>0.741205529660173</c:v>
                </c:pt>
                <c:pt idx="197">
                  <c:v>0.741939697967288</c:v>
                </c:pt>
                <c:pt idx="198">
                  <c:v>0.676056392949127</c:v>
                </c:pt>
                <c:pt idx="199">
                  <c:v>0.69180925685597</c:v>
                </c:pt>
                <c:pt idx="200">
                  <c:v>0.630985966752518</c:v>
                </c:pt>
                <c:pt idx="201">
                  <c:v>0.649962988308985</c:v>
                </c:pt>
                <c:pt idx="202">
                  <c:v>0.698071798087475</c:v>
                </c:pt>
                <c:pt idx="203">
                  <c:v>0.709266180672943</c:v>
                </c:pt>
                <c:pt idx="204">
                  <c:v>0.65139648698923</c:v>
                </c:pt>
                <c:pt idx="205">
                  <c:v>0.567884116862406</c:v>
                </c:pt>
                <c:pt idx="206">
                  <c:v>0.593090692227245</c:v>
                </c:pt>
                <c:pt idx="207">
                  <c:v>0.609340711121882</c:v>
                </c:pt>
                <c:pt idx="208">
                  <c:v>0.609975698179356</c:v>
                </c:pt>
                <c:pt idx="209">
                  <c:v>0.49299342771939</c:v>
                </c:pt>
                <c:pt idx="210">
                  <c:v>0.503688894274136</c:v>
                </c:pt>
                <c:pt idx="211">
                  <c:v>0.436145757465404</c:v>
                </c:pt>
                <c:pt idx="212">
                  <c:v>0.465381198724983</c:v>
                </c:pt>
                <c:pt idx="213">
                  <c:v>0.457751998745885</c:v>
                </c:pt>
                <c:pt idx="214">
                  <c:v>0.436771698803365</c:v>
                </c:pt>
                <c:pt idx="215">
                  <c:v>0.419605998850394</c:v>
                </c:pt>
                <c:pt idx="216">
                  <c:v>0.406254898886973</c:v>
                </c:pt>
                <c:pt idx="217">
                  <c:v>0.39635937868084</c:v>
                </c:pt>
                <c:pt idx="218">
                  <c:v>0.345904628427985</c:v>
                </c:pt>
                <c:pt idx="219">
                  <c:v>0.303721137156279</c:v>
                </c:pt>
                <c:pt idx="220">
                  <c:v>0.269974344138915</c:v>
                </c:pt>
                <c:pt idx="221">
                  <c:v>0.244664249375892</c:v>
                </c:pt>
                <c:pt idx="222">
                  <c:v>0.22779085286721</c:v>
                </c:pt>
                <c:pt idx="223">
                  <c:v>0.210917456358527</c:v>
                </c:pt>
                <c:pt idx="224">
                  <c:v>0.208846614699032</c:v>
                </c:pt>
                <c:pt idx="225">
                  <c:v>0.194044059849845</c:v>
                </c:pt>
                <c:pt idx="226">
                  <c:v>0.186129525752167</c:v>
                </c:pt>
                <c:pt idx="227">
                  <c:v>0.200025939436895</c:v>
                </c:pt>
                <c:pt idx="228">
                  <c:v>0.18502596017555</c:v>
                </c:pt>
                <c:pt idx="229">
                  <c:v>0.1707931940082</c:v>
                </c:pt>
                <c:pt idx="230">
                  <c:v>0.171133303740455</c:v>
                </c:pt>
                <c:pt idx="231">
                  <c:v>0.157798241111328</c:v>
                </c:pt>
                <c:pt idx="232">
                  <c:v>0.148908199358577</c:v>
                </c:pt>
                <c:pt idx="233">
                  <c:v>0.140018157605827</c:v>
                </c:pt>
                <c:pt idx="234">
                  <c:v>0.128905605414888</c:v>
                </c:pt>
                <c:pt idx="235">
                  <c:v>0.120978512422475</c:v>
                </c:pt>
                <c:pt idx="236">
                  <c:v>0.116234257033359</c:v>
                </c:pt>
                <c:pt idx="237">
                  <c:v>0.116234257033359</c:v>
                </c:pt>
                <c:pt idx="238">
                  <c:v>0.1138621293388</c:v>
                </c:pt>
                <c:pt idx="239">
                  <c:v>0.116305535324108</c:v>
                </c:pt>
                <c:pt idx="240">
                  <c:v>0.11349488983468</c:v>
                </c:pt>
                <c:pt idx="241">
                  <c:v>0.10548273787474</c:v>
                </c:pt>
                <c:pt idx="242">
                  <c:v>0.102001490866009</c:v>
                </c:pt>
                <c:pt idx="243">
                  <c:v>0.11215176620539</c:v>
                </c:pt>
                <c:pt idx="244">
                  <c:v>0.116305535324108</c:v>
                </c:pt>
                <c:pt idx="245">
                  <c:v>0.110163444557664</c:v>
                </c:pt>
                <c:pt idx="246">
                  <c:v>0.116650589238252</c:v>
                </c:pt>
                <c:pt idx="247">
                  <c:v>0.115696939240865</c:v>
                </c:pt>
                <c:pt idx="248">
                  <c:v>0.112773042270983</c:v>
                </c:pt>
                <c:pt idx="249">
                  <c:v>0.10692524833122</c:v>
                </c:pt>
                <c:pt idx="250">
                  <c:v>0.114445961990361</c:v>
                </c:pt>
                <c:pt idx="251">
                  <c:v>0.118286981896371</c:v>
                </c:pt>
                <c:pt idx="252">
                  <c:v>0.118961513752247</c:v>
                </c:pt>
                <c:pt idx="253">
                  <c:v>0.115416102359952</c:v>
                </c:pt>
                <c:pt idx="254">
                  <c:v>0.104568113290578</c:v>
                </c:pt>
                <c:pt idx="255">
                  <c:v>0.0968486560157585</c:v>
                </c:pt>
                <c:pt idx="256">
                  <c:v>0.0853034275073846</c:v>
                </c:pt>
                <c:pt idx="257">
                  <c:v>0.0790463639182762</c:v>
                </c:pt>
                <c:pt idx="258">
                  <c:v>0.0759857469314327</c:v>
                </c:pt>
                <c:pt idx="259">
                  <c:v>0.0705202258958741</c:v>
                </c:pt>
                <c:pt idx="260">
                  <c:v>0.0745960591278939</c:v>
                </c:pt>
                <c:pt idx="261">
                  <c:v>0.07076915600248</c:v>
                </c:pt>
                <c:pt idx="262">
                  <c:v>0.06758501253608</c:v>
                </c:pt>
                <c:pt idx="263">
                  <c:v>0.0615276159416534</c:v>
                </c:pt>
                <c:pt idx="264">
                  <c:v>0.0564238693446141</c:v>
                </c:pt>
                <c:pt idx="265">
                  <c:v>0.054186831443729</c:v>
                </c:pt>
                <c:pt idx="266">
                  <c:v>0.0606464726348745</c:v>
                </c:pt>
                <c:pt idx="267">
                  <c:v>0.0562559990046775</c:v>
                </c:pt>
                <c:pt idx="268">
                  <c:v>0.0527399990668851</c:v>
                </c:pt>
                <c:pt idx="269">
                  <c:v>0.0508222224302252</c:v>
                </c:pt>
                <c:pt idx="270">
                  <c:v>0.0498633341118953</c:v>
                </c:pt>
                <c:pt idx="271">
                  <c:v>0.0489044457935653</c:v>
                </c:pt>
                <c:pt idx="272">
                  <c:v>0.0473138884246115</c:v>
                </c:pt>
                <c:pt idx="273">
                  <c:v>0.0460853789263819</c:v>
                </c:pt>
                <c:pt idx="274">
                  <c:v>0.0438979811098223</c:v>
                </c:pt>
                <c:pt idx="275">
                  <c:v>0.0438979811098223</c:v>
                </c:pt>
                <c:pt idx="276">
                  <c:v>0.0409045085953573</c:v>
                </c:pt>
                <c:pt idx="277">
                  <c:v>0.0397159706598314</c:v>
                </c:pt>
                <c:pt idx="278">
                  <c:v>0.0417105832932627</c:v>
                </c:pt>
                <c:pt idx="279">
                  <c:v>0.044429557537443</c:v>
                </c:pt>
                <c:pt idx="280">
                  <c:v>0.0479339962550127</c:v>
                </c:pt>
                <c:pt idx="281">
                  <c:v>0.05625577069293</c:v>
                </c:pt>
                <c:pt idx="282">
                  <c:v>0.0468471982729867</c:v>
                </c:pt>
                <c:pt idx="283">
                  <c:v>0.0513894472294663</c:v>
                </c:pt>
                <c:pt idx="284">
                  <c:v>0.04783393854889</c:v>
                </c:pt>
                <c:pt idx="285">
                  <c:v>0.0517628400197911</c:v>
                </c:pt>
                <c:pt idx="286">
                  <c:v>0.0483940277343772</c:v>
                </c:pt>
                <c:pt idx="287">
                  <c:v>0.0565320443045624</c:v>
                </c:pt>
                <c:pt idx="288">
                  <c:v>0.0641375433629608</c:v>
                </c:pt>
                <c:pt idx="289">
                  <c:v>0.0616720617297717</c:v>
                </c:pt>
                <c:pt idx="290">
                  <c:v>0.0582529300991954</c:v>
                </c:pt>
                <c:pt idx="291">
                  <c:v>0.058830005242879</c:v>
                </c:pt>
                <c:pt idx="292">
                  <c:v>0.0691390401915232</c:v>
                </c:pt>
                <c:pt idx="293">
                  <c:v>0.0729186192810278</c:v>
                </c:pt>
                <c:pt idx="294">
                  <c:v>0.0796870159838772</c:v>
                </c:pt>
                <c:pt idx="295">
                  <c:v>0.103403765774709</c:v>
                </c:pt>
                <c:pt idx="296">
                  <c:v>0.0933822684026993</c:v>
                </c:pt>
                <c:pt idx="297">
                  <c:v>0.0904057180149417</c:v>
                </c:pt>
                <c:pt idx="298">
                  <c:v>0.0884248214557319</c:v>
                </c:pt>
                <c:pt idx="299">
                  <c:v>0.0855768165248506</c:v>
                </c:pt>
                <c:pt idx="300">
                  <c:v>0.0980652977981197</c:v>
                </c:pt>
                <c:pt idx="301">
                  <c:v>0.0919539974687511</c:v>
                </c:pt>
                <c:pt idx="302">
                  <c:v>0.0901670488087984</c:v>
                </c:pt>
                <c:pt idx="303">
                  <c:v>0.101171577793161</c:v>
                </c:pt>
                <c:pt idx="304">
                  <c:v>0.103288405108988</c:v>
                </c:pt>
                <c:pt idx="305">
                  <c:v>0.0987220340998713</c:v>
                </c:pt>
                <c:pt idx="306">
                  <c:v>0.103114476713958</c:v>
                </c:pt>
                <c:pt idx="307">
                  <c:v>0.104438041395264</c:v>
                </c:pt>
                <c:pt idx="308">
                  <c:v>0.0970517841120756</c:v>
                </c:pt>
                <c:pt idx="309">
                  <c:v>0.104968611763105</c:v>
                </c:pt>
                <c:pt idx="310">
                  <c:v>0.139572525495831</c:v>
                </c:pt>
                <c:pt idx="311">
                  <c:v>0.139710961153806</c:v>
                </c:pt>
                <c:pt idx="312">
                  <c:v>0.13539690698949</c:v>
                </c:pt>
                <c:pt idx="313">
                  <c:v>0.131221288483149</c:v>
                </c:pt>
                <c:pt idx="314">
                  <c:v>0.164454555003644</c:v>
                </c:pt>
                <c:pt idx="315">
                  <c:v>0.180236836354915</c:v>
                </c:pt>
                <c:pt idx="316">
                  <c:v>0.192975742085603</c:v>
                </c:pt>
                <c:pt idx="317">
                  <c:v>0.195256264000707</c:v>
                </c:pt>
                <c:pt idx="318">
                  <c:v>0.187041837115978</c:v>
                </c:pt>
                <c:pt idx="319">
                  <c:v>0.174256050706918</c:v>
                </c:pt>
                <c:pt idx="320">
                  <c:v>0.168602585108194</c:v>
                </c:pt>
                <c:pt idx="321">
                  <c:v>0.156896213346165</c:v>
                </c:pt>
                <c:pt idx="322">
                  <c:v>0.14084719266967</c:v>
                </c:pt>
                <c:pt idx="323">
                  <c:v>0.136452986168852</c:v>
                </c:pt>
                <c:pt idx="324">
                  <c:v>0.127091827652417</c:v>
                </c:pt>
                <c:pt idx="325">
                  <c:v>0.129137153836734</c:v>
                </c:pt>
                <c:pt idx="326">
                  <c:v>0.163956787096375</c:v>
                </c:pt>
                <c:pt idx="327">
                  <c:v>0.169368057301631</c:v>
                </c:pt>
                <c:pt idx="328">
                  <c:v>0.218152905651886</c:v>
                </c:pt>
                <c:pt idx="329">
                  <c:v>0.246609109252876</c:v>
                </c:pt>
                <c:pt idx="330">
                  <c:v>0.252176362344964</c:v>
                </c:pt>
                <c:pt idx="331">
                  <c:v>0.252382371397945</c:v>
                </c:pt>
                <c:pt idx="332">
                  <c:v>0.260937362995565</c:v>
                </c:pt>
                <c:pt idx="333">
                  <c:v>0.254115271973528</c:v>
                </c:pt>
                <c:pt idx="334">
                  <c:v>0.247155907796293</c:v>
                </c:pt>
                <c:pt idx="335">
                  <c:v>0.233366893878106</c:v>
                </c:pt>
                <c:pt idx="336">
                  <c:v>0.214490666111431</c:v>
                </c:pt>
                <c:pt idx="337">
                  <c:v>0.207297255201337</c:v>
                </c:pt>
                <c:pt idx="338">
                  <c:v>0.1956543086984</c:v>
                </c:pt>
                <c:pt idx="339">
                  <c:v>0.197046181533847</c:v>
                </c:pt>
                <c:pt idx="340">
                  <c:v>0.203144018285287</c:v>
                </c:pt>
                <c:pt idx="341">
                  <c:v>0.203674363694939</c:v>
                </c:pt>
                <c:pt idx="342">
                  <c:v>0.205243018333603</c:v>
                </c:pt>
                <c:pt idx="343">
                  <c:v>0.1962147234708</c:v>
                </c:pt>
                <c:pt idx="344">
                  <c:v>0.196413827229877</c:v>
                </c:pt>
                <c:pt idx="345">
                  <c:v>0.18189606415551</c:v>
                </c:pt>
                <c:pt idx="346">
                  <c:v>0.186479096011229</c:v>
                </c:pt>
                <c:pt idx="347">
                  <c:v>0.160679725506481</c:v>
                </c:pt>
                <c:pt idx="348">
                  <c:v>0.183432917268867</c:v>
                </c:pt>
                <c:pt idx="349">
                  <c:v>0.189461671702977</c:v>
                </c:pt>
                <c:pt idx="350">
                  <c:v>0.196121322016721</c:v>
                </c:pt>
                <c:pt idx="351">
                  <c:v>0.187105007672709</c:v>
                </c:pt>
                <c:pt idx="352">
                  <c:v>0.201954712045097</c:v>
                </c:pt>
                <c:pt idx="353">
                  <c:v>0.233827080181514</c:v>
                </c:pt>
                <c:pt idx="354">
                  <c:v>0.237290635411963</c:v>
                </c:pt>
                <c:pt idx="355">
                  <c:v>0.264437361492001</c:v>
                </c:pt>
                <c:pt idx="356">
                  <c:v>0.264568401884547</c:v>
                </c:pt>
                <c:pt idx="357">
                  <c:v>0.259074021632571</c:v>
                </c:pt>
                <c:pt idx="358">
                  <c:v>0.273163489372225</c:v>
                </c:pt>
                <c:pt idx="359">
                  <c:v>0.25982259705273</c:v>
                </c:pt>
                <c:pt idx="360">
                  <c:v>0.28085509642184</c:v>
                </c:pt>
                <c:pt idx="361">
                  <c:v>0.266361621428713</c:v>
                </c:pt>
                <c:pt idx="362">
                  <c:v>0.262582042339208</c:v>
                </c:pt>
                <c:pt idx="363">
                  <c:v>0.249665936208388</c:v>
                </c:pt>
                <c:pt idx="364">
                  <c:v>0.268347965030002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524090144"/>
        <c:axId val="-1524087600"/>
      </c:scatterChart>
      <c:valAx>
        <c:axId val="-1524090144"/>
        <c:scaling>
          <c:orientation val="minMax"/>
          <c:max val="365.0"/>
          <c:min val="1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Days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1524087600"/>
        <c:crosses val="autoZero"/>
        <c:crossBetween val="midCat"/>
        <c:majorUnit val="364.0"/>
      </c:valAx>
      <c:valAx>
        <c:axId val="-15240876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Flow (cfs)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152409014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Daily</a:t>
            </a:r>
            <a:r>
              <a:rPr lang="en-US" baseline="0"/>
              <a:t> Flow for </a:t>
            </a:r>
            <a:r>
              <a:rPr lang="en-US"/>
              <a:t>USGS Gauge</a:t>
            </a:r>
            <a:r>
              <a:rPr lang="en-US" baseline="0"/>
              <a:t> </a:t>
            </a:r>
            <a:r>
              <a:rPr lang="en-US"/>
              <a:t>11264500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'USGS Gauge 11264500'!$B$1</c:f>
              <c:strCache>
                <c:ptCount val="1"/>
                <c:pt idx="0">
                  <c:v>11264500</c:v>
                </c:pt>
              </c:strCache>
            </c:strRef>
          </c:tx>
          <c:marker>
            <c:symbol val="none"/>
          </c:marker>
          <c:xVal>
            <c:numRef>
              <c:f>'USGS Gauge 11264500'!$A$2:$A$366</c:f>
              <c:numCache>
                <c:formatCode>m/d/yyyy</c:formatCode>
                <c:ptCount val="365"/>
                <c:pt idx="0">
                  <c:v>25112.0</c:v>
                </c:pt>
                <c:pt idx="1">
                  <c:v>25113.0</c:v>
                </c:pt>
                <c:pt idx="2">
                  <c:v>25114.0</c:v>
                </c:pt>
                <c:pt idx="3">
                  <c:v>25115.0</c:v>
                </c:pt>
                <c:pt idx="4">
                  <c:v>25116.0</c:v>
                </c:pt>
                <c:pt idx="5">
                  <c:v>25117.0</c:v>
                </c:pt>
                <c:pt idx="6">
                  <c:v>25118.0</c:v>
                </c:pt>
                <c:pt idx="7">
                  <c:v>25119.0</c:v>
                </c:pt>
                <c:pt idx="8">
                  <c:v>25120.0</c:v>
                </c:pt>
                <c:pt idx="9">
                  <c:v>25121.0</c:v>
                </c:pt>
                <c:pt idx="10">
                  <c:v>25122.0</c:v>
                </c:pt>
                <c:pt idx="11">
                  <c:v>25123.0</c:v>
                </c:pt>
                <c:pt idx="12">
                  <c:v>25124.0</c:v>
                </c:pt>
                <c:pt idx="13">
                  <c:v>25125.0</c:v>
                </c:pt>
                <c:pt idx="14">
                  <c:v>25126.0</c:v>
                </c:pt>
                <c:pt idx="15">
                  <c:v>25127.0</c:v>
                </c:pt>
                <c:pt idx="16">
                  <c:v>25128.0</c:v>
                </c:pt>
                <c:pt idx="17">
                  <c:v>25129.0</c:v>
                </c:pt>
                <c:pt idx="18">
                  <c:v>25130.0</c:v>
                </c:pt>
                <c:pt idx="19">
                  <c:v>25131.0</c:v>
                </c:pt>
                <c:pt idx="20">
                  <c:v>25132.0</c:v>
                </c:pt>
                <c:pt idx="21">
                  <c:v>25133.0</c:v>
                </c:pt>
                <c:pt idx="22">
                  <c:v>25134.0</c:v>
                </c:pt>
                <c:pt idx="23">
                  <c:v>25135.0</c:v>
                </c:pt>
                <c:pt idx="24">
                  <c:v>25136.0</c:v>
                </c:pt>
                <c:pt idx="25">
                  <c:v>25137.0</c:v>
                </c:pt>
                <c:pt idx="26">
                  <c:v>25138.0</c:v>
                </c:pt>
                <c:pt idx="27">
                  <c:v>25139.0</c:v>
                </c:pt>
                <c:pt idx="28">
                  <c:v>25140.0</c:v>
                </c:pt>
                <c:pt idx="29">
                  <c:v>25141.0</c:v>
                </c:pt>
                <c:pt idx="30">
                  <c:v>25142.0</c:v>
                </c:pt>
                <c:pt idx="31">
                  <c:v>25143.0</c:v>
                </c:pt>
                <c:pt idx="32">
                  <c:v>25144.0</c:v>
                </c:pt>
                <c:pt idx="33">
                  <c:v>25145.0</c:v>
                </c:pt>
                <c:pt idx="34">
                  <c:v>25146.0</c:v>
                </c:pt>
                <c:pt idx="35">
                  <c:v>25147.0</c:v>
                </c:pt>
                <c:pt idx="36">
                  <c:v>25148.0</c:v>
                </c:pt>
                <c:pt idx="37">
                  <c:v>25149.0</c:v>
                </c:pt>
                <c:pt idx="38">
                  <c:v>25150.0</c:v>
                </c:pt>
                <c:pt idx="39">
                  <c:v>25151.0</c:v>
                </c:pt>
                <c:pt idx="40">
                  <c:v>25152.0</c:v>
                </c:pt>
                <c:pt idx="41">
                  <c:v>25153.0</c:v>
                </c:pt>
                <c:pt idx="42">
                  <c:v>25154.0</c:v>
                </c:pt>
                <c:pt idx="43">
                  <c:v>25155.0</c:v>
                </c:pt>
                <c:pt idx="44">
                  <c:v>25156.0</c:v>
                </c:pt>
                <c:pt idx="45">
                  <c:v>25157.0</c:v>
                </c:pt>
                <c:pt idx="46">
                  <c:v>25158.0</c:v>
                </c:pt>
                <c:pt idx="47">
                  <c:v>25159.0</c:v>
                </c:pt>
                <c:pt idx="48">
                  <c:v>25160.0</c:v>
                </c:pt>
                <c:pt idx="49">
                  <c:v>25161.0</c:v>
                </c:pt>
                <c:pt idx="50">
                  <c:v>25162.0</c:v>
                </c:pt>
                <c:pt idx="51">
                  <c:v>25163.0</c:v>
                </c:pt>
                <c:pt idx="52">
                  <c:v>25164.0</c:v>
                </c:pt>
                <c:pt idx="53">
                  <c:v>25165.0</c:v>
                </c:pt>
                <c:pt idx="54">
                  <c:v>25166.0</c:v>
                </c:pt>
                <c:pt idx="55">
                  <c:v>25167.0</c:v>
                </c:pt>
                <c:pt idx="56">
                  <c:v>25168.0</c:v>
                </c:pt>
                <c:pt idx="57">
                  <c:v>25169.0</c:v>
                </c:pt>
                <c:pt idx="58">
                  <c:v>25170.0</c:v>
                </c:pt>
                <c:pt idx="59">
                  <c:v>25171.0</c:v>
                </c:pt>
                <c:pt idx="60">
                  <c:v>25172.0</c:v>
                </c:pt>
                <c:pt idx="61">
                  <c:v>25173.0</c:v>
                </c:pt>
                <c:pt idx="62">
                  <c:v>25174.0</c:v>
                </c:pt>
                <c:pt idx="63">
                  <c:v>25175.0</c:v>
                </c:pt>
                <c:pt idx="64">
                  <c:v>25176.0</c:v>
                </c:pt>
                <c:pt idx="65">
                  <c:v>25177.0</c:v>
                </c:pt>
                <c:pt idx="66">
                  <c:v>25178.0</c:v>
                </c:pt>
                <c:pt idx="67">
                  <c:v>25179.0</c:v>
                </c:pt>
                <c:pt idx="68">
                  <c:v>25180.0</c:v>
                </c:pt>
                <c:pt idx="69">
                  <c:v>25181.0</c:v>
                </c:pt>
                <c:pt idx="70">
                  <c:v>25182.0</c:v>
                </c:pt>
                <c:pt idx="71">
                  <c:v>25183.0</c:v>
                </c:pt>
                <c:pt idx="72">
                  <c:v>25184.0</c:v>
                </c:pt>
                <c:pt idx="73">
                  <c:v>25185.0</c:v>
                </c:pt>
                <c:pt idx="74">
                  <c:v>25186.0</c:v>
                </c:pt>
                <c:pt idx="75">
                  <c:v>25187.0</c:v>
                </c:pt>
                <c:pt idx="76">
                  <c:v>25188.0</c:v>
                </c:pt>
                <c:pt idx="77">
                  <c:v>25189.0</c:v>
                </c:pt>
                <c:pt idx="78">
                  <c:v>25190.0</c:v>
                </c:pt>
                <c:pt idx="79">
                  <c:v>25191.0</c:v>
                </c:pt>
                <c:pt idx="80">
                  <c:v>25192.0</c:v>
                </c:pt>
                <c:pt idx="81">
                  <c:v>25193.0</c:v>
                </c:pt>
                <c:pt idx="82">
                  <c:v>25194.0</c:v>
                </c:pt>
                <c:pt idx="83">
                  <c:v>25195.0</c:v>
                </c:pt>
                <c:pt idx="84">
                  <c:v>25196.0</c:v>
                </c:pt>
                <c:pt idx="85">
                  <c:v>25197.0</c:v>
                </c:pt>
                <c:pt idx="86">
                  <c:v>25198.0</c:v>
                </c:pt>
                <c:pt idx="87">
                  <c:v>25199.0</c:v>
                </c:pt>
                <c:pt idx="88">
                  <c:v>25200.0</c:v>
                </c:pt>
                <c:pt idx="89">
                  <c:v>25201.0</c:v>
                </c:pt>
                <c:pt idx="90">
                  <c:v>25202.0</c:v>
                </c:pt>
                <c:pt idx="91">
                  <c:v>25203.0</c:v>
                </c:pt>
                <c:pt idx="92">
                  <c:v>25204.0</c:v>
                </c:pt>
                <c:pt idx="93">
                  <c:v>25205.0</c:v>
                </c:pt>
                <c:pt idx="94">
                  <c:v>25206.0</c:v>
                </c:pt>
                <c:pt idx="95">
                  <c:v>25207.0</c:v>
                </c:pt>
                <c:pt idx="96">
                  <c:v>25208.0</c:v>
                </c:pt>
                <c:pt idx="97">
                  <c:v>25209.0</c:v>
                </c:pt>
                <c:pt idx="98">
                  <c:v>25210.0</c:v>
                </c:pt>
                <c:pt idx="99">
                  <c:v>25211.0</c:v>
                </c:pt>
                <c:pt idx="100">
                  <c:v>25212.0</c:v>
                </c:pt>
                <c:pt idx="101">
                  <c:v>25213.0</c:v>
                </c:pt>
                <c:pt idx="102">
                  <c:v>25214.0</c:v>
                </c:pt>
                <c:pt idx="103">
                  <c:v>25215.0</c:v>
                </c:pt>
                <c:pt idx="104">
                  <c:v>25216.0</c:v>
                </c:pt>
                <c:pt idx="105">
                  <c:v>25217.0</c:v>
                </c:pt>
                <c:pt idx="106">
                  <c:v>25218.0</c:v>
                </c:pt>
                <c:pt idx="107">
                  <c:v>25219.0</c:v>
                </c:pt>
                <c:pt idx="108">
                  <c:v>25220.0</c:v>
                </c:pt>
                <c:pt idx="109">
                  <c:v>25221.0</c:v>
                </c:pt>
                <c:pt idx="110">
                  <c:v>25222.0</c:v>
                </c:pt>
                <c:pt idx="111">
                  <c:v>25223.0</c:v>
                </c:pt>
                <c:pt idx="112">
                  <c:v>25224.0</c:v>
                </c:pt>
                <c:pt idx="113">
                  <c:v>25225.0</c:v>
                </c:pt>
                <c:pt idx="114">
                  <c:v>25226.0</c:v>
                </c:pt>
                <c:pt idx="115">
                  <c:v>25227.0</c:v>
                </c:pt>
                <c:pt idx="116">
                  <c:v>25228.0</c:v>
                </c:pt>
                <c:pt idx="117">
                  <c:v>25229.0</c:v>
                </c:pt>
                <c:pt idx="118">
                  <c:v>25230.0</c:v>
                </c:pt>
                <c:pt idx="119">
                  <c:v>25231.0</c:v>
                </c:pt>
                <c:pt idx="120">
                  <c:v>25232.0</c:v>
                </c:pt>
                <c:pt idx="121">
                  <c:v>25233.0</c:v>
                </c:pt>
                <c:pt idx="122">
                  <c:v>25234.0</c:v>
                </c:pt>
                <c:pt idx="123">
                  <c:v>25235.0</c:v>
                </c:pt>
                <c:pt idx="124">
                  <c:v>25236.0</c:v>
                </c:pt>
                <c:pt idx="125">
                  <c:v>25237.0</c:v>
                </c:pt>
                <c:pt idx="126">
                  <c:v>25238.0</c:v>
                </c:pt>
                <c:pt idx="127">
                  <c:v>25239.0</c:v>
                </c:pt>
                <c:pt idx="128">
                  <c:v>25240.0</c:v>
                </c:pt>
                <c:pt idx="129">
                  <c:v>25241.0</c:v>
                </c:pt>
                <c:pt idx="130">
                  <c:v>25242.0</c:v>
                </c:pt>
                <c:pt idx="131">
                  <c:v>25243.0</c:v>
                </c:pt>
                <c:pt idx="132">
                  <c:v>25244.0</c:v>
                </c:pt>
                <c:pt idx="133">
                  <c:v>25245.0</c:v>
                </c:pt>
                <c:pt idx="134">
                  <c:v>25246.0</c:v>
                </c:pt>
                <c:pt idx="135">
                  <c:v>25247.0</c:v>
                </c:pt>
                <c:pt idx="136">
                  <c:v>25248.0</c:v>
                </c:pt>
                <c:pt idx="137">
                  <c:v>25249.0</c:v>
                </c:pt>
                <c:pt idx="138">
                  <c:v>25250.0</c:v>
                </c:pt>
                <c:pt idx="139">
                  <c:v>25251.0</c:v>
                </c:pt>
                <c:pt idx="140">
                  <c:v>25252.0</c:v>
                </c:pt>
                <c:pt idx="141">
                  <c:v>25253.0</c:v>
                </c:pt>
                <c:pt idx="142">
                  <c:v>25254.0</c:v>
                </c:pt>
                <c:pt idx="143">
                  <c:v>25255.0</c:v>
                </c:pt>
                <c:pt idx="144">
                  <c:v>25256.0</c:v>
                </c:pt>
                <c:pt idx="145">
                  <c:v>25257.0</c:v>
                </c:pt>
                <c:pt idx="146">
                  <c:v>25258.0</c:v>
                </c:pt>
                <c:pt idx="147">
                  <c:v>25259.0</c:v>
                </c:pt>
                <c:pt idx="148">
                  <c:v>25260.0</c:v>
                </c:pt>
                <c:pt idx="149">
                  <c:v>25261.0</c:v>
                </c:pt>
                <c:pt idx="150">
                  <c:v>25262.0</c:v>
                </c:pt>
                <c:pt idx="151">
                  <c:v>25263.0</c:v>
                </c:pt>
                <c:pt idx="152">
                  <c:v>25264.0</c:v>
                </c:pt>
                <c:pt idx="153">
                  <c:v>25265.0</c:v>
                </c:pt>
                <c:pt idx="154">
                  <c:v>25266.0</c:v>
                </c:pt>
                <c:pt idx="155">
                  <c:v>25267.0</c:v>
                </c:pt>
                <c:pt idx="156">
                  <c:v>25268.0</c:v>
                </c:pt>
                <c:pt idx="157">
                  <c:v>25269.0</c:v>
                </c:pt>
                <c:pt idx="158">
                  <c:v>25270.0</c:v>
                </c:pt>
                <c:pt idx="159">
                  <c:v>25271.0</c:v>
                </c:pt>
                <c:pt idx="160">
                  <c:v>25272.0</c:v>
                </c:pt>
                <c:pt idx="161">
                  <c:v>25273.0</c:v>
                </c:pt>
                <c:pt idx="162">
                  <c:v>25274.0</c:v>
                </c:pt>
                <c:pt idx="163">
                  <c:v>25275.0</c:v>
                </c:pt>
                <c:pt idx="164">
                  <c:v>25276.0</c:v>
                </c:pt>
                <c:pt idx="165">
                  <c:v>25277.0</c:v>
                </c:pt>
                <c:pt idx="166">
                  <c:v>25278.0</c:v>
                </c:pt>
                <c:pt idx="167">
                  <c:v>25279.0</c:v>
                </c:pt>
                <c:pt idx="168">
                  <c:v>25280.0</c:v>
                </c:pt>
                <c:pt idx="169">
                  <c:v>25281.0</c:v>
                </c:pt>
                <c:pt idx="170">
                  <c:v>25282.0</c:v>
                </c:pt>
                <c:pt idx="171">
                  <c:v>25283.0</c:v>
                </c:pt>
                <c:pt idx="172">
                  <c:v>25284.0</c:v>
                </c:pt>
                <c:pt idx="173">
                  <c:v>25285.0</c:v>
                </c:pt>
                <c:pt idx="174">
                  <c:v>25286.0</c:v>
                </c:pt>
                <c:pt idx="175">
                  <c:v>25287.0</c:v>
                </c:pt>
                <c:pt idx="176">
                  <c:v>25288.0</c:v>
                </c:pt>
                <c:pt idx="177">
                  <c:v>25289.0</c:v>
                </c:pt>
                <c:pt idx="178">
                  <c:v>25290.0</c:v>
                </c:pt>
                <c:pt idx="179">
                  <c:v>25291.0</c:v>
                </c:pt>
                <c:pt idx="180">
                  <c:v>25292.0</c:v>
                </c:pt>
                <c:pt idx="181">
                  <c:v>25293.0</c:v>
                </c:pt>
                <c:pt idx="182">
                  <c:v>25294.0</c:v>
                </c:pt>
                <c:pt idx="183">
                  <c:v>25295.0</c:v>
                </c:pt>
                <c:pt idx="184">
                  <c:v>25296.0</c:v>
                </c:pt>
                <c:pt idx="185">
                  <c:v>25297.0</c:v>
                </c:pt>
                <c:pt idx="186">
                  <c:v>25298.0</c:v>
                </c:pt>
                <c:pt idx="187">
                  <c:v>25299.0</c:v>
                </c:pt>
                <c:pt idx="188">
                  <c:v>25300.0</c:v>
                </c:pt>
                <c:pt idx="189">
                  <c:v>25301.0</c:v>
                </c:pt>
                <c:pt idx="190">
                  <c:v>25302.0</c:v>
                </c:pt>
                <c:pt idx="191">
                  <c:v>25303.0</c:v>
                </c:pt>
                <c:pt idx="192">
                  <c:v>25304.0</c:v>
                </c:pt>
                <c:pt idx="193">
                  <c:v>25305.0</c:v>
                </c:pt>
                <c:pt idx="194">
                  <c:v>25306.0</c:v>
                </c:pt>
                <c:pt idx="195">
                  <c:v>25307.0</c:v>
                </c:pt>
                <c:pt idx="196">
                  <c:v>25308.0</c:v>
                </c:pt>
                <c:pt idx="197">
                  <c:v>25309.0</c:v>
                </c:pt>
                <c:pt idx="198">
                  <c:v>25310.0</c:v>
                </c:pt>
                <c:pt idx="199">
                  <c:v>25311.0</c:v>
                </c:pt>
                <c:pt idx="200">
                  <c:v>25312.0</c:v>
                </c:pt>
                <c:pt idx="201">
                  <c:v>25313.0</c:v>
                </c:pt>
                <c:pt idx="202">
                  <c:v>25314.0</c:v>
                </c:pt>
                <c:pt idx="203">
                  <c:v>25315.0</c:v>
                </c:pt>
                <c:pt idx="204">
                  <c:v>25316.0</c:v>
                </c:pt>
                <c:pt idx="205">
                  <c:v>25317.0</c:v>
                </c:pt>
                <c:pt idx="206">
                  <c:v>25318.0</c:v>
                </c:pt>
                <c:pt idx="207">
                  <c:v>25319.0</c:v>
                </c:pt>
                <c:pt idx="208">
                  <c:v>25320.0</c:v>
                </c:pt>
                <c:pt idx="209">
                  <c:v>25321.0</c:v>
                </c:pt>
                <c:pt idx="210">
                  <c:v>25322.0</c:v>
                </c:pt>
                <c:pt idx="211">
                  <c:v>25323.0</c:v>
                </c:pt>
                <c:pt idx="212">
                  <c:v>25324.0</c:v>
                </c:pt>
                <c:pt idx="213">
                  <c:v>25325.0</c:v>
                </c:pt>
                <c:pt idx="214">
                  <c:v>25326.0</c:v>
                </c:pt>
                <c:pt idx="215">
                  <c:v>25327.0</c:v>
                </c:pt>
                <c:pt idx="216">
                  <c:v>25328.0</c:v>
                </c:pt>
                <c:pt idx="217">
                  <c:v>25329.0</c:v>
                </c:pt>
                <c:pt idx="218">
                  <c:v>25330.0</c:v>
                </c:pt>
                <c:pt idx="219">
                  <c:v>25331.0</c:v>
                </c:pt>
                <c:pt idx="220">
                  <c:v>25332.0</c:v>
                </c:pt>
                <c:pt idx="221">
                  <c:v>25333.0</c:v>
                </c:pt>
                <c:pt idx="222">
                  <c:v>25334.0</c:v>
                </c:pt>
                <c:pt idx="223">
                  <c:v>25335.0</c:v>
                </c:pt>
                <c:pt idx="224">
                  <c:v>25336.0</c:v>
                </c:pt>
                <c:pt idx="225">
                  <c:v>25337.0</c:v>
                </c:pt>
                <c:pt idx="226">
                  <c:v>25338.0</c:v>
                </c:pt>
                <c:pt idx="227">
                  <c:v>25339.0</c:v>
                </c:pt>
                <c:pt idx="228">
                  <c:v>25340.0</c:v>
                </c:pt>
                <c:pt idx="229">
                  <c:v>25341.0</c:v>
                </c:pt>
                <c:pt idx="230">
                  <c:v>25342.0</c:v>
                </c:pt>
                <c:pt idx="231">
                  <c:v>25343.0</c:v>
                </c:pt>
                <c:pt idx="232">
                  <c:v>25344.0</c:v>
                </c:pt>
                <c:pt idx="233">
                  <c:v>25345.0</c:v>
                </c:pt>
                <c:pt idx="234">
                  <c:v>25346.0</c:v>
                </c:pt>
                <c:pt idx="235">
                  <c:v>25347.0</c:v>
                </c:pt>
                <c:pt idx="236">
                  <c:v>25348.0</c:v>
                </c:pt>
                <c:pt idx="237">
                  <c:v>25349.0</c:v>
                </c:pt>
                <c:pt idx="238">
                  <c:v>25350.0</c:v>
                </c:pt>
                <c:pt idx="239">
                  <c:v>25351.0</c:v>
                </c:pt>
                <c:pt idx="240">
                  <c:v>25352.0</c:v>
                </c:pt>
                <c:pt idx="241">
                  <c:v>25353.0</c:v>
                </c:pt>
                <c:pt idx="242">
                  <c:v>25354.0</c:v>
                </c:pt>
                <c:pt idx="243">
                  <c:v>25355.0</c:v>
                </c:pt>
                <c:pt idx="244">
                  <c:v>25356.0</c:v>
                </c:pt>
                <c:pt idx="245">
                  <c:v>25357.0</c:v>
                </c:pt>
                <c:pt idx="246">
                  <c:v>25358.0</c:v>
                </c:pt>
                <c:pt idx="247">
                  <c:v>25359.0</c:v>
                </c:pt>
                <c:pt idx="248">
                  <c:v>25360.0</c:v>
                </c:pt>
                <c:pt idx="249">
                  <c:v>25361.0</c:v>
                </c:pt>
                <c:pt idx="250">
                  <c:v>25362.0</c:v>
                </c:pt>
                <c:pt idx="251">
                  <c:v>25363.0</c:v>
                </c:pt>
                <c:pt idx="252">
                  <c:v>25364.0</c:v>
                </c:pt>
                <c:pt idx="253">
                  <c:v>25365.0</c:v>
                </c:pt>
                <c:pt idx="254">
                  <c:v>25366.0</c:v>
                </c:pt>
                <c:pt idx="255">
                  <c:v>25367.0</c:v>
                </c:pt>
                <c:pt idx="256">
                  <c:v>25368.0</c:v>
                </c:pt>
                <c:pt idx="257">
                  <c:v>25369.0</c:v>
                </c:pt>
                <c:pt idx="258">
                  <c:v>25370.0</c:v>
                </c:pt>
                <c:pt idx="259">
                  <c:v>25371.0</c:v>
                </c:pt>
                <c:pt idx="260">
                  <c:v>25372.0</c:v>
                </c:pt>
                <c:pt idx="261">
                  <c:v>25373.0</c:v>
                </c:pt>
                <c:pt idx="262">
                  <c:v>25374.0</c:v>
                </c:pt>
                <c:pt idx="263">
                  <c:v>25375.0</c:v>
                </c:pt>
                <c:pt idx="264">
                  <c:v>25376.0</c:v>
                </c:pt>
                <c:pt idx="265">
                  <c:v>25377.0</c:v>
                </c:pt>
                <c:pt idx="266">
                  <c:v>25378.0</c:v>
                </c:pt>
                <c:pt idx="267">
                  <c:v>25379.0</c:v>
                </c:pt>
                <c:pt idx="268">
                  <c:v>25380.0</c:v>
                </c:pt>
                <c:pt idx="269">
                  <c:v>25381.0</c:v>
                </c:pt>
                <c:pt idx="270">
                  <c:v>25382.0</c:v>
                </c:pt>
                <c:pt idx="271">
                  <c:v>25383.0</c:v>
                </c:pt>
                <c:pt idx="272">
                  <c:v>25384.0</c:v>
                </c:pt>
                <c:pt idx="273">
                  <c:v>25385.0</c:v>
                </c:pt>
                <c:pt idx="274">
                  <c:v>25386.0</c:v>
                </c:pt>
                <c:pt idx="275">
                  <c:v>25387.0</c:v>
                </c:pt>
                <c:pt idx="276">
                  <c:v>25388.0</c:v>
                </c:pt>
                <c:pt idx="277">
                  <c:v>25389.0</c:v>
                </c:pt>
                <c:pt idx="278">
                  <c:v>25390.0</c:v>
                </c:pt>
                <c:pt idx="279">
                  <c:v>25391.0</c:v>
                </c:pt>
                <c:pt idx="280">
                  <c:v>25392.0</c:v>
                </c:pt>
                <c:pt idx="281">
                  <c:v>25393.0</c:v>
                </c:pt>
                <c:pt idx="282">
                  <c:v>25394.0</c:v>
                </c:pt>
                <c:pt idx="283">
                  <c:v>25395.0</c:v>
                </c:pt>
                <c:pt idx="284">
                  <c:v>25396.0</c:v>
                </c:pt>
                <c:pt idx="285">
                  <c:v>25397.0</c:v>
                </c:pt>
                <c:pt idx="286">
                  <c:v>25398.0</c:v>
                </c:pt>
                <c:pt idx="287">
                  <c:v>25399.0</c:v>
                </c:pt>
                <c:pt idx="288">
                  <c:v>25400.0</c:v>
                </c:pt>
                <c:pt idx="289">
                  <c:v>25401.0</c:v>
                </c:pt>
                <c:pt idx="290">
                  <c:v>25402.0</c:v>
                </c:pt>
                <c:pt idx="291">
                  <c:v>25403.0</c:v>
                </c:pt>
                <c:pt idx="292">
                  <c:v>25404.0</c:v>
                </c:pt>
                <c:pt idx="293">
                  <c:v>25405.0</c:v>
                </c:pt>
                <c:pt idx="294">
                  <c:v>25406.0</c:v>
                </c:pt>
                <c:pt idx="295">
                  <c:v>25407.0</c:v>
                </c:pt>
                <c:pt idx="296">
                  <c:v>25408.0</c:v>
                </c:pt>
                <c:pt idx="297">
                  <c:v>25409.0</c:v>
                </c:pt>
                <c:pt idx="298">
                  <c:v>25410.0</c:v>
                </c:pt>
                <c:pt idx="299">
                  <c:v>25411.0</c:v>
                </c:pt>
                <c:pt idx="300">
                  <c:v>25412.0</c:v>
                </c:pt>
                <c:pt idx="301">
                  <c:v>25413.0</c:v>
                </c:pt>
                <c:pt idx="302">
                  <c:v>25414.0</c:v>
                </c:pt>
                <c:pt idx="303">
                  <c:v>25415.0</c:v>
                </c:pt>
                <c:pt idx="304">
                  <c:v>25416.0</c:v>
                </c:pt>
                <c:pt idx="305">
                  <c:v>25417.0</c:v>
                </c:pt>
                <c:pt idx="306">
                  <c:v>25418.0</c:v>
                </c:pt>
                <c:pt idx="307">
                  <c:v>25419.0</c:v>
                </c:pt>
                <c:pt idx="308">
                  <c:v>25420.0</c:v>
                </c:pt>
                <c:pt idx="309">
                  <c:v>25421.0</c:v>
                </c:pt>
                <c:pt idx="310">
                  <c:v>25422.0</c:v>
                </c:pt>
                <c:pt idx="311">
                  <c:v>25423.0</c:v>
                </c:pt>
                <c:pt idx="312">
                  <c:v>25424.0</c:v>
                </c:pt>
                <c:pt idx="313">
                  <c:v>25425.0</c:v>
                </c:pt>
                <c:pt idx="314">
                  <c:v>25426.0</c:v>
                </c:pt>
                <c:pt idx="315">
                  <c:v>25427.0</c:v>
                </c:pt>
                <c:pt idx="316">
                  <c:v>25428.0</c:v>
                </c:pt>
                <c:pt idx="317">
                  <c:v>25429.0</c:v>
                </c:pt>
                <c:pt idx="318">
                  <c:v>25430.0</c:v>
                </c:pt>
                <c:pt idx="319">
                  <c:v>25431.0</c:v>
                </c:pt>
                <c:pt idx="320">
                  <c:v>25432.0</c:v>
                </c:pt>
                <c:pt idx="321">
                  <c:v>25433.0</c:v>
                </c:pt>
                <c:pt idx="322">
                  <c:v>25434.0</c:v>
                </c:pt>
                <c:pt idx="323">
                  <c:v>25435.0</c:v>
                </c:pt>
                <c:pt idx="324">
                  <c:v>25436.0</c:v>
                </c:pt>
                <c:pt idx="325">
                  <c:v>25437.0</c:v>
                </c:pt>
                <c:pt idx="326">
                  <c:v>25438.0</c:v>
                </c:pt>
                <c:pt idx="327">
                  <c:v>25439.0</c:v>
                </c:pt>
                <c:pt idx="328">
                  <c:v>25440.0</c:v>
                </c:pt>
                <c:pt idx="329">
                  <c:v>25441.0</c:v>
                </c:pt>
                <c:pt idx="330">
                  <c:v>25442.0</c:v>
                </c:pt>
                <c:pt idx="331">
                  <c:v>25443.0</c:v>
                </c:pt>
                <c:pt idx="332">
                  <c:v>25444.0</c:v>
                </c:pt>
                <c:pt idx="333">
                  <c:v>25445.0</c:v>
                </c:pt>
                <c:pt idx="334">
                  <c:v>25446.0</c:v>
                </c:pt>
                <c:pt idx="335">
                  <c:v>25447.0</c:v>
                </c:pt>
                <c:pt idx="336">
                  <c:v>25448.0</c:v>
                </c:pt>
                <c:pt idx="337">
                  <c:v>25449.0</c:v>
                </c:pt>
                <c:pt idx="338">
                  <c:v>25450.0</c:v>
                </c:pt>
                <c:pt idx="339">
                  <c:v>25451.0</c:v>
                </c:pt>
                <c:pt idx="340">
                  <c:v>25452.0</c:v>
                </c:pt>
                <c:pt idx="341">
                  <c:v>25453.0</c:v>
                </c:pt>
                <c:pt idx="342">
                  <c:v>25454.0</c:v>
                </c:pt>
                <c:pt idx="343">
                  <c:v>25455.0</c:v>
                </c:pt>
                <c:pt idx="344">
                  <c:v>25456.0</c:v>
                </c:pt>
                <c:pt idx="345">
                  <c:v>25457.0</c:v>
                </c:pt>
                <c:pt idx="346">
                  <c:v>25458.0</c:v>
                </c:pt>
                <c:pt idx="347">
                  <c:v>25459.0</c:v>
                </c:pt>
                <c:pt idx="348">
                  <c:v>25460.0</c:v>
                </c:pt>
                <c:pt idx="349">
                  <c:v>25461.0</c:v>
                </c:pt>
                <c:pt idx="350">
                  <c:v>25462.0</c:v>
                </c:pt>
                <c:pt idx="351">
                  <c:v>25463.0</c:v>
                </c:pt>
                <c:pt idx="352">
                  <c:v>25464.0</c:v>
                </c:pt>
                <c:pt idx="353">
                  <c:v>25465.0</c:v>
                </c:pt>
                <c:pt idx="354">
                  <c:v>25466.0</c:v>
                </c:pt>
                <c:pt idx="355">
                  <c:v>25467.0</c:v>
                </c:pt>
                <c:pt idx="356">
                  <c:v>25468.0</c:v>
                </c:pt>
                <c:pt idx="357">
                  <c:v>25469.0</c:v>
                </c:pt>
                <c:pt idx="358">
                  <c:v>25470.0</c:v>
                </c:pt>
                <c:pt idx="359">
                  <c:v>25471.0</c:v>
                </c:pt>
                <c:pt idx="360">
                  <c:v>25472.0</c:v>
                </c:pt>
                <c:pt idx="361">
                  <c:v>25473.0</c:v>
                </c:pt>
                <c:pt idx="362">
                  <c:v>25474.0</c:v>
                </c:pt>
                <c:pt idx="363">
                  <c:v>25475.0</c:v>
                </c:pt>
                <c:pt idx="364">
                  <c:v>25476.0</c:v>
                </c:pt>
              </c:numCache>
            </c:numRef>
          </c:xVal>
          <c:yVal>
            <c:numRef>
              <c:f>'USGS Gauge 11264500'!$B$2:$B$366</c:f>
              <c:numCache>
                <c:formatCode>General</c:formatCode>
                <c:ptCount val="365"/>
                <c:pt idx="0">
                  <c:v>2.6</c:v>
                </c:pt>
                <c:pt idx="1">
                  <c:v>2.4</c:v>
                </c:pt>
                <c:pt idx="2">
                  <c:v>2.3</c:v>
                </c:pt>
                <c:pt idx="3">
                  <c:v>2.3</c:v>
                </c:pt>
                <c:pt idx="4">
                  <c:v>2.3</c:v>
                </c:pt>
                <c:pt idx="5">
                  <c:v>2.3</c:v>
                </c:pt>
                <c:pt idx="6">
                  <c:v>2.4</c:v>
                </c:pt>
                <c:pt idx="7">
                  <c:v>2.6</c:v>
                </c:pt>
                <c:pt idx="8">
                  <c:v>2.6</c:v>
                </c:pt>
                <c:pt idx="9">
                  <c:v>2.7</c:v>
                </c:pt>
                <c:pt idx="10">
                  <c:v>2.7</c:v>
                </c:pt>
                <c:pt idx="11">
                  <c:v>3.2</c:v>
                </c:pt>
                <c:pt idx="12">
                  <c:v>5.5</c:v>
                </c:pt>
                <c:pt idx="13">
                  <c:v>29.0</c:v>
                </c:pt>
                <c:pt idx="14">
                  <c:v>18.0</c:v>
                </c:pt>
                <c:pt idx="15">
                  <c:v>17.0</c:v>
                </c:pt>
                <c:pt idx="16">
                  <c:v>17.0</c:v>
                </c:pt>
                <c:pt idx="17">
                  <c:v>16.0</c:v>
                </c:pt>
                <c:pt idx="18">
                  <c:v>16.0</c:v>
                </c:pt>
                <c:pt idx="19">
                  <c:v>16.0</c:v>
                </c:pt>
                <c:pt idx="20">
                  <c:v>16.0</c:v>
                </c:pt>
                <c:pt idx="21">
                  <c:v>16.0</c:v>
                </c:pt>
                <c:pt idx="22">
                  <c:v>16.0</c:v>
                </c:pt>
                <c:pt idx="23">
                  <c:v>16.0</c:v>
                </c:pt>
                <c:pt idx="24">
                  <c:v>16.0</c:v>
                </c:pt>
                <c:pt idx="25">
                  <c:v>16.0</c:v>
                </c:pt>
                <c:pt idx="26">
                  <c:v>17.0</c:v>
                </c:pt>
                <c:pt idx="27">
                  <c:v>17.0</c:v>
                </c:pt>
                <c:pt idx="28">
                  <c:v>18.0</c:v>
                </c:pt>
                <c:pt idx="29">
                  <c:v>22.0</c:v>
                </c:pt>
                <c:pt idx="30">
                  <c:v>21.0</c:v>
                </c:pt>
                <c:pt idx="31">
                  <c:v>21.0</c:v>
                </c:pt>
                <c:pt idx="32">
                  <c:v>32.0</c:v>
                </c:pt>
                <c:pt idx="33">
                  <c:v>268.0</c:v>
                </c:pt>
                <c:pt idx="34">
                  <c:v>160.0</c:v>
                </c:pt>
                <c:pt idx="35">
                  <c:v>125.0</c:v>
                </c:pt>
                <c:pt idx="36">
                  <c:v>98.0</c:v>
                </c:pt>
                <c:pt idx="37">
                  <c:v>84.0</c:v>
                </c:pt>
                <c:pt idx="38">
                  <c:v>81.0</c:v>
                </c:pt>
                <c:pt idx="39">
                  <c:v>112.0</c:v>
                </c:pt>
                <c:pt idx="40">
                  <c:v>143.0</c:v>
                </c:pt>
                <c:pt idx="41">
                  <c:v>128.0</c:v>
                </c:pt>
                <c:pt idx="42">
                  <c:v>154.0</c:v>
                </c:pt>
                <c:pt idx="43">
                  <c:v>135.0</c:v>
                </c:pt>
                <c:pt idx="44">
                  <c:v>111.0</c:v>
                </c:pt>
                <c:pt idx="45">
                  <c:v>116.0</c:v>
                </c:pt>
                <c:pt idx="46">
                  <c:v>125.0</c:v>
                </c:pt>
                <c:pt idx="47">
                  <c:v>120.0</c:v>
                </c:pt>
                <c:pt idx="48">
                  <c:v>137.0</c:v>
                </c:pt>
                <c:pt idx="49">
                  <c:v>146.0</c:v>
                </c:pt>
                <c:pt idx="50">
                  <c:v>128.0</c:v>
                </c:pt>
                <c:pt idx="51">
                  <c:v>118.0</c:v>
                </c:pt>
                <c:pt idx="52">
                  <c:v>110.0</c:v>
                </c:pt>
                <c:pt idx="53">
                  <c:v>111.0</c:v>
                </c:pt>
                <c:pt idx="54">
                  <c:v>106.0</c:v>
                </c:pt>
                <c:pt idx="55">
                  <c:v>85.0</c:v>
                </c:pt>
                <c:pt idx="56">
                  <c:v>76.0</c:v>
                </c:pt>
                <c:pt idx="57">
                  <c:v>72.0</c:v>
                </c:pt>
                <c:pt idx="58">
                  <c:v>60.0</c:v>
                </c:pt>
                <c:pt idx="59">
                  <c:v>57.0</c:v>
                </c:pt>
                <c:pt idx="60">
                  <c:v>57.0</c:v>
                </c:pt>
                <c:pt idx="61">
                  <c:v>55.0</c:v>
                </c:pt>
                <c:pt idx="62">
                  <c:v>47.0</c:v>
                </c:pt>
                <c:pt idx="63">
                  <c:v>52.0</c:v>
                </c:pt>
                <c:pt idx="64">
                  <c:v>49.0</c:v>
                </c:pt>
                <c:pt idx="65">
                  <c:v>46.0</c:v>
                </c:pt>
                <c:pt idx="66">
                  <c:v>46.0</c:v>
                </c:pt>
                <c:pt idx="67">
                  <c:v>44.0</c:v>
                </c:pt>
                <c:pt idx="68">
                  <c:v>43.0</c:v>
                </c:pt>
                <c:pt idx="69">
                  <c:v>42.0</c:v>
                </c:pt>
                <c:pt idx="70">
                  <c:v>43.0</c:v>
                </c:pt>
                <c:pt idx="71">
                  <c:v>50.0</c:v>
                </c:pt>
                <c:pt idx="72">
                  <c:v>45.0</c:v>
                </c:pt>
                <c:pt idx="73">
                  <c:v>53.0</c:v>
                </c:pt>
                <c:pt idx="74">
                  <c:v>53.0</c:v>
                </c:pt>
                <c:pt idx="75">
                  <c:v>63.0</c:v>
                </c:pt>
                <c:pt idx="76">
                  <c:v>64.0</c:v>
                </c:pt>
                <c:pt idx="77">
                  <c:v>63.0</c:v>
                </c:pt>
                <c:pt idx="78">
                  <c:v>68.0</c:v>
                </c:pt>
                <c:pt idx="79">
                  <c:v>64.0</c:v>
                </c:pt>
                <c:pt idx="80">
                  <c:v>63.0</c:v>
                </c:pt>
                <c:pt idx="81">
                  <c:v>53.0</c:v>
                </c:pt>
                <c:pt idx="82">
                  <c:v>55.0</c:v>
                </c:pt>
                <c:pt idx="83">
                  <c:v>62.0</c:v>
                </c:pt>
                <c:pt idx="84">
                  <c:v>85.0</c:v>
                </c:pt>
                <c:pt idx="85">
                  <c:v>82.0</c:v>
                </c:pt>
                <c:pt idx="86">
                  <c:v>82.0</c:v>
                </c:pt>
                <c:pt idx="87">
                  <c:v>88.0</c:v>
                </c:pt>
                <c:pt idx="88">
                  <c:v>90.0</c:v>
                </c:pt>
                <c:pt idx="89">
                  <c:v>85.0</c:v>
                </c:pt>
                <c:pt idx="90">
                  <c:v>82.0</c:v>
                </c:pt>
                <c:pt idx="91">
                  <c:v>79.0</c:v>
                </c:pt>
                <c:pt idx="92">
                  <c:v>75.0</c:v>
                </c:pt>
                <c:pt idx="93">
                  <c:v>74.0</c:v>
                </c:pt>
                <c:pt idx="94">
                  <c:v>76.0</c:v>
                </c:pt>
                <c:pt idx="95">
                  <c:v>86.0</c:v>
                </c:pt>
                <c:pt idx="96">
                  <c:v>98.0</c:v>
                </c:pt>
                <c:pt idx="97">
                  <c:v>111.0</c:v>
                </c:pt>
                <c:pt idx="98">
                  <c:v>116.0</c:v>
                </c:pt>
                <c:pt idx="99">
                  <c:v>111.0</c:v>
                </c:pt>
                <c:pt idx="100">
                  <c:v>101.0</c:v>
                </c:pt>
                <c:pt idx="101">
                  <c:v>88.0</c:v>
                </c:pt>
                <c:pt idx="102">
                  <c:v>90.0</c:v>
                </c:pt>
                <c:pt idx="103">
                  <c:v>97.0</c:v>
                </c:pt>
                <c:pt idx="104">
                  <c:v>127.0</c:v>
                </c:pt>
                <c:pt idx="105">
                  <c:v>150.0</c:v>
                </c:pt>
                <c:pt idx="106">
                  <c:v>125.0</c:v>
                </c:pt>
                <c:pt idx="107">
                  <c:v>112.0</c:v>
                </c:pt>
                <c:pt idx="108">
                  <c:v>99.0</c:v>
                </c:pt>
                <c:pt idx="109">
                  <c:v>108.0</c:v>
                </c:pt>
                <c:pt idx="110">
                  <c:v>291.0</c:v>
                </c:pt>
                <c:pt idx="111">
                  <c:v>281.0</c:v>
                </c:pt>
                <c:pt idx="112">
                  <c:v>408.0</c:v>
                </c:pt>
                <c:pt idx="113">
                  <c:v>260.0</c:v>
                </c:pt>
                <c:pt idx="114">
                  <c:v>223.0</c:v>
                </c:pt>
                <c:pt idx="115">
                  <c:v>211.0</c:v>
                </c:pt>
                <c:pt idx="116">
                  <c:v>546.0</c:v>
                </c:pt>
                <c:pt idx="117">
                  <c:v>610.0</c:v>
                </c:pt>
                <c:pt idx="118">
                  <c:v>369.0</c:v>
                </c:pt>
                <c:pt idx="119">
                  <c:v>294.0</c:v>
                </c:pt>
                <c:pt idx="120">
                  <c:v>245.0</c:v>
                </c:pt>
                <c:pt idx="121">
                  <c:v>230.0</c:v>
                </c:pt>
                <c:pt idx="122">
                  <c:v>195.0</c:v>
                </c:pt>
                <c:pt idx="123">
                  <c:v>189.0</c:v>
                </c:pt>
                <c:pt idx="124">
                  <c:v>173.0</c:v>
                </c:pt>
                <c:pt idx="125">
                  <c:v>161.0</c:v>
                </c:pt>
                <c:pt idx="126">
                  <c:v>153.0</c:v>
                </c:pt>
                <c:pt idx="127">
                  <c:v>151.0</c:v>
                </c:pt>
                <c:pt idx="128">
                  <c:v>139.0</c:v>
                </c:pt>
                <c:pt idx="129">
                  <c:v>130.0</c:v>
                </c:pt>
                <c:pt idx="130">
                  <c:v>145.0</c:v>
                </c:pt>
                <c:pt idx="131">
                  <c:v>139.0</c:v>
                </c:pt>
                <c:pt idx="132">
                  <c:v>131.0</c:v>
                </c:pt>
                <c:pt idx="133">
                  <c:v>131.0</c:v>
                </c:pt>
                <c:pt idx="134">
                  <c:v>127.0</c:v>
                </c:pt>
                <c:pt idx="135">
                  <c:v>118.0</c:v>
                </c:pt>
                <c:pt idx="136">
                  <c:v>118.0</c:v>
                </c:pt>
                <c:pt idx="137">
                  <c:v>120.0</c:v>
                </c:pt>
                <c:pt idx="138">
                  <c:v>124.0</c:v>
                </c:pt>
                <c:pt idx="139">
                  <c:v>117.0</c:v>
                </c:pt>
                <c:pt idx="140">
                  <c:v>122.0</c:v>
                </c:pt>
                <c:pt idx="141">
                  <c:v>118.0</c:v>
                </c:pt>
                <c:pt idx="142">
                  <c:v>113.0</c:v>
                </c:pt>
                <c:pt idx="143">
                  <c:v>108.0</c:v>
                </c:pt>
                <c:pt idx="144">
                  <c:v>108.0</c:v>
                </c:pt>
                <c:pt idx="145">
                  <c:v>108.0</c:v>
                </c:pt>
                <c:pt idx="146">
                  <c:v>95.0</c:v>
                </c:pt>
                <c:pt idx="147">
                  <c:v>95.0</c:v>
                </c:pt>
                <c:pt idx="148">
                  <c:v>107.0</c:v>
                </c:pt>
                <c:pt idx="149">
                  <c:v>106.0</c:v>
                </c:pt>
                <c:pt idx="150">
                  <c:v>107.0</c:v>
                </c:pt>
                <c:pt idx="151">
                  <c:v>100.0</c:v>
                </c:pt>
                <c:pt idx="152">
                  <c:v>108.0</c:v>
                </c:pt>
                <c:pt idx="153">
                  <c:v>126.0</c:v>
                </c:pt>
                <c:pt idx="154">
                  <c:v>145.0</c:v>
                </c:pt>
                <c:pt idx="155">
                  <c:v>129.0</c:v>
                </c:pt>
                <c:pt idx="156">
                  <c:v>120.0</c:v>
                </c:pt>
                <c:pt idx="157">
                  <c:v>112.0</c:v>
                </c:pt>
                <c:pt idx="158">
                  <c:v>104.0</c:v>
                </c:pt>
                <c:pt idx="159">
                  <c:v>100.0</c:v>
                </c:pt>
                <c:pt idx="160">
                  <c:v>95.0</c:v>
                </c:pt>
                <c:pt idx="161">
                  <c:v>93.0</c:v>
                </c:pt>
                <c:pt idx="162">
                  <c:v>93.0</c:v>
                </c:pt>
                <c:pt idx="163">
                  <c:v>89.0</c:v>
                </c:pt>
                <c:pt idx="164">
                  <c:v>88.0</c:v>
                </c:pt>
                <c:pt idx="165">
                  <c:v>90.0</c:v>
                </c:pt>
                <c:pt idx="166">
                  <c:v>98.0</c:v>
                </c:pt>
                <c:pt idx="167">
                  <c:v>110.0</c:v>
                </c:pt>
                <c:pt idx="168">
                  <c:v>122.0</c:v>
                </c:pt>
                <c:pt idx="169">
                  <c:v>127.0</c:v>
                </c:pt>
                <c:pt idx="170">
                  <c:v>129.0</c:v>
                </c:pt>
                <c:pt idx="171">
                  <c:v>126.0</c:v>
                </c:pt>
                <c:pt idx="172">
                  <c:v>124.0</c:v>
                </c:pt>
                <c:pt idx="173">
                  <c:v>143.0</c:v>
                </c:pt>
                <c:pt idx="174">
                  <c:v>161.0</c:v>
                </c:pt>
                <c:pt idx="175">
                  <c:v>191.0</c:v>
                </c:pt>
                <c:pt idx="176">
                  <c:v>232.0</c:v>
                </c:pt>
                <c:pt idx="177">
                  <c:v>285.0</c:v>
                </c:pt>
                <c:pt idx="178">
                  <c:v>350.0</c:v>
                </c:pt>
                <c:pt idx="179">
                  <c:v>452.0</c:v>
                </c:pt>
                <c:pt idx="180">
                  <c:v>558.0</c:v>
                </c:pt>
                <c:pt idx="181">
                  <c:v>690.0</c:v>
                </c:pt>
                <c:pt idx="182">
                  <c:v>730.0</c:v>
                </c:pt>
                <c:pt idx="183">
                  <c:v>675.0</c:v>
                </c:pt>
                <c:pt idx="184">
                  <c:v>585.0</c:v>
                </c:pt>
                <c:pt idx="185">
                  <c:v>549.0</c:v>
                </c:pt>
                <c:pt idx="186">
                  <c:v>598.0</c:v>
                </c:pt>
                <c:pt idx="187">
                  <c:v>496.0</c:v>
                </c:pt>
                <c:pt idx="188">
                  <c:v>413.0</c:v>
                </c:pt>
                <c:pt idx="189">
                  <c:v>385.0</c:v>
                </c:pt>
                <c:pt idx="190">
                  <c:v>385.0</c:v>
                </c:pt>
                <c:pt idx="191">
                  <c:v>388.0</c:v>
                </c:pt>
                <c:pt idx="192">
                  <c:v>476.0</c:v>
                </c:pt>
                <c:pt idx="193">
                  <c:v>626.0</c:v>
                </c:pt>
                <c:pt idx="194">
                  <c:v>690.0</c:v>
                </c:pt>
                <c:pt idx="195">
                  <c:v>670.0</c:v>
                </c:pt>
                <c:pt idx="196">
                  <c:v>549.0</c:v>
                </c:pt>
                <c:pt idx="197">
                  <c:v>524.0</c:v>
                </c:pt>
                <c:pt idx="198">
                  <c:v>626.0</c:v>
                </c:pt>
                <c:pt idx="199">
                  <c:v>740.0</c:v>
                </c:pt>
                <c:pt idx="200">
                  <c:v>760.0</c:v>
                </c:pt>
                <c:pt idx="201">
                  <c:v>1040.0</c:v>
                </c:pt>
                <c:pt idx="202">
                  <c:v>1320.0</c:v>
                </c:pt>
                <c:pt idx="203">
                  <c:v>1520.0</c:v>
                </c:pt>
                <c:pt idx="204">
                  <c:v>1470.0</c:v>
                </c:pt>
                <c:pt idx="205">
                  <c:v>988.0</c:v>
                </c:pt>
                <c:pt idx="206">
                  <c:v>800.0</c:v>
                </c:pt>
                <c:pt idx="207">
                  <c:v>765.0</c:v>
                </c:pt>
                <c:pt idx="208">
                  <c:v>850.0</c:v>
                </c:pt>
                <c:pt idx="209">
                  <c:v>1060.0</c:v>
                </c:pt>
                <c:pt idx="210">
                  <c:v>1310.0</c:v>
                </c:pt>
                <c:pt idx="211">
                  <c:v>1430.0</c:v>
                </c:pt>
                <c:pt idx="212">
                  <c:v>1520.0</c:v>
                </c:pt>
                <c:pt idx="213">
                  <c:v>1520.0</c:v>
                </c:pt>
                <c:pt idx="214">
                  <c:v>1230.0</c:v>
                </c:pt>
                <c:pt idx="215">
                  <c:v>1020.0</c:v>
                </c:pt>
                <c:pt idx="216">
                  <c:v>1070.0</c:v>
                </c:pt>
                <c:pt idx="217">
                  <c:v>1500.0</c:v>
                </c:pt>
                <c:pt idx="218">
                  <c:v>2000.0</c:v>
                </c:pt>
                <c:pt idx="219">
                  <c:v>2370.0</c:v>
                </c:pt>
                <c:pt idx="220">
                  <c:v>2680.0</c:v>
                </c:pt>
                <c:pt idx="221">
                  <c:v>2730.0</c:v>
                </c:pt>
                <c:pt idx="222">
                  <c:v>2610.0</c:v>
                </c:pt>
                <c:pt idx="223">
                  <c:v>2730.0</c:v>
                </c:pt>
                <c:pt idx="224">
                  <c:v>2850.0</c:v>
                </c:pt>
                <c:pt idx="225">
                  <c:v>2740.0</c:v>
                </c:pt>
                <c:pt idx="226">
                  <c:v>2540.0</c:v>
                </c:pt>
                <c:pt idx="227">
                  <c:v>2670.0</c:v>
                </c:pt>
                <c:pt idx="228">
                  <c:v>2930.0</c:v>
                </c:pt>
                <c:pt idx="229">
                  <c:v>3060.0</c:v>
                </c:pt>
                <c:pt idx="230">
                  <c:v>2880.0</c:v>
                </c:pt>
                <c:pt idx="231">
                  <c:v>2740.0</c:v>
                </c:pt>
                <c:pt idx="232">
                  <c:v>2910.0</c:v>
                </c:pt>
                <c:pt idx="233">
                  <c:v>3230.0</c:v>
                </c:pt>
                <c:pt idx="234">
                  <c:v>3480.0</c:v>
                </c:pt>
                <c:pt idx="235">
                  <c:v>3470.0</c:v>
                </c:pt>
                <c:pt idx="236">
                  <c:v>3510.0</c:v>
                </c:pt>
                <c:pt idx="237">
                  <c:v>3400.0</c:v>
                </c:pt>
                <c:pt idx="238">
                  <c:v>3340.0</c:v>
                </c:pt>
                <c:pt idx="239">
                  <c:v>3190.0</c:v>
                </c:pt>
                <c:pt idx="240">
                  <c:v>3370.0</c:v>
                </c:pt>
                <c:pt idx="241">
                  <c:v>3720.0</c:v>
                </c:pt>
                <c:pt idx="242">
                  <c:v>3920.0</c:v>
                </c:pt>
                <c:pt idx="243">
                  <c:v>4280.0</c:v>
                </c:pt>
                <c:pt idx="244">
                  <c:v>4170.0</c:v>
                </c:pt>
                <c:pt idx="245">
                  <c:v>4210.0</c:v>
                </c:pt>
                <c:pt idx="246">
                  <c:v>3720.0</c:v>
                </c:pt>
                <c:pt idx="247">
                  <c:v>3630.0</c:v>
                </c:pt>
                <c:pt idx="248">
                  <c:v>3470.0</c:v>
                </c:pt>
                <c:pt idx="249">
                  <c:v>3200.0</c:v>
                </c:pt>
                <c:pt idx="250">
                  <c:v>2870.0</c:v>
                </c:pt>
                <c:pt idx="251">
                  <c:v>2250.0</c:v>
                </c:pt>
                <c:pt idx="252">
                  <c:v>1580.0</c:v>
                </c:pt>
                <c:pt idx="253">
                  <c:v>1320.0</c:v>
                </c:pt>
                <c:pt idx="254">
                  <c:v>1300.0</c:v>
                </c:pt>
                <c:pt idx="255">
                  <c:v>1770.0</c:v>
                </c:pt>
                <c:pt idx="256">
                  <c:v>2140.0</c:v>
                </c:pt>
                <c:pt idx="257">
                  <c:v>2250.0</c:v>
                </c:pt>
                <c:pt idx="258">
                  <c:v>2380.0</c:v>
                </c:pt>
                <c:pt idx="259">
                  <c:v>1850.0</c:v>
                </c:pt>
                <c:pt idx="260">
                  <c:v>1400.0</c:v>
                </c:pt>
                <c:pt idx="261">
                  <c:v>1700.0</c:v>
                </c:pt>
                <c:pt idx="262">
                  <c:v>2050.0</c:v>
                </c:pt>
                <c:pt idx="263">
                  <c:v>1970.0</c:v>
                </c:pt>
                <c:pt idx="264">
                  <c:v>1960.0</c:v>
                </c:pt>
                <c:pt idx="265">
                  <c:v>2050.0</c:v>
                </c:pt>
                <c:pt idx="266">
                  <c:v>1750.0</c:v>
                </c:pt>
                <c:pt idx="267">
                  <c:v>1750.0</c:v>
                </c:pt>
                <c:pt idx="268">
                  <c:v>1550.0</c:v>
                </c:pt>
                <c:pt idx="269">
                  <c:v>1450.0</c:v>
                </c:pt>
                <c:pt idx="270">
                  <c:v>1350.0</c:v>
                </c:pt>
                <c:pt idx="271">
                  <c:v>1320.0</c:v>
                </c:pt>
                <c:pt idx="272">
                  <c:v>1420.0</c:v>
                </c:pt>
                <c:pt idx="273">
                  <c:v>1570.0</c:v>
                </c:pt>
                <c:pt idx="274">
                  <c:v>1570.0</c:v>
                </c:pt>
                <c:pt idx="275">
                  <c:v>1460.0</c:v>
                </c:pt>
                <c:pt idx="276">
                  <c:v>1400.0</c:v>
                </c:pt>
                <c:pt idx="277">
                  <c:v>1320.0</c:v>
                </c:pt>
                <c:pt idx="278">
                  <c:v>1300.0</c:v>
                </c:pt>
                <c:pt idx="279">
                  <c:v>1260.0</c:v>
                </c:pt>
                <c:pt idx="280">
                  <c:v>1260.0</c:v>
                </c:pt>
                <c:pt idx="281">
                  <c:v>1270.0</c:v>
                </c:pt>
                <c:pt idx="282">
                  <c:v>1250.0</c:v>
                </c:pt>
                <c:pt idx="283">
                  <c:v>1220.0</c:v>
                </c:pt>
                <c:pt idx="284">
                  <c:v>1220.0</c:v>
                </c:pt>
                <c:pt idx="285">
                  <c:v>1360.0</c:v>
                </c:pt>
                <c:pt idx="286">
                  <c:v>1380.0</c:v>
                </c:pt>
                <c:pt idx="287">
                  <c:v>1120.0</c:v>
                </c:pt>
                <c:pt idx="288">
                  <c:v>1020.0</c:v>
                </c:pt>
                <c:pt idx="289">
                  <c:v>934.0</c:v>
                </c:pt>
                <c:pt idx="290">
                  <c:v>898.0</c:v>
                </c:pt>
                <c:pt idx="291">
                  <c:v>952.0</c:v>
                </c:pt>
                <c:pt idx="292">
                  <c:v>976.0</c:v>
                </c:pt>
                <c:pt idx="293">
                  <c:v>1080.0</c:v>
                </c:pt>
                <c:pt idx="294">
                  <c:v>1170.0</c:v>
                </c:pt>
                <c:pt idx="295">
                  <c:v>1540.0</c:v>
                </c:pt>
                <c:pt idx="296">
                  <c:v>1020.0</c:v>
                </c:pt>
                <c:pt idx="297">
                  <c:v>820.0</c:v>
                </c:pt>
                <c:pt idx="298">
                  <c:v>690.0</c:v>
                </c:pt>
                <c:pt idx="299">
                  <c:v>640.0</c:v>
                </c:pt>
                <c:pt idx="300">
                  <c:v>580.0</c:v>
                </c:pt>
                <c:pt idx="301">
                  <c:v>549.0</c:v>
                </c:pt>
                <c:pt idx="302">
                  <c:v>585.0</c:v>
                </c:pt>
                <c:pt idx="303">
                  <c:v>567.0</c:v>
                </c:pt>
                <c:pt idx="304">
                  <c:v>444.0</c:v>
                </c:pt>
                <c:pt idx="305">
                  <c:v>410.0</c:v>
                </c:pt>
                <c:pt idx="306">
                  <c:v>428.0</c:v>
                </c:pt>
                <c:pt idx="307">
                  <c:v>428.0</c:v>
                </c:pt>
                <c:pt idx="308">
                  <c:v>378.0</c:v>
                </c:pt>
                <c:pt idx="309">
                  <c:v>323.0</c:v>
                </c:pt>
                <c:pt idx="310">
                  <c:v>285.0</c:v>
                </c:pt>
                <c:pt idx="311">
                  <c:v>262.0</c:v>
                </c:pt>
                <c:pt idx="312">
                  <c:v>248.0</c:v>
                </c:pt>
                <c:pt idx="313">
                  <c:v>258.0</c:v>
                </c:pt>
                <c:pt idx="314">
                  <c:v>260.0</c:v>
                </c:pt>
                <c:pt idx="315">
                  <c:v>268.0</c:v>
                </c:pt>
                <c:pt idx="316">
                  <c:v>252.0</c:v>
                </c:pt>
                <c:pt idx="317">
                  <c:v>240.0</c:v>
                </c:pt>
                <c:pt idx="318">
                  <c:v>235.0</c:v>
                </c:pt>
                <c:pt idx="319">
                  <c:v>222.0</c:v>
                </c:pt>
                <c:pt idx="320">
                  <c:v>238.0</c:v>
                </c:pt>
                <c:pt idx="321">
                  <c:v>296.0</c:v>
                </c:pt>
                <c:pt idx="322">
                  <c:v>238.0</c:v>
                </c:pt>
                <c:pt idx="323">
                  <c:v>195.0</c:v>
                </c:pt>
                <c:pt idx="324">
                  <c:v>178.0</c:v>
                </c:pt>
                <c:pt idx="325">
                  <c:v>167.0</c:v>
                </c:pt>
                <c:pt idx="326">
                  <c:v>157.0</c:v>
                </c:pt>
                <c:pt idx="327">
                  <c:v>151.0</c:v>
                </c:pt>
                <c:pt idx="328">
                  <c:v>153.0</c:v>
                </c:pt>
                <c:pt idx="329">
                  <c:v>147.0</c:v>
                </c:pt>
                <c:pt idx="330">
                  <c:v>126.0</c:v>
                </c:pt>
                <c:pt idx="331">
                  <c:v>113.0</c:v>
                </c:pt>
                <c:pt idx="332">
                  <c:v>101.0</c:v>
                </c:pt>
                <c:pt idx="333">
                  <c:v>93.0</c:v>
                </c:pt>
                <c:pt idx="334">
                  <c:v>85.0</c:v>
                </c:pt>
                <c:pt idx="335">
                  <c:v>77.0</c:v>
                </c:pt>
                <c:pt idx="336">
                  <c:v>77.0</c:v>
                </c:pt>
                <c:pt idx="337">
                  <c:v>80.0</c:v>
                </c:pt>
                <c:pt idx="338">
                  <c:v>81.0</c:v>
                </c:pt>
                <c:pt idx="339">
                  <c:v>80.0</c:v>
                </c:pt>
                <c:pt idx="340">
                  <c:v>79.0</c:v>
                </c:pt>
                <c:pt idx="341">
                  <c:v>100.0</c:v>
                </c:pt>
                <c:pt idx="342">
                  <c:v>100.0</c:v>
                </c:pt>
                <c:pt idx="343">
                  <c:v>95.0</c:v>
                </c:pt>
                <c:pt idx="344">
                  <c:v>86.0</c:v>
                </c:pt>
                <c:pt idx="345">
                  <c:v>84.0</c:v>
                </c:pt>
                <c:pt idx="346">
                  <c:v>74.0</c:v>
                </c:pt>
                <c:pt idx="347">
                  <c:v>66.0</c:v>
                </c:pt>
                <c:pt idx="348">
                  <c:v>53.0</c:v>
                </c:pt>
                <c:pt idx="349">
                  <c:v>49.0</c:v>
                </c:pt>
                <c:pt idx="350">
                  <c:v>45.0</c:v>
                </c:pt>
                <c:pt idx="351">
                  <c:v>42.0</c:v>
                </c:pt>
                <c:pt idx="352">
                  <c:v>39.0</c:v>
                </c:pt>
                <c:pt idx="353">
                  <c:v>36.0</c:v>
                </c:pt>
                <c:pt idx="354">
                  <c:v>34.0</c:v>
                </c:pt>
                <c:pt idx="355">
                  <c:v>34.0</c:v>
                </c:pt>
                <c:pt idx="356">
                  <c:v>32.0</c:v>
                </c:pt>
                <c:pt idx="357">
                  <c:v>29.0</c:v>
                </c:pt>
                <c:pt idx="358">
                  <c:v>27.0</c:v>
                </c:pt>
                <c:pt idx="359">
                  <c:v>26.0</c:v>
                </c:pt>
                <c:pt idx="360">
                  <c:v>24.0</c:v>
                </c:pt>
                <c:pt idx="361">
                  <c:v>23.0</c:v>
                </c:pt>
                <c:pt idx="362">
                  <c:v>23.0</c:v>
                </c:pt>
                <c:pt idx="363">
                  <c:v>23.0</c:v>
                </c:pt>
                <c:pt idx="364">
                  <c:v>24.0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524498800"/>
        <c:axId val="-1523833376"/>
      </c:scatterChart>
      <c:valAx>
        <c:axId val="-1524498800"/>
        <c:scaling>
          <c:orientation val="minMax"/>
          <c:max val="25500.0"/>
          <c:min val="2510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</a:p>
            </c:rich>
          </c:tx>
          <c:layout/>
          <c:overlay val="0"/>
        </c:title>
        <c:numFmt formatCode="m/d/yyyy" sourceLinked="1"/>
        <c:majorTickMark val="none"/>
        <c:minorTickMark val="none"/>
        <c:tickLblPos val="nextTo"/>
        <c:crossAx val="-1523833376"/>
        <c:crosses val="autoZero"/>
        <c:crossBetween val="midCat"/>
      </c:valAx>
      <c:valAx>
        <c:axId val="-15238333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Flow (cfs)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152449880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DRH for</a:t>
            </a:r>
            <a:r>
              <a:rPr lang="en-US" baseline="0" dirty="0" smtClean="0"/>
              <a:t> </a:t>
            </a:r>
            <a:r>
              <a:rPr lang="en-US" dirty="0" smtClean="0"/>
              <a:t>USGS </a:t>
            </a:r>
            <a:r>
              <a:rPr lang="en-US" dirty="0"/>
              <a:t>Gauge 11264500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'DRH Gauge 11264500'!$B$1</c:f>
              <c:strCache>
                <c:ptCount val="1"/>
                <c:pt idx="0">
                  <c:v>Dimensionless Reference Hydrograph for USGS Gauge 11264500</c:v>
                </c:pt>
              </c:strCache>
            </c:strRef>
          </c:tx>
          <c:marker>
            <c:symbol val="none"/>
          </c:marker>
          <c:xVal>
            <c:numRef>
              <c:f>'DRH Gauge 11264500'!$A$2:$A$366</c:f>
              <c:numCache>
                <c:formatCode>General</c:formatCode>
                <c:ptCount val="365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  <c:pt idx="137">
                  <c:v>138.0</c:v>
                </c:pt>
                <c:pt idx="138">
                  <c:v>139.0</c:v>
                </c:pt>
                <c:pt idx="139">
                  <c:v>140.0</c:v>
                </c:pt>
                <c:pt idx="140">
                  <c:v>141.0</c:v>
                </c:pt>
                <c:pt idx="141">
                  <c:v>142.0</c:v>
                </c:pt>
                <c:pt idx="142">
                  <c:v>143.0</c:v>
                </c:pt>
                <c:pt idx="143">
                  <c:v>144.0</c:v>
                </c:pt>
                <c:pt idx="144">
                  <c:v>145.0</c:v>
                </c:pt>
                <c:pt idx="145">
                  <c:v>146.0</c:v>
                </c:pt>
                <c:pt idx="146">
                  <c:v>147.0</c:v>
                </c:pt>
                <c:pt idx="147">
                  <c:v>148.0</c:v>
                </c:pt>
                <c:pt idx="148">
                  <c:v>149.0</c:v>
                </c:pt>
                <c:pt idx="149">
                  <c:v>150.0</c:v>
                </c:pt>
                <c:pt idx="150">
                  <c:v>151.0</c:v>
                </c:pt>
                <c:pt idx="151">
                  <c:v>152.0</c:v>
                </c:pt>
                <c:pt idx="152">
                  <c:v>153.0</c:v>
                </c:pt>
                <c:pt idx="153">
                  <c:v>154.0</c:v>
                </c:pt>
                <c:pt idx="154">
                  <c:v>155.0</c:v>
                </c:pt>
                <c:pt idx="155">
                  <c:v>156.0</c:v>
                </c:pt>
                <c:pt idx="156">
                  <c:v>157.0</c:v>
                </c:pt>
                <c:pt idx="157">
                  <c:v>158.0</c:v>
                </c:pt>
                <c:pt idx="158">
                  <c:v>159.0</c:v>
                </c:pt>
                <c:pt idx="159">
                  <c:v>160.0</c:v>
                </c:pt>
                <c:pt idx="160">
                  <c:v>161.0</c:v>
                </c:pt>
                <c:pt idx="161">
                  <c:v>162.0</c:v>
                </c:pt>
                <c:pt idx="162">
                  <c:v>163.0</c:v>
                </c:pt>
                <c:pt idx="163">
                  <c:v>164.0</c:v>
                </c:pt>
                <c:pt idx="164">
                  <c:v>165.0</c:v>
                </c:pt>
                <c:pt idx="165">
                  <c:v>166.0</c:v>
                </c:pt>
                <c:pt idx="166">
                  <c:v>167.0</c:v>
                </c:pt>
                <c:pt idx="167">
                  <c:v>168.0</c:v>
                </c:pt>
                <c:pt idx="168">
                  <c:v>169.0</c:v>
                </c:pt>
                <c:pt idx="169">
                  <c:v>170.0</c:v>
                </c:pt>
                <c:pt idx="170">
                  <c:v>171.0</c:v>
                </c:pt>
                <c:pt idx="171">
                  <c:v>172.0</c:v>
                </c:pt>
                <c:pt idx="172">
                  <c:v>173.0</c:v>
                </c:pt>
                <c:pt idx="173">
                  <c:v>174.0</c:v>
                </c:pt>
                <c:pt idx="174">
                  <c:v>175.0</c:v>
                </c:pt>
                <c:pt idx="175">
                  <c:v>176.0</c:v>
                </c:pt>
                <c:pt idx="176">
                  <c:v>177.0</c:v>
                </c:pt>
                <c:pt idx="177">
                  <c:v>178.0</c:v>
                </c:pt>
                <c:pt idx="178">
                  <c:v>179.0</c:v>
                </c:pt>
                <c:pt idx="179">
                  <c:v>180.0</c:v>
                </c:pt>
                <c:pt idx="180">
                  <c:v>181.0</c:v>
                </c:pt>
                <c:pt idx="181">
                  <c:v>182.0</c:v>
                </c:pt>
                <c:pt idx="182">
                  <c:v>183.0</c:v>
                </c:pt>
                <c:pt idx="183">
                  <c:v>184.0</c:v>
                </c:pt>
                <c:pt idx="184">
                  <c:v>185.0</c:v>
                </c:pt>
                <c:pt idx="185">
                  <c:v>186.0</c:v>
                </c:pt>
                <c:pt idx="186">
                  <c:v>187.0</c:v>
                </c:pt>
                <c:pt idx="187">
                  <c:v>188.0</c:v>
                </c:pt>
                <c:pt idx="188">
                  <c:v>189.0</c:v>
                </c:pt>
                <c:pt idx="189">
                  <c:v>190.0</c:v>
                </c:pt>
                <c:pt idx="190">
                  <c:v>191.0</c:v>
                </c:pt>
                <c:pt idx="191">
                  <c:v>192.0</c:v>
                </c:pt>
                <c:pt idx="192">
                  <c:v>193.0</c:v>
                </c:pt>
                <c:pt idx="193">
                  <c:v>194.0</c:v>
                </c:pt>
                <c:pt idx="194">
                  <c:v>195.0</c:v>
                </c:pt>
                <c:pt idx="195">
                  <c:v>196.0</c:v>
                </c:pt>
                <c:pt idx="196">
                  <c:v>197.0</c:v>
                </c:pt>
                <c:pt idx="197">
                  <c:v>198.0</c:v>
                </c:pt>
                <c:pt idx="198">
                  <c:v>199.0</c:v>
                </c:pt>
                <c:pt idx="199">
                  <c:v>200.0</c:v>
                </c:pt>
                <c:pt idx="200">
                  <c:v>201.0</c:v>
                </c:pt>
                <c:pt idx="201">
                  <c:v>202.0</c:v>
                </c:pt>
                <c:pt idx="202">
                  <c:v>203.0</c:v>
                </c:pt>
                <c:pt idx="203">
                  <c:v>204.0</c:v>
                </c:pt>
                <c:pt idx="204">
                  <c:v>205.0</c:v>
                </c:pt>
                <c:pt idx="205">
                  <c:v>206.0</c:v>
                </c:pt>
                <c:pt idx="206">
                  <c:v>207.0</c:v>
                </c:pt>
                <c:pt idx="207">
                  <c:v>208.0</c:v>
                </c:pt>
                <c:pt idx="208">
                  <c:v>209.0</c:v>
                </c:pt>
                <c:pt idx="209">
                  <c:v>210.0</c:v>
                </c:pt>
                <c:pt idx="210">
                  <c:v>211.0</c:v>
                </c:pt>
                <c:pt idx="211">
                  <c:v>212.0</c:v>
                </c:pt>
                <c:pt idx="212">
                  <c:v>213.0</c:v>
                </c:pt>
                <c:pt idx="213">
                  <c:v>214.0</c:v>
                </c:pt>
                <c:pt idx="214">
                  <c:v>215.0</c:v>
                </c:pt>
                <c:pt idx="215">
                  <c:v>216.0</c:v>
                </c:pt>
                <c:pt idx="216">
                  <c:v>217.0</c:v>
                </c:pt>
                <c:pt idx="217">
                  <c:v>218.0</c:v>
                </c:pt>
                <c:pt idx="218">
                  <c:v>219.0</c:v>
                </c:pt>
                <c:pt idx="219">
                  <c:v>220.0</c:v>
                </c:pt>
                <c:pt idx="220">
                  <c:v>221.0</c:v>
                </c:pt>
                <c:pt idx="221">
                  <c:v>222.0</c:v>
                </c:pt>
                <c:pt idx="222">
                  <c:v>223.0</c:v>
                </c:pt>
                <c:pt idx="223">
                  <c:v>224.0</c:v>
                </c:pt>
                <c:pt idx="224">
                  <c:v>225.0</c:v>
                </c:pt>
                <c:pt idx="225">
                  <c:v>226.0</c:v>
                </c:pt>
                <c:pt idx="226">
                  <c:v>227.0</c:v>
                </c:pt>
                <c:pt idx="227">
                  <c:v>228.0</c:v>
                </c:pt>
                <c:pt idx="228">
                  <c:v>229.0</c:v>
                </c:pt>
                <c:pt idx="229">
                  <c:v>230.0</c:v>
                </c:pt>
                <c:pt idx="230">
                  <c:v>231.0</c:v>
                </c:pt>
                <c:pt idx="231">
                  <c:v>232.0</c:v>
                </c:pt>
                <c:pt idx="232">
                  <c:v>233.0</c:v>
                </c:pt>
                <c:pt idx="233">
                  <c:v>234.0</c:v>
                </c:pt>
                <c:pt idx="234">
                  <c:v>235.0</c:v>
                </c:pt>
                <c:pt idx="235">
                  <c:v>236.0</c:v>
                </c:pt>
                <c:pt idx="236">
                  <c:v>237.0</c:v>
                </c:pt>
                <c:pt idx="237">
                  <c:v>238.0</c:v>
                </c:pt>
                <c:pt idx="238">
                  <c:v>239.0</c:v>
                </c:pt>
                <c:pt idx="239">
                  <c:v>240.0</c:v>
                </c:pt>
                <c:pt idx="240">
                  <c:v>241.0</c:v>
                </c:pt>
                <c:pt idx="241">
                  <c:v>242.0</c:v>
                </c:pt>
                <c:pt idx="242">
                  <c:v>243.0</c:v>
                </c:pt>
                <c:pt idx="243">
                  <c:v>244.0</c:v>
                </c:pt>
                <c:pt idx="244">
                  <c:v>245.0</c:v>
                </c:pt>
                <c:pt idx="245">
                  <c:v>246.0</c:v>
                </c:pt>
                <c:pt idx="246">
                  <c:v>247.0</c:v>
                </c:pt>
                <c:pt idx="247">
                  <c:v>248.0</c:v>
                </c:pt>
                <c:pt idx="248">
                  <c:v>249.0</c:v>
                </c:pt>
                <c:pt idx="249">
                  <c:v>250.0</c:v>
                </c:pt>
                <c:pt idx="250">
                  <c:v>251.0</c:v>
                </c:pt>
                <c:pt idx="251">
                  <c:v>252.0</c:v>
                </c:pt>
                <c:pt idx="252">
                  <c:v>253.0</c:v>
                </c:pt>
                <c:pt idx="253">
                  <c:v>254.0</c:v>
                </c:pt>
                <c:pt idx="254">
                  <c:v>255.0</c:v>
                </c:pt>
                <c:pt idx="255">
                  <c:v>256.0</c:v>
                </c:pt>
                <c:pt idx="256">
                  <c:v>257.0</c:v>
                </c:pt>
                <c:pt idx="257">
                  <c:v>258.0</c:v>
                </c:pt>
                <c:pt idx="258">
                  <c:v>259.0</c:v>
                </c:pt>
                <c:pt idx="259">
                  <c:v>260.0</c:v>
                </c:pt>
                <c:pt idx="260">
                  <c:v>261.0</c:v>
                </c:pt>
                <c:pt idx="261">
                  <c:v>262.0</c:v>
                </c:pt>
                <c:pt idx="262">
                  <c:v>263.0</c:v>
                </c:pt>
                <c:pt idx="263">
                  <c:v>264.0</c:v>
                </c:pt>
                <c:pt idx="264">
                  <c:v>265.0</c:v>
                </c:pt>
                <c:pt idx="265">
                  <c:v>266.0</c:v>
                </c:pt>
                <c:pt idx="266">
                  <c:v>267.0</c:v>
                </c:pt>
                <c:pt idx="267">
                  <c:v>268.0</c:v>
                </c:pt>
                <c:pt idx="268">
                  <c:v>269.0</c:v>
                </c:pt>
                <c:pt idx="269">
                  <c:v>270.0</c:v>
                </c:pt>
                <c:pt idx="270">
                  <c:v>271.0</c:v>
                </c:pt>
                <c:pt idx="271">
                  <c:v>272.0</c:v>
                </c:pt>
                <c:pt idx="272">
                  <c:v>273.0</c:v>
                </c:pt>
                <c:pt idx="273">
                  <c:v>274.0</c:v>
                </c:pt>
                <c:pt idx="274">
                  <c:v>275.0</c:v>
                </c:pt>
                <c:pt idx="275">
                  <c:v>276.0</c:v>
                </c:pt>
                <c:pt idx="276">
                  <c:v>277.0</c:v>
                </c:pt>
                <c:pt idx="277">
                  <c:v>278.0</c:v>
                </c:pt>
                <c:pt idx="278">
                  <c:v>279.0</c:v>
                </c:pt>
                <c:pt idx="279">
                  <c:v>280.0</c:v>
                </c:pt>
                <c:pt idx="280">
                  <c:v>281.0</c:v>
                </c:pt>
                <c:pt idx="281">
                  <c:v>282.0</c:v>
                </c:pt>
                <c:pt idx="282">
                  <c:v>283.0</c:v>
                </c:pt>
                <c:pt idx="283">
                  <c:v>284.0</c:v>
                </c:pt>
                <c:pt idx="284">
                  <c:v>285.0</c:v>
                </c:pt>
                <c:pt idx="285">
                  <c:v>286.0</c:v>
                </c:pt>
                <c:pt idx="286">
                  <c:v>287.0</c:v>
                </c:pt>
                <c:pt idx="287">
                  <c:v>288.0</c:v>
                </c:pt>
                <c:pt idx="288">
                  <c:v>289.0</c:v>
                </c:pt>
                <c:pt idx="289">
                  <c:v>290.0</c:v>
                </c:pt>
                <c:pt idx="290">
                  <c:v>291.0</c:v>
                </c:pt>
                <c:pt idx="291">
                  <c:v>292.0</c:v>
                </c:pt>
                <c:pt idx="292">
                  <c:v>293.0</c:v>
                </c:pt>
                <c:pt idx="293">
                  <c:v>294.0</c:v>
                </c:pt>
                <c:pt idx="294">
                  <c:v>295.0</c:v>
                </c:pt>
                <c:pt idx="295">
                  <c:v>296.0</c:v>
                </c:pt>
                <c:pt idx="296">
                  <c:v>297.0</c:v>
                </c:pt>
                <c:pt idx="297">
                  <c:v>298.0</c:v>
                </c:pt>
                <c:pt idx="298">
                  <c:v>299.0</c:v>
                </c:pt>
                <c:pt idx="299">
                  <c:v>300.0</c:v>
                </c:pt>
                <c:pt idx="300">
                  <c:v>301.0</c:v>
                </c:pt>
                <c:pt idx="301">
                  <c:v>302.0</c:v>
                </c:pt>
                <c:pt idx="302">
                  <c:v>303.0</c:v>
                </c:pt>
                <c:pt idx="303">
                  <c:v>304.0</c:v>
                </c:pt>
                <c:pt idx="304">
                  <c:v>305.0</c:v>
                </c:pt>
                <c:pt idx="305">
                  <c:v>306.0</c:v>
                </c:pt>
                <c:pt idx="306">
                  <c:v>307.0</c:v>
                </c:pt>
                <c:pt idx="307">
                  <c:v>308.0</c:v>
                </c:pt>
                <c:pt idx="308">
                  <c:v>309.0</c:v>
                </c:pt>
                <c:pt idx="309">
                  <c:v>310.0</c:v>
                </c:pt>
                <c:pt idx="310">
                  <c:v>311.0</c:v>
                </c:pt>
                <c:pt idx="311">
                  <c:v>312.0</c:v>
                </c:pt>
                <c:pt idx="312">
                  <c:v>313.0</c:v>
                </c:pt>
                <c:pt idx="313">
                  <c:v>314.0</c:v>
                </c:pt>
                <c:pt idx="314">
                  <c:v>315.0</c:v>
                </c:pt>
                <c:pt idx="315">
                  <c:v>316.0</c:v>
                </c:pt>
                <c:pt idx="316">
                  <c:v>317.0</c:v>
                </c:pt>
                <c:pt idx="317">
                  <c:v>318.0</c:v>
                </c:pt>
                <c:pt idx="318">
                  <c:v>319.0</c:v>
                </c:pt>
                <c:pt idx="319">
                  <c:v>320.0</c:v>
                </c:pt>
                <c:pt idx="320">
                  <c:v>321.0</c:v>
                </c:pt>
                <c:pt idx="321">
                  <c:v>322.0</c:v>
                </c:pt>
                <c:pt idx="322">
                  <c:v>323.0</c:v>
                </c:pt>
                <c:pt idx="323">
                  <c:v>324.0</c:v>
                </c:pt>
                <c:pt idx="324">
                  <c:v>325.0</c:v>
                </c:pt>
                <c:pt idx="325">
                  <c:v>326.0</c:v>
                </c:pt>
                <c:pt idx="326">
                  <c:v>327.0</c:v>
                </c:pt>
                <c:pt idx="327">
                  <c:v>328.0</c:v>
                </c:pt>
                <c:pt idx="328">
                  <c:v>329.0</c:v>
                </c:pt>
                <c:pt idx="329">
                  <c:v>330.0</c:v>
                </c:pt>
                <c:pt idx="330">
                  <c:v>331.0</c:v>
                </c:pt>
                <c:pt idx="331">
                  <c:v>332.0</c:v>
                </c:pt>
                <c:pt idx="332">
                  <c:v>333.0</c:v>
                </c:pt>
                <c:pt idx="333">
                  <c:v>334.0</c:v>
                </c:pt>
                <c:pt idx="334">
                  <c:v>335.0</c:v>
                </c:pt>
                <c:pt idx="335">
                  <c:v>336.0</c:v>
                </c:pt>
                <c:pt idx="336">
                  <c:v>337.0</c:v>
                </c:pt>
                <c:pt idx="337">
                  <c:v>338.0</c:v>
                </c:pt>
                <c:pt idx="338">
                  <c:v>339.0</c:v>
                </c:pt>
                <c:pt idx="339">
                  <c:v>340.0</c:v>
                </c:pt>
                <c:pt idx="340">
                  <c:v>341.0</c:v>
                </c:pt>
                <c:pt idx="341">
                  <c:v>342.0</c:v>
                </c:pt>
                <c:pt idx="342">
                  <c:v>343.0</c:v>
                </c:pt>
                <c:pt idx="343">
                  <c:v>344.0</c:v>
                </c:pt>
                <c:pt idx="344">
                  <c:v>345.0</c:v>
                </c:pt>
                <c:pt idx="345">
                  <c:v>346.0</c:v>
                </c:pt>
                <c:pt idx="346">
                  <c:v>347.0</c:v>
                </c:pt>
                <c:pt idx="347">
                  <c:v>348.0</c:v>
                </c:pt>
                <c:pt idx="348">
                  <c:v>349.0</c:v>
                </c:pt>
                <c:pt idx="349">
                  <c:v>350.0</c:v>
                </c:pt>
                <c:pt idx="350">
                  <c:v>351.0</c:v>
                </c:pt>
                <c:pt idx="351">
                  <c:v>352.0</c:v>
                </c:pt>
                <c:pt idx="352">
                  <c:v>353.0</c:v>
                </c:pt>
                <c:pt idx="353">
                  <c:v>354.0</c:v>
                </c:pt>
                <c:pt idx="354">
                  <c:v>355.0</c:v>
                </c:pt>
                <c:pt idx="355">
                  <c:v>356.0</c:v>
                </c:pt>
                <c:pt idx="356">
                  <c:v>357.0</c:v>
                </c:pt>
                <c:pt idx="357">
                  <c:v>358.0</c:v>
                </c:pt>
                <c:pt idx="358">
                  <c:v>359.0</c:v>
                </c:pt>
                <c:pt idx="359">
                  <c:v>360.0</c:v>
                </c:pt>
                <c:pt idx="360">
                  <c:v>361.0</c:v>
                </c:pt>
                <c:pt idx="361">
                  <c:v>362.0</c:v>
                </c:pt>
                <c:pt idx="362">
                  <c:v>363.0</c:v>
                </c:pt>
                <c:pt idx="363">
                  <c:v>364.0</c:v>
                </c:pt>
                <c:pt idx="364">
                  <c:v>365.0</c:v>
                </c:pt>
              </c:numCache>
            </c:numRef>
          </c:xVal>
          <c:yVal>
            <c:numRef>
              <c:f>'DRH Gauge 11264500'!$B$2:$B$366</c:f>
              <c:numCache>
                <c:formatCode>General</c:formatCode>
                <c:ptCount val="365"/>
                <c:pt idx="0">
                  <c:v>0.207844066308115</c:v>
                </c:pt>
                <c:pt idx="1">
                  <c:v>0.193830931948288</c:v>
                </c:pt>
                <c:pt idx="2">
                  <c:v>0.181622895936794</c:v>
                </c:pt>
                <c:pt idx="3">
                  <c:v>0.171835435208652</c:v>
                </c:pt>
                <c:pt idx="4">
                  <c:v>0.16811910847686</c:v>
                </c:pt>
                <c:pt idx="5">
                  <c:v>0.176388516221905</c:v>
                </c:pt>
                <c:pt idx="6">
                  <c:v>0.184539927751804</c:v>
                </c:pt>
                <c:pt idx="7">
                  <c:v>0.181954151309831</c:v>
                </c:pt>
                <c:pt idx="8">
                  <c:v>0.199911952817454</c:v>
                </c:pt>
                <c:pt idx="9">
                  <c:v>0.212796122511245</c:v>
                </c:pt>
                <c:pt idx="10">
                  <c:v>0.229824267742951</c:v>
                </c:pt>
                <c:pt idx="11">
                  <c:v>0.232325421121506</c:v>
                </c:pt>
                <c:pt idx="12">
                  <c:v>0.226511274915293</c:v>
                </c:pt>
                <c:pt idx="13">
                  <c:v>0.23478870066877</c:v>
                </c:pt>
                <c:pt idx="14">
                  <c:v>0.231180425909087</c:v>
                </c:pt>
                <c:pt idx="15">
                  <c:v>0.249129553857389</c:v>
                </c:pt>
                <c:pt idx="16">
                  <c:v>0.261673899704434</c:v>
                </c:pt>
                <c:pt idx="17">
                  <c:v>0.264534849696596</c:v>
                </c:pt>
                <c:pt idx="18">
                  <c:v>0.27864029087121</c:v>
                </c:pt>
                <c:pt idx="19">
                  <c:v>0.271469074663068</c:v>
                </c:pt>
                <c:pt idx="20">
                  <c:v>0.267870502293418</c:v>
                </c:pt>
                <c:pt idx="21">
                  <c:v>0.271339432007278</c:v>
                </c:pt>
                <c:pt idx="22">
                  <c:v>0.273081140145764</c:v>
                </c:pt>
                <c:pt idx="23">
                  <c:v>0.295846187860628</c:v>
                </c:pt>
                <c:pt idx="24">
                  <c:v>0.266172746764147</c:v>
                </c:pt>
                <c:pt idx="25">
                  <c:v>0.268659557695527</c:v>
                </c:pt>
                <c:pt idx="26">
                  <c:v>0.253586478353024</c:v>
                </c:pt>
                <c:pt idx="27">
                  <c:v>0.242268506163142</c:v>
                </c:pt>
                <c:pt idx="28">
                  <c:v>0.236944752396676</c:v>
                </c:pt>
                <c:pt idx="29">
                  <c:v>0.231246314139566</c:v>
                </c:pt>
                <c:pt idx="30">
                  <c:v>0.222889665648137</c:v>
                </c:pt>
                <c:pt idx="31">
                  <c:v>0.211749327033441</c:v>
                </c:pt>
                <c:pt idx="32">
                  <c:v>0.220287502072796</c:v>
                </c:pt>
                <c:pt idx="33">
                  <c:v>0.218735896529419</c:v>
                </c:pt>
                <c:pt idx="34">
                  <c:v>0.215534495362202</c:v>
                </c:pt>
                <c:pt idx="35">
                  <c:v>0.218907264756858</c:v>
                </c:pt>
                <c:pt idx="36">
                  <c:v>0.214313611382315</c:v>
                </c:pt>
                <c:pt idx="37">
                  <c:v>0.213095320856737</c:v>
                </c:pt>
                <c:pt idx="38">
                  <c:v>0.21894536285975</c:v>
                </c:pt>
                <c:pt idx="39">
                  <c:v>0.222885426054021</c:v>
                </c:pt>
                <c:pt idx="40">
                  <c:v>0.219016009214664</c:v>
                </c:pt>
                <c:pt idx="41">
                  <c:v>0.21809896140893</c:v>
                </c:pt>
                <c:pt idx="42">
                  <c:v>0.247739196029552</c:v>
                </c:pt>
                <c:pt idx="43">
                  <c:v>0.285961075535289</c:v>
                </c:pt>
                <c:pt idx="44">
                  <c:v>0.326577191598111</c:v>
                </c:pt>
                <c:pt idx="45">
                  <c:v>0.337498309112895</c:v>
                </c:pt>
                <c:pt idx="46">
                  <c:v>0.316144293781724</c:v>
                </c:pt>
                <c:pt idx="47">
                  <c:v>0.306443914554423</c:v>
                </c:pt>
                <c:pt idx="48">
                  <c:v>0.313856369300129</c:v>
                </c:pt>
                <c:pt idx="49">
                  <c:v>0.32887043553625</c:v>
                </c:pt>
                <c:pt idx="50">
                  <c:v>0.330609677633339</c:v>
                </c:pt>
                <c:pt idx="51">
                  <c:v>0.379309536180974</c:v>
                </c:pt>
                <c:pt idx="52">
                  <c:v>0.394384136904448</c:v>
                </c:pt>
                <c:pt idx="53">
                  <c:v>0.347389712614777</c:v>
                </c:pt>
                <c:pt idx="54">
                  <c:v>0.314975834639697</c:v>
                </c:pt>
                <c:pt idx="55">
                  <c:v>0.309577976085222</c:v>
                </c:pt>
                <c:pt idx="56">
                  <c:v>0.299473433058549</c:v>
                </c:pt>
                <c:pt idx="57">
                  <c:v>0.306888228787984</c:v>
                </c:pt>
                <c:pt idx="58">
                  <c:v>0.319059401366182</c:v>
                </c:pt>
                <c:pt idx="59">
                  <c:v>0.368943424701369</c:v>
                </c:pt>
                <c:pt idx="60">
                  <c:v>0.366035389601989</c:v>
                </c:pt>
                <c:pt idx="61">
                  <c:v>0.366521437344599</c:v>
                </c:pt>
                <c:pt idx="62">
                  <c:v>0.391821307034918</c:v>
                </c:pt>
                <c:pt idx="63">
                  <c:v>0.388681235541746</c:v>
                </c:pt>
                <c:pt idx="64">
                  <c:v>0.405312549181768</c:v>
                </c:pt>
                <c:pt idx="65">
                  <c:v>0.41639986771817</c:v>
                </c:pt>
                <c:pt idx="66">
                  <c:v>0.42129679392664</c:v>
                </c:pt>
                <c:pt idx="67">
                  <c:v>0.409836422238944</c:v>
                </c:pt>
                <c:pt idx="68">
                  <c:v>0.43601338349687</c:v>
                </c:pt>
                <c:pt idx="69">
                  <c:v>0.412233961165557</c:v>
                </c:pt>
                <c:pt idx="70">
                  <c:v>0.426516576004808</c:v>
                </c:pt>
                <c:pt idx="71">
                  <c:v>0.455685067895154</c:v>
                </c:pt>
                <c:pt idx="72">
                  <c:v>0.478628949986969</c:v>
                </c:pt>
                <c:pt idx="73">
                  <c:v>0.444656761208633</c:v>
                </c:pt>
                <c:pt idx="74">
                  <c:v>0.430477687803385</c:v>
                </c:pt>
                <c:pt idx="75">
                  <c:v>0.414030750339787</c:v>
                </c:pt>
                <c:pt idx="76">
                  <c:v>0.446053676155302</c:v>
                </c:pt>
                <c:pt idx="77">
                  <c:v>0.456268284771451</c:v>
                </c:pt>
                <c:pt idx="78">
                  <c:v>0.480320736582548</c:v>
                </c:pt>
                <c:pt idx="79">
                  <c:v>0.498947149453911</c:v>
                </c:pt>
                <c:pt idx="80">
                  <c:v>0.507894555822155</c:v>
                </c:pt>
                <c:pt idx="81">
                  <c:v>0.503928036810476</c:v>
                </c:pt>
                <c:pt idx="82">
                  <c:v>0.495712603028216</c:v>
                </c:pt>
                <c:pt idx="83">
                  <c:v>0.566451186584441</c:v>
                </c:pt>
                <c:pt idx="84">
                  <c:v>0.617590140983255</c:v>
                </c:pt>
                <c:pt idx="85">
                  <c:v>0.577489642412367</c:v>
                </c:pt>
                <c:pt idx="86">
                  <c:v>0.592690996664169</c:v>
                </c:pt>
                <c:pt idx="87">
                  <c:v>0.674678548342149</c:v>
                </c:pt>
                <c:pt idx="88">
                  <c:v>0.691368358168394</c:v>
                </c:pt>
                <c:pt idx="89">
                  <c:v>0.730171791271856</c:v>
                </c:pt>
                <c:pt idx="90">
                  <c:v>0.764305470078351</c:v>
                </c:pt>
                <c:pt idx="91">
                  <c:v>0.752727036209101</c:v>
                </c:pt>
                <c:pt idx="92">
                  <c:v>0.727927281895573</c:v>
                </c:pt>
                <c:pt idx="93">
                  <c:v>0.716095670607732</c:v>
                </c:pt>
                <c:pt idx="94">
                  <c:v>0.845450675782226</c:v>
                </c:pt>
                <c:pt idx="95">
                  <c:v>0.932001916676997</c:v>
                </c:pt>
                <c:pt idx="96">
                  <c:v>0.886297007174246</c:v>
                </c:pt>
                <c:pt idx="97">
                  <c:v>0.916102758931359</c:v>
                </c:pt>
                <c:pt idx="98">
                  <c:v>1.033017737557714</c:v>
                </c:pt>
                <c:pt idx="99">
                  <c:v>0.964810426664618</c:v>
                </c:pt>
                <c:pt idx="100">
                  <c:v>1.182381777043744</c:v>
                </c:pt>
                <c:pt idx="101">
                  <c:v>1.155426765587853</c:v>
                </c:pt>
                <c:pt idx="102">
                  <c:v>1.159831563779656</c:v>
                </c:pt>
                <c:pt idx="103">
                  <c:v>1.285888159207166</c:v>
                </c:pt>
                <c:pt idx="104">
                  <c:v>1.283336490902292</c:v>
                </c:pt>
                <c:pt idx="105">
                  <c:v>1.27685059276554</c:v>
                </c:pt>
                <c:pt idx="106">
                  <c:v>1.350208948378122</c:v>
                </c:pt>
                <c:pt idx="107">
                  <c:v>1.267892232778506</c:v>
                </c:pt>
                <c:pt idx="108">
                  <c:v>1.195234975135121</c:v>
                </c:pt>
                <c:pt idx="109">
                  <c:v>1.211910792300314</c:v>
                </c:pt>
                <c:pt idx="110">
                  <c:v>1.240998047144913</c:v>
                </c:pt>
                <c:pt idx="111">
                  <c:v>1.455136157468171</c:v>
                </c:pt>
                <c:pt idx="112">
                  <c:v>1.477158052751201</c:v>
                </c:pt>
                <c:pt idx="113">
                  <c:v>1.443889427172272</c:v>
                </c:pt>
                <c:pt idx="114">
                  <c:v>1.336639962193909</c:v>
                </c:pt>
                <c:pt idx="115">
                  <c:v>1.404216736162346</c:v>
                </c:pt>
                <c:pt idx="116">
                  <c:v>1.695301113574535</c:v>
                </c:pt>
                <c:pt idx="117">
                  <c:v>2.177136283638294</c:v>
                </c:pt>
                <c:pt idx="118">
                  <c:v>2.324427635196612</c:v>
                </c:pt>
                <c:pt idx="119">
                  <c:v>2.297984086418781</c:v>
                </c:pt>
                <c:pt idx="120">
                  <c:v>2.512287394024501</c:v>
                </c:pt>
                <c:pt idx="121">
                  <c:v>2.403197993415896</c:v>
                </c:pt>
                <c:pt idx="122">
                  <c:v>2.689292992632074</c:v>
                </c:pt>
                <c:pt idx="123">
                  <c:v>2.728848131790248</c:v>
                </c:pt>
                <c:pt idx="124">
                  <c:v>3.08762038502248</c:v>
                </c:pt>
                <c:pt idx="125">
                  <c:v>3.06212023798356</c:v>
                </c:pt>
                <c:pt idx="126">
                  <c:v>2.5711112455596</c:v>
                </c:pt>
                <c:pt idx="127">
                  <c:v>2.822588256498409</c:v>
                </c:pt>
                <c:pt idx="128">
                  <c:v>3.181137974770665</c:v>
                </c:pt>
                <c:pt idx="129">
                  <c:v>2.713074443167184</c:v>
                </c:pt>
                <c:pt idx="130">
                  <c:v>2.492242802444273</c:v>
                </c:pt>
                <c:pt idx="131">
                  <c:v>2.751861276034304</c:v>
                </c:pt>
                <c:pt idx="132">
                  <c:v>3.548055728513968</c:v>
                </c:pt>
                <c:pt idx="133">
                  <c:v>4.149656909580474</c:v>
                </c:pt>
                <c:pt idx="134">
                  <c:v>4.256058368800486</c:v>
                </c:pt>
                <c:pt idx="135">
                  <c:v>4.340993681041761</c:v>
                </c:pt>
                <c:pt idx="136">
                  <c:v>3.623869990071589</c:v>
                </c:pt>
                <c:pt idx="137">
                  <c:v>3.26297808274704</c:v>
                </c:pt>
                <c:pt idx="138">
                  <c:v>3.428274658777258</c:v>
                </c:pt>
                <c:pt idx="139">
                  <c:v>4.008153170619242</c:v>
                </c:pt>
                <c:pt idx="140">
                  <c:v>3.739842524649857</c:v>
                </c:pt>
                <c:pt idx="141">
                  <c:v>4.206524986839048</c:v>
                </c:pt>
                <c:pt idx="142">
                  <c:v>3.830452531920438</c:v>
                </c:pt>
                <c:pt idx="143">
                  <c:v>3.893076266710008</c:v>
                </c:pt>
                <c:pt idx="144">
                  <c:v>4.21513298845169</c:v>
                </c:pt>
                <c:pt idx="145">
                  <c:v>4.236844501092498</c:v>
                </c:pt>
                <c:pt idx="146">
                  <c:v>4.462229738366091</c:v>
                </c:pt>
                <c:pt idx="147">
                  <c:v>4.881684094015446</c:v>
                </c:pt>
                <c:pt idx="148">
                  <c:v>5.157139622831364</c:v>
                </c:pt>
                <c:pt idx="149">
                  <c:v>5.432172420538596</c:v>
                </c:pt>
                <c:pt idx="150">
                  <c:v>5.361008589701847</c:v>
                </c:pt>
                <c:pt idx="151">
                  <c:v>4.916267885853045</c:v>
                </c:pt>
                <c:pt idx="152">
                  <c:v>4.649370281334346</c:v>
                </c:pt>
                <c:pt idx="153">
                  <c:v>4.578371502666711</c:v>
                </c:pt>
                <c:pt idx="154">
                  <c:v>4.46618702306368</c:v>
                </c:pt>
                <c:pt idx="155">
                  <c:v>4.318286843580087</c:v>
                </c:pt>
                <c:pt idx="156">
                  <c:v>4.091451650898989</c:v>
                </c:pt>
                <c:pt idx="157">
                  <c:v>4.164973656765943</c:v>
                </c:pt>
                <c:pt idx="158">
                  <c:v>4.038064287504646</c:v>
                </c:pt>
                <c:pt idx="159">
                  <c:v>3.443194110198982</c:v>
                </c:pt>
                <c:pt idx="160">
                  <c:v>3.618869372162389</c:v>
                </c:pt>
                <c:pt idx="161">
                  <c:v>3.490358990437372</c:v>
                </c:pt>
                <c:pt idx="162">
                  <c:v>3.144609802467806</c:v>
                </c:pt>
                <c:pt idx="163">
                  <c:v>2.922040764155859</c:v>
                </c:pt>
                <c:pt idx="164">
                  <c:v>3.022614195935304</c:v>
                </c:pt>
                <c:pt idx="165">
                  <c:v>2.902716740739513</c:v>
                </c:pt>
                <c:pt idx="166">
                  <c:v>2.804619114377024</c:v>
                </c:pt>
                <c:pt idx="167">
                  <c:v>2.816066539333664</c:v>
                </c:pt>
                <c:pt idx="168">
                  <c:v>2.518930884037758</c:v>
                </c:pt>
                <c:pt idx="169">
                  <c:v>2.419570248449506</c:v>
                </c:pt>
                <c:pt idx="170">
                  <c:v>2.301382415043224</c:v>
                </c:pt>
                <c:pt idx="171">
                  <c:v>2.42227099336364</c:v>
                </c:pt>
                <c:pt idx="172">
                  <c:v>2.42253637762462</c:v>
                </c:pt>
                <c:pt idx="173">
                  <c:v>2.25514271645826</c:v>
                </c:pt>
                <c:pt idx="174">
                  <c:v>2.197905591675056</c:v>
                </c:pt>
                <c:pt idx="175">
                  <c:v>2.014620931436994</c:v>
                </c:pt>
                <c:pt idx="176">
                  <c:v>2.009760567308076</c:v>
                </c:pt>
                <c:pt idx="177">
                  <c:v>2.218947315461566</c:v>
                </c:pt>
                <c:pt idx="178">
                  <c:v>2.065916466119389</c:v>
                </c:pt>
                <c:pt idx="179">
                  <c:v>1.983591994565501</c:v>
                </c:pt>
                <c:pt idx="180">
                  <c:v>1.858018726324937</c:v>
                </c:pt>
                <c:pt idx="181">
                  <c:v>1.79286199508805</c:v>
                </c:pt>
                <c:pt idx="182">
                  <c:v>1.662244532090355</c:v>
                </c:pt>
                <c:pt idx="183">
                  <c:v>1.56474991140805</c:v>
                </c:pt>
                <c:pt idx="184">
                  <c:v>1.482579809098962</c:v>
                </c:pt>
                <c:pt idx="185">
                  <c:v>1.418098074382116</c:v>
                </c:pt>
                <c:pt idx="186">
                  <c:v>1.29992597661797</c:v>
                </c:pt>
                <c:pt idx="187">
                  <c:v>1.152854059555353</c:v>
                </c:pt>
                <c:pt idx="188">
                  <c:v>1.048480440994786</c:v>
                </c:pt>
                <c:pt idx="189">
                  <c:v>1.001037887103619</c:v>
                </c:pt>
                <c:pt idx="190">
                  <c:v>0.999425197261848</c:v>
                </c:pt>
                <c:pt idx="191">
                  <c:v>0.938050276881399</c:v>
                </c:pt>
                <c:pt idx="192">
                  <c:v>0.824551372567645</c:v>
                </c:pt>
                <c:pt idx="193">
                  <c:v>0.81897135572288</c:v>
                </c:pt>
                <c:pt idx="194">
                  <c:v>0.848133540496395</c:v>
                </c:pt>
                <c:pt idx="195">
                  <c:v>0.821401537787339</c:v>
                </c:pt>
                <c:pt idx="196">
                  <c:v>0.741205529660173</c:v>
                </c:pt>
                <c:pt idx="197">
                  <c:v>0.741939697967288</c:v>
                </c:pt>
                <c:pt idx="198">
                  <c:v>0.676056392949127</c:v>
                </c:pt>
                <c:pt idx="199">
                  <c:v>0.69180925685597</c:v>
                </c:pt>
                <c:pt idx="200">
                  <c:v>0.630985966752518</c:v>
                </c:pt>
                <c:pt idx="201">
                  <c:v>0.649962988308985</c:v>
                </c:pt>
                <c:pt idx="202">
                  <c:v>0.698071798087475</c:v>
                </c:pt>
                <c:pt idx="203">
                  <c:v>0.709266180672943</c:v>
                </c:pt>
                <c:pt idx="204">
                  <c:v>0.65139648698923</c:v>
                </c:pt>
                <c:pt idx="205">
                  <c:v>0.567884116862406</c:v>
                </c:pt>
                <c:pt idx="206">
                  <c:v>0.593090692227245</c:v>
                </c:pt>
                <c:pt idx="207">
                  <c:v>0.609340711121882</c:v>
                </c:pt>
                <c:pt idx="208">
                  <c:v>0.609975698179356</c:v>
                </c:pt>
                <c:pt idx="209">
                  <c:v>0.49299342771939</c:v>
                </c:pt>
                <c:pt idx="210">
                  <c:v>0.503688894274136</c:v>
                </c:pt>
                <c:pt idx="211">
                  <c:v>0.436145757465404</c:v>
                </c:pt>
                <c:pt idx="212">
                  <c:v>0.465381198724983</c:v>
                </c:pt>
                <c:pt idx="213">
                  <c:v>0.457751998745885</c:v>
                </c:pt>
                <c:pt idx="214">
                  <c:v>0.436771698803365</c:v>
                </c:pt>
                <c:pt idx="215">
                  <c:v>0.419605998850394</c:v>
                </c:pt>
                <c:pt idx="216">
                  <c:v>0.406254898886973</c:v>
                </c:pt>
                <c:pt idx="217">
                  <c:v>0.39635937868084</c:v>
                </c:pt>
                <c:pt idx="218">
                  <c:v>0.345904628427985</c:v>
                </c:pt>
                <c:pt idx="219">
                  <c:v>0.303721137156279</c:v>
                </c:pt>
                <c:pt idx="220">
                  <c:v>0.269974344138915</c:v>
                </c:pt>
                <c:pt idx="221">
                  <c:v>0.244664249375892</c:v>
                </c:pt>
                <c:pt idx="222">
                  <c:v>0.22779085286721</c:v>
                </c:pt>
                <c:pt idx="223">
                  <c:v>0.210917456358527</c:v>
                </c:pt>
                <c:pt idx="224">
                  <c:v>0.208846614699032</c:v>
                </c:pt>
                <c:pt idx="225">
                  <c:v>0.194044059849845</c:v>
                </c:pt>
                <c:pt idx="226">
                  <c:v>0.186129525752167</c:v>
                </c:pt>
                <c:pt idx="227">
                  <c:v>0.200025939436895</c:v>
                </c:pt>
                <c:pt idx="228">
                  <c:v>0.18502596017555</c:v>
                </c:pt>
                <c:pt idx="229">
                  <c:v>0.1707931940082</c:v>
                </c:pt>
                <c:pt idx="230">
                  <c:v>0.171133303740455</c:v>
                </c:pt>
                <c:pt idx="231">
                  <c:v>0.157798241111328</c:v>
                </c:pt>
                <c:pt idx="232">
                  <c:v>0.148908199358577</c:v>
                </c:pt>
                <c:pt idx="233">
                  <c:v>0.140018157605827</c:v>
                </c:pt>
                <c:pt idx="234">
                  <c:v>0.128905605414888</c:v>
                </c:pt>
                <c:pt idx="235">
                  <c:v>0.120978512422475</c:v>
                </c:pt>
                <c:pt idx="236">
                  <c:v>0.116234257033359</c:v>
                </c:pt>
                <c:pt idx="237">
                  <c:v>0.116234257033359</c:v>
                </c:pt>
                <c:pt idx="238">
                  <c:v>0.1138621293388</c:v>
                </c:pt>
                <c:pt idx="239">
                  <c:v>0.116305535324108</c:v>
                </c:pt>
                <c:pt idx="240">
                  <c:v>0.11349488983468</c:v>
                </c:pt>
                <c:pt idx="241">
                  <c:v>0.10548273787474</c:v>
                </c:pt>
                <c:pt idx="242">
                  <c:v>0.102001490866009</c:v>
                </c:pt>
                <c:pt idx="243">
                  <c:v>0.11215176620539</c:v>
                </c:pt>
                <c:pt idx="244">
                  <c:v>0.116305535324108</c:v>
                </c:pt>
                <c:pt idx="245">
                  <c:v>0.110163444557664</c:v>
                </c:pt>
                <c:pt idx="246">
                  <c:v>0.116650589238252</c:v>
                </c:pt>
                <c:pt idx="247">
                  <c:v>0.115696939240865</c:v>
                </c:pt>
                <c:pt idx="248">
                  <c:v>0.112773042270983</c:v>
                </c:pt>
                <c:pt idx="249">
                  <c:v>0.10692524833122</c:v>
                </c:pt>
                <c:pt idx="250">
                  <c:v>0.114445961990361</c:v>
                </c:pt>
                <c:pt idx="251">
                  <c:v>0.118286981896371</c:v>
                </c:pt>
                <c:pt idx="252">
                  <c:v>0.118961513752247</c:v>
                </c:pt>
                <c:pt idx="253">
                  <c:v>0.115416102359952</c:v>
                </c:pt>
                <c:pt idx="254">
                  <c:v>0.104568113290578</c:v>
                </c:pt>
                <c:pt idx="255">
                  <c:v>0.0968486560157585</c:v>
                </c:pt>
                <c:pt idx="256">
                  <c:v>0.0853034275073846</c:v>
                </c:pt>
                <c:pt idx="257">
                  <c:v>0.0790463639182762</c:v>
                </c:pt>
                <c:pt idx="258">
                  <c:v>0.0759857469314327</c:v>
                </c:pt>
                <c:pt idx="259">
                  <c:v>0.0705202258958741</c:v>
                </c:pt>
                <c:pt idx="260">
                  <c:v>0.0745960591278939</c:v>
                </c:pt>
                <c:pt idx="261">
                  <c:v>0.07076915600248</c:v>
                </c:pt>
                <c:pt idx="262">
                  <c:v>0.06758501253608</c:v>
                </c:pt>
                <c:pt idx="263">
                  <c:v>0.0615276159416534</c:v>
                </c:pt>
                <c:pt idx="264">
                  <c:v>0.0564238693446141</c:v>
                </c:pt>
                <c:pt idx="265">
                  <c:v>0.054186831443729</c:v>
                </c:pt>
                <c:pt idx="266">
                  <c:v>0.0606464726348745</c:v>
                </c:pt>
                <c:pt idx="267">
                  <c:v>0.0562559990046775</c:v>
                </c:pt>
                <c:pt idx="268">
                  <c:v>0.0527399990668851</c:v>
                </c:pt>
                <c:pt idx="269">
                  <c:v>0.0508222224302252</c:v>
                </c:pt>
                <c:pt idx="270">
                  <c:v>0.0498633341118953</c:v>
                </c:pt>
                <c:pt idx="271">
                  <c:v>0.0489044457935653</c:v>
                </c:pt>
                <c:pt idx="272">
                  <c:v>0.0473138884246115</c:v>
                </c:pt>
                <c:pt idx="273">
                  <c:v>0.0460853789263819</c:v>
                </c:pt>
                <c:pt idx="274">
                  <c:v>0.0438979811098223</c:v>
                </c:pt>
                <c:pt idx="275">
                  <c:v>0.0438979811098223</c:v>
                </c:pt>
                <c:pt idx="276">
                  <c:v>0.0409045085953573</c:v>
                </c:pt>
                <c:pt idx="277">
                  <c:v>0.0397159706598314</c:v>
                </c:pt>
                <c:pt idx="278">
                  <c:v>0.0417105832932627</c:v>
                </c:pt>
                <c:pt idx="279">
                  <c:v>0.044429557537443</c:v>
                </c:pt>
                <c:pt idx="280">
                  <c:v>0.0479339962550127</c:v>
                </c:pt>
                <c:pt idx="281">
                  <c:v>0.05625577069293</c:v>
                </c:pt>
                <c:pt idx="282">
                  <c:v>0.0468471982729867</c:v>
                </c:pt>
                <c:pt idx="283">
                  <c:v>0.0513894472294663</c:v>
                </c:pt>
                <c:pt idx="284">
                  <c:v>0.04783393854889</c:v>
                </c:pt>
                <c:pt idx="285">
                  <c:v>0.0517628400197911</c:v>
                </c:pt>
                <c:pt idx="286">
                  <c:v>0.0483940277343772</c:v>
                </c:pt>
                <c:pt idx="287">
                  <c:v>0.0565320443045624</c:v>
                </c:pt>
                <c:pt idx="288">
                  <c:v>0.0641375433629608</c:v>
                </c:pt>
                <c:pt idx="289">
                  <c:v>0.0616720617297717</c:v>
                </c:pt>
                <c:pt idx="290">
                  <c:v>0.0582529300991954</c:v>
                </c:pt>
                <c:pt idx="291">
                  <c:v>0.058830005242879</c:v>
                </c:pt>
                <c:pt idx="292">
                  <c:v>0.0691390401915232</c:v>
                </c:pt>
                <c:pt idx="293">
                  <c:v>0.0729186192810278</c:v>
                </c:pt>
                <c:pt idx="294">
                  <c:v>0.0796870159838772</c:v>
                </c:pt>
                <c:pt idx="295">
                  <c:v>0.103403765774709</c:v>
                </c:pt>
                <c:pt idx="296">
                  <c:v>0.0933822684026993</c:v>
                </c:pt>
                <c:pt idx="297">
                  <c:v>0.0904057180149417</c:v>
                </c:pt>
                <c:pt idx="298">
                  <c:v>0.0884248214557319</c:v>
                </c:pt>
                <c:pt idx="299">
                  <c:v>0.0855768165248506</c:v>
                </c:pt>
                <c:pt idx="300">
                  <c:v>0.0980652977981197</c:v>
                </c:pt>
                <c:pt idx="301">
                  <c:v>0.0919539974687511</c:v>
                </c:pt>
                <c:pt idx="302">
                  <c:v>0.0901670488087984</c:v>
                </c:pt>
                <c:pt idx="303">
                  <c:v>0.101171577793161</c:v>
                </c:pt>
                <c:pt idx="304">
                  <c:v>0.103288405108988</c:v>
                </c:pt>
                <c:pt idx="305">
                  <c:v>0.0987220340998713</c:v>
                </c:pt>
                <c:pt idx="306">
                  <c:v>0.103114476713958</c:v>
                </c:pt>
                <c:pt idx="307">
                  <c:v>0.104438041395264</c:v>
                </c:pt>
                <c:pt idx="308">
                  <c:v>0.0970517841120756</c:v>
                </c:pt>
                <c:pt idx="309">
                  <c:v>0.104968611763105</c:v>
                </c:pt>
                <c:pt idx="310">
                  <c:v>0.139572525495831</c:v>
                </c:pt>
                <c:pt idx="311">
                  <c:v>0.139710961153806</c:v>
                </c:pt>
                <c:pt idx="312">
                  <c:v>0.13539690698949</c:v>
                </c:pt>
                <c:pt idx="313">
                  <c:v>0.131221288483149</c:v>
                </c:pt>
                <c:pt idx="314">
                  <c:v>0.164454555003644</c:v>
                </c:pt>
                <c:pt idx="315">
                  <c:v>0.180236836354915</c:v>
                </c:pt>
                <c:pt idx="316">
                  <c:v>0.192975742085603</c:v>
                </c:pt>
                <c:pt idx="317">
                  <c:v>0.195256264000707</c:v>
                </c:pt>
                <c:pt idx="318">
                  <c:v>0.187041837115978</c:v>
                </c:pt>
                <c:pt idx="319">
                  <c:v>0.174256050706918</c:v>
                </c:pt>
                <c:pt idx="320">
                  <c:v>0.168602585108194</c:v>
                </c:pt>
                <c:pt idx="321">
                  <c:v>0.156896213346165</c:v>
                </c:pt>
                <c:pt idx="322">
                  <c:v>0.14084719266967</c:v>
                </c:pt>
                <c:pt idx="323">
                  <c:v>0.136452986168852</c:v>
                </c:pt>
                <c:pt idx="324">
                  <c:v>0.127091827652417</c:v>
                </c:pt>
                <c:pt idx="325">
                  <c:v>0.129137153836734</c:v>
                </c:pt>
                <c:pt idx="326">
                  <c:v>0.163956787096375</c:v>
                </c:pt>
                <c:pt idx="327">
                  <c:v>0.169368057301631</c:v>
                </c:pt>
                <c:pt idx="328">
                  <c:v>0.218152905651886</c:v>
                </c:pt>
                <c:pt idx="329">
                  <c:v>0.246609109252876</c:v>
                </c:pt>
                <c:pt idx="330">
                  <c:v>0.252176362344964</c:v>
                </c:pt>
                <c:pt idx="331">
                  <c:v>0.252382371397945</c:v>
                </c:pt>
                <c:pt idx="332">
                  <c:v>0.260937362995565</c:v>
                </c:pt>
                <c:pt idx="333">
                  <c:v>0.254115271973528</c:v>
                </c:pt>
                <c:pt idx="334">
                  <c:v>0.247155907796293</c:v>
                </c:pt>
                <c:pt idx="335">
                  <c:v>0.233366893878106</c:v>
                </c:pt>
                <c:pt idx="336">
                  <c:v>0.214490666111431</c:v>
                </c:pt>
                <c:pt idx="337">
                  <c:v>0.207297255201337</c:v>
                </c:pt>
                <c:pt idx="338">
                  <c:v>0.1956543086984</c:v>
                </c:pt>
                <c:pt idx="339">
                  <c:v>0.197046181533847</c:v>
                </c:pt>
                <c:pt idx="340">
                  <c:v>0.203144018285287</c:v>
                </c:pt>
                <c:pt idx="341">
                  <c:v>0.203674363694939</c:v>
                </c:pt>
                <c:pt idx="342">
                  <c:v>0.205243018333603</c:v>
                </c:pt>
                <c:pt idx="343">
                  <c:v>0.1962147234708</c:v>
                </c:pt>
                <c:pt idx="344">
                  <c:v>0.196413827229877</c:v>
                </c:pt>
                <c:pt idx="345">
                  <c:v>0.18189606415551</c:v>
                </c:pt>
                <c:pt idx="346">
                  <c:v>0.186479096011229</c:v>
                </c:pt>
                <c:pt idx="347">
                  <c:v>0.160679725506481</c:v>
                </c:pt>
                <c:pt idx="348">
                  <c:v>0.183432917268867</c:v>
                </c:pt>
                <c:pt idx="349">
                  <c:v>0.189461671702977</c:v>
                </c:pt>
                <c:pt idx="350">
                  <c:v>0.196121322016721</c:v>
                </c:pt>
                <c:pt idx="351">
                  <c:v>0.187105007672709</c:v>
                </c:pt>
                <c:pt idx="352">
                  <c:v>0.201954712045097</c:v>
                </c:pt>
                <c:pt idx="353">
                  <c:v>0.233827080181514</c:v>
                </c:pt>
                <c:pt idx="354">
                  <c:v>0.237290635411963</c:v>
                </c:pt>
                <c:pt idx="355">
                  <c:v>0.264437361492001</c:v>
                </c:pt>
                <c:pt idx="356">
                  <c:v>0.264568401884547</c:v>
                </c:pt>
                <c:pt idx="357">
                  <c:v>0.259074021632571</c:v>
                </c:pt>
                <c:pt idx="358">
                  <c:v>0.273163489372225</c:v>
                </c:pt>
                <c:pt idx="359">
                  <c:v>0.25982259705273</c:v>
                </c:pt>
                <c:pt idx="360">
                  <c:v>0.28085509642184</c:v>
                </c:pt>
                <c:pt idx="361">
                  <c:v>0.266361621428713</c:v>
                </c:pt>
                <c:pt idx="362">
                  <c:v>0.262582042339208</c:v>
                </c:pt>
                <c:pt idx="363">
                  <c:v>0.249665936208388</c:v>
                </c:pt>
                <c:pt idx="364">
                  <c:v>0.268347965030002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524027312"/>
        <c:axId val="-1524023248"/>
      </c:scatterChart>
      <c:valAx>
        <c:axId val="-1524027312"/>
        <c:scaling>
          <c:orientation val="minMax"/>
          <c:max val="365.0"/>
          <c:min val="1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Days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1524023248"/>
        <c:crosses val="autoZero"/>
        <c:crossBetween val="midCat"/>
        <c:majorUnit val="364.0"/>
      </c:valAx>
      <c:valAx>
        <c:axId val="-152402324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Flow (cfs)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152402731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dirty="0" smtClean="0"/>
              <a:t>DRH Class 1 </a:t>
            </a:r>
          </a:p>
          <a:p>
            <a:pPr>
              <a:defRPr/>
            </a:pPr>
            <a:r>
              <a:rPr lang="en-US" sz="1800" dirty="0" smtClean="0"/>
              <a:t>Snowmelt</a:t>
            </a:r>
            <a:r>
              <a:rPr lang="en-US" sz="1800" baseline="0" dirty="0" smtClean="0"/>
              <a:t> Runoff</a:t>
            </a:r>
            <a:endParaRPr lang="en-US" sz="1800" dirty="0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'Class 1'!$B$1</c:f>
              <c:strCache>
                <c:ptCount val="1"/>
                <c:pt idx="0">
                  <c:v>Class 1</c:v>
                </c:pt>
              </c:strCache>
            </c:strRef>
          </c:tx>
          <c:marker>
            <c:symbol val="none"/>
          </c:marker>
          <c:xVal>
            <c:numRef>
              <c:f>'Class 1'!$A$2:$A$366</c:f>
              <c:numCache>
                <c:formatCode>0</c:formatCode>
                <c:ptCount val="365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  <c:pt idx="137">
                  <c:v>138.0</c:v>
                </c:pt>
                <c:pt idx="138">
                  <c:v>139.0</c:v>
                </c:pt>
                <c:pt idx="139">
                  <c:v>140.0</c:v>
                </c:pt>
                <c:pt idx="140">
                  <c:v>141.0</c:v>
                </c:pt>
                <c:pt idx="141">
                  <c:v>142.0</c:v>
                </c:pt>
                <c:pt idx="142">
                  <c:v>143.0</c:v>
                </c:pt>
                <c:pt idx="143">
                  <c:v>144.0</c:v>
                </c:pt>
                <c:pt idx="144">
                  <c:v>145.0</c:v>
                </c:pt>
                <c:pt idx="145">
                  <c:v>146.0</c:v>
                </c:pt>
                <c:pt idx="146">
                  <c:v>147.0</c:v>
                </c:pt>
                <c:pt idx="147">
                  <c:v>148.0</c:v>
                </c:pt>
                <c:pt idx="148">
                  <c:v>149.0</c:v>
                </c:pt>
                <c:pt idx="149">
                  <c:v>150.0</c:v>
                </c:pt>
                <c:pt idx="150">
                  <c:v>151.0</c:v>
                </c:pt>
                <c:pt idx="151">
                  <c:v>152.0</c:v>
                </c:pt>
                <c:pt idx="152">
                  <c:v>153.0</c:v>
                </c:pt>
                <c:pt idx="153">
                  <c:v>154.0</c:v>
                </c:pt>
                <c:pt idx="154">
                  <c:v>155.0</c:v>
                </c:pt>
                <c:pt idx="155">
                  <c:v>156.0</c:v>
                </c:pt>
                <c:pt idx="156">
                  <c:v>157.0</c:v>
                </c:pt>
                <c:pt idx="157">
                  <c:v>158.0</c:v>
                </c:pt>
                <c:pt idx="158">
                  <c:v>159.0</c:v>
                </c:pt>
                <c:pt idx="159">
                  <c:v>160.0</c:v>
                </c:pt>
                <c:pt idx="160">
                  <c:v>161.0</c:v>
                </c:pt>
                <c:pt idx="161">
                  <c:v>162.0</c:v>
                </c:pt>
                <c:pt idx="162">
                  <c:v>163.0</c:v>
                </c:pt>
                <c:pt idx="163">
                  <c:v>164.0</c:v>
                </c:pt>
                <c:pt idx="164">
                  <c:v>165.0</c:v>
                </c:pt>
                <c:pt idx="165">
                  <c:v>166.0</c:v>
                </c:pt>
                <c:pt idx="166">
                  <c:v>167.0</c:v>
                </c:pt>
                <c:pt idx="167">
                  <c:v>168.0</c:v>
                </c:pt>
                <c:pt idx="168">
                  <c:v>169.0</c:v>
                </c:pt>
                <c:pt idx="169">
                  <c:v>170.0</c:v>
                </c:pt>
                <c:pt idx="170">
                  <c:v>171.0</c:v>
                </c:pt>
                <c:pt idx="171">
                  <c:v>172.0</c:v>
                </c:pt>
                <c:pt idx="172">
                  <c:v>173.0</c:v>
                </c:pt>
                <c:pt idx="173">
                  <c:v>174.0</c:v>
                </c:pt>
                <c:pt idx="174">
                  <c:v>175.0</c:v>
                </c:pt>
                <c:pt idx="175">
                  <c:v>176.0</c:v>
                </c:pt>
                <c:pt idx="176">
                  <c:v>177.0</c:v>
                </c:pt>
                <c:pt idx="177">
                  <c:v>178.0</c:v>
                </c:pt>
                <c:pt idx="178">
                  <c:v>179.0</c:v>
                </c:pt>
                <c:pt idx="179">
                  <c:v>180.0</c:v>
                </c:pt>
                <c:pt idx="180">
                  <c:v>181.0</c:v>
                </c:pt>
                <c:pt idx="181">
                  <c:v>182.0</c:v>
                </c:pt>
                <c:pt idx="182">
                  <c:v>183.0</c:v>
                </c:pt>
                <c:pt idx="183">
                  <c:v>184.0</c:v>
                </c:pt>
                <c:pt idx="184">
                  <c:v>185.0</c:v>
                </c:pt>
                <c:pt idx="185">
                  <c:v>186.0</c:v>
                </c:pt>
                <c:pt idx="186">
                  <c:v>187.0</c:v>
                </c:pt>
                <c:pt idx="187">
                  <c:v>188.0</c:v>
                </c:pt>
                <c:pt idx="188">
                  <c:v>189.0</c:v>
                </c:pt>
                <c:pt idx="189">
                  <c:v>190.0</c:v>
                </c:pt>
                <c:pt idx="190">
                  <c:v>191.0</c:v>
                </c:pt>
                <c:pt idx="191">
                  <c:v>192.0</c:v>
                </c:pt>
                <c:pt idx="192">
                  <c:v>193.0</c:v>
                </c:pt>
                <c:pt idx="193">
                  <c:v>194.0</c:v>
                </c:pt>
                <c:pt idx="194">
                  <c:v>195.0</c:v>
                </c:pt>
                <c:pt idx="195">
                  <c:v>196.0</c:v>
                </c:pt>
                <c:pt idx="196">
                  <c:v>197.0</c:v>
                </c:pt>
                <c:pt idx="197">
                  <c:v>198.0</c:v>
                </c:pt>
                <c:pt idx="198">
                  <c:v>199.0</c:v>
                </c:pt>
                <c:pt idx="199">
                  <c:v>200.0</c:v>
                </c:pt>
                <c:pt idx="200">
                  <c:v>201.0</c:v>
                </c:pt>
                <c:pt idx="201">
                  <c:v>202.0</c:v>
                </c:pt>
                <c:pt idx="202">
                  <c:v>203.0</c:v>
                </c:pt>
                <c:pt idx="203">
                  <c:v>204.0</c:v>
                </c:pt>
                <c:pt idx="204">
                  <c:v>205.0</c:v>
                </c:pt>
                <c:pt idx="205">
                  <c:v>206.0</c:v>
                </c:pt>
                <c:pt idx="206">
                  <c:v>207.0</c:v>
                </c:pt>
                <c:pt idx="207">
                  <c:v>208.0</c:v>
                </c:pt>
                <c:pt idx="208">
                  <c:v>209.0</c:v>
                </c:pt>
                <c:pt idx="209">
                  <c:v>210.0</c:v>
                </c:pt>
                <c:pt idx="210">
                  <c:v>211.0</c:v>
                </c:pt>
                <c:pt idx="211">
                  <c:v>212.0</c:v>
                </c:pt>
                <c:pt idx="212">
                  <c:v>213.0</c:v>
                </c:pt>
                <c:pt idx="213">
                  <c:v>214.0</c:v>
                </c:pt>
                <c:pt idx="214">
                  <c:v>215.0</c:v>
                </c:pt>
                <c:pt idx="215">
                  <c:v>216.0</c:v>
                </c:pt>
                <c:pt idx="216">
                  <c:v>217.0</c:v>
                </c:pt>
                <c:pt idx="217">
                  <c:v>218.0</c:v>
                </c:pt>
                <c:pt idx="218">
                  <c:v>219.0</c:v>
                </c:pt>
                <c:pt idx="219">
                  <c:v>220.0</c:v>
                </c:pt>
                <c:pt idx="220">
                  <c:v>221.0</c:v>
                </c:pt>
                <c:pt idx="221">
                  <c:v>222.0</c:v>
                </c:pt>
                <c:pt idx="222">
                  <c:v>223.0</c:v>
                </c:pt>
                <c:pt idx="223">
                  <c:v>224.0</c:v>
                </c:pt>
                <c:pt idx="224">
                  <c:v>225.0</c:v>
                </c:pt>
                <c:pt idx="225">
                  <c:v>226.0</c:v>
                </c:pt>
                <c:pt idx="226">
                  <c:v>227.0</c:v>
                </c:pt>
                <c:pt idx="227">
                  <c:v>228.0</c:v>
                </c:pt>
                <c:pt idx="228">
                  <c:v>229.0</c:v>
                </c:pt>
                <c:pt idx="229">
                  <c:v>230.0</c:v>
                </c:pt>
                <c:pt idx="230">
                  <c:v>231.0</c:v>
                </c:pt>
                <c:pt idx="231">
                  <c:v>232.0</c:v>
                </c:pt>
                <c:pt idx="232">
                  <c:v>233.0</c:v>
                </c:pt>
                <c:pt idx="233">
                  <c:v>234.0</c:v>
                </c:pt>
                <c:pt idx="234">
                  <c:v>235.0</c:v>
                </c:pt>
                <c:pt idx="235">
                  <c:v>236.0</c:v>
                </c:pt>
                <c:pt idx="236">
                  <c:v>237.0</c:v>
                </c:pt>
                <c:pt idx="237">
                  <c:v>238.0</c:v>
                </c:pt>
                <c:pt idx="238">
                  <c:v>239.0</c:v>
                </c:pt>
                <c:pt idx="239">
                  <c:v>240.0</c:v>
                </c:pt>
                <c:pt idx="240">
                  <c:v>241.0</c:v>
                </c:pt>
                <c:pt idx="241">
                  <c:v>242.0</c:v>
                </c:pt>
                <c:pt idx="242">
                  <c:v>243.0</c:v>
                </c:pt>
                <c:pt idx="243">
                  <c:v>244.0</c:v>
                </c:pt>
                <c:pt idx="244">
                  <c:v>245.0</c:v>
                </c:pt>
                <c:pt idx="245">
                  <c:v>246.0</c:v>
                </c:pt>
                <c:pt idx="246">
                  <c:v>247.0</c:v>
                </c:pt>
                <c:pt idx="247">
                  <c:v>248.0</c:v>
                </c:pt>
                <c:pt idx="248">
                  <c:v>249.0</c:v>
                </c:pt>
                <c:pt idx="249">
                  <c:v>250.0</c:v>
                </c:pt>
                <c:pt idx="250">
                  <c:v>251.0</c:v>
                </c:pt>
                <c:pt idx="251">
                  <c:v>252.0</c:v>
                </c:pt>
                <c:pt idx="252">
                  <c:v>253.0</c:v>
                </c:pt>
                <c:pt idx="253">
                  <c:v>254.0</c:v>
                </c:pt>
                <c:pt idx="254">
                  <c:v>255.0</c:v>
                </c:pt>
                <c:pt idx="255">
                  <c:v>256.0</c:v>
                </c:pt>
                <c:pt idx="256">
                  <c:v>257.0</c:v>
                </c:pt>
                <c:pt idx="257">
                  <c:v>258.0</c:v>
                </c:pt>
                <c:pt idx="258">
                  <c:v>259.0</c:v>
                </c:pt>
                <c:pt idx="259">
                  <c:v>260.0</c:v>
                </c:pt>
                <c:pt idx="260">
                  <c:v>261.0</c:v>
                </c:pt>
                <c:pt idx="261">
                  <c:v>262.0</c:v>
                </c:pt>
                <c:pt idx="262">
                  <c:v>263.0</c:v>
                </c:pt>
                <c:pt idx="263">
                  <c:v>264.0</c:v>
                </c:pt>
                <c:pt idx="264">
                  <c:v>265.0</c:v>
                </c:pt>
                <c:pt idx="265">
                  <c:v>266.0</c:v>
                </c:pt>
                <c:pt idx="266">
                  <c:v>267.0</c:v>
                </c:pt>
                <c:pt idx="267">
                  <c:v>268.0</c:v>
                </c:pt>
                <c:pt idx="268">
                  <c:v>269.0</c:v>
                </c:pt>
                <c:pt idx="269">
                  <c:v>270.0</c:v>
                </c:pt>
                <c:pt idx="270">
                  <c:v>271.0</c:v>
                </c:pt>
                <c:pt idx="271">
                  <c:v>272.0</c:v>
                </c:pt>
                <c:pt idx="272">
                  <c:v>273.0</c:v>
                </c:pt>
                <c:pt idx="273">
                  <c:v>274.0</c:v>
                </c:pt>
                <c:pt idx="274">
                  <c:v>275.0</c:v>
                </c:pt>
                <c:pt idx="275">
                  <c:v>276.0</c:v>
                </c:pt>
                <c:pt idx="276">
                  <c:v>277.0</c:v>
                </c:pt>
                <c:pt idx="277">
                  <c:v>278.0</c:v>
                </c:pt>
                <c:pt idx="278">
                  <c:v>279.0</c:v>
                </c:pt>
                <c:pt idx="279">
                  <c:v>280.0</c:v>
                </c:pt>
                <c:pt idx="280">
                  <c:v>281.0</c:v>
                </c:pt>
                <c:pt idx="281">
                  <c:v>282.0</c:v>
                </c:pt>
                <c:pt idx="282">
                  <c:v>283.0</c:v>
                </c:pt>
                <c:pt idx="283">
                  <c:v>284.0</c:v>
                </c:pt>
                <c:pt idx="284">
                  <c:v>285.0</c:v>
                </c:pt>
                <c:pt idx="285">
                  <c:v>286.0</c:v>
                </c:pt>
                <c:pt idx="286">
                  <c:v>287.0</c:v>
                </c:pt>
                <c:pt idx="287">
                  <c:v>288.0</c:v>
                </c:pt>
                <c:pt idx="288">
                  <c:v>289.0</c:v>
                </c:pt>
                <c:pt idx="289">
                  <c:v>290.0</c:v>
                </c:pt>
                <c:pt idx="290">
                  <c:v>291.0</c:v>
                </c:pt>
                <c:pt idx="291">
                  <c:v>292.0</c:v>
                </c:pt>
                <c:pt idx="292">
                  <c:v>293.0</c:v>
                </c:pt>
                <c:pt idx="293">
                  <c:v>294.0</c:v>
                </c:pt>
                <c:pt idx="294">
                  <c:v>295.0</c:v>
                </c:pt>
                <c:pt idx="295">
                  <c:v>296.0</c:v>
                </c:pt>
                <c:pt idx="296">
                  <c:v>297.0</c:v>
                </c:pt>
                <c:pt idx="297">
                  <c:v>298.0</c:v>
                </c:pt>
                <c:pt idx="298">
                  <c:v>299.0</c:v>
                </c:pt>
                <c:pt idx="299">
                  <c:v>300.0</c:v>
                </c:pt>
                <c:pt idx="300">
                  <c:v>301.0</c:v>
                </c:pt>
                <c:pt idx="301">
                  <c:v>302.0</c:v>
                </c:pt>
                <c:pt idx="302">
                  <c:v>303.0</c:v>
                </c:pt>
                <c:pt idx="303">
                  <c:v>304.0</c:v>
                </c:pt>
                <c:pt idx="304">
                  <c:v>305.0</c:v>
                </c:pt>
                <c:pt idx="305">
                  <c:v>306.0</c:v>
                </c:pt>
                <c:pt idx="306">
                  <c:v>307.0</c:v>
                </c:pt>
                <c:pt idx="307">
                  <c:v>308.0</c:v>
                </c:pt>
                <c:pt idx="308">
                  <c:v>309.0</c:v>
                </c:pt>
                <c:pt idx="309">
                  <c:v>310.0</c:v>
                </c:pt>
                <c:pt idx="310">
                  <c:v>311.0</c:v>
                </c:pt>
                <c:pt idx="311">
                  <c:v>312.0</c:v>
                </c:pt>
                <c:pt idx="312">
                  <c:v>313.0</c:v>
                </c:pt>
                <c:pt idx="313">
                  <c:v>314.0</c:v>
                </c:pt>
                <c:pt idx="314">
                  <c:v>315.0</c:v>
                </c:pt>
                <c:pt idx="315">
                  <c:v>316.0</c:v>
                </c:pt>
                <c:pt idx="316">
                  <c:v>317.0</c:v>
                </c:pt>
                <c:pt idx="317">
                  <c:v>318.0</c:v>
                </c:pt>
                <c:pt idx="318">
                  <c:v>319.0</c:v>
                </c:pt>
                <c:pt idx="319">
                  <c:v>320.0</c:v>
                </c:pt>
                <c:pt idx="320">
                  <c:v>321.0</c:v>
                </c:pt>
                <c:pt idx="321">
                  <c:v>322.0</c:v>
                </c:pt>
                <c:pt idx="322">
                  <c:v>323.0</c:v>
                </c:pt>
                <c:pt idx="323">
                  <c:v>324.0</c:v>
                </c:pt>
                <c:pt idx="324">
                  <c:v>325.0</c:v>
                </c:pt>
                <c:pt idx="325">
                  <c:v>326.0</c:v>
                </c:pt>
                <c:pt idx="326">
                  <c:v>327.0</c:v>
                </c:pt>
                <c:pt idx="327">
                  <c:v>328.0</c:v>
                </c:pt>
                <c:pt idx="328">
                  <c:v>329.0</c:v>
                </c:pt>
                <c:pt idx="329">
                  <c:v>330.0</c:v>
                </c:pt>
                <c:pt idx="330">
                  <c:v>331.0</c:v>
                </c:pt>
                <c:pt idx="331">
                  <c:v>332.0</c:v>
                </c:pt>
                <c:pt idx="332">
                  <c:v>333.0</c:v>
                </c:pt>
                <c:pt idx="333">
                  <c:v>334.0</c:v>
                </c:pt>
                <c:pt idx="334">
                  <c:v>335.0</c:v>
                </c:pt>
                <c:pt idx="335">
                  <c:v>336.0</c:v>
                </c:pt>
                <c:pt idx="336">
                  <c:v>337.0</c:v>
                </c:pt>
                <c:pt idx="337">
                  <c:v>338.0</c:v>
                </c:pt>
                <c:pt idx="338">
                  <c:v>339.0</c:v>
                </c:pt>
                <c:pt idx="339">
                  <c:v>340.0</c:v>
                </c:pt>
                <c:pt idx="340">
                  <c:v>341.0</c:v>
                </c:pt>
                <c:pt idx="341">
                  <c:v>342.0</c:v>
                </c:pt>
                <c:pt idx="342">
                  <c:v>343.0</c:v>
                </c:pt>
                <c:pt idx="343">
                  <c:v>344.0</c:v>
                </c:pt>
                <c:pt idx="344">
                  <c:v>345.0</c:v>
                </c:pt>
                <c:pt idx="345">
                  <c:v>346.0</c:v>
                </c:pt>
                <c:pt idx="346">
                  <c:v>347.0</c:v>
                </c:pt>
                <c:pt idx="347">
                  <c:v>348.0</c:v>
                </c:pt>
                <c:pt idx="348">
                  <c:v>349.0</c:v>
                </c:pt>
                <c:pt idx="349">
                  <c:v>350.0</c:v>
                </c:pt>
                <c:pt idx="350">
                  <c:v>351.0</c:v>
                </c:pt>
                <c:pt idx="351">
                  <c:v>352.0</c:v>
                </c:pt>
                <c:pt idx="352">
                  <c:v>353.0</c:v>
                </c:pt>
                <c:pt idx="353">
                  <c:v>354.0</c:v>
                </c:pt>
                <c:pt idx="354">
                  <c:v>355.0</c:v>
                </c:pt>
                <c:pt idx="355">
                  <c:v>356.0</c:v>
                </c:pt>
                <c:pt idx="356">
                  <c:v>357.0</c:v>
                </c:pt>
                <c:pt idx="357">
                  <c:v>358.0</c:v>
                </c:pt>
                <c:pt idx="358">
                  <c:v>359.0</c:v>
                </c:pt>
                <c:pt idx="359">
                  <c:v>360.0</c:v>
                </c:pt>
                <c:pt idx="360">
                  <c:v>361.0</c:v>
                </c:pt>
                <c:pt idx="361">
                  <c:v>362.0</c:v>
                </c:pt>
                <c:pt idx="362">
                  <c:v>363.0</c:v>
                </c:pt>
                <c:pt idx="363">
                  <c:v>364.0</c:v>
                </c:pt>
                <c:pt idx="364">
                  <c:v>365.0</c:v>
                </c:pt>
              </c:numCache>
            </c:numRef>
          </c:xVal>
          <c:yVal>
            <c:numRef>
              <c:f>'Class 1'!$B$2:$B$366</c:f>
              <c:numCache>
                <c:formatCode>General</c:formatCode>
                <c:ptCount val="365"/>
                <c:pt idx="0">
                  <c:v>0.323202725428703</c:v>
                </c:pt>
                <c:pt idx="1">
                  <c:v>0.342643076797963</c:v>
                </c:pt>
                <c:pt idx="2">
                  <c:v>0.297942254365855</c:v>
                </c:pt>
                <c:pt idx="3">
                  <c:v>0.330296576375584</c:v>
                </c:pt>
                <c:pt idx="4">
                  <c:v>0.319299052785306</c:v>
                </c:pt>
                <c:pt idx="5">
                  <c:v>0.321865709197237</c:v>
                </c:pt>
                <c:pt idx="6">
                  <c:v>0.325456726164204</c:v>
                </c:pt>
                <c:pt idx="7">
                  <c:v>0.345522550757537</c:v>
                </c:pt>
                <c:pt idx="8">
                  <c:v>0.340930255917174</c:v>
                </c:pt>
                <c:pt idx="9">
                  <c:v>0.348797383830598</c:v>
                </c:pt>
                <c:pt idx="10">
                  <c:v>0.364572023911244</c:v>
                </c:pt>
                <c:pt idx="11">
                  <c:v>0.395104220163198</c:v>
                </c:pt>
                <c:pt idx="12">
                  <c:v>0.38668030796268</c:v>
                </c:pt>
                <c:pt idx="13">
                  <c:v>0.395358881538125</c:v>
                </c:pt>
                <c:pt idx="14">
                  <c:v>0.407951446774241</c:v>
                </c:pt>
                <c:pt idx="15">
                  <c:v>0.420915902907437</c:v>
                </c:pt>
                <c:pt idx="16">
                  <c:v>0.438447891707868</c:v>
                </c:pt>
                <c:pt idx="17">
                  <c:v>0.439162080746521</c:v>
                </c:pt>
                <c:pt idx="18">
                  <c:v>0.459535154536507</c:v>
                </c:pt>
                <c:pt idx="19">
                  <c:v>0.449256163365394</c:v>
                </c:pt>
                <c:pt idx="20">
                  <c:v>0.441037724635034</c:v>
                </c:pt>
                <c:pt idx="21">
                  <c:v>0.446908607602144</c:v>
                </c:pt>
                <c:pt idx="22">
                  <c:v>0.413587317288236</c:v>
                </c:pt>
                <c:pt idx="23">
                  <c:v>0.441246572750406</c:v>
                </c:pt>
                <c:pt idx="24">
                  <c:v>0.404226829138567</c:v>
                </c:pt>
                <c:pt idx="25">
                  <c:v>0.428791303697506</c:v>
                </c:pt>
                <c:pt idx="26">
                  <c:v>0.426871628613554</c:v>
                </c:pt>
                <c:pt idx="27">
                  <c:v>0.434105215787686</c:v>
                </c:pt>
                <c:pt idx="28">
                  <c:v>0.395092966428669</c:v>
                </c:pt>
                <c:pt idx="29">
                  <c:v>0.388180711453459</c:v>
                </c:pt>
                <c:pt idx="30">
                  <c:v>0.375887473392198</c:v>
                </c:pt>
                <c:pt idx="31">
                  <c:v>0.371006614339587</c:v>
                </c:pt>
                <c:pt idx="32">
                  <c:v>0.373951949279021</c:v>
                </c:pt>
                <c:pt idx="33">
                  <c:v>0.370060339310862</c:v>
                </c:pt>
                <c:pt idx="34">
                  <c:v>0.371216597575752</c:v>
                </c:pt>
                <c:pt idx="35">
                  <c:v>0.380432951228611</c:v>
                </c:pt>
                <c:pt idx="36">
                  <c:v>0.418339815999413</c:v>
                </c:pt>
                <c:pt idx="37">
                  <c:v>0.383596803723785</c:v>
                </c:pt>
                <c:pt idx="38">
                  <c:v>0.387020287508292</c:v>
                </c:pt>
                <c:pt idx="39">
                  <c:v>0.436059604657718</c:v>
                </c:pt>
                <c:pt idx="40">
                  <c:v>0.411812987322305</c:v>
                </c:pt>
                <c:pt idx="41">
                  <c:v>0.451207022408254</c:v>
                </c:pt>
                <c:pt idx="42">
                  <c:v>0.466844688033218</c:v>
                </c:pt>
                <c:pt idx="43">
                  <c:v>0.504879576388945</c:v>
                </c:pt>
                <c:pt idx="44">
                  <c:v>0.53201133065616</c:v>
                </c:pt>
                <c:pt idx="45">
                  <c:v>0.528053684567351</c:v>
                </c:pt>
                <c:pt idx="46">
                  <c:v>0.51649200220956</c:v>
                </c:pt>
                <c:pt idx="47">
                  <c:v>0.546764264491421</c:v>
                </c:pt>
                <c:pt idx="48">
                  <c:v>0.546458971217496</c:v>
                </c:pt>
                <c:pt idx="49">
                  <c:v>0.546828481245407</c:v>
                </c:pt>
                <c:pt idx="50">
                  <c:v>0.541011566434393</c:v>
                </c:pt>
                <c:pt idx="51">
                  <c:v>0.540301164739592</c:v>
                </c:pt>
                <c:pt idx="52">
                  <c:v>0.555794724730546</c:v>
                </c:pt>
                <c:pt idx="53">
                  <c:v>0.544730409255509</c:v>
                </c:pt>
                <c:pt idx="54">
                  <c:v>0.533810422607332</c:v>
                </c:pt>
                <c:pt idx="55">
                  <c:v>0.530367212594752</c:v>
                </c:pt>
                <c:pt idx="56">
                  <c:v>0.499065599148383</c:v>
                </c:pt>
                <c:pt idx="57">
                  <c:v>0.528162883429442</c:v>
                </c:pt>
                <c:pt idx="58">
                  <c:v>0.550183357316138</c:v>
                </c:pt>
                <c:pt idx="59">
                  <c:v>0.558823706277197</c:v>
                </c:pt>
                <c:pt idx="60">
                  <c:v>0.575713750313553</c:v>
                </c:pt>
                <c:pt idx="61">
                  <c:v>0.593008477778529</c:v>
                </c:pt>
                <c:pt idx="62">
                  <c:v>0.600811998146951</c:v>
                </c:pt>
                <c:pt idx="63">
                  <c:v>0.578267280852769</c:v>
                </c:pt>
                <c:pt idx="64">
                  <c:v>0.605567729306161</c:v>
                </c:pt>
                <c:pt idx="65">
                  <c:v>0.610600229196811</c:v>
                </c:pt>
                <c:pt idx="66">
                  <c:v>0.594543668999579</c:v>
                </c:pt>
                <c:pt idx="67">
                  <c:v>0.603754643595928</c:v>
                </c:pt>
                <c:pt idx="68">
                  <c:v>0.631610592994927</c:v>
                </c:pt>
                <c:pt idx="69">
                  <c:v>0.611951173791937</c:v>
                </c:pt>
                <c:pt idx="70">
                  <c:v>0.610709191431379</c:v>
                </c:pt>
                <c:pt idx="71">
                  <c:v>0.637757636784516</c:v>
                </c:pt>
                <c:pt idx="72">
                  <c:v>0.635344827439479</c:v>
                </c:pt>
                <c:pt idx="73">
                  <c:v>0.627315056272643</c:v>
                </c:pt>
                <c:pt idx="74">
                  <c:v>0.622689525424339</c:v>
                </c:pt>
                <c:pt idx="75">
                  <c:v>0.640930118441294</c:v>
                </c:pt>
                <c:pt idx="76">
                  <c:v>0.622583739885449</c:v>
                </c:pt>
                <c:pt idx="77">
                  <c:v>0.629647478407571</c:v>
                </c:pt>
                <c:pt idx="78">
                  <c:v>0.671668062925875</c:v>
                </c:pt>
                <c:pt idx="79">
                  <c:v>0.715262283138801</c:v>
                </c:pt>
                <c:pt idx="80">
                  <c:v>0.73214282593246</c:v>
                </c:pt>
                <c:pt idx="81">
                  <c:v>0.719596816068757</c:v>
                </c:pt>
                <c:pt idx="82">
                  <c:v>0.70244036969417</c:v>
                </c:pt>
                <c:pt idx="83">
                  <c:v>0.764604134718532</c:v>
                </c:pt>
                <c:pt idx="84">
                  <c:v>0.756168443506996</c:v>
                </c:pt>
                <c:pt idx="85">
                  <c:v>0.810565400254935</c:v>
                </c:pt>
                <c:pt idx="86">
                  <c:v>0.806755749841417</c:v>
                </c:pt>
                <c:pt idx="87">
                  <c:v>0.805042653722073</c:v>
                </c:pt>
                <c:pt idx="88">
                  <c:v>0.823260467186647</c:v>
                </c:pt>
                <c:pt idx="89">
                  <c:v>0.88326282458142</c:v>
                </c:pt>
                <c:pt idx="90">
                  <c:v>0.910685056713007</c:v>
                </c:pt>
                <c:pt idx="91">
                  <c:v>0.872529345931495</c:v>
                </c:pt>
                <c:pt idx="92">
                  <c:v>0.859762727162221</c:v>
                </c:pt>
                <c:pt idx="93">
                  <c:v>0.90872796443434</c:v>
                </c:pt>
                <c:pt idx="94">
                  <c:v>0.989511099774138</c:v>
                </c:pt>
                <c:pt idx="95">
                  <c:v>1.012569206868568</c:v>
                </c:pt>
                <c:pt idx="96">
                  <c:v>1.032916539832926</c:v>
                </c:pt>
                <c:pt idx="97">
                  <c:v>1.037842819689518</c:v>
                </c:pt>
                <c:pt idx="98">
                  <c:v>1.125667406819177</c:v>
                </c:pt>
                <c:pt idx="99">
                  <c:v>1.094724771314244</c:v>
                </c:pt>
                <c:pt idx="100">
                  <c:v>1.220162603424621</c:v>
                </c:pt>
                <c:pt idx="101">
                  <c:v>1.255895627088336</c:v>
                </c:pt>
                <c:pt idx="102">
                  <c:v>1.278951275437264</c:v>
                </c:pt>
                <c:pt idx="103">
                  <c:v>1.321408936021199</c:v>
                </c:pt>
                <c:pt idx="104">
                  <c:v>1.372936394605822</c:v>
                </c:pt>
                <c:pt idx="105">
                  <c:v>1.314605773709746</c:v>
                </c:pt>
                <c:pt idx="106">
                  <c:v>1.386947067082658</c:v>
                </c:pt>
                <c:pt idx="107">
                  <c:v>1.365893019350066</c:v>
                </c:pt>
                <c:pt idx="108">
                  <c:v>1.288002527408748</c:v>
                </c:pt>
                <c:pt idx="109">
                  <c:v>1.322156382413044</c:v>
                </c:pt>
                <c:pt idx="110">
                  <c:v>1.370796930629651</c:v>
                </c:pt>
                <c:pt idx="111">
                  <c:v>1.448539580625988</c:v>
                </c:pt>
                <c:pt idx="112">
                  <c:v>1.445507578930235</c:v>
                </c:pt>
                <c:pt idx="113">
                  <c:v>1.434705460758199</c:v>
                </c:pt>
                <c:pt idx="114">
                  <c:v>1.475209753909136</c:v>
                </c:pt>
                <c:pt idx="115">
                  <c:v>1.457444981245722</c:v>
                </c:pt>
                <c:pt idx="116">
                  <c:v>1.580295779003435</c:v>
                </c:pt>
                <c:pt idx="117">
                  <c:v>1.820605622540951</c:v>
                </c:pt>
                <c:pt idx="118">
                  <c:v>1.931698110931084</c:v>
                </c:pt>
                <c:pt idx="119">
                  <c:v>1.973508906408646</c:v>
                </c:pt>
                <c:pt idx="120">
                  <c:v>2.087574314072668</c:v>
                </c:pt>
                <c:pt idx="121">
                  <c:v>2.088017455713171</c:v>
                </c:pt>
                <c:pt idx="122">
                  <c:v>2.211222218003363</c:v>
                </c:pt>
                <c:pt idx="123">
                  <c:v>2.18776645755822</c:v>
                </c:pt>
                <c:pt idx="124">
                  <c:v>2.22410081465705</c:v>
                </c:pt>
                <c:pt idx="125">
                  <c:v>2.22797914457119</c:v>
                </c:pt>
                <c:pt idx="126">
                  <c:v>2.126588864465765</c:v>
                </c:pt>
                <c:pt idx="127">
                  <c:v>2.285578818997036</c:v>
                </c:pt>
                <c:pt idx="128">
                  <c:v>2.344758435222432</c:v>
                </c:pt>
                <c:pt idx="129">
                  <c:v>2.311856729187944</c:v>
                </c:pt>
                <c:pt idx="130">
                  <c:v>2.288139096783317</c:v>
                </c:pt>
                <c:pt idx="131">
                  <c:v>2.381817608807032</c:v>
                </c:pt>
                <c:pt idx="132">
                  <c:v>2.696517155298149</c:v>
                </c:pt>
                <c:pt idx="133">
                  <c:v>3.002586552472415</c:v>
                </c:pt>
                <c:pt idx="134">
                  <c:v>3.14339762372064</c:v>
                </c:pt>
                <c:pt idx="135">
                  <c:v>3.011566748121007</c:v>
                </c:pt>
                <c:pt idx="136">
                  <c:v>2.802771638748579</c:v>
                </c:pt>
                <c:pt idx="137">
                  <c:v>2.716933271216957</c:v>
                </c:pt>
                <c:pt idx="138">
                  <c:v>2.754805454650342</c:v>
                </c:pt>
                <c:pt idx="139">
                  <c:v>2.90705325264852</c:v>
                </c:pt>
                <c:pt idx="140">
                  <c:v>2.834999772143732</c:v>
                </c:pt>
                <c:pt idx="141">
                  <c:v>2.849431380809527</c:v>
                </c:pt>
                <c:pt idx="142">
                  <c:v>2.858895597934207</c:v>
                </c:pt>
                <c:pt idx="143">
                  <c:v>2.821375663240679</c:v>
                </c:pt>
                <c:pt idx="144">
                  <c:v>2.967755598475992</c:v>
                </c:pt>
                <c:pt idx="145">
                  <c:v>3.08149375623759</c:v>
                </c:pt>
                <c:pt idx="146">
                  <c:v>3.0746300094592</c:v>
                </c:pt>
                <c:pt idx="147">
                  <c:v>3.140102021524696</c:v>
                </c:pt>
                <c:pt idx="148">
                  <c:v>3.276982872631615</c:v>
                </c:pt>
                <c:pt idx="149">
                  <c:v>3.322453701777444</c:v>
                </c:pt>
                <c:pt idx="150">
                  <c:v>3.278901796450443</c:v>
                </c:pt>
                <c:pt idx="151">
                  <c:v>3.088806618726403</c:v>
                </c:pt>
                <c:pt idx="152">
                  <c:v>3.022535979662683</c:v>
                </c:pt>
                <c:pt idx="153">
                  <c:v>2.97950384713593</c:v>
                </c:pt>
                <c:pt idx="154">
                  <c:v>2.951087189125266</c:v>
                </c:pt>
                <c:pt idx="155">
                  <c:v>2.904535297284166</c:v>
                </c:pt>
                <c:pt idx="156">
                  <c:v>2.831678165694177</c:v>
                </c:pt>
                <c:pt idx="157">
                  <c:v>2.851751099304701</c:v>
                </c:pt>
                <c:pt idx="158">
                  <c:v>2.725511104392006</c:v>
                </c:pt>
                <c:pt idx="159">
                  <c:v>2.71551769498376</c:v>
                </c:pt>
                <c:pt idx="160">
                  <c:v>2.582026843025805</c:v>
                </c:pt>
                <c:pt idx="161">
                  <c:v>2.458953496956715</c:v>
                </c:pt>
                <c:pt idx="162">
                  <c:v>2.315602942283687</c:v>
                </c:pt>
                <c:pt idx="163">
                  <c:v>2.238339650290256</c:v>
                </c:pt>
                <c:pt idx="164">
                  <c:v>2.186305919370375</c:v>
                </c:pt>
                <c:pt idx="165">
                  <c:v>2.13576960537611</c:v>
                </c:pt>
                <c:pt idx="166">
                  <c:v>2.085911737363985</c:v>
                </c:pt>
                <c:pt idx="167">
                  <c:v>1.999314953709139</c:v>
                </c:pt>
                <c:pt idx="168">
                  <c:v>1.930143439678897</c:v>
                </c:pt>
                <c:pt idx="169">
                  <c:v>1.935135289096964</c:v>
                </c:pt>
                <c:pt idx="170">
                  <c:v>1.82023330256134</c:v>
                </c:pt>
                <c:pt idx="171">
                  <c:v>1.835124759041181</c:v>
                </c:pt>
                <c:pt idx="172">
                  <c:v>1.796146464802035</c:v>
                </c:pt>
                <c:pt idx="173">
                  <c:v>1.769557398913744</c:v>
                </c:pt>
                <c:pt idx="174">
                  <c:v>1.690307725719984</c:v>
                </c:pt>
                <c:pt idx="175">
                  <c:v>1.650983163358044</c:v>
                </c:pt>
                <c:pt idx="176">
                  <c:v>1.543189879342665</c:v>
                </c:pt>
                <c:pt idx="177">
                  <c:v>1.539972802568464</c:v>
                </c:pt>
                <c:pt idx="178">
                  <c:v>1.452225332259526</c:v>
                </c:pt>
                <c:pt idx="179">
                  <c:v>1.400903121939809</c:v>
                </c:pt>
                <c:pt idx="180">
                  <c:v>1.33425082741489</c:v>
                </c:pt>
                <c:pt idx="181">
                  <c:v>1.267959871633697</c:v>
                </c:pt>
                <c:pt idx="182">
                  <c:v>1.231337431716005</c:v>
                </c:pt>
                <c:pt idx="183">
                  <c:v>1.231748306355724</c:v>
                </c:pt>
                <c:pt idx="184">
                  <c:v>1.166822345004024</c:v>
                </c:pt>
                <c:pt idx="185">
                  <c:v>1.16170231297846</c:v>
                </c:pt>
                <c:pt idx="186">
                  <c:v>1.115307286648142</c:v>
                </c:pt>
                <c:pt idx="187">
                  <c:v>1.048214964018653</c:v>
                </c:pt>
                <c:pt idx="188">
                  <c:v>0.984181477370649</c:v>
                </c:pt>
                <c:pt idx="189">
                  <c:v>0.98129112592085</c:v>
                </c:pt>
                <c:pt idx="190">
                  <c:v>0.916422237194716</c:v>
                </c:pt>
                <c:pt idx="191">
                  <c:v>0.912140533077803</c:v>
                </c:pt>
                <c:pt idx="192">
                  <c:v>0.857161499095213</c:v>
                </c:pt>
                <c:pt idx="193">
                  <c:v>0.833461971065756</c:v>
                </c:pt>
                <c:pt idx="194">
                  <c:v>0.827984062841012</c:v>
                </c:pt>
                <c:pt idx="195">
                  <c:v>0.818512313442011</c:v>
                </c:pt>
                <c:pt idx="196">
                  <c:v>0.796054264664281</c:v>
                </c:pt>
                <c:pt idx="197">
                  <c:v>0.766987881005472</c:v>
                </c:pt>
                <c:pt idx="198">
                  <c:v>0.743474861378245</c:v>
                </c:pt>
                <c:pt idx="199">
                  <c:v>0.711716998928778</c:v>
                </c:pt>
                <c:pt idx="200">
                  <c:v>0.687466221643754</c:v>
                </c:pt>
                <c:pt idx="201">
                  <c:v>0.686193689913023</c:v>
                </c:pt>
                <c:pt idx="202">
                  <c:v>0.645349612438759</c:v>
                </c:pt>
                <c:pt idx="203">
                  <c:v>0.625602190660181</c:v>
                </c:pt>
                <c:pt idx="204">
                  <c:v>0.649244893620194</c:v>
                </c:pt>
                <c:pt idx="205">
                  <c:v>0.636133579916663</c:v>
                </c:pt>
                <c:pt idx="206">
                  <c:v>0.618361867441197</c:v>
                </c:pt>
                <c:pt idx="207">
                  <c:v>0.578713906915514</c:v>
                </c:pt>
                <c:pt idx="208">
                  <c:v>0.544991236428815</c:v>
                </c:pt>
                <c:pt idx="209">
                  <c:v>0.530088413096869</c:v>
                </c:pt>
                <c:pt idx="210">
                  <c:v>0.529787019986533</c:v>
                </c:pt>
                <c:pt idx="211">
                  <c:v>0.499968451591559</c:v>
                </c:pt>
                <c:pt idx="212">
                  <c:v>0.497413172112983</c:v>
                </c:pt>
                <c:pt idx="213">
                  <c:v>0.491192603129936</c:v>
                </c:pt>
                <c:pt idx="214">
                  <c:v>0.477115268020448</c:v>
                </c:pt>
                <c:pt idx="215">
                  <c:v>0.464864693215174</c:v>
                </c:pt>
                <c:pt idx="216">
                  <c:v>0.449475140682037</c:v>
                </c:pt>
                <c:pt idx="217">
                  <c:v>0.463322848308977</c:v>
                </c:pt>
                <c:pt idx="218">
                  <c:v>0.412500058974438</c:v>
                </c:pt>
                <c:pt idx="219">
                  <c:v>0.432330649213731</c:v>
                </c:pt>
                <c:pt idx="220">
                  <c:v>0.382344758483698</c:v>
                </c:pt>
                <c:pt idx="221">
                  <c:v>0.408429516907994</c:v>
                </c:pt>
                <c:pt idx="222">
                  <c:v>0.390340029876031</c:v>
                </c:pt>
                <c:pt idx="223">
                  <c:v>0.370739964232035</c:v>
                </c:pt>
                <c:pt idx="224">
                  <c:v>0.387622910852249</c:v>
                </c:pt>
                <c:pt idx="225">
                  <c:v>0.386766659757936</c:v>
                </c:pt>
                <c:pt idx="226">
                  <c:v>0.344608957205382</c:v>
                </c:pt>
                <c:pt idx="227">
                  <c:v>0.374433045932472</c:v>
                </c:pt>
                <c:pt idx="228">
                  <c:v>0.329966433802852</c:v>
                </c:pt>
                <c:pt idx="229">
                  <c:v>0.329444470026364</c:v>
                </c:pt>
                <c:pt idx="230">
                  <c:v>0.316549984033693</c:v>
                </c:pt>
                <c:pt idx="231">
                  <c:v>0.306201592092724</c:v>
                </c:pt>
                <c:pt idx="232">
                  <c:v>0.307774253861475</c:v>
                </c:pt>
                <c:pt idx="233">
                  <c:v>0.289013590932268</c:v>
                </c:pt>
                <c:pt idx="234">
                  <c:v>0.275572403638966</c:v>
                </c:pt>
                <c:pt idx="235">
                  <c:v>0.267618407847104</c:v>
                </c:pt>
                <c:pt idx="236">
                  <c:v>0.292394691917384</c:v>
                </c:pt>
                <c:pt idx="237">
                  <c:v>0.293732914009373</c:v>
                </c:pt>
                <c:pt idx="238">
                  <c:v>0.266876922702075</c:v>
                </c:pt>
                <c:pt idx="239">
                  <c:v>0.265181711069156</c:v>
                </c:pt>
                <c:pt idx="240">
                  <c:v>0.284018808491034</c:v>
                </c:pt>
                <c:pt idx="241">
                  <c:v>0.246422749914578</c:v>
                </c:pt>
                <c:pt idx="242">
                  <c:v>0.244584158357332</c:v>
                </c:pt>
                <c:pt idx="243">
                  <c:v>0.243922898248781</c:v>
                </c:pt>
                <c:pt idx="244">
                  <c:v>0.257591665377267</c:v>
                </c:pt>
                <c:pt idx="245">
                  <c:v>0.230934494451008</c:v>
                </c:pt>
                <c:pt idx="246">
                  <c:v>0.228018173149904</c:v>
                </c:pt>
                <c:pt idx="247">
                  <c:v>0.224621397608178</c:v>
                </c:pt>
                <c:pt idx="248">
                  <c:v>0.226999016259423</c:v>
                </c:pt>
                <c:pt idx="249">
                  <c:v>0.225898250441768</c:v>
                </c:pt>
                <c:pt idx="250">
                  <c:v>0.223432645509337</c:v>
                </c:pt>
                <c:pt idx="251">
                  <c:v>0.232651423094293</c:v>
                </c:pt>
                <c:pt idx="252">
                  <c:v>0.226189076924255</c:v>
                </c:pt>
                <c:pt idx="253">
                  <c:v>0.266729053597663</c:v>
                </c:pt>
                <c:pt idx="254">
                  <c:v>0.230749081738545</c:v>
                </c:pt>
                <c:pt idx="255">
                  <c:v>0.220530524828876</c:v>
                </c:pt>
                <c:pt idx="256">
                  <c:v>0.223991819880554</c:v>
                </c:pt>
                <c:pt idx="257">
                  <c:v>0.222679777362974</c:v>
                </c:pt>
                <c:pt idx="258">
                  <c:v>0.214443299467952</c:v>
                </c:pt>
                <c:pt idx="259">
                  <c:v>0.228154175697874</c:v>
                </c:pt>
                <c:pt idx="260">
                  <c:v>0.19934406051447</c:v>
                </c:pt>
                <c:pt idx="261">
                  <c:v>0.198475071340146</c:v>
                </c:pt>
                <c:pt idx="262">
                  <c:v>0.198496240304987</c:v>
                </c:pt>
                <c:pt idx="263">
                  <c:v>0.198318616226743</c:v>
                </c:pt>
                <c:pt idx="264">
                  <c:v>0.23307163036596</c:v>
                </c:pt>
                <c:pt idx="265">
                  <c:v>0.194637272404015</c:v>
                </c:pt>
                <c:pt idx="266">
                  <c:v>0.192894712156008</c:v>
                </c:pt>
                <c:pt idx="267">
                  <c:v>0.200300369935208</c:v>
                </c:pt>
                <c:pt idx="268">
                  <c:v>0.198841147495981</c:v>
                </c:pt>
                <c:pt idx="269">
                  <c:v>0.19528351240956</c:v>
                </c:pt>
                <c:pt idx="270">
                  <c:v>0.191135642904961</c:v>
                </c:pt>
                <c:pt idx="271">
                  <c:v>0.188336834316689</c:v>
                </c:pt>
                <c:pt idx="272">
                  <c:v>0.187061714937115</c:v>
                </c:pt>
                <c:pt idx="273">
                  <c:v>0.18616036477423</c:v>
                </c:pt>
                <c:pt idx="274">
                  <c:v>0.20607879117975</c:v>
                </c:pt>
                <c:pt idx="275">
                  <c:v>0.193913572098888</c:v>
                </c:pt>
                <c:pt idx="276">
                  <c:v>0.191747309026162</c:v>
                </c:pt>
                <c:pt idx="277">
                  <c:v>0.198915185936125</c:v>
                </c:pt>
                <c:pt idx="278">
                  <c:v>0.187605824161359</c:v>
                </c:pt>
                <c:pt idx="279">
                  <c:v>0.196986701128468</c:v>
                </c:pt>
                <c:pt idx="280">
                  <c:v>0.198110748166532</c:v>
                </c:pt>
                <c:pt idx="281">
                  <c:v>0.194009849836657</c:v>
                </c:pt>
                <c:pt idx="282">
                  <c:v>0.19081081085322</c:v>
                </c:pt>
                <c:pt idx="283">
                  <c:v>0.192979635579931</c:v>
                </c:pt>
                <c:pt idx="284">
                  <c:v>0.194440601078209</c:v>
                </c:pt>
                <c:pt idx="285">
                  <c:v>0.207202611569515</c:v>
                </c:pt>
                <c:pt idx="286">
                  <c:v>0.20974268788959</c:v>
                </c:pt>
                <c:pt idx="287">
                  <c:v>0.19650433599132</c:v>
                </c:pt>
                <c:pt idx="288">
                  <c:v>0.199730090521472</c:v>
                </c:pt>
                <c:pt idx="289">
                  <c:v>0.197484745481741</c:v>
                </c:pt>
                <c:pt idx="290">
                  <c:v>0.212678717572865</c:v>
                </c:pt>
                <c:pt idx="291">
                  <c:v>0.198766061030767</c:v>
                </c:pt>
                <c:pt idx="292">
                  <c:v>0.220080148472473</c:v>
                </c:pt>
                <c:pt idx="293">
                  <c:v>0.208896752579876</c:v>
                </c:pt>
                <c:pt idx="294">
                  <c:v>0.206892005067783</c:v>
                </c:pt>
                <c:pt idx="295">
                  <c:v>0.226820836848392</c:v>
                </c:pt>
                <c:pt idx="296">
                  <c:v>0.223815723217718</c:v>
                </c:pt>
                <c:pt idx="297">
                  <c:v>0.22393185373113</c:v>
                </c:pt>
                <c:pt idx="298">
                  <c:v>0.218460520040932</c:v>
                </c:pt>
                <c:pt idx="299">
                  <c:v>0.219541844894753</c:v>
                </c:pt>
                <c:pt idx="300">
                  <c:v>0.227934910425484</c:v>
                </c:pt>
                <c:pt idx="301">
                  <c:v>0.235182329331631</c:v>
                </c:pt>
                <c:pt idx="302">
                  <c:v>0.225177266731196</c:v>
                </c:pt>
                <c:pt idx="303">
                  <c:v>0.234298868061995</c:v>
                </c:pt>
                <c:pt idx="304">
                  <c:v>0.234733433885925</c:v>
                </c:pt>
                <c:pt idx="305">
                  <c:v>0.227445412395346</c:v>
                </c:pt>
                <c:pt idx="306">
                  <c:v>0.236720389827995</c:v>
                </c:pt>
                <c:pt idx="307">
                  <c:v>0.225931217620075</c:v>
                </c:pt>
                <c:pt idx="308">
                  <c:v>0.237898794784388</c:v>
                </c:pt>
                <c:pt idx="309">
                  <c:v>0.245905207336406</c:v>
                </c:pt>
                <c:pt idx="310">
                  <c:v>0.250776394477366</c:v>
                </c:pt>
                <c:pt idx="311">
                  <c:v>0.260719214522243</c:v>
                </c:pt>
                <c:pt idx="312">
                  <c:v>0.259592654640646</c:v>
                </c:pt>
                <c:pt idx="313">
                  <c:v>0.25083994585622</c:v>
                </c:pt>
                <c:pt idx="314">
                  <c:v>0.261895729712709</c:v>
                </c:pt>
                <c:pt idx="315">
                  <c:v>0.289455675924329</c:v>
                </c:pt>
                <c:pt idx="316">
                  <c:v>0.274299563462569</c:v>
                </c:pt>
                <c:pt idx="317">
                  <c:v>0.266304769470431</c:v>
                </c:pt>
                <c:pt idx="318">
                  <c:v>0.273741040647948</c:v>
                </c:pt>
                <c:pt idx="319">
                  <c:v>0.27430038681735</c:v>
                </c:pt>
                <c:pt idx="320">
                  <c:v>0.278007618474009</c:v>
                </c:pt>
                <c:pt idx="321">
                  <c:v>0.276192440302245</c:v>
                </c:pt>
                <c:pt idx="322">
                  <c:v>0.26375227359917</c:v>
                </c:pt>
                <c:pt idx="323">
                  <c:v>0.258927926004793</c:v>
                </c:pt>
                <c:pt idx="324">
                  <c:v>0.256458381814378</c:v>
                </c:pt>
                <c:pt idx="325">
                  <c:v>0.262378407687351</c:v>
                </c:pt>
                <c:pt idx="326">
                  <c:v>0.27225223821164</c:v>
                </c:pt>
                <c:pt idx="327">
                  <c:v>0.267929441574028</c:v>
                </c:pt>
                <c:pt idx="328">
                  <c:v>0.302097895837202</c:v>
                </c:pt>
                <c:pt idx="329">
                  <c:v>0.309495919195167</c:v>
                </c:pt>
                <c:pt idx="330">
                  <c:v>0.323104748616827</c:v>
                </c:pt>
                <c:pt idx="331">
                  <c:v>0.325102175155683</c:v>
                </c:pt>
                <c:pt idx="332">
                  <c:v>0.324928188226949</c:v>
                </c:pt>
                <c:pt idx="333">
                  <c:v>0.302134122192464</c:v>
                </c:pt>
                <c:pt idx="334">
                  <c:v>0.298057897552732</c:v>
                </c:pt>
                <c:pt idx="335">
                  <c:v>0.30176345489511</c:v>
                </c:pt>
                <c:pt idx="336">
                  <c:v>0.295060486854472</c:v>
                </c:pt>
                <c:pt idx="337">
                  <c:v>0.303445071566968</c:v>
                </c:pt>
                <c:pt idx="338">
                  <c:v>0.306516508602801</c:v>
                </c:pt>
                <c:pt idx="339">
                  <c:v>0.296797330968622</c:v>
                </c:pt>
                <c:pt idx="340">
                  <c:v>0.313943667685096</c:v>
                </c:pt>
                <c:pt idx="341">
                  <c:v>0.308825896556467</c:v>
                </c:pt>
                <c:pt idx="342">
                  <c:v>0.308553789848248</c:v>
                </c:pt>
                <c:pt idx="343">
                  <c:v>0.304207110885756</c:v>
                </c:pt>
                <c:pt idx="344">
                  <c:v>0.300734479998489</c:v>
                </c:pt>
                <c:pt idx="345">
                  <c:v>0.28485935342341</c:v>
                </c:pt>
                <c:pt idx="346">
                  <c:v>0.282054733812158</c:v>
                </c:pt>
                <c:pt idx="347">
                  <c:v>0.302993643115682</c:v>
                </c:pt>
                <c:pt idx="348">
                  <c:v>0.284058782376416</c:v>
                </c:pt>
                <c:pt idx="349">
                  <c:v>0.309899595881842</c:v>
                </c:pt>
                <c:pt idx="350">
                  <c:v>0.301154378490716</c:v>
                </c:pt>
                <c:pt idx="351">
                  <c:v>0.307675200469157</c:v>
                </c:pt>
                <c:pt idx="352">
                  <c:v>0.313780419370108</c:v>
                </c:pt>
                <c:pt idx="353">
                  <c:v>0.313714659167222</c:v>
                </c:pt>
                <c:pt idx="354">
                  <c:v>0.327051933608399</c:v>
                </c:pt>
                <c:pt idx="355">
                  <c:v>0.338755039985849</c:v>
                </c:pt>
                <c:pt idx="356">
                  <c:v>0.320057509791222</c:v>
                </c:pt>
                <c:pt idx="357">
                  <c:v>0.32763942958664</c:v>
                </c:pt>
                <c:pt idx="358">
                  <c:v>0.357044705070171</c:v>
                </c:pt>
                <c:pt idx="359">
                  <c:v>0.361729202129922</c:v>
                </c:pt>
                <c:pt idx="360">
                  <c:v>0.358874467862616</c:v>
                </c:pt>
                <c:pt idx="361">
                  <c:v>0.356974619489579</c:v>
                </c:pt>
                <c:pt idx="362">
                  <c:v>0.358786342489708</c:v>
                </c:pt>
                <c:pt idx="363">
                  <c:v>0.356184186453871</c:v>
                </c:pt>
                <c:pt idx="364">
                  <c:v>0.358495367717786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524001408"/>
        <c:axId val="-1523998016"/>
      </c:scatterChart>
      <c:valAx>
        <c:axId val="-1524001408"/>
        <c:scaling>
          <c:orientation val="minMax"/>
          <c:max val="365.0"/>
          <c:min val="1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Day</a:t>
                </a:r>
              </a:p>
            </c:rich>
          </c:tx>
          <c:layout/>
          <c:overlay val="0"/>
        </c:title>
        <c:numFmt formatCode="0" sourceLinked="1"/>
        <c:majorTickMark val="none"/>
        <c:minorTickMark val="none"/>
        <c:tickLblPos val="nextTo"/>
        <c:crossAx val="-1523998016"/>
        <c:crosses val="autoZero"/>
        <c:crossBetween val="midCat"/>
        <c:majorUnit val="364.0"/>
      </c:valAx>
      <c:valAx>
        <c:axId val="-152399801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Flow (cfs)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152400140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10"/>
          <c:order val="0"/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Results!$A$2193:$A$2923</c:f>
              <c:numCache>
                <c:formatCode>m/d/yyyy</c:formatCode>
                <c:ptCount val="731"/>
                <c:pt idx="0">
                  <c:v>27303.0</c:v>
                </c:pt>
                <c:pt idx="1">
                  <c:v>27304.0</c:v>
                </c:pt>
                <c:pt idx="2">
                  <c:v>27305.0</c:v>
                </c:pt>
                <c:pt idx="3">
                  <c:v>27306.0</c:v>
                </c:pt>
                <c:pt idx="4">
                  <c:v>27307.0</c:v>
                </c:pt>
                <c:pt idx="5">
                  <c:v>27308.0</c:v>
                </c:pt>
                <c:pt idx="6">
                  <c:v>27309.0</c:v>
                </c:pt>
                <c:pt idx="7">
                  <c:v>27310.0</c:v>
                </c:pt>
                <c:pt idx="8">
                  <c:v>27311.0</c:v>
                </c:pt>
                <c:pt idx="9">
                  <c:v>27312.0</c:v>
                </c:pt>
                <c:pt idx="10">
                  <c:v>27313.0</c:v>
                </c:pt>
                <c:pt idx="11">
                  <c:v>27314.0</c:v>
                </c:pt>
                <c:pt idx="12">
                  <c:v>27315.0</c:v>
                </c:pt>
                <c:pt idx="13">
                  <c:v>27316.0</c:v>
                </c:pt>
                <c:pt idx="14">
                  <c:v>27317.0</c:v>
                </c:pt>
                <c:pt idx="15">
                  <c:v>27318.0</c:v>
                </c:pt>
                <c:pt idx="16">
                  <c:v>27319.0</c:v>
                </c:pt>
                <c:pt idx="17">
                  <c:v>27320.0</c:v>
                </c:pt>
                <c:pt idx="18">
                  <c:v>27321.0</c:v>
                </c:pt>
                <c:pt idx="19">
                  <c:v>27322.0</c:v>
                </c:pt>
                <c:pt idx="20">
                  <c:v>27323.0</c:v>
                </c:pt>
                <c:pt idx="21">
                  <c:v>27324.0</c:v>
                </c:pt>
                <c:pt idx="22">
                  <c:v>27325.0</c:v>
                </c:pt>
                <c:pt idx="23">
                  <c:v>27326.0</c:v>
                </c:pt>
                <c:pt idx="24">
                  <c:v>27327.0</c:v>
                </c:pt>
                <c:pt idx="25">
                  <c:v>27328.0</c:v>
                </c:pt>
                <c:pt idx="26">
                  <c:v>27329.0</c:v>
                </c:pt>
                <c:pt idx="27">
                  <c:v>27330.0</c:v>
                </c:pt>
                <c:pt idx="28">
                  <c:v>27331.0</c:v>
                </c:pt>
                <c:pt idx="29">
                  <c:v>27332.0</c:v>
                </c:pt>
                <c:pt idx="30">
                  <c:v>27333.0</c:v>
                </c:pt>
                <c:pt idx="31">
                  <c:v>27334.0</c:v>
                </c:pt>
                <c:pt idx="32">
                  <c:v>27335.0</c:v>
                </c:pt>
                <c:pt idx="33">
                  <c:v>27336.0</c:v>
                </c:pt>
                <c:pt idx="34">
                  <c:v>27337.0</c:v>
                </c:pt>
                <c:pt idx="35">
                  <c:v>27338.0</c:v>
                </c:pt>
                <c:pt idx="36">
                  <c:v>27339.0</c:v>
                </c:pt>
                <c:pt idx="37">
                  <c:v>27340.0</c:v>
                </c:pt>
                <c:pt idx="38">
                  <c:v>27341.0</c:v>
                </c:pt>
                <c:pt idx="39">
                  <c:v>27342.0</c:v>
                </c:pt>
                <c:pt idx="40">
                  <c:v>27343.0</c:v>
                </c:pt>
                <c:pt idx="41">
                  <c:v>27344.0</c:v>
                </c:pt>
                <c:pt idx="42">
                  <c:v>27345.0</c:v>
                </c:pt>
                <c:pt idx="43">
                  <c:v>27346.0</c:v>
                </c:pt>
                <c:pt idx="44">
                  <c:v>27347.0</c:v>
                </c:pt>
                <c:pt idx="45">
                  <c:v>27348.0</c:v>
                </c:pt>
                <c:pt idx="46">
                  <c:v>27349.0</c:v>
                </c:pt>
                <c:pt idx="47">
                  <c:v>27350.0</c:v>
                </c:pt>
                <c:pt idx="48">
                  <c:v>27351.0</c:v>
                </c:pt>
                <c:pt idx="49">
                  <c:v>27352.0</c:v>
                </c:pt>
                <c:pt idx="50">
                  <c:v>27353.0</c:v>
                </c:pt>
                <c:pt idx="51">
                  <c:v>27354.0</c:v>
                </c:pt>
                <c:pt idx="52">
                  <c:v>27355.0</c:v>
                </c:pt>
                <c:pt idx="53">
                  <c:v>27356.0</c:v>
                </c:pt>
                <c:pt idx="54">
                  <c:v>27357.0</c:v>
                </c:pt>
                <c:pt idx="55">
                  <c:v>27358.0</c:v>
                </c:pt>
                <c:pt idx="56">
                  <c:v>27359.0</c:v>
                </c:pt>
                <c:pt idx="57">
                  <c:v>27360.0</c:v>
                </c:pt>
                <c:pt idx="58">
                  <c:v>27361.0</c:v>
                </c:pt>
                <c:pt idx="59">
                  <c:v>27362.0</c:v>
                </c:pt>
                <c:pt idx="60">
                  <c:v>27363.0</c:v>
                </c:pt>
                <c:pt idx="61">
                  <c:v>27364.0</c:v>
                </c:pt>
                <c:pt idx="62">
                  <c:v>27365.0</c:v>
                </c:pt>
                <c:pt idx="63">
                  <c:v>27366.0</c:v>
                </c:pt>
                <c:pt idx="64">
                  <c:v>27367.0</c:v>
                </c:pt>
                <c:pt idx="65">
                  <c:v>27368.0</c:v>
                </c:pt>
                <c:pt idx="66">
                  <c:v>27369.0</c:v>
                </c:pt>
                <c:pt idx="67">
                  <c:v>27370.0</c:v>
                </c:pt>
                <c:pt idx="68">
                  <c:v>27371.0</c:v>
                </c:pt>
                <c:pt idx="69">
                  <c:v>27372.0</c:v>
                </c:pt>
                <c:pt idx="70">
                  <c:v>27373.0</c:v>
                </c:pt>
                <c:pt idx="71">
                  <c:v>27374.0</c:v>
                </c:pt>
                <c:pt idx="72">
                  <c:v>27375.0</c:v>
                </c:pt>
                <c:pt idx="73">
                  <c:v>27376.0</c:v>
                </c:pt>
                <c:pt idx="74">
                  <c:v>27377.0</c:v>
                </c:pt>
                <c:pt idx="75">
                  <c:v>27378.0</c:v>
                </c:pt>
                <c:pt idx="76">
                  <c:v>27379.0</c:v>
                </c:pt>
                <c:pt idx="77">
                  <c:v>27380.0</c:v>
                </c:pt>
                <c:pt idx="78">
                  <c:v>27381.0</c:v>
                </c:pt>
                <c:pt idx="79">
                  <c:v>27382.0</c:v>
                </c:pt>
                <c:pt idx="80">
                  <c:v>27383.0</c:v>
                </c:pt>
                <c:pt idx="81">
                  <c:v>27384.0</c:v>
                </c:pt>
                <c:pt idx="82">
                  <c:v>27385.0</c:v>
                </c:pt>
                <c:pt idx="83">
                  <c:v>27386.0</c:v>
                </c:pt>
                <c:pt idx="84">
                  <c:v>27387.0</c:v>
                </c:pt>
                <c:pt idx="85">
                  <c:v>27388.0</c:v>
                </c:pt>
                <c:pt idx="86">
                  <c:v>27389.0</c:v>
                </c:pt>
                <c:pt idx="87">
                  <c:v>27390.0</c:v>
                </c:pt>
                <c:pt idx="88">
                  <c:v>27391.0</c:v>
                </c:pt>
                <c:pt idx="89">
                  <c:v>27392.0</c:v>
                </c:pt>
                <c:pt idx="90">
                  <c:v>27393.0</c:v>
                </c:pt>
                <c:pt idx="91">
                  <c:v>27394.0</c:v>
                </c:pt>
                <c:pt idx="92">
                  <c:v>27395.0</c:v>
                </c:pt>
                <c:pt idx="93">
                  <c:v>27396.0</c:v>
                </c:pt>
                <c:pt idx="94">
                  <c:v>27397.0</c:v>
                </c:pt>
                <c:pt idx="95">
                  <c:v>27398.0</c:v>
                </c:pt>
                <c:pt idx="96">
                  <c:v>27399.0</c:v>
                </c:pt>
                <c:pt idx="97">
                  <c:v>27400.0</c:v>
                </c:pt>
                <c:pt idx="98">
                  <c:v>27401.0</c:v>
                </c:pt>
                <c:pt idx="99">
                  <c:v>27402.0</c:v>
                </c:pt>
                <c:pt idx="100">
                  <c:v>27403.0</c:v>
                </c:pt>
                <c:pt idx="101">
                  <c:v>27404.0</c:v>
                </c:pt>
                <c:pt idx="102">
                  <c:v>27405.0</c:v>
                </c:pt>
                <c:pt idx="103">
                  <c:v>27406.0</c:v>
                </c:pt>
                <c:pt idx="104">
                  <c:v>27407.0</c:v>
                </c:pt>
                <c:pt idx="105">
                  <c:v>27408.0</c:v>
                </c:pt>
                <c:pt idx="106">
                  <c:v>27409.0</c:v>
                </c:pt>
                <c:pt idx="107">
                  <c:v>27410.0</c:v>
                </c:pt>
                <c:pt idx="108">
                  <c:v>27411.0</c:v>
                </c:pt>
                <c:pt idx="109">
                  <c:v>27412.0</c:v>
                </c:pt>
                <c:pt idx="110">
                  <c:v>27413.0</c:v>
                </c:pt>
                <c:pt idx="111">
                  <c:v>27414.0</c:v>
                </c:pt>
                <c:pt idx="112">
                  <c:v>27415.0</c:v>
                </c:pt>
                <c:pt idx="113">
                  <c:v>27416.0</c:v>
                </c:pt>
                <c:pt idx="114">
                  <c:v>27417.0</c:v>
                </c:pt>
                <c:pt idx="115">
                  <c:v>27418.0</c:v>
                </c:pt>
                <c:pt idx="116">
                  <c:v>27419.0</c:v>
                </c:pt>
                <c:pt idx="117">
                  <c:v>27420.0</c:v>
                </c:pt>
                <c:pt idx="118">
                  <c:v>27421.0</c:v>
                </c:pt>
                <c:pt idx="119">
                  <c:v>27422.0</c:v>
                </c:pt>
                <c:pt idx="120">
                  <c:v>27423.0</c:v>
                </c:pt>
                <c:pt idx="121">
                  <c:v>27424.0</c:v>
                </c:pt>
                <c:pt idx="122">
                  <c:v>27425.0</c:v>
                </c:pt>
                <c:pt idx="123">
                  <c:v>27426.0</c:v>
                </c:pt>
                <c:pt idx="124">
                  <c:v>27427.0</c:v>
                </c:pt>
                <c:pt idx="125">
                  <c:v>27428.0</c:v>
                </c:pt>
                <c:pt idx="126">
                  <c:v>27429.0</c:v>
                </c:pt>
                <c:pt idx="127">
                  <c:v>27430.0</c:v>
                </c:pt>
                <c:pt idx="128">
                  <c:v>27431.0</c:v>
                </c:pt>
                <c:pt idx="129">
                  <c:v>27432.0</c:v>
                </c:pt>
                <c:pt idx="130">
                  <c:v>27433.0</c:v>
                </c:pt>
                <c:pt idx="131">
                  <c:v>27434.0</c:v>
                </c:pt>
                <c:pt idx="132">
                  <c:v>27435.0</c:v>
                </c:pt>
                <c:pt idx="133">
                  <c:v>27436.0</c:v>
                </c:pt>
                <c:pt idx="134">
                  <c:v>27437.0</c:v>
                </c:pt>
                <c:pt idx="135">
                  <c:v>27438.0</c:v>
                </c:pt>
                <c:pt idx="136">
                  <c:v>27439.0</c:v>
                </c:pt>
                <c:pt idx="137">
                  <c:v>27440.0</c:v>
                </c:pt>
                <c:pt idx="138">
                  <c:v>27441.0</c:v>
                </c:pt>
                <c:pt idx="139">
                  <c:v>27442.0</c:v>
                </c:pt>
                <c:pt idx="140">
                  <c:v>27443.0</c:v>
                </c:pt>
                <c:pt idx="141">
                  <c:v>27444.0</c:v>
                </c:pt>
                <c:pt idx="142">
                  <c:v>27445.0</c:v>
                </c:pt>
                <c:pt idx="143">
                  <c:v>27446.0</c:v>
                </c:pt>
                <c:pt idx="144">
                  <c:v>27447.0</c:v>
                </c:pt>
                <c:pt idx="145">
                  <c:v>27448.0</c:v>
                </c:pt>
                <c:pt idx="146">
                  <c:v>27449.0</c:v>
                </c:pt>
                <c:pt idx="147">
                  <c:v>27450.0</c:v>
                </c:pt>
                <c:pt idx="148">
                  <c:v>27451.0</c:v>
                </c:pt>
                <c:pt idx="149">
                  <c:v>27452.0</c:v>
                </c:pt>
                <c:pt idx="150">
                  <c:v>27453.0</c:v>
                </c:pt>
                <c:pt idx="151">
                  <c:v>27454.0</c:v>
                </c:pt>
                <c:pt idx="152">
                  <c:v>27455.0</c:v>
                </c:pt>
                <c:pt idx="153">
                  <c:v>27456.0</c:v>
                </c:pt>
                <c:pt idx="154">
                  <c:v>27457.0</c:v>
                </c:pt>
                <c:pt idx="155">
                  <c:v>27458.0</c:v>
                </c:pt>
                <c:pt idx="156">
                  <c:v>27459.0</c:v>
                </c:pt>
                <c:pt idx="157">
                  <c:v>27460.0</c:v>
                </c:pt>
                <c:pt idx="158">
                  <c:v>27461.0</c:v>
                </c:pt>
                <c:pt idx="159">
                  <c:v>27462.0</c:v>
                </c:pt>
                <c:pt idx="160">
                  <c:v>27463.0</c:v>
                </c:pt>
                <c:pt idx="161">
                  <c:v>27464.0</c:v>
                </c:pt>
                <c:pt idx="162">
                  <c:v>27465.0</c:v>
                </c:pt>
                <c:pt idx="163">
                  <c:v>27466.0</c:v>
                </c:pt>
                <c:pt idx="164">
                  <c:v>27467.0</c:v>
                </c:pt>
                <c:pt idx="165">
                  <c:v>27468.0</c:v>
                </c:pt>
                <c:pt idx="166">
                  <c:v>27469.0</c:v>
                </c:pt>
                <c:pt idx="167">
                  <c:v>27470.0</c:v>
                </c:pt>
                <c:pt idx="168">
                  <c:v>27471.0</c:v>
                </c:pt>
                <c:pt idx="169">
                  <c:v>27472.0</c:v>
                </c:pt>
                <c:pt idx="170">
                  <c:v>27473.0</c:v>
                </c:pt>
                <c:pt idx="171">
                  <c:v>27474.0</c:v>
                </c:pt>
                <c:pt idx="172">
                  <c:v>27475.0</c:v>
                </c:pt>
                <c:pt idx="173">
                  <c:v>27476.0</c:v>
                </c:pt>
                <c:pt idx="174">
                  <c:v>27477.0</c:v>
                </c:pt>
                <c:pt idx="175">
                  <c:v>27478.0</c:v>
                </c:pt>
                <c:pt idx="176">
                  <c:v>27479.0</c:v>
                </c:pt>
                <c:pt idx="177">
                  <c:v>27480.0</c:v>
                </c:pt>
                <c:pt idx="178">
                  <c:v>27481.0</c:v>
                </c:pt>
                <c:pt idx="179">
                  <c:v>27482.0</c:v>
                </c:pt>
                <c:pt idx="180">
                  <c:v>27483.0</c:v>
                </c:pt>
                <c:pt idx="181">
                  <c:v>27484.0</c:v>
                </c:pt>
                <c:pt idx="182">
                  <c:v>27485.0</c:v>
                </c:pt>
                <c:pt idx="183">
                  <c:v>27486.0</c:v>
                </c:pt>
                <c:pt idx="184">
                  <c:v>27487.0</c:v>
                </c:pt>
                <c:pt idx="185">
                  <c:v>27488.0</c:v>
                </c:pt>
                <c:pt idx="186">
                  <c:v>27489.0</c:v>
                </c:pt>
                <c:pt idx="187">
                  <c:v>27490.0</c:v>
                </c:pt>
                <c:pt idx="188">
                  <c:v>27491.0</c:v>
                </c:pt>
                <c:pt idx="189">
                  <c:v>27492.0</c:v>
                </c:pt>
                <c:pt idx="190">
                  <c:v>27493.0</c:v>
                </c:pt>
                <c:pt idx="191">
                  <c:v>27494.0</c:v>
                </c:pt>
                <c:pt idx="192">
                  <c:v>27495.0</c:v>
                </c:pt>
                <c:pt idx="193">
                  <c:v>27496.0</c:v>
                </c:pt>
                <c:pt idx="194">
                  <c:v>27497.0</c:v>
                </c:pt>
                <c:pt idx="195">
                  <c:v>27498.0</c:v>
                </c:pt>
                <c:pt idx="196">
                  <c:v>27499.0</c:v>
                </c:pt>
                <c:pt idx="197">
                  <c:v>27500.0</c:v>
                </c:pt>
                <c:pt idx="198">
                  <c:v>27501.0</c:v>
                </c:pt>
                <c:pt idx="199">
                  <c:v>27502.0</c:v>
                </c:pt>
                <c:pt idx="200">
                  <c:v>27503.0</c:v>
                </c:pt>
                <c:pt idx="201">
                  <c:v>27504.0</c:v>
                </c:pt>
                <c:pt idx="202">
                  <c:v>27505.0</c:v>
                </c:pt>
                <c:pt idx="203">
                  <c:v>27506.0</c:v>
                </c:pt>
                <c:pt idx="204">
                  <c:v>27507.0</c:v>
                </c:pt>
                <c:pt idx="205">
                  <c:v>27508.0</c:v>
                </c:pt>
                <c:pt idx="206">
                  <c:v>27509.0</c:v>
                </c:pt>
                <c:pt idx="207">
                  <c:v>27510.0</c:v>
                </c:pt>
                <c:pt idx="208">
                  <c:v>27511.0</c:v>
                </c:pt>
                <c:pt idx="209">
                  <c:v>27512.0</c:v>
                </c:pt>
                <c:pt idx="210">
                  <c:v>27513.0</c:v>
                </c:pt>
                <c:pt idx="211">
                  <c:v>27514.0</c:v>
                </c:pt>
                <c:pt idx="212">
                  <c:v>27515.0</c:v>
                </c:pt>
                <c:pt idx="213">
                  <c:v>27516.0</c:v>
                </c:pt>
                <c:pt idx="214">
                  <c:v>27517.0</c:v>
                </c:pt>
                <c:pt idx="215">
                  <c:v>27518.0</c:v>
                </c:pt>
                <c:pt idx="216">
                  <c:v>27519.0</c:v>
                </c:pt>
                <c:pt idx="217">
                  <c:v>27520.0</c:v>
                </c:pt>
                <c:pt idx="218">
                  <c:v>27521.0</c:v>
                </c:pt>
                <c:pt idx="219">
                  <c:v>27522.0</c:v>
                </c:pt>
                <c:pt idx="220">
                  <c:v>27523.0</c:v>
                </c:pt>
                <c:pt idx="221">
                  <c:v>27524.0</c:v>
                </c:pt>
                <c:pt idx="222">
                  <c:v>27525.0</c:v>
                </c:pt>
                <c:pt idx="223">
                  <c:v>27526.0</c:v>
                </c:pt>
                <c:pt idx="224">
                  <c:v>27527.0</c:v>
                </c:pt>
                <c:pt idx="225">
                  <c:v>27528.0</c:v>
                </c:pt>
                <c:pt idx="226">
                  <c:v>27529.0</c:v>
                </c:pt>
                <c:pt idx="227">
                  <c:v>27530.0</c:v>
                </c:pt>
                <c:pt idx="228">
                  <c:v>27531.0</c:v>
                </c:pt>
                <c:pt idx="229">
                  <c:v>27532.0</c:v>
                </c:pt>
                <c:pt idx="230">
                  <c:v>27533.0</c:v>
                </c:pt>
                <c:pt idx="231">
                  <c:v>27534.0</c:v>
                </c:pt>
                <c:pt idx="232">
                  <c:v>27535.0</c:v>
                </c:pt>
                <c:pt idx="233">
                  <c:v>27536.0</c:v>
                </c:pt>
                <c:pt idx="234">
                  <c:v>27537.0</c:v>
                </c:pt>
                <c:pt idx="235">
                  <c:v>27538.0</c:v>
                </c:pt>
                <c:pt idx="236">
                  <c:v>27539.0</c:v>
                </c:pt>
                <c:pt idx="237">
                  <c:v>27540.0</c:v>
                </c:pt>
                <c:pt idx="238">
                  <c:v>27541.0</c:v>
                </c:pt>
                <c:pt idx="239">
                  <c:v>27542.0</c:v>
                </c:pt>
                <c:pt idx="240">
                  <c:v>27543.0</c:v>
                </c:pt>
                <c:pt idx="241">
                  <c:v>27544.0</c:v>
                </c:pt>
                <c:pt idx="242">
                  <c:v>27545.0</c:v>
                </c:pt>
                <c:pt idx="243">
                  <c:v>27546.0</c:v>
                </c:pt>
                <c:pt idx="244">
                  <c:v>27547.0</c:v>
                </c:pt>
                <c:pt idx="245">
                  <c:v>27548.0</c:v>
                </c:pt>
                <c:pt idx="246">
                  <c:v>27549.0</c:v>
                </c:pt>
                <c:pt idx="247">
                  <c:v>27550.0</c:v>
                </c:pt>
                <c:pt idx="248">
                  <c:v>27551.0</c:v>
                </c:pt>
                <c:pt idx="249">
                  <c:v>27552.0</c:v>
                </c:pt>
                <c:pt idx="250">
                  <c:v>27553.0</c:v>
                </c:pt>
                <c:pt idx="251">
                  <c:v>27554.0</c:v>
                </c:pt>
                <c:pt idx="252">
                  <c:v>27555.0</c:v>
                </c:pt>
                <c:pt idx="253">
                  <c:v>27556.0</c:v>
                </c:pt>
                <c:pt idx="254">
                  <c:v>27557.0</c:v>
                </c:pt>
                <c:pt idx="255">
                  <c:v>27558.0</c:v>
                </c:pt>
                <c:pt idx="256">
                  <c:v>27559.0</c:v>
                </c:pt>
                <c:pt idx="257">
                  <c:v>27560.0</c:v>
                </c:pt>
                <c:pt idx="258">
                  <c:v>27561.0</c:v>
                </c:pt>
                <c:pt idx="259">
                  <c:v>27562.0</c:v>
                </c:pt>
                <c:pt idx="260">
                  <c:v>27563.0</c:v>
                </c:pt>
                <c:pt idx="261">
                  <c:v>27564.0</c:v>
                </c:pt>
                <c:pt idx="262">
                  <c:v>27565.0</c:v>
                </c:pt>
                <c:pt idx="263">
                  <c:v>27566.0</c:v>
                </c:pt>
                <c:pt idx="264">
                  <c:v>27567.0</c:v>
                </c:pt>
                <c:pt idx="265">
                  <c:v>27568.0</c:v>
                </c:pt>
                <c:pt idx="266">
                  <c:v>27569.0</c:v>
                </c:pt>
                <c:pt idx="267">
                  <c:v>27570.0</c:v>
                </c:pt>
                <c:pt idx="268">
                  <c:v>27571.0</c:v>
                </c:pt>
                <c:pt idx="269">
                  <c:v>27572.0</c:v>
                </c:pt>
                <c:pt idx="270">
                  <c:v>27573.0</c:v>
                </c:pt>
                <c:pt idx="271">
                  <c:v>27574.0</c:v>
                </c:pt>
                <c:pt idx="272">
                  <c:v>27575.0</c:v>
                </c:pt>
                <c:pt idx="273">
                  <c:v>27576.0</c:v>
                </c:pt>
                <c:pt idx="274">
                  <c:v>27577.0</c:v>
                </c:pt>
                <c:pt idx="275">
                  <c:v>27578.0</c:v>
                </c:pt>
                <c:pt idx="276">
                  <c:v>27579.0</c:v>
                </c:pt>
                <c:pt idx="277">
                  <c:v>27580.0</c:v>
                </c:pt>
                <c:pt idx="278">
                  <c:v>27581.0</c:v>
                </c:pt>
                <c:pt idx="279">
                  <c:v>27582.0</c:v>
                </c:pt>
                <c:pt idx="280">
                  <c:v>27583.0</c:v>
                </c:pt>
                <c:pt idx="281">
                  <c:v>27584.0</c:v>
                </c:pt>
                <c:pt idx="282">
                  <c:v>27585.0</c:v>
                </c:pt>
                <c:pt idx="283">
                  <c:v>27586.0</c:v>
                </c:pt>
                <c:pt idx="284">
                  <c:v>27587.0</c:v>
                </c:pt>
                <c:pt idx="285">
                  <c:v>27588.0</c:v>
                </c:pt>
                <c:pt idx="286">
                  <c:v>27589.0</c:v>
                </c:pt>
                <c:pt idx="287">
                  <c:v>27590.0</c:v>
                </c:pt>
                <c:pt idx="288">
                  <c:v>27591.0</c:v>
                </c:pt>
                <c:pt idx="289">
                  <c:v>27592.0</c:v>
                </c:pt>
                <c:pt idx="290">
                  <c:v>27593.0</c:v>
                </c:pt>
                <c:pt idx="291">
                  <c:v>27594.0</c:v>
                </c:pt>
                <c:pt idx="292">
                  <c:v>27595.0</c:v>
                </c:pt>
                <c:pt idx="293">
                  <c:v>27596.0</c:v>
                </c:pt>
                <c:pt idx="294">
                  <c:v>27597.0</c:v>
                </c:pt>
                <c:pt idx="295">
                  <c:v>27598.0</c:v>
                </c:pt>
                <c:pt idx="296">
                  <c:v>27599.0</c:v>
                </c:pt>
                <c:pt idx="297">
                  <c:v>27600.0</c:v>
                </c:pt>
                <c:pt idx="298">
                  <c:v>27601.0</c:v>
                </c:pt>
                <c:pt idx="299">
                  <c:v>27602.0</c:v>
                </c:pt>
                <c:pt idx="300">
                  <c:v>27603.0</c:v>
                </c:pt>
                <c:pt idx="301">
                  <c:v>27604.0</c:v>
                </c:pt>
                <c:pt idx="302">
                  <c:v>27605.0</c:v>
                </c:pt>
                <c:pt idx="303">
                  <c:v>27606.0</c:v>
                </c:pt>
                <c:pt idx="304">
                  <c:v>27607.0</c:v>
                </c:pt>
                <c:pt idx="305">
                  <c:v>27608.0</c:v>
                </c:pt>
                <c:pt idx="306">
                  <c:v>27609.0</c:v>
                </c:pt>
                <c:pt idx="307">
                  <c:v>27610.0</c:v>
                </c:pt>
                <c:pt idx="308">
                  <c:v>27611.0</c:v>
                </c:pt>
                <c:pt idx="309">
                  <c:v>27612.0</c:v>
                </c:pt>
                <c:pt idx="310">
                  <c:v>27613.0</c:v>
                </c:pt>
                <c:pt idx="311">
                  <c:v>27614.0</c:v>
                </c:pt>
                <c:pt idx="312">
                  <c:v>27615.0</c:v>
                </c:pt>
                <c:pt idx="313">
                  <c:v>27616.0</c:v>
                </c:pt>
                <c:pt idx="314">
                  <c:v>27617.0</c:v>
                </c:pt>
                <c:pt idx="315">
                  <c:v>27618.0</c:v>
                </c:pt>
                <c:pt idx="316">
                  <c:v>27619.0</c:v>
                </c:pt>
                <c:pt idx="317">
                  <c:v>27620.0</c:v>
                </c:pt>
                <c:pt idx="318">
                  <c:v>27621.0</c:v>
                </c:pt>
                <c:pt idx="319">
                  <c:v>27622.0</c:v>
                </c:pt>
                <c:pt idx="320">
                  <c:v>27623.0</c:v>
                </c:pt>
                <c:pt idx="321">
                  <c:v>27624.0</c:v>
                </c:pt>
                <c:pt idx="322">
                  <c:v>27625.0</c:v>
                </c:pt>
                <c:pt idx="323">
                  <c:v>27626.0</c:v>
                </c:pt>
                <c:pt idx="324">
                  <c:v>27627.0</c:v>
                </c:pt>
                <c:pt idx="325">
                  <c:v>27628.0</c:v>
                </c:pt>
                <c:pt idx="326">
                  <c:v>27629.0</c:v>
                </c:pt>
                <c:pt idx="327">
                  <c:v>27630.0</c:v>
                </c:pt>
                <c:pt idx="328">
                  <c:v>27631.0</c:v>
                </c:pt>
                <c:pt idx="329">
                  <c:v>27632.0</c:v>
                </c:pt>
                <c:pt idx="330">
                  <c:v>27633.0</c:v>
                </c:pt>
                <c:pt idx="331">
                  <c:v>27634.0</c:v>
                </c:pt>
                <c:pt idx="332">
                  <c:v>27635.0</c:v>
                </c:pt>
                <c:pt idx="333">
                  <c:v>27636.0</c:v>
                </c:pt>
                <c:pt idx="334">
                  <c:v>27637.0</c:v>
                </c:pt>
                <c:pt idx="335">
                  <c:v>27638.0</c:v>
                </c:pt>
                <c:pt idx="336">
                  <c:v>27639.0</c:v>
                </c:pt>
                <c:pt idx="337">
                  <c:v>27640.0</c:v>
                </c:pt>
                <c:pt idx="338">
                  <c:v>27641.0</c:v>
                </c:pt>
                <c:pt idx="339">
                  <c:v>27642.0</c:v>
                </c:pt>
                <c:pt idx="340">
                  <c:v>27643.0</c:v>
                </c:pt>
                <c:pt idx="341">
                  <c:v>27644.0</c:v>
                </c:pt>
                <c:pt idx="342">
                  <c:v>27645.0</c:v>
                </c:pt>
                <c:pt idx="343">
                  <c:v>27646.0</c:v>
                </c:pt>
                <c:pt idx="344">
                  <c:v>27647.0</c:v>
                </c:pt>
                <c:pt idx="345">
                  <c:v>27648.0</c:v>
                </c:pt>
                <c:pt idx="346">
                  <c:v>27649.0</c:v>
                </c:pt>
                <c:pt idx="347">
                  <c:v>27650.0</c:v>
                </c:pt>
                <c:pt idx="348">
                  <c:v>27651.0</c:v>
                </c:pt>
                <c:pt idx="349">
                  <c:v>27652.0</c:v>
                </c:pt>
                <c:pt idx="350">
                  <c:v>27653.0</c:v>
                </c:pt>
                <c:pt idx="351">
                  <c:v>27654.0</c:v>
                </c:pt>
                <c:pt idx="352">
                  <c:v>27655.0</c:v>
                </c:pt>
                <c:pt idx="353">
                  <c:v>27656.0</c:v>
                </c:pt>
                <c:pt idx="354">
                  <c:v>27657.0</c:v>
                </c:pt>
                <c:pt idx="355">
                  <c:v>27658.0</c:v>
                </c:pt>
                <c:pt idx="356">
                  <c:v>27659.0</c:v>
                </c:pt>
                <c:pt idx="357">
                  <c:v>27660.0</c:v>
                </c:pt>
                <c:pt idx="358">
                  <c:v>27661.0</c:v>
                </c:pt>
                <c:pt idx="359">
                  <c:v>27662.0</c:v>
                </c:pt>
                <c:pt idx="360">
                  <c:v>27663.0</c:v>
                </c:pt>
                <c:pt idx="361">
                  <c:v>27664.0</c:v>
                </c:pt>
                <c:pt idx="362">
                  <c:v>27665.0</c:v>
                </c:pt>
                <c:pt idx="363">
                  <c:v>27666.0</c:v>
                </c:pt>
                <c:pt idx="364">
                  <c:v>27667.0</c:v>
                </c:pt>
                <c:pt idx="365">
                  <c:v>27668.0</c:v>
                </c:pt>
                <c:pt idx="366">
                  <c:v>27669.0</c:v>
                </c:pt>
                <c:pt idx="367">
                  <c:v>27670.0</c:v>
                </c:pt>
                <c:pt idx="368">
                  <c:v>27671.0</c:v>
                </c:pt>
                <c:pt idx="369">
                  <c:v>27672.0</c:v>
                </c:pt>
                <c:pt idx="370">
                  <c:v>27673.0</c:v>
                </c:pt>
                <c:pt idx="371">
                  <c:v>27674.0</c:v>
                </c:pt>
                <c:pt idx="372">
                  <c:v>27675.0</c:v>
                </c:pt>
                <c:pt idx="373">
                  <c:v>27676.0</c:v>
                </c:pt>
                <c:pt idx="374">
                  <c:v>27677.0</c:v>
                </c:pt>
                <c:pt idx="375">
                  <c:v>27678.0</c:v>
                </c:pt>
                <c:pt idx="376">
                  <c:v>27679.0</c:v>
                </c:pt>
                <c:pt idx="377">
                  <c:v>27680.0</c:v>
                </c:pt>
                <c:pt idx="378">
                  <c:v>27681.0</c:v>
                </c:pt>
                <c:pt idx="379">
                  <c:v>27682.0</c:v>
                </c:pt>
                <c:pt idx="380">
                  <c:v>27683.0</c:v>
                </c:pt>
                <c:pt idx="381">
                  <c:v>27684.0</c:v>
                </c:pt>
                <c:pt idx="382">
                  <c:v>27685.0</c:v>
                </c:pt>
                <c:pt idx="383">
                  <c:v>27686.0</c:v>
                </c:pt>
                <c:pt idx="384">
                  <c:v>27687.0</c:v>
                </c:pt>
                <c:pt idx="385">
                  <c:v>27688.0</c:v>
                </c:pt>
                <c:pt idx="386">
                  <c:v>27689.0</c:v>
                </c:pt>
                <c:pt idx="387">
                  <c:v>27690.0</c:v>
                </c:pt>
                <c:pt idx="388">
                  <c:v>27691.0</c:v>
                </c:pt>
                <c:pt idx="389">
                  <c:v>27692.0</c:v>
                </c:pt>
                <c:pt idx="390">
                  <c:v>27693.0</c:v>
                </c:pt>
                <c:pt idx="391">
                  <c:v>27694.0</c:v>
                </c:pt>
                <c:pt idx="392">
                  <c:v>27695.0</c:v>
                </c:pt>
                <c:pt idx="393">
                  <c:v>27696.0</c:v>
                </c:pt>
                <c:pt idx="394">
                  <c:v>27697.0</c:v>
                </c:pt>
                <c:pt idx="395">
                  <c:v>27698.0</c:v>
                </c:pt>
                <c:pt idx="396">
                  <c:v>27699.0</c:v>
                </c:pt>
                <c:pt idx="397">
                  <c:v>27700.0</c:v>
                </c:pt>
                <c:pt idx="398">
                  <c:v>27701.0</c:v>
                </c:pt>
                <c:pt idx="399">
                  <c:v>27702.0</c:v>
                </c:pt>
                <c:pt idx="400">
                  <c:v>27703.0</c:v>
                </c:pt>
                <c:pt idx="401">
                  <c:v>27704.0</c:v>
                </c:pt>
                <c:pt idx="402">
                  <c:v>27705.0</c:v>
                </c:pt>
                <c:pt idx="403">
                  <c:v>27706.0</c:v>
                </c:pt>
                <c:pt idx="404">
                  <c:v>27707.0</c:v>
                </c:pt>
                <c:pt idx="405">
                  <c:v>27708.0</c:v>
                </c:pt>
                <c:pt idx="406">
                  <c:v>27709.0</c:v>
                </c:pt>
                <c:pt idx="407">
                  <c:v>27710.0</c:v>
                </c:pt>
                <c:pt idx="408">
                  <c:v>27711.0</c:v>
                </c:pt>
                <c:pt idx="409">
                  <c:v>27712.0</c:v>
                </c:pt>
                <c:pt idx="410">
                  <c:v>27713.0</c:v>
                </c:pt>
                <c:pt idx="411">
                  <c:v>27714.0</c:v>
                </c:pt>
                <c:pt idx="412">
                  <c:v>27715.0</c:v>
                </c:pt>
                <c:pt idx="413">
                  <c:v>27716.0</c:v>
                </c:pt>
                <c:pt idx="414">
                  <c:v>27717.0</c:v>
                </c:pt>
                <c:pt idx="415">
                  <c:v>27718.0</c:v>
                </c:pt>
                <c:pt idx="416">
                  <c:v>27719.0</c:v>
                </c:pt>
                <c:pt idx="417">
                  <c:v>27720.0</c:v>
                </c:pt>
                <c:pt idx="418">
                  <c:v>27721.0</c:v>
                </c:pt>
                <c:pt idx="419">
                  <c:v>27722.0</c:v>
                </c:pt>
                <c:pt idx="420">
                  <c:v>27723.0</c:v>
                </c:pt>
                <c:pt idx="421">
                  <c:v>27724.0</c:v>
                </c:pt>
                <c:pt idx="422">
                  <c:v>27725.0</c:v>
                </c:pt>
                <c:pt idx="423">
                  <c:v>27726.0</c:v>
                </c:pt>
                <c:pt idx="424">
                  <c:v>27727.0</c:v>
                </c:pt>
                <c:pt idx="425">
                  <c:v>27728.0</c:v>
                </c:pt>
                <c:pt idx="426">
                  <c:v>27729.0</c:v>
                </c:pt>
                <c:pt idx="427">
                  <c:v>27730.0</c:v>
                </c:pt>
                <c:pt idx="428">
                  <c:v>27731.0</c:v>
                </c:pt>
                <c:pt idx="429">
                  <c:v>27732.0</c:v>
                </c:pt>
                <c:pt idx="430">
                  <c:v>27733.0</c:v>
                </c:pt>
                <c:pt idx="431">
                  <c:v>27734.0</c:v>
                </c:pt>
                <c:pt idx="432">
                  <c:v>27735.0</c:v>
                </c:pt>
                <c:pt idx="433">
                  <c:v>27736.0</c:v>
                </c:pt>
                <c:pt idx="434">
                  <c:v>27737.0</c:v>
                </c:pt>
                <c:pt idx="435">
                  <c:v>27738.0</c:v>
                </c:pt>
                <c:pt idx="436">
                  <c:v>27739.0</c:v>
                </c:pt>
                <c:pt idx="437">
                  <c:v>27740.0</c:v>
                </c:pt>
                <c:pt idx="438">
                  <c:v>27741.0</c:v>
                </c:pt>
                <c:pt idx="439">
                  <c:v>27742.0</c:v>
                </c:pt>
                <c:pt idx="440">
                  <c:v>27743.0</c:v>
                </c:pt>
                <c:pt idx="441">
                  <c:v>27744.0</c:v>
                </c:pt>
                <c:pt idx="442">
                  <c:v>27745.0</c:v>
                </c:pt>
                <c:pt idx="443">
                  <c:v>27746.0</c:v>
                </c:pt>
                <c:pt idx="444">
                  <c:v>27747.0</c:v>
                </c:pt>
                <c:pt idx="445">
                  <c:v>27748.0</c:v>
                </c:pt>
                <c:pt idx="446">
                  <c:v>27749.0</c:v>
                </c:pt>
                <c:pt idx="447">
                  <c:v>27750.0</c:v>
                </c:pt>
                <c:pt idx="448">
                  <c:v>27751.0</c:v>
                </c:pt>
                <c:pt idx="449">
                  <c:v>27752.0</c:v>
                </c:pt>
                <c:pt idx="450">
                  <c:v>27753.0</c:v>
                </c:pt>
                <c:pt idx="451">
                  <c:v>27754.0</c:v>
                </c:pt>
                <c:pt idx="452">
                  <c:v>27755.0</c:v>
                </c:pt>
                <c:pt idx="453">
                  <c:v>27756.0</c:v>
                </c:pt>
                <c:pt idx="454">
                  <c:v>27757.0</c:v>
                </c:pt>
                <c:pt idx="455">
                  <c:v>27758.0</c:v>
                </c:pt>
                <c:pt idx="456">
                  <c:v>27759.0</c:v>
                </c:pt>
                <c:pt idx="457">
                  <c:v>27760.0</c:v>
                </c:pt>
                <c:pt idx="458">
                  <c:v>27761.0</c:v>
                </c:pt>
                <c:pt idx="459">
                  <c:v>27762.0</c:v>
                </c:pt>
                <c:pt idx="460">
                  <c:v>27763.0</c:v>
                </c:pt>
                <c:pt idx="461">
                  <c:v>27764.0</c:v>
                </c:pt>
                <c:pt idx="462">
                  <c:v>27765.0</c:v>
                </c:pt>
                <c:pt idx="463">
                  <c:v>27766.0</c:v>
                </c:pt>
                <c:pt idx="464">
                  <c:v>27767.0</c:v>
                </c:pt>
                <c:pt idx="465">
                  <c:v>27768.0</c:v>
                </c:pt>
                <c:pt idx="466">
                  <c:v>27769.0</c:v>
                </c:pt>
                <c:pt idx="467">
                  <c:v>27770.0</c:v>
                </c:pt>
                <c:pt idx="468">
                  <c:v>27771.0</c:v>
                </c:pt>
                <c:pt idx="469">
                  <c:v>27772.0</c:v>
                </c:pt>
                <c:pt idx="470">
                  <c:v>27773.0</c:v>
                </c:pt>
                <c:pt idx="471">
                  <c:v>27774.0</c:v>
                </c:pt>
                <c:pt idx="472">
                  <c:v>27775.0</c:v>
                </c:pt>
                <c:pt idx="473">
                  <c:v>27776.0</c:v>
                </c:pt>
                <c:pt idx="474">
                  <c:v>27777.0</c:v>
                </c:pt>
                <c:pt idx="475">
                  <c:v>27778.0</c:v>
                </c:pt>
                <c:pt idx="476">
                  <c:v>27779.0</c:v>
                </c:pt>
                <c:pt idx="477">
                  <c:v>27780.0</c:v>
                </c:pt>
                <c:pt idx="478">
                  <c:v>27781.0</c:v>
                </c:pt>
                <c:pt idx="479">
                  <c:v>27782.0</c:v>
                </c:pt>
                <c:pt idx="480">
                  <c:v>27783.0</c:v>
                </c:pt>
                <c:pt idx="481">
                  <c:v>27784.0</c:v>
                </c:pt>
                <c:pt idx="482">
                  <c:v>27785.0</c:v>
                </c:pt>
                <c:pt idx="483">
                  <c:v>27786.0</c:v>
                </c:pt>
                <c:pt idx="484">
                  <c:v>27787.0</c:v>
                </c:pt>
                <c:pt idx="485">
                  <c:v>27788.0</c:v>
                </c:pt>
                <c:pt idx="486">
                  <c:v>27789.0</c:v>
                </c:pt>
                <c:pt idx="487">
                  <c:v>27790.0</c:v>
                </c:pt>
                <c:pt idx="488">
                  <c:v>27791.0</c:v>
                </c:pt>
                <c:pt idx="489">
                  <c:v>27792.0</c:v>
                </c:pt>
                <c:pt idx="490">
                  <c:v>27793.0</c:v>
                </c:pt>
                <c:pt idx="491">
                  <c:v>27794.0</c:v>
                </c:pt>
                <c:pt idx="492">
                  <c:v>27795.0</c:v>
                </c:pt>
                <c:pt idx="493">
                  <c:v>27796.0</c:v>
                </c:pt>
                <c:pt idx="494">
                  <c:v>27797.0</c:v>
                </c:pt>
                <c:pt idx="495">
                  <c:v>27798.0</c:v>
                </c:pt>
                <c:pt idx="496">
                  <c:v>27799.0</c:v>
                </c:pt>
                <c:pt idx="497">
                  <c:v>27800.0</c:v>
                </c:pt>
                <c:pt idx="498">
                  <c:v>27801.0</c:v>
                </c:pt>
                <c:pt idx="499">
                  <c:v>27802.0</c:v>
                </c:pt>
                <c:pt idx="500">
                  <c:v>27803.0</c:v>
                </c:pt>
                <c:pt idx="501">
                  <c:v>27804.0</c:v>
                </c:pt>
                <c:pt idx="502">
                  <c:v>27805.0</c:v>
                </c:pt>
                <c:pt idx="503">
                  <c:v>27806.0</c:v>
                </c:pt>
                <c:pt idx="504">
                  <c:v>27807.0</c:v>
                </c:pt>
                <c:pt idx="505">
                  <c:v>27808.0</c:v>
                </c:pt>
                <c:pt idx="506">
                  <c:v>27809.0</c:v>
                </c:pt>
                <c:pt idx="507">
                  <c:v>27810.0</c:v>
                </c:pt>
                <c:pt idx="508">
                  <c:v>27811.0</c:v>
                </c:pt>
                <c:pt idx="509">
                  <c:v>27812.0</c:v>
                </c:pt>
                <c:pt idx="510">
                  <c:v>27813.0</c:v>
                </c:pt>
                <c:pt idx="511">
                  <c:v>27814.0</c:v>
                </c:pt>
                <c:pt idx="512">
                  <c:v>27815.0</c:v>
                </c:pt>
                <c:pt idx="513">
                  <c:v>27816.0</c:v>
                </c:pt>
                <c:pt idx="514">
                  <c:v>27817.0</c:v>
                </c:pt>
                <c:pt idx="515">
                  <c:v>27818.0</c:v>
                </c:pt>
                <c:pt idx="516">
                  <c:v>27819.0</c:v>
                </c:pt>
                <c:pt idx="517">
                  <c:v>27820.0</c:v>
                </c:pt>
                <c:pt idx="518">
                  <c:v>27821.0</c:v>
                </c:pt>
                <c:pt idx="519">
                  <c:v>27822.0</c:v>
                </c:pt>
                <c:pt idx="520">
                  <c:v>27823.0</c:v>
                </c:pt>
                <c:pt idx="521">
                  <c:v>27824.0</c:v>
                </c:pt>
                <c:pt idx="522">
                  <c:v>27825.0</c:v>
                </c:pt>
                <c:pt idx="523">
                  <c:v>27826.0</c:v>
                </c:pt>
                <c:pt idx="524">
                  <c:v>27827.0</c:v>
                </c:pt>
                <c:pt idx="525">
                  <c:v>27828.0</c:v>
                </c:pt>
                <c:pt idx="526">
                  <c:v>27829.0</c:v>
                </c:pt>
                <c:pt idx="527">
                  <c:v>27830.0</c:v>
                </c:pt>
                <c:pt idx="528">
                  <c:v>27831.0</c:v>
                </c:pt>
                <c:pt idx="529">
                  <c:v>27832.0</c:v>
                </c:pt>
                <c:pt idx="530">
                  <c:v>27833.0</c:v>
                </c:pt>
                <c:pt idx="531">
                  <c:v>27834.0</c:v>
                </c:pt>
                <c:pt idx="532">
                  <c:v>27835.0</c:v>
                </c:pt>
                <c:pt idx="533">
                  <c:v>27836.0</c:v>
                </c:pt>
                <c:pt idx="534">
                  <c:v>27837.0</c:v>
                </c:pt>
                <c:pt idx="535">
                  <c:v>27838.0</c:v>
                </c:pt>
                <c:pt idx="536">
                  <c:v>27839.0</c:v>
                </c:pt>
                <c:pt idx="537">
                  <c:v>27840.0</c:v>
                </c:pt>
                <c:pt idx="538">
                  <c:v>27841.0</c:v>
                </c:pt>
                <c:pt idx="539">
                  <c:v>27842.0</c:v>
                </c:pt>
                <c:pt idx="540">
                  <c:v>27843.0</c:v>
                </c:pt>
                <c:pt idx="541">
                  <c:v>27844.0</c:v>
                </c:pt>
                <c:pt idx="542">
                  <c:v>27845.0</c:v>
                </c:pt>
                <c:pt idx="543">
                  <c:v>27846.0</c:v>
                </c:pt>
                <c:pt idx="544">
                  <c:v>27847.0</c:v>
                </c:pt>
                <c:pt idx="545">
                  <c:v>27848.0</c:v>
                </c:pt>
                <c:pt idx="546">
                  <c:v>27849.0</c:v>
                </c:pt>
                <c:pt idx="547">
                  <c:v>27850.0</c:v>
                </c:pt>
                <c:pt idx="548">
                  <c:v>27851.0</c:v>
                </c:pt>
                <c:pt idx="549">
                  <c:v>27852.0</c:v>
                </c:pt>
                <c:pt idx="550">
                  <c:v>27853.0</c:v>
                </c:pt>
                <c:pt idx="551">
                  <c:v>27854.0</c:v>
                </c:pt>
                <c:pt idx="552">
                  <c:v>27855.0</c:v>
                </c:pt>
                <c:pt idx="553">
                  <c:v>27856.0</c:v>
                </c:pt>
                <c:pt idx="554">
                  <c:v>27857.0</c:v>
                </c:pt>
                <c:pt idx="555">
                  <c:v>27858.0</c:v>
                </c:pt>
                <c:pt idx="556">
                  <c:v>27859.0</c:v>
                </c:pt>
                <c:pt idx="557">
                  <c:v>27860.0</c:v>
                </c:pt>
                <c:pt idx="558">
                  <c:v>27861.0</c:v>
                </c:pt>
                <c:pt idx="559">
                  <c:v>27862.0</c:v>
                </c:pt>
                <c:pt idx="560">
                  <c:v>27863.0</c:v>
                </c:pt>
                <c:pt idx="561">
                  <c:v>27864.0</c:v>
                </c:pt>
                <c:pt idx="562">
                  <c:v>27865.0</c:v>
                </c:pt>
                <c:pt idx="563">
                  <c:v>27866.0</c:v>
                </c:pt>
                <c:pt idx="564">
                  <c:v>27867.0</c:v>
                </c:pt>
                <c:pt idx="565">
                  <c:v>27868.0</c:v>
                </c:pt>
                <c:pt idx="566">
                  <c:v>27869.0</c:v>
                </c:pt>
                <c:pt idx="567">
                  <c:v>27870.0</c:v>
                </c:pt>
                <c:pt idx="568">
                  <c:v>27871.0</c:v>
                </c:pt>
                <c:pt idx="569">
                  <c:v>27872.0</c:v>
                </c:pt>
                <c:pt idx="570">
                  <c:v>27873.0</c:v>
                </c:pt>
                <c:pt idx="571">
                  <c:v>27874.0</c:v>
                </c:pt>
                <c:pt idx="572">
                  <c:v>27875.0</c:v>
                </c:pt>
                <c:pt idx="573">
                  <c:v>27876.0</c:v>
                </c:pt>
                <c:pt idx="574">
                  <c:v>27877.0</c:v>
                </c:pt>
                <c:pt idx="575">
                  <c:v>27878.0</c:v>
                </c:pt>
                <c:pt idx="576">
                  <c:v>27879.0</c:v>
                </c:pt>
                <c:pt idx="577">
                  <c:v>27880.0</c:v>
                </c:pt>
                <c:pt idx="578">
                  <c:v>27881.0</c:v>
                </c:pt>
                <c:pt idx="579">
                  <c:v>27882.0</c:v>
                </c:pt>
                <c:pt idx="580">
                  <c:v>27883.0</c:v>
                </c:pt>
                <c:pt idx="581">
                  <c:v>27884.0</c:v>
                </c:pt>
                <c:pt idx="582">
                  <c:v>27885.0</c:v>
                </c:pt>
                <c:pt idx="583">
                  <c:v>27886.0</c:v>
                </c:pt>
                <c:pt idx="584">
                  <c:v>27887.0</c:v>
                </c:pt>
                <c:pt idx="585">
                  <c:v>27888.0</c:v>
                </c:pt>
                <c:pt idx="586">
                  <c:v>27889.0</c:v>
                </c:pt>
                <c:pt idx="587">
                  <c:v>27890.0</c:v>
                </c:pt>
                <c:pt idx="588">
                  <c:v>27891.0</c:v>
                </c:pt>
                <c:pt idx="589">
                  <c:v>27892.0</c:v>
                </c:pt>
                <c:pt idx="590">
                  <c:v>27893.0</c:v>
                </c:pt>
                <c:pt idx="591">
                  <c:v>27894.0</c:v>
                </c:pt>
                <c:pt idx="592">
                  <c:v>27895.0</c:v>
                </c:pt>
                <c:pt idx="593">
                  <c:v>27896.0</c:v>
                </c:pt>
                <c:pt idx="594">
                  <c:v>27897.0</c:v>
                </c:pt>
                <c:pt idx="595">
                  <c:v>27898.0</c:v>
                </c:pt>
                <c:pt idx="596">
                  <c:v>27899.0</c:v>
                </c:pt>
                <c:pt idx="597">
                  <c:v>27900.0</c:v>
                </c:pt>
                <c:pt idx="598">
                  <c:v>27901.0</c:v>
                </c:pt>
                <c:pt idx="599">
                  <c:v>27902.0</c:v>
                </c:pt>
                <c:pt idx="600">
                  <c:v>27903.0</c:v>
                </c:pt>
                <c:pt idx="601">
                  <c:v>27904.0</c:v>
                </c:pt>
                <c:pt idx="602">
                  <c:v>27905.0</c:v>
                </c:pt>
                <c:pt idx="603">
                  <c:v>27906.0</c:v>
                </c:pt>
                <c:pt idx="604">
                  <c:v>27907.0</c:v>
                </c:pt>
                <c:pt idx="605">
                  <c:v>27908.0</c:v>
                </c:pt>
                <c:pt idx="606">
                  <c:v>27909.0</c:v>
                </c:pt>
                <c:pt idx="607">
                  <c:v>27910.0</c:v>
                </c:pt>
                <c:pt idx="608">
                  <c:v>27911.0</c:v>
                </c:pt>
                <c:pt idx="609">
                  <c:v>27912.0</c:v>
                </c:pt>
                <c:pt idx="610">
                  <c:v>27913.0</c:v>
                </c:pt>
                <c:pt idx="611">
                  <c:v>27914.0</c:v>
                </c:pt>
                <c:pt idx="612">
                  <c:v>27915.0</c:v>
                </c:pt>
                <c:pt idx="613">
                  <c:v>27916.0</c:v>
                </c:pt>
                <c:pt idx="614">
                  <c:v>27917.0</c:v>
                </c:pt>
                <c:pt idx="615">
                  <c:v>27918.0</c:v>
                </c:pt>
                <c:pt idx="616">
                  <c:v>27919.0</c:v>
                </c:pt>
                <c:pt idx="617">
                  <c:v>27920.0</c:v>
                </c:pt>
                <c:pt idx="618">
                  <c:v>27921.0</c:v>
                </c:pt>
                <c:pt idx="619">
                  <c:v>27922.0</c:v>
                </c:pt>
                <c:pt idx="620">
                  <c:v>27923.0</c:v>
                </c:pt>
                <c:pt idx="621">
                  <c:v>27924.0</c:v>
                </c:pt>
                <c:pt idx="622">
                  <c:v>27925.0</c:v>
                </c:pt>
                <c:pt idx="623">
                  <c:v>27926.0</c:v>
                </c:pt>
                <c:pt idx="624">
                  <c:v>27927.0</c:v>
                </c:pt>
                <c:pt idx="625">
                  <c:v>27928.0</c:v>
                </c:pt>
                <c:pt idx="626">
                  <c:v>27929.0</c:v>
                </c:pt>
                <c:pt idx="627">
                  <c:v>27930.0</c:v>
                </c:pt>
                <c:pt idx="628">
                  <c:v>27931.0</c:v>
                </c:pt>
                <c:pt idx="629">
                  <c:v>27932.0</c:v>
                </c:pt>
                <c:pt idx="630">
                  <c:v>27933.0</c:v>
                </c:pt>
                <c:pt idx="631">
                  <c:v>27934.0</c:v>
                </c:pt>
                <c:pt idx="632">
                  <c:v>27935.0</c:v>
                </c:pt>
                <c:pt idx="633">
                  <c:v>27936.0</c:v>
                </c:pt>
                <c:pt idx="634">
                  <c:v>27937.0</c:v>
                </c:pt>
                <c:pt idx="635">
                  <c:v>27938.0</c:v>
                </c:pt>
                <c:pt idx="636">
                  <c:v>27939.0</c:v>
                </c:pt>
                <c:pt idx="637">
                  <c:v>27940.0</c:v>
                </c:pt>
                <c:pt idx="638">
                  <c:v>27941.0</c:v>
                </c:pt>
                <c:pt idx="639">
                  <c:v>27942.0</c:v>
                </c:pt>
                <c:pt idx="640">
                  <c:v>27943.0</c:v>
                </c:pt>
                <c:pt idx="641">
                  <c:v>27944.0</c:v>
                </c:pt>
                <c:pt idx="642">
                  <c:v>27945.0</c:v>
                </c:pt>
                <c:pt idx="643">
                  <c:v>27946.0</c:v>
                </c:pt>
                <c:pt idx="644">
                  <c:v>27947.0</c:v>
                </c:pt>
                <c:pt idx="645">
                  <c:v>27948.0</c:v>
                </c:pt>
                <c:pt idx="646">
                  <c:v>27949.0</c:v>
                </c:pt>
                <c:pt idx="647">
                  <c:v>27950.0</c:v>
                </c:pt>
                <c:pt idx="648">
                  <c:v>27951.0</c:v>
                </c:pt>
                <c:pt idx="649">
                  <c:v>27952.0</c:v>
                </c:pt>
                <c:pt idx="650">
                  <c:v>27953.0</c:v>
                </c:pt>
                <c:pt idx="651">
                  <c:v>27954.0</c:v>
                </c:pt>
                <c:pt idx="652">
                  <c:v>27955.0</c:v>
                </c:pt>
                <c:pt idx="653">
                  <c:v>27956.0</c:v>
                </c:pt>
                <c:pt idx="654">
                  <c:v>27957.0</c:v>
                </c:pt>
                <c:pt idx="655">
                  <c:v>27958.0</c:v>
                </c:pt>
                <c:pt idx="656">
                  <c:v>27959.0</c:v>
                </c:pt>
                <c:pt idx="657">
                  <c:v>27960.0</c:v>
                </c:pt>
                <c:pt idx="658">
                  <c:v>27961.0</c:v>
                </c:pt>
                <c:pt idx="659">
                  <c:v>27962.0</c:v>
                </c:pt>
                <c:pt idx="660">
                  <c:v>27963.0</c:v>
                </c:pt>
                <c:pt idx="661">
                  <c:v>27964.0</c:v>
                </c:pt>
                <c:pt idx="662">
                  <c:v>27965.0</c:v>
                </c:pt>
                <c:pt idx="663">
                  <c:v>27966.0</c:v>
                </c:pt>
                <c:pt idx="664">
                  <c:v>27967.0</c:v>
                </c:pt>
                <c:pt idx="665">
                  <c:v>27968.0</c:v>
                </c:pt>
                <c:pt idx="666">
                  <c:v>27969.0</c:v>
                </c:pt>
                <c:pt idx="667">
                  <c:v>27970.0</c:v>
                </c:pt>
                <c:pt idx="668">
                  <c:v>27971.0</c:v>
                </c:pt>
                <c:pt idx="669">
                  <c:v>27972.0</c:v>
                </c:pt>
                <c:pt idx="670">
                  <c:v>27973.0</c:v>
                </c:pt>
                <c:pt idx="671">
                  <c:v>27974.0</c:v>
                </c:pt>
                <c:pt idx="672">
                  <c:v>27975.0</c:v>
                </c:pt>
                <c:pt idx="673">
                  <c:v>27976.0</c:v>
                </c:pt>
                <c:pt idx="674">
                  <c:v>27977.0</c:v>
                </c:pt>
                <c:pt idx="675">
                  <c:v>27978.0</c:v>
                </c:pt>
                <c:pt idx="676">
                  <c:v>27979.0</c:v>
                </c:pt>
                <c:pt idx="677">
                  <c:v>27980.0</c:v>
                </c:pt>
                <c:pt idx="678">
                  <c:v>27981.0</c:v>
                </c:pt>
                <c:pt idx="679">
                  <c:v>27982.0</c:v>
                </c:pt>
                <c:pt idx="680">
                  <c:v>27983.0</c:v>
                </c:pt>
                <c:pt idx="681">
                  <c:v>27984.0</c:v>
                </c:pt>
                <c:pt idx="682">
                  <c:v>27985.0</c:v>
                </c:pt>
                <c:pt idx="683">
                  <c:v>27986.0</c:v>
                </c:pt>
                <c:pt idx="684">
                  <c:v>27987.0</c:v>
                </c:pt>
                <c:pt idx="685">
                  <c:v>27988.0</c:v>
                </c:pt>
                <c:pt idx="686">
                  <c:v>27989.0</c:v>
                </c:pt>
                <c:pt idx="687">
                  <c:v>27990.0</c:v>
                </c:pt>
                <c:pt idx="688">
                  <c:v>27991.0</c:v>
                </c:pt>
                <c:pt idx="689">
                  <c:v>27992.0</c:v>
                </c:pt>
                <c:pt idx="690">
                  <c:v>27993.0</c:v>
                </c:pt>
                <c:pt idx="691">
                  <c:v>27994.0</c:v>
                </c:pt>
                <c:pt idx="692">
                  <c:v>27995.0</c:v>
                </c:pt>
                <c:pt idx="693">
                  <c:v>27996.0</c:v>
                </c:pt>
                <c:pt idx="694">
                  <c:v>27997.0</c:v>
                </c:pt>
                <c:pt idx="695">
                  <c:v>27998.0</c:v>
                </c:pt>
                <c:pt idx="696">
                  <c:v>27999.0</c:v>
                </c:pt>
                <c:pt idx="697">
                  <c:v>28000.0</c:v>
                </c:pt>
                <c:pt idx="698">
                  <c:v>28001.0</c:v>
                </c:pt>
                <c:pt idx="699">
                  <c:v>28002.0</c:v>
                </c:pt>
                <c:pt idx="700">
                  <c:v>28003.0</c:v>
                </c:pt>
                <c:pt idx="701">
                  <c:v>28004.0</c:v>
                </c:pt>
                <c:pt idx="702">
                  <c:v>28005.0</c:v>
                </c:pt>
                <c:pt idx="703">
                  <c:v>28006.0</c:v>
                </c:pt>
                <c:pt idx="704">
                  <c:v>28007.0</c:v>
                </c:pt>
                <c:pt idx="705">
                  <c:v>28008.0</c:v>
                </c:pt>
                <c:pt idx="706">
                  <c:v>28009.0</c:v>
                </c:pt>
                <c:pt idx="707">
                  <c:v>28010.0</c:v>
                </c:pt>
                <c:pt idx="708">
                  <c:v>28011.0</c:v>
                </c:pt>
                <c:pt idx="709">
                  <c:v>28012.0</c:v>
                </c:pt>
                <c:pt idx="710">
                  <c:v>28013.0</c:v>
                </c:pt>
                <c:pt idx="711">
                  <c:v>28014.0</c:v>
                </c:pt>
                <c:pt idx="712">
                  <c:v>28015.0</c:v>
                </c:pt>
                <c:pt idx="713">
                  <c:v>28016.0</c:v>
                </c:pt>
                <c:pt idx="714">
                  <c:v>28017.0</c:v>
                </c:pt>
                <c:pt idx="715">
                  <c:v>28018.0</c:v>
                </c:pt>
                <c:pt idx="716">
                  <c:v>28019.0</c:v>
                </c:pt>
                <c:pt idx="717">
                  <c:v>28020.0</c:v>
                </c:pt>
                <c:pt idx="718">
                  <c:v>28021.0</c:v>
                </c:pt>
                <c:pt idx="719">
                  <c:v>28022.0</c:v>
                </c:pt>
                <c:pt idx="720">
                  <c:v>28023.0</c:v>
                </c:pt>
                <c:pt idx="721">
                  <c:v>28024.0</c:v>
                </c:pt>
                <c:pt idx="722">
                  <c:v>28025.0</c:v>
                </c:pt>
                <c:pt idx="723">
                  <c:v>28026.0</c:v>
                </c:pt>
                <c:pt idx="724">
                  <c:v>28027.0</c:v>
                </c:pt>
                <c:pt idx="725">
                  <c:v>28028.0</c:v>
                </c:pt>
                <c:pt idx="726">
                  <c:v>28029.0</c:v>
                </c:pt>
                <c:pt idx="727">
                  <c:v>28030.0</c:v>
                </c:pt>
                <c:pt idx="728">
                  <c:v>28031.0</c:v>
                </c:pt>
                <c:pt idx="729">
                  <c:v>28032.0</c:v>
                </c:pt>
                <c:pt idx="730">
                  <c:v>28033.0</c:v>
                </c:pt>
              </c:numCache>
            </c:numRef>
          </c:xVal>
          <c:yVal>
            <c:numRef>
              <c:f>Results!$L$2193:$L$2923</c:f>
              <c:numCache>
                <c:formatCode>0.00000</c:formatCode>
                <c:ptCount val="731"/>
                <c:pt idx="0">
                  <c:v>9.5</c:v>
                </c:pt>
                <c:pt idx="1">
                  <c:v>10.0</c:v>
                </c:pt>
                <c:pt idx="2">
                  <c:v>13.0</c:v>
                </c:pt>
                <c:pt idx="3">
                  <c:v>13.0</c:v>
                </c:pt>
                <c:pt idx="4">
                  <c:v>12.0</c:v>
                </c:pt>
                <c:pt idx="5">
                  <c:v>11.0</c:v>
                </c:pt>
                <c:pt idx="6">
                  <c:v>11.0</c:v>
                </c:pt>
                <c:pt idx="7">
                  <c:v>12.0</c:v>
                </c:pt>
                <c:pt idx="8">
                  <c:v>12.0</c:v>
                </c:pt>
                <c:pt idx="9">
                  <c:v>13.0</c:v>
                </c:pt>
                <c:pt idx="10">
                  <c:v>13.0</c:v>
                </c:pt>
                <c:pt idx="11">
                  <c:v>12.0</c:v>
                </c:pt>
                <c:pt idx="12">
                  <c:v>11.0</c:v>
                </c:pt>
                <c:pt idx="13">
                  <c:v>10.0</c:v>
                </c:pt>
                <c:pt idx="14">
                  <c:v>9.8</c:v>
                </c:pt>
                <c:pt idx="15">
                  <c:v>9.3</c:v>
                </c:pt>
                <c:pt idx="16">
                  <c:v>8.8</c:v>
                </c:pt>
                <c:pt idx="17">
                  <c:v>8.5</c:v>
                </c:pt>
                <c:pt idx="18">
                  <c:v>8.1</c:v>
                </c:pt>
                <c:pt idx="19">
                  <c:v>7.7</c:v>
                </c:pt>
                <c:pt idx="20">
                  <c:v>7.4</c:v>
                </c:pt>
                <c:pt idx="21">
                  <c:v>7.4</c:v>
                </c:pt>
                <c:pt idx="22">
                  <c:v>7.4</c:v>
                </c:pt>
                <c:pt idx="23">
                  <c:v>7.2</c:v>
                </c:pt>
                <c:pt idx="24">
                  <c:v>7.2</c:v>
                </c:pt>
                <c:pt idx="25">
                  <c:v>7.0</c:v>
                </c:pt>
                <c:pt idx="26">
                  <c:v>7.0</c:v>
                </c:pt>
                <c:pt idx="27">
                  <c:v>22.0</c:v>
                </c:pt>
                <c:pt idx="28">
                  <c:v>23.0</c:v>
                </c:pt>
                <c:pt idx="29">
                  <c:v>18.0</c:v>
                </c:pt>
                <c:pt idx="30">
                  <c:v>23.0</c:v>
                </c:pt>
                <c:pt idx="31">
                  <c:v>26.0</c:v>
                </c:pt>
                <c:pt idx="32">
                  <c:v>23.0</c:v>
                </c:pt>
                <c:pt idx="33">
                  <c:v>21.0</c:v>
                </c:pt>
                <c:pt idx="34">
                  <c:v>19.0</c:v>
                </c:pt>
                <c:pt idx="35">
                  <c:v>18.0</c:v>
                </c:pt>
                <c:pt idx="36">
                  <c:v>18.0</c:v>
                </c:pt>
                <c:pt idx="37">
                  <c:v>18.0</c:v>
                </c:pt>
                <c:pt idx="38">
                  <c:v>19.0</c:v>
                </c:pt>
                <c:pt idx="39">
                  <c:v>18.0</c:v>
                </c:pt>
                <c:pt idx="40">
                  <c:v>18.0</c:v>
                </c:pt>
                <c:pt idx="41">
                  <c:v>18.0</c:v>
                </c:pt>
                <c:pt idx="42">
                  <c:v>17.0</c:v>
                </c:pt>
                <c:pt idx="43">
                  <c:v>16.0</c:v>
                </c:pt>
                <c:pt idx="44">
                  <c:v>16.0</c:v>
                </c:pt>
                <c:pt idx="45">
                  <c:v>16.0</c:v>
                </c:pt>
                <c:pt idx="46">
                  <c:v>16.0</c:v>
                </c:pt>
                <c:pt idx="47">
                  <c:v>16.0</c:v>
                </c:pt>
                <c:pt idx="48">
                  <c:v>16.0</c:v>
                </c:pt>
                <c:pt idx="49">
                  <c:v>16.0</c:v>
                </c:pt>
                <c:pt idx="50">
                  <c:v>15.0</c:v>
                </c:pt>
                <c:pt idx="51">
                  <c:v>19.0</c:v>
                </c:pt>
                <c:pt idx="52">
                  <c:v>24.0</c:v>
                </c:pt>
                <c:pt idx="53">
                  <c:v>22.0</c:v>
                </c:pt>
                <c:pt idx="54">
                  <c:v>23.0</c:v>
                </c:pt>
                <c:pt idx="55">
                  <c:v>24.0</c:v>
                </c:pt>
                <c:pt idx="56">
                  <c:v>22.0</c:v>
                </c:pt>
                <c:pt idx="57">
                  <c:v>21.0</c:v>
                </c:pt>
                <c:pt idx="58">
                  <c:v>19.0</c:v>
                </c:pt>
                <c:pt idx="59">
                  <c:v>18.0</c:v>
                </c:pt>
                <c:pt idx="60">
                  <c:v>17.0</c:v>
                </c:pt>
                <c:pt idx="61">
                  <c:v>16.0</c:v>
                </c:pt>
                <c:pt idx="62">
                  <c:v>16.0</c:v>
                </c:pt>
                <c:pt idx="63">
                  <c:v>29.0</c:v>
                </c:pt>
                <c:pt idx="64">
                  <c:v>49.0</c:v>
                </c:pt>
                <c:pt idx="65">
                  <c:v>34.0</c:v>
                </c:pt>
                <c:pt idx="66">
                  <c:v>34.0</c:v>
                </c:pt>
                <c:pt idx="67">
                  <c:v>36.0</c:v>
                </c:pt>
                <c:pt idx="68">
                  <c:v>37.0</c:v>
                </c:pt>
                <c:pt idx="69">
                  <c:v>38.0</c:v>
                </c:pt>
                <c:pt idx="70">
                  <c:v>36.0</c:v>
                </c:pt>
                <c:pt idx="71">
                  <c:v>37.0</c:v>
                </c:pt>
                <c:pt idx="72">
                  <c:v>37.0</c:v>
                </c:pt>
                <c:pt idx="73">
                  <c:v>37.0</c:v>
                </c:pt>
                <c:pt idx="74">
                  <c:v>34.0</c:v>
                </c:pt>
                <c:pt idx="75">
                  <c:v>33.0</c:v>
                </c:pt>
                <c:pt idx="76">
                  <c:v>34.0</c:v>
                </c:pt>
                <c:pt idx="77">
                  <c:v>34.0</c:v>
                </c:pt>
                <c:pt idx="78">
                  <c:v>32.0</c:v>
                </c:pt>
                <c:pt idx="79">
                  <c:v>30.0</c:v>
                </c:pt>
                <c:pt idx="80">
                  <c:v>29.0</c:v>
                </c:pt>
                <c:pt idx="81">
                  <c:v>28.0</c:v>
                </c:pt>
                <c:pt idx="82">
                  <c:v>26.0</c:v>
                </c:pt>
                <c:pt idx="83">
                  <c:v>19.0</c:v>
                </c:pt>
                <c:pt idx="84">
                  <c:v>21.0</c:v>
                </c:pt>
                <c:pt idx="85">
                  <c:v>23.0</c:v>
                </c:pt>
                <c:pt idx="86">
                  <c:v>23.0</c:v>
                </c:pt>
                <c:pt idx="87">
                  <c:v>22.0</c:v>
                </c:pt>
                <c:pt idx="88">
                  <c:v>23.0</c:v>
                </c:pt>
                <c:pt idx="89">
                  <c:v>22.0</c:v>
                </c:pt>
                <c:pt idx="90">
                  <c:v>22.0</c:v>
                </c:pt>
                <c:pt idx="91">
                  <c:v>21.0</c:v>
                </c:pt>
                <c:pt idx="92">
                  <c:v>21.0</c:v>
                </c:pt>
                <c:pt idx="93">
                  <c:v>20.0</c:v>
                </c:pt>
                <c:pt idx="94">
                  <c:v>22.0</c:v>
                </c:pt>
                <c:pt idx="95">
                  <c:v>22.0</c:v>
                </c:pt>
                <c:pt idx="96">
                  <c:v>21.0</c:v>
                </c:pt>
                <c:pt idx="97">
                  <c:v>32.0</c:v>
                </c:pt>
                <c:pt idx="98">
                  <c:v>37.0</c:v>
                </c:pt>
                <c:pt idx="99">
                  <c:v>42.0</c:v>
                </c:pt>
                <c:pt idx="100">
                  <c:v>38.0</c:v>
                </c:pt>
                <c:pt idx="101">
                  <c:v>45.0</c:v>
                </c:pt>
                <c:pt idx="102">
                  <c:v>45.0</c:v>
                </c:pt>
                <c:pt idx="103">
                  <c:v>46.0</c:v>
                </c:pt>
                <c:pt idx="104">
                  <c:v>48.0</c:v>
                </c:pt>
                <c:pt idx="105">
                  <c:v>49.0</c:v>
                </c:pt>
                <c:pt idx="106">
                  <c:v>52.0</c:v>
                </c:pt>
                <c:pt idx="107">
                  <c:v>51.0</c:v>
                </c:pt>
                <c:pt idx="108">
                  <c:v>53.0</c:v>
                </c:pt>
                <c:pt idx="109">
                  <c:v>57.0</c:v>
                </c:pt>
                <c:pt idx="110">
                  <c:v>60.0</c:v>
                </c:pt>
                <c:pt idx="111">
                  <c:v>63.0</c:v>
                </c:pt>
                <c:pt idx="112">
                  <c:v>65.0</c:v>
                </c:pt>
                <c:pt idx="113">
                  <c:v>69.0</c:v>
                </c:pt>
                <c:pt idx="114">
                  <c:v>72.0</c:v>
                </c:pt>
                <c:pt idx="115">
                  <c:v>76.0</c:v>
                </c:pt>
                <c:pt idx="116">
                  <c:v>79.0</c:v>
                </c:pt>
                <c:pt idx="117">
                  <c:v>81.0</c:v>
                </c:pt>
                <c:pt idx="118">
                  <c:v>71.0</c:v>
                </c:pt>
                <c:pt idx="119">
                  <c:v>53.0</c:v>
                </c:pt>
                <c:pt idx="120">
                  <c:v>56.0</c:v>
                </c:pt>
                <c:pt idx="121">
                  <c:v>46.0</c:v>
                </c:pt>
                <c:pt idx="122">
                  <c:v>44.0</c:v>
                </c:pt>
                <c:pt idx="123">
                  <c:v>49.0</c:v>
                </c:pt>
                <c:pt idx="124">
                  <c:v>47.0</c:v>
                </c:pt>
                <c:pt idx="125">
                  <c:v>60.0</c:v>
                </c:pt>
                <c:pt idx="126">
                  <c:v>67.0</c:v>
                </c:pt>
                <c:pt idx="127">
                  <c:v>66.0</c:v>
                </c:pt>
                <c:pt idx="128">
                  <c:v>67.0</c:v>
                </c:pt>
                <c:pt idx="129">
                  <c:v>67.0</c:v>
                </c:pt>
                <c:pt idx="130">
                  <c:v>66.0</c:v>
                </c:pt>
                <c:pt idx="131">
                  <c:v>79.0</c:v>
                </c:pt>
                <c:pt idx="132">
                  <c:v>74.0</c:v>
                </c:pt>
                <c:pt idx="133">
                  <c:v>72.0</c:v>
                </c:pt>
                <c:pt idx="134">
                  <c:v>74.0</c:v>
                </c:pt>
                <c:pt idx="135">
                  <c:v>76.0</c:v>
                </c:pt>
                <c:pt idx="136">
                  <c:v>70.0</c:v>
                </c:pt>
                <c:pt idx="137">
                  <c:v>66.0</c:v>
                </c:pt>
                <c:pt idx="138">
                  <c:v>64.0</c:v>
                </c:pt>
                <c:pt idx="139">
                  <c:v>59.0</c:v>
                </c:pt>
                <c:pt idx="140">
                  <c:v>61.0</c:v>
                </c:pt>
                <c:pt idx="141">
                  <c:v>64.0</c:v>
                </c:pt>
                <c:pt idx="142">
                  <c:v>64.0</c:v>
                </c:pt>
                <c:pt idx="143">
                  <c:v>57.0</c:v>
                </c:pt>
                <c:pt idx="144">
                  <c:v>57.0</c:v>
                </c:pt>
                <c:pt idx="145">
                  <c:v>63.0</c:v>
                </c:pt>
                <c:pt idx="146">
                  <c:v>76.0</c:v>
                </c:pt>
                <c:pt idx="147">
                  <c:v>86.0</c:v>
                </c:pt>
                <c:pt idx="148">
                  <c:v>96.0</c:v>
                </c:pt>
                <c:pt idx="149">
                  <c:v>108.0</c:v>
                </c:pt>
                <c:pt idx="150">
                  <c:v>126.0</c:v>
                </c:pt>
                <c:pt idx="151">
                  <c:v>148.0</c:v>
                </c:pt>
                <c:pt idx="152">
                  <c:v>140.0</c:v>
                </c:pt>
                <c:pt idx="153">
                  <c:v>130.0</c:v>
                </c:pt>
                <c:pt idx="154">
                  <c:v>135.0</c:v>
                </c:pt>
                <c:pt idx="155">
                  <c:v>131.0</c:v>
                </c:pt>
                <c:pt idx="156">
                  <c:v>137.0</c:v>
                </c:pt>
                <c:pt idx="157">
                  <c:v>128.0</c:v>
                </c:pt>
                <c:pt idx="158">
                  <c:v>128.0</c:v>
                </c:pt>
                <c:pt idx="159">
                  <c:v>124.0</c:v>
                </c:pt>
                <c:pt idx="160">
                  <c:v>119.0</c:v>
                </c:pt>
                <c:pt idx="161">
                  <c:v>112.0</c:v>
                </c:pt>
                <c:pt idx="162">
                  <c:v>105.0</c:v>
                </c:pt>
                <c:pt idx="163">
                  <c:v>106.0</c:v>
                </c:pt>
                <c:pt idx="164">
                  <c:v>106.0</c:v>
                </c:pt>
                <c:pt idx="165">
                  <c:v>102.0</c:v>
                </c:pt>
                <c:pt idx="166">
                  <c:v>105.0</c:v>
                </c:pt>
                <c:pt idx="167">
                  <c:v>96.0</c:v>
                </c:pt>
                <c:pt idx="168">
                  <c:v>98.0</c:v>
                </c:pt>
                <c:pt idx="169">
                  <c:v>104.0</c:v>
                </c:pt>
                <c:pt idx="170">
                  <c:v>105.0</c:v>
                </c:pt>
                <c:pt idx="171">
                  <c:v>102.0</c:v>
                </c:pt>
                <c:pt idx="172">
                  <c:v>102.0</c:v>
                </c:pt>
                <c:pt idx="173">
                  <c:v>105.0</c:v>
                </c:pt>
                <c:pt idx="174">
                  <c:v>113.0</c:v>
                </c:pt>
                <c:pt idx="175">
                  <c:v>184.0</c:v>
                </c:pt>
                <c:pt idx="176">
                  <c:v>154.0</c:v>
                </c:pt>
                <c:pt idx="177">
                  <c:v>140.0</c:v>
                </c:pt>
                <c:pt idx="178">
                  <c:v>128.0</c:v>
                </c:pt>
                <c:pt idx="179">
                  <c:v>126.0</c:v>
                </c:pt>
                <c:pt idx="180">
                  <c:v>148.0</c:v>
                </c:pt>
                <c:pt idx="181">
                  <c:v>193.0</c:v>
                </c:pt>
                <c:pt idx="182">
                  <c:v>166.0</c:v>
                </c:pt>
                <c:pt idx="183">
                  <c:v>150.0</c:v>
                </c:pt>
                <c:pt idx="184">
                  <c:v>152.0</c:v>
                </c:pt>
                <c:pt idx="185">
                  <c:v>140.0</c:v>
                </c:pt>
                <c:pt idx="186">
                  <c:v>135.0</c:v>
                </c:pt>
                <c:pt idx="187">
                  <c:v>137.0</c:v>
                </c:pt>
                <c:pt idx="188">
                  <c:v>140.0</c:v>
                </c:pt>
                <c:pt idx="189">
                  <c:v>133.0</c:v>
                </c:pt>
                <c:pt idx="190">
                  <c:v>119.0</c:v>
                </c:pt>
                <c:pt idx="191">
                  <c:v>117.0</c:v>
                </c:pt>
                <c:pt idx="192">
                  <c:v>115.0</c:v>
                </c:pt>
                <c:pt idx="193">
                  <c:v>122.0</c:v>
                </c:pt>
                <c:pt idx="194">
                  <c:v>142.0</c:v>
                </c:pt>
                <c:pt idx="195">
                  <c:v>175.0</c:v>
                </c:pt>
                <c:pt idx="196">
                  <c:v>160.0</c:v>
                </c:pt>
                <c:pt idx="197">
                  <c:v>139.0</c:v>
                </c:pt>
                <c:pt idx="198">
                  <c:v>124.0</c:v>
                </c:pt>
                <c:pt idx="199">
                  <c:v>124.0</c:v>
                </c:pt>
                <c:pt idx="200">
                  <c:v>137.0</c:v>
                </c:pt>
                <c:pt idx="201">
                  <c:v>171.0</c:v>
                </c:pt>
                <c:pt idx="202">
                  <c:v>220.0</c:v>
                </c:pt>
                <c:pt idx="203">
                  <c:v>244.0</c:v>
                </c:pt>
                <c:pt idx="204">
                  <c:v>256.0</c:v>
                </c:pt>
                <c:pt idx="205">
                  <c:v>269.0</c:v>
                </c:pt>
                <c:pt idx="206">
                  <c:v>251.0</c:v>
                </c:pt>
                <c:pt idx="207">
                  <c:v>199.0</c:v>
                </c:pt>
                <c:pt idx="208">
                  <c:v>186.0</c:v>
                </c:pt>
                <c:pt idx="209">
                  <c:v>213.0</c:v>
                </c:pt>
                <c:pt idx="210">
                  <c:v>261.0</c:v>
                </c:pt>
                <c:pt idx="211">
                  <c:v>307.0</c:v>
                </c:pt>
                <c:pt idx="212">
                  <c:v>302.0</c:v>
                </c:pt>
                <c:pt idx="213">
                  <c:v>350.0</c:v>
                </c:pt>
                <c:pt idx="214">
                  <c:v>442.0</c:v>
                </c:pt>
                <c:pt idx="215">
                  <c:v>400.0</c:v>
                </c:pt>
                <c:pt idx="216">
                  <c:v>307.0</c:v>
                </c:pt>
                <c:pt idx="217">
                  <c:v>274.0</c:v>
                </c:pt>
                <c:pt idx="218">
                  <c:v>319.0</c:v>
                </c:pt>
                <c:pt idx="219">
                  <c:v>478.0</c:v>
                </c:pt>
                <c:pt idx="220">
                  <c:v>584.0</c:v>
                </c:pt>
                <c:pt idx="221">
                  <c:v>745.0</c:v>
                </c:pt>
                <c:pt idx="222">
                  <c:v>910.0</c:v>
                </c:pt>
                <c:pt idx="223">
                  <c:v>1120.0</c:v>
                </c:pt>
                <c:pt idx="224">
                  <c:v>1510.0</c:v>
                </c:pt>
                <c:pt idx="225">
                  <c:v>1820.0</c:v>
                </c:pt>
                <c:pt idx="226">
                  <c:v>1920.0</c:v>
                </c:pt>
                <c:pt idx="227">
                  <c:v>1940.0</c:v>
                </c:pt>
                <c:pt idx="228">
                  <c:v>2130.0</c:v>
                </c:pt>
                <c:pt idx="229">
                  <c:v>2480.0</c:v>
                </c:pt>
                <c:pt idx="230">
                  <c:v>2720.0</c:v>
                </c:pt>
                <c:pt idx="231">
                  <c:v>2150.0</c:v>
                </c:pt>
                <c:pt idx="232">
                  <c:v>1270.0</c:v>
                </c:pt>
                <c:pt idx="233">
                  <c:v>1160.0</c:v>
                </c:pt>
                <c:pt idx="234">
                  <c:v>1330.0</c:v>
                </c:pt>
                <c:pt idx="235">
                  <c:v>1970.0</c:v>
                </c:pt>
                <c:pt idx="236">
                  <c:v>2440.0</c:v>
                </c:pt>
                <c:pt idx="237">
                  <c:v>2560.0</c:v>
                </c:pt>
                <c:pt idx="238">
                  <c:v>2520.0</c:v>
                </c:pt>
                <c:pt idx="239">
                  <c:v>2570.0</c:v>
                </c:pt>
                <c:pt idx="240">
                  <c:v>2530.0</c:v>
                </c:pt>
                <c:pt idx="241">
                  <c:v>2660.0</c:v>
                </c:pt>
                <c:pt idx="242">
                  <c:v>3080.0</c:v>
                </c:pt>
                <c:pt idx="243">
                  <c:v>3660.0</c:v>
                </c:pt>
                <c:pt idx="244">
                  <c:v>3630.0</c:v>
                </c:pt>
                <c:pt idx="245">
                  <c:v>3060.0</c:v>
                </c:pt>
                <c:pt idx="246">
                  <c:v>2920.0</c:v>
                </c:pt>
                <c:pt idx="247">
                  <c:v>3100.0</c:v>
                </c:pt>
                <c:pt idx="248">
                  <c:v>3240.0</c:v>
                </c:pt>
                <c:pt idx="249">
                  <c:v>3100.0</c:v>
                </c:pt>
                <c:pt idx="250">
                  <c:v>2870.0</c:v>
                </c:pt>
                <c:pt idx="251">
                  <c:v>2840.0</c:v>
                </c:pt>
                <c:pt idx="252">
                  <c:v>2850.0</c:v>
                </c:pt>
                <c:pt idx="253">
                  <c:v>2810.0</c:v>
                </c:pt>
                <c:pt idx="254">
                  <c:v>2580.0</c:v>
                </c:pt>
                <c:pt idx="255">
                  <c:v>2480.0</c:v>
                </c:pt>
                <c:pt idx="256">
                  <c:v>2670.0</c:v>
                </c:pt>
                <c:pt idx="257">
                  <c:v>2750.0</c:v>
                </c:pt>
                <c:pt idx="258">
                  <c:v>2360.0</c:v>
                </c:pt>
                <c:pt idx="259">
                  <c:v>1980.0</c:v>
                </c:pt>
                <c:pt idx="260">
                  <c:v>1350.0</c:v>
                </c:pt>
                <c:pt idx="261">
                  <c:v>970.0</c:v>
                </c:pt>
                <c:pt idx="262">
                  <c:v>831.0</c:v>
                </c:pt>
                <c:pt idx="263">
                  <c:v>876.0</c:v>
                </c:pt>
                <c:pt idx="264">
                  <c:v>1140.0</c:v>
                </c:pt>
                <c:pt idx="265">
                  <c:v>1270.0</c:v>
                </c:pt>
                <c:pt idx="266">
                  <c:v>1090.0</c:v>
                </c:pt>
                <c:pt idx="267">
                  <c:v>747.0</c:v>
                </c:pt>
                <c:pt idx="268">
                  <c:v>738.0</c:v>
                </c:pt>
                <c:pt idx="269">
                  <c:v>877.0</c:v>
                </c:pt>
                <c:pt idx="270">
                  <c:v>909.0</c:v>
                </c:pt>
                <c:pt idx="271">
                  <c:v>950.0</c:v>
                </c:pt>
                <c:pt idx="272">
                  <c:v>935.0</c:v>
                </c:pt>
                <c:pt idx="273">
                  <c:v>872.0</c:v>
                </c:pt>
                <c:pt idx="274">
                  <c:v>788.0</c:v>
                </c:pt>
                <c:pt idx="275">
                  <c:v>708.0</c:v>
                </c:pt>
                <c:pt idx="276">
                  <c:v>659.0</c:v>
                </c:pt>
                <c:pt idx="277">
                  <c:v>833.0</c:v>
                </c:pt>
                <c:pt idx="278">
                  <c:v>963.0</c:v>
                </c:pt>
                <c:pt idx="279">
                  <c:v>923.0</c:v>
                </c:pt>
                <c:pt idx="280">
                  <c:v>799.0</c:v>
                </c:pt>
                <c:pt idx="281">
                  <c:v>779.0</c:v>
                </c:pt>
                <c:pt idx="282">
                  <c:v>801.0</c:v>
                </c:pt>
                <c:pt idx="283">
                  <c:v>865.0</c:v>
                </c:pt>
                <c:pt idx="284">
                  <c:v>765.0</c:v>
                </c:pt>
                <c:pt idx="285">
                  <c:v>700.0</c:v>
                </c:pt>
                <c:pt idx="286">
                  <c:v>545.0</c:v>
                </c:pt>
                <c:pt idx="287">
                  <c:v>440.0</c:v>
                </c:pt>
                <c:pt idx="288">
                  <c:v>350.0</c:v>
                </c:pt>
                <c:pt idx="289">
                  <c:v>336.0</c:v>
                </c:pt>
                <c:pt idx="290">
                  <c:v>375.0</c:v>
                </c:pt>
                <c:pt idx="291">
                  <c:v>376.0</c:v>
                </c:pt>
                <c:pt idx="292">
                  <c:v>343.0</c:v>
                </c:pt>
                <c:pt idx="293">
                  <c:v>326.0</c:v>
                </c:pt>
                <c:pt idx="294">
                  <c:v>308.0</c:v>
                </c:pt>
                <c:pt idx="295">
                  <c:v>298.0</c:v>
                </c:pt>
                <c:pt idx="296">
                  <c:v>291.0</c:v>
                </c:pt>
                <c:pt idx="297">
                  <c:v>275.0</c:v>
                </c:pt>
                <c:pt idx="298">
                  <c:v>257.0</c:v>
                </c:pt>
                <c:pt idx="299">
                  <c:v>248.0</c:v>
                </c:pt>
                <c:pt idx="300">
                  <c:v>265.0</c:v>
                </c:pt>
                <c:pt idx="301">
                  <c:v>232.0</c:v>
                </c:pt>
                <c:pt idx="302">
                  <c:v>205.0</c:v>
                </c:pt>
                <c:pt idx="303">
                  <c:v>169.0</c:v>
                </c:pt>
                <c:pt idx="304">
                  <c:v>140.0</c:v>
                </c:pt>
                <c:pt idx="305">
                  <c:v>125.0</c:v>
                </c:pt>
                <c:pt idx="306">
                  <c:v>119.0</c:v>
                </c:pt>
                <c:pt idx="307">
                  <c:v>116.0</c:v>
                </c:pt>
                <c:pt idx="308">
                  <c:v>117.0</c:v>
                </c:pt>
                <c:pt idx="309">
                  <c:v>115.0</c:v>
                </c:pt>
                <c:pt idx="310">
                  <c:v>106.0</c:v>
                </c:pt>
                <c:pt idx="311">
                  <c:v>96.0</c:v>
                </c:pt>
                <c:pt idx="312">
                  <c:v>88.0</c:v>
                </c:pt>
                <c:pt idx="313">
                  <c:v>87.0</c:v>
                </c:pt>
                <c:pt idx="314">
                  <c:v>84.0</c:v>
                </c:pt>
                <c:pt idx="315">
                  <c:v>83.0</c:v>
                </c:pt>
                <c:pt idx="316">
                  <c:v>85.0</c:v>
                </c:pt>
                <c:pt idx="317">
                  <c:v>77.0</c:v>
                </c:pt>
                <c:pt idx="318">
                  <c:v>73.0</c:v>
                </c:pt>
                <c:pt idx="319">
                  <c:v>69.0</c:v>
                </c:pt>
                <c:pt idx="320">
                  <c:v>65.0</c:v>
                </c:pt>
                <c:pt idx="321">
                  <c:v>63.0</c:v>
                </c:pt>
                <c:pt idx="322">
                  <c:v>79.0</c:v>
                </c:pt>
                <c:pt idx="323">
                  <c:v>98.0</c:v>
                </c:pt>
                <c:pt idx="324">
                  <c:v>104.0</c:v>
                </c:pt>
                <c:pt idx="325">
                  <c:v>95.0</c:v>
                </c:pt>
                <c:pt idx="326">
                  <c:v>77.0</c:v>
                </c:pt>
                <c:pt idx="327">
                  <c:v>64.0</c:v>
                </c:pt>
                <c:pt idx="328">
                  <c:v>57.0</c:v>
                </c:pt>
                <c:pt idx="329">
                  <c:v>52.0</c:v>
                </c:pt>
                <c:pt idx="330">
                  <c:v>50.0</c:v>
                </c:pt>
                <c:pt idx="331">
                  <c:v>49.0</c:v>
                </c:pt>
                <c:pt idx="332">
                  <c:v>44.0</c:v>
                </c:pt>
                <c:pt idx="333">
                  <c:v>40.0</c:v>
                </c:pt>
                <c:pt idx="334">
                  <c:v>36.0</c:v>
                </c:pt>
                <c:pt idx="335">
                  <c:v>33.0</c:v>
                </c:pt>
                <c:pt idx="336">
                  <c:v>31.0</c:v>
                </c:pt>
                <c:pt idx="337">
                  <c:v>27.0</c:v>
                </c:pt>
                <c:pt idx="338">
                  <c:v>25.0</c:v>
                </c:pt>
                <c:pt idx="339">
                  <c:v>24.0</c:v>
                </c:pt>
                <c:pt idx="340">
                  <c:v>23.0</c:v>
                </c:pt>
                <c:pt idx="341">
                  <c:v>23.0</c:v>
                </c:pt>
                <c:pt idx="342">
                  <c:v>24.0</c:v>
                </c:pt>
                <c:pt idx="343">
                  <c:v>40.0</c:v>
                </c:pt>
                <c:pt idx="344">
                  <c:v>50.0</c:v>
                </c:pt>
                <c:pt idx="345">
                  <c:v>102.0</c:v>
                </c:pt>
                <c:pt idx="346">
                  <c:v>118.0</c:v>
                </c:pt>
                <c:pt idx="347">
                  <c:v>97.0</c:v>
                </c:pt>
                <c:pt idx="348">
                  <c:v>76.0</c:v>
                </c:pt>
                <c:pt idx="349">
                  <c:v>61.0</c:v>
                </c:pt>
                <c:pt idx="350">
                  <c:v>51.0</c:v>
                </c:pt>
                <c:pt idx="351">
                  <c:v>43.0</c:v>
                </c:pt>
                <c:pt idx="352">
                  <c:v>39.0</c:v>
                </c:pt>
                <c:pt idx="353">
                  <c:v>36.0</c:v>
                </c:pt>
                <c:pt idx="354">
                  <c:v>34.0</c:v>
                </c:pt>
                <c:pt idx="355">
                  <c:v>37.0</c:v>
                </c:pt>
                <c:pt idx="356">
                  <c:v>37.0</c:v>
                </c:pt>
                <c:pt idx="357">
                  <c:v>36.0</c:v>
                </c:pt>
                <c:pt idx="358">
                  <c:v>33.0</c:v>
                </c:pt>
                <c:pt idx="359">
                  <c:v>30.0</c:v>
                </c:pt>
                <c:pt idx="360">
                  <c:v>27.0</c:v>
                </c:pt>
                <c:pt idx="361">
                  <c:v>24.0</c:v>
                </c:pt>
                <c:pt idx="362">
                  <c:v>23.0</c:v>
                </c:pt>
                <c:pt idx="363">
                  <c:v>21.0</c:v>
                </c:pt>
                <c:pt idx="364">
                  <c:v>19.0</c:v>
                </c:pt>
                <c:pt idx="365">
                  <c:v>18.0</c:v>
                </c:pt>
                <c:pt idx="366">
                  <c:v>17.0</c:v>
                </c:pt>
                <c:pt idx="367">
                  <c:v>17.0</c:v>
                </c:pt>
                <c:pt idx="368">
                  <c:v>16.0</c:v>
                </c:pt>
                <c:pt idx="369">
                  <c:v>15.0</c:v>
                </c:pt>
                <c:pt idx="370">
                  <c:v>16.0</c:v>
                </c:pt>
                <c:pt idx="371">
                  <c:v>39.0</c:v>
                </c:pt>
                <c:pt idx="372">
                  <c:v>32.0</c:v>
                </c:pt>
                <c:pt idx="373">
                  <c:v>31.0</c:v>
                </c:pt>
                <c:pt idx="374">
                  <c:v>49.0</c:v>
                </c:pt>
                <c:pt idx="375">
                  <c:v>216.0</c:v>
                </c:pt>
                <c:pt idx="376">
                  <c:v>154.0</c:v>
                </c:pt>
                <c:pt idx="377">
                  <c:v>118.0</c:v>
                </c:pt>
                <c:pt idx="378">
                  <c:v>109.0</c:v>
                </c:pt>
                <c:pt idx="379">
                  <c:v>109.0</c:v>
                </c:pt>
                <c:pt idx="380">
                  <c:v>113.0</c:v>
                </c:pt>
                <c:pt idx="381">
                  <c:v>119.0</c:v>
                </c:pt>
                <c:pt idx="382">
                  <c:v>110.0</c:v>
                </c:pt>
                <c:pt idx="383">
                  <c:v>96.0</c:v>
                </c:pt>
                <c:pt idx="384">
                  <c:v>86.0</c:v>
                </c:pt>
                <c:pt idx="385">
                  <c:v>81.0</c:v>
                </c:pt>
                <c:pt idx="386">
                  <c:v>82.0</c:v>
                </c:pt>
                <c:pt idx="387">
                  <c:v>80.0</c:v>
                </c:pt>
                <c:pt idx="388">
                  <c:v>71.0</c:v>
                </c:pt>
                <c:pt idx="389">
                  <c:v>65.0</c:v>
                </c:pt>
                <c:pt idx="390">
                  <c:v>415.0</c:v>
                </c:pt>
                <c:pt idx="391">
                  <c:v>614.0</c:v>
                </c:pt>
                <c:pt idx="392">
                  <c:v>277.0</c:v>
                </c:pt>
                <c:pt idx="393">
                  <c:v>180.0</c:v>
                </c:pt>
                <c:pt idx="394">
                  <c:v>150.0</c:v>
                </c:pt>
                <c:pt idx="395">
                  <c:v>150.0</c:v>
                </c:pt>
                <c:pt idx="396">
                  <c:v>162.0</c:v>
                </c:pt>
                <c:pt idx="397">
                  <c:v>172.0</c:v>
                </c:pt>
                <c:pt idx="398">
                  <c:v>166.0</c:v>
                </c:pt>
                <c:pt idx="399">
                  <c:v>156.0</c:v>
                </c:pt>
                <c:pt idx="400">
                  <c:v>137.0</c:v>
                </c:pt>
                <c:pt idx="401">
                  <c:v>116.0</c:v>
                </c:pt>
                <c:pt idx="402">
                  <c:v>104.0</c:v>
                </c:pt>
                <c:pt idx="403">
                  <c:v>110.0</c:v>
                </c:pt>
                <c:pt idx="404">
                  <c:v>94.0</c:v>
                </c:pt>
                <c:pt idx="405">
                  <c:v>95.0</c:v>
                </c:pt>
                <c:pt idx="406">
                  <c:v>88.0</c:v>
                </c:pt>
                <c:pt idx="407">
                  <c:v>91.0</c:v>
                </c:pt>
                <c:pt idx="408">
                  <c:v>92.0</c:v>
                </c:pt>
                <c:pt idx="409">
                  <c:v>91.0</c:v>
                </c:pt>
                <c:pt idx="410">
                  <c:v>82.0</c:v>
                </c:pt>
                <c:pt idx="411">
                  <c:v>82.0</c:v>
                </c:pt>
                <c:pt idx="412">
                  <c:v>80.0</c:v>
                </c:pt>
                <c:pt idx="413">
                  <c:v>62.0</c:v>
                </c:pt>
                <c:pt idx="414">
                  <c:v>58.0</c:v>
                </c:pt>
                <c:pt idx="415">
                  <c:v>63.0</c:v>
                </c:pt>
                <c:pt idx="416">
                  <c:v>57.0</c:v>
                </c:pt>
                <c:pt idx="417">
                  <c:v>53.0</c:v>
                </c:pt>
                <c:pt idx="418">
                  <c:v>50.0</c:v>
                </c:pt>
                <c:pt idx="419">
                  <c:v>49.0</c:v>
                </c:pt>
                <c:pt idx="420">
                  <c:v>49.0</c:v>
                </c:pt>
                <c:pt idx="421">
                  <c:v>49.0</c:v>
                </c:pt>
                <c:pt idx="422">
                  <c:v>50.0</c:v>
                </c:pt>
                <c:pt idx="423">
                  <c:v>50.0</c:v>
                </c:pt>
                <c:pt idx="424">
                  <c:v>38.0</c:v>
                </c:pt>
                <c:pt idx="425">
                  <c:v>46.0</c:v>
                </c:pt>
                <c:pt idx="426">
                  <c:v>53.0</c:v>
                </c:pt>
                <c:pt idx="427">
                  <c:v>60.0</c:v>
                </c:pt>
                <c:pt idx="428">
                  <c:v>61.0</c:v>
                </c:pt>
                <c:pt idx="429">
                  <c:v>60.0</c:v>
                </c:pt>
                <c:pt idx="430">
                  <c:v>58.0</c:v>
                </c:pt>
                <c:pt idx="431">
                  <c:v>54.0</c:v>
                </c:pt>
                <c:pt idx="432">
                  <c:v>51.0</c:v>
                </c:pt>
                <c:pt idx="433">
                  <c:v>50.0</c:v>
                </c:pt>
                <c:pt idx="434">
                  <c:v>49.0</c:v>
                </c:pt>
                <c:pt idx="435">
                  <c:v>48.0</c:v>
                </c:pt>
                <c:pt idx="436">
                  <c:v>45.0</c:v>
                </c:pt>
                <c:pt idx="437">
                  <c:v>46.0</c:v>
                </c:pt>
                <c:pt idx="438">
                  <c:v>42.0</c:v>
                </c:pt>
                <c:pt idx="439">
                  <c:v>30.0</c:v>
                </c:pt>
                <c:pt idx="440">
                  <c:v>39.0</c:v>
                </c:pt>
                <c:pt idx="441">
                  <c:v>38.0</c:v>
                </c:pt>
                <c:pt idx="442">
                  <c:v>35.0</c:v>
                </c:pt>
                <c:pt idx="443">
                  <c:v>34.0</c:v>
                </c:pt>
                <c:pt idx="444">
                  <c:v>33.0</c:v>
                </c:pt>
                <c:pt idx="445">
                  <c:v>32.0</c:v>
                </c:pt>
                <c:pt idx="446">
                  <c:v>32.0</c:v>
                </c:pt>
                <c:pt idx="447">
                  <c:v>34.0</c:v>
                </c:pt>
                <c:pt idx="448">
                  <c:v>31.0</c:v>
                </c:pt>
                <c:pt idx="449">
                  <c:v>35.0</c:v>
                </c:pt>
                <c:pt idx="450">
                  <c:v>34.0</c:v>
                </c:pt>
                <c:pt idx="451">
                  <c:v>33.0</c:v>
                </c:pt>
                <c:pt idx="452">
                  <c:v>33.0</c:v>
                </c:pt>
                <c:pt idx="453">
                  <c:v>34.0</c:v>
                </c:pt>
                <c:pt idx="454">
                  <c:v>36.0</c:v>
                </c:pt>
                <c:pt idx="455">
                  <c:v>34.0</c:v>
                </c:pt>
                <c:pt idx="456">
                  <c:v>23.0</c:v>
                </c:pt>
                <c:pt idx="457">
                  <c:v>19.0</c:v>
                </c:pt>
                <c:pt idx="458">
                  <c:v>18.0</c:v>
                </c:pt>
                <c:pt idx="459">
                  <c:v>22.0</c:v>
                </c:pt>
                <c:pt idx="460">
                  <c:v>22.0</c:v>
                </c:pt>
                <c:pt idx="461">
                  <c:v>26.0</c:v>
                </c:pt>
                <c:pt idx="462">
                  <c:v>22.0</c:v>
                </c:pt>
                <c:pt idx="463">
                  <c:v>23.0</c:v>
                </c:pt>
                <c:pt idx="464">
                  <c:v>23.0</c:v>
                </c:pt>
                <c:pt idx="465">
                  <c:v>24.0</c:v>
                </c:pt>
                <c:pt idx="466">
                  <c:v>24.0</c:v>
                </c:pt>
                <c:pt idx="467">
                  <c:v>26.0</c:v>
                </c:pt>
                <c:pt idx="468">
                  <c:v>25.0</c:v>
                </c:pt>
                <c:pt idx="469">
                  <c:v>24.0</c:v>
                </c:pt>
                <c:pt idx="470">
                  <c:v>24.0</c:v>
                </c:pt>
                <c:pt idx="471">
                  <c:v>24.0</c:v>
                </c:pt>
                <c:pt idx="472">
                  <c:v>24.0</c:v>
                </c:pt>
                <c:pt idx="473">
                  <c:v>24.0</c:v>
                </c:pt>
                <c:pt idx="474">
                  <c:v>24.0</c:v>
                </c:pt>
                <c:pt idx="475">
                  <c:v>21.0</c:v>
                </c:pt>
                <c:pt idx="476">
                  <c:v>20.0</c:v>
                </c:pt>
                <c:pt idx="477">
                  <c:v>19.0</c:v>
                </c:pt>
                <c:pt idx="478">
                  <c:v>19.0</c:v>
                </c:pt>
                <c:pt idx="479">
                  <c:v>18.0</c:v>
                </c:pt>
                <c:pt idx="480">
                  <c:v>19.0</c:v>
                </c:pt>
                <c:pt idx="481">
                  <c:v>18.0</c:v>
                </c:pt>
                <c:pt idx="482">
                  <c:v>18.0</c:v>
                </c:pt>
                <c:pt idx="483">
                  <c:v>18.0</c:v>
                </c:pt>
                <c:pt idx="484">
                  <c:v>18.0</c:v>
                </c:pt>
                <c:pt idx="485">
                  <c:v>19.0</c:v>
                </c:pt>
                <c:pt idx="486">
                  <c:v>19.0</c:v>
                </c:pt>
                <c:pt idx="487">
                  <c:v>18.0</c:v>
                </c:pt>
                <c:pt idx="488">
                  <c:v>19.0</c:v>
                </c:pt>
                <c:pt idx="489">
                  <c:v>19.0</c:v>
                </c:pt>
                <c:pt idx="490">
                  <c:v>19.0</c:v>
                </c:pt>
                <c:pt idx="491">
                  <c:v>19.0</c:v>
                </c:pt>
                <c:pt idx="492">
                  <c:v>19.0</c:v>
                </c:pt>
                <c:pt idx="493">
                  <c:v>23.0</c:v>
                </c:pt>
                <c:pt idx="494">
                  <c:v>26.0</c:v>
                </c:pt>
                <c:pt idx="495">
                  <c:v>29.0</c:v>
                </c:pt>
                <c:pt idx="496">
                  <c:v>34.0</c:v>
                </c:pt>
                <c:pt idx="497">
                  <c:v>33.0</c:v>
                </c:pt>
                <c:pt idx="498">
                  <c:v>33.0</c:v>
                </c:pt>
                <c:pt idx="499">
                  <c:v>33.0</c:v>
                </c:pt>
                <c:pt idx="500">
                  <c:v>35.0</c:v>
                </c:pt>
                <c:pt idx="501">
                  <c:v>40.0</c:v>
                </c:pt>
                <c:pt idx="502">
                  <c:v>40.0</c:v>
                </c:pt>
                <c:pt idx="503">
                  <c:v>37.0</c:v>
                </c:pt>
                <c:pt idx="504">
                  <c:v>38.0</c:v>
                </c:pt>
                <c:pt idx="505">
                  <c:v>39.0</c:v>
                </c:pt>
                <c:pt idx="506">
                  <c:v>40.0</c:v>
                </c:pt>
                <c:pt idx="507">
                  <c:v>37.0</c:v>
                </c:pt>
                <c:pt idx="508">
                  <c:v>39.0</c:v>
                </c:pt>
                <c:pt idx="509">
                  <c:v>39.0</c:v>
                </c:pt>
                <c:pt idx="510">
                  <c:v>37.0</c:v>
                </c:pt>
                <c:pt idx="511">
                  <c:v>35.0</c:v>
                </c:pt>
                <c:pt idx="512">
                  <c:v>35.0</c:v>
                </c:pt>
                <c:pt idx="513">
                  <c:v>35.0</c:v>
                </c:pt>
                <c:pt idx="514">
                  <c:v>36.0</c:v>
                </c:pt>
                <c:pt idx="515">
                  <c:v>41.0</c:v>
                </c:pt>
                <c:pt idx="516">
                  <c:v>47.0</c:v>
                </c:pt>
                <c:pt idx="517">
                  <c:v>46.0</c:v>
                </c:pt>
                <c:pt idx="518">
                  <c:v>49.0</c:v>
                </c:pt>
                <c:pt idx="519">
                  <c:v>50.0</c:v>
                </c:pt>
                <c:pt idx="520">
                  <c:v>47.0</c:v>
                </c:pt>
                <c:pt idx="521">
                  <c:v>51.0</c:v>
                </c:pt>
                <c:pt idx="522">
                  <c:v>48.0</c:v>
                </c:pt>
                <c:pt idx="523">
                  <c:v>51.0</c:v>
                </c:pt>
                <c:pt idx="524">
                  <c:v>54.0</c:v>
                </c:pt>
                <c:pt idx="525">
                  <c:v>56.0</c:v>
                </c:pt>
                <c:pt idx="526">
                  <c:v>59.0</c:v>
                </c:pt>
                <c:pt idx="527">
                  <c:v>65.0</c:v>
                </c:pt>
                <c:pt idx="528">
                  <c:v>64.0</c:v>
                </c:pt>
                <c:pt idx="529">
                  <c:v>65.0</c:v>
                </c:pt>
                <c:pt idx="530">
                  <c:v>68.0</c:v>
                </c:pt>
                <c:pt idx="531">
                  <c:v>74.0</c:v>
                </c:pt>
                <c:pt idx="532">
                  <c:v>87.0</c:v>
                </c:pt>
                <c:pt idx="533">
                  <c:v>108.0</c:v>
                </c:pt>
                <c:pt idx="534">
                  <c:v>121.0</c:v>
                </c:pt>
                <c:pt idx="535">
                  <c:v>106.0</c:v>
                </c:pt>
                <c:pt idx="536">
                  <c:v>96.0</c:v>
                </c:pt>
                <c:pt idx="537">
                  <c:v>100.0</c:v>
                </c:pt>
                <c:pt idx="538">
                  <c:v>117.0</c:v>
                </c:pt>
                <c:pt idx="539">
                  <c:v>118.0</c:v>
                </c:pt>
                <c:pt idx="540">
                  <c:v>122.0</c:v>
                </c:pt>
                <c:pt idx="541">
                  <c:v>131.0</c:v>
                </c:pt>
                <c:pt idx="542">
                  <c:v>117.0</c:v>
                </c:pt>
                <c:pt idx="543">
                  <c:v>111.0</c:v>
                </c:pt>
                <c:pt idx="544">
                  <c:v>100.0</c:v>
                </c:pt>
                <c:pt idx="545">
                  <c:v>96.0</c:v>
                </c:pt>
                <c:pt idx="546">
                  <c:v>106.0</c:v>
                </c:pt>
                <c:pt idx="547">
                  <c:v>134.0</c:v>
                </c:pt>
                <c:pt idx="548">
                  <c:v>132.0</c:v>
                </c:pt>
                <c:pt idx="549">
                  <c:v>130.0</c:v>
                </c:pt>
                <c:pt idx="550">
                  <c:v>138.0</c:v>
                </c:pt>
                <c:pt idx="551">
                  <c:v>128.0</c:v>
                </c:pt>
                <c:pt idx="552">
                  <c:v>113.0</c:v>
                </c:pt>
                <c:pt idx="553">
                  <c:v>109.0</c:v>
                </c:pt>
                <c:pt idx="554">
                  <c:v>119.0</c:v>
                </c:pt>
                <c:pt idx="555">
                  <c:v>154.0</c:v>
                </c:pt>
                <c:pt idx="556">
                  <c:v>134.0</c:v>
                </c:pt>
                <c:pt idx="557">
                  <c:v>139.0</c:v>
                </c:pt>
                <c:pt idx="558">
                  <c:v>127.0</c:v>
                </c:pt>
                <c:pt idx="559">
                  <c:v>116.0</c:v>
                </c:pt>
                <c:pt idx="560">
                  <c:v>114.0</c:v>
                </c:pt>
                <c:pt idx="561">
                  <c:v>116.0</c:v>
                </c:pt>
                <c:pt idx="562">
                  <c:v>120.0</c:v>
                </c:pt>
                <c:pt idx="563">
                  <c:v>106.0</c:v>
                </c:pt>
                <c:pt idx="564">
                  <c:v>100.0</c:v>
                </c:pt>
                <c:pt idx="565">
                  <c:v>106.0</c:v>
                </c:pt>
                <c:pt idx="566">
                  <c:v>122.0</c:v>
                </c:pt>
                <c:pt idx="567">
                  <c:v>195.0</c:v>
                </c:pt>
                <c:pt idx="568">
                  <c:v>292.0</c:v>
                </c:pt>
                <c:pt idx="569">
                  <c:v>334.0</c:v>
                </c:pt>
                <c:pt idx="570">
                  <c:v>369.0</c:v>
                </c:pt>
                <c:pt idx="571">
                  <c:v>479.0</c:v>
                </c:pt>
                <c:pt idx="572">
                  <c:v>545.0</c:v>
                </c:pt>
                <c:pt idx="573">
                  <c:v>430.0</c:v>
                </c:pt>
                <c:pt idx="574">
                  <c:v>321.0</c:v>
                </c:pt>
                <c:pt idx="575">
                  <c:v>259.0</c:v>
                </c:pt>
                <c:pt idx="576">
                  <c:v>281.0</c:v>
                </c:pt>
                <c:pt idx="577">
                  <c:v>446.0</c:v>
                </c:pt>
                <c:pt idx="578">
                  <c:v>689.0</c:v>
                </c:pt>
                <c:pt idx="579">
                  <c:v>752.0</c:v>
                </c:pt>
                <c:pt idx="580">
                  <c:v>736.0</c:v>
                </c:pt>
                <c:pt idx="581">
                  <c:v>755.0</c:v>
                </c:pt>
                <c:pt idx="582">
                  <c:v>752.0</c:v>
                </c:pt>
                <c:pt idx="583">
                  <c:v>579.0</c:v>
                </c:pt>
                <c:pt idx="584">
                  <c:v>452.0</c:v>
                </c:pt>
                <c:pt idx="585">
                  <c:v>552.0</c:v>
                </c:pt>
                <c:pt idx="586">
                  <c:v>751.0</c:v>
                </c:pt>
                <c:pt idx="587">
                  <c:v>766.0</c:v>
                </c:pt>
                <c:pt idx="588">
                  <c:v>790.0</c:v>
                </c:pt>
                <c:pt idx="589">
                  <c:v>992.0</c:v>
                </c:pt>
                <c:pt idx="590">
                  <c:v>1180.0</c:v>
                </c:pt>
                <c:pt idx="591">
                  <c:v>1240.0</c:v>
                </c:pt>
                <c:pt idx="592">
                  <c:v>1100.0</c:v>
                </c:pt>
                <c:pt idx="593">
                  <c:v>969.0</c:v>
                </c:pt>
                <c:pt idx="594">
                  <c:v>929.0</c:v>
                </c:pt>
                <c:pt idx="595">
                  <c:v>796.0</c:v>
                </c:pt>
                <c:pt idx="596">
                  <c:v>625.0</c:v>
                </c:pt>
                <c:pt idx="597">
                  <c:v>590.0</c:v>
                </c:pt>
                <c:pt idx="598">
                  <c:v>566.0</c:v>
                </c:pt>
                <c:pt idx="599">
                  <c:v>468.0</c:v>
                </c:pt>
                <c:pt idx="600">
                  <c:v>451.0</c:v>
                </c:pt>
                <c:pt idx="601">
                  <c:v>463.0</c:v>
                </c:pt>
                <c:pt idx="602">
                  <c:v>493.0</c:v>
                </c:pt>
                <c:pt idx="603">
                  <c:v>528.0</c:v>
                </c:pt>
                <c:pt idx="604">
                  <c:v>524.0</c:v>
                </c:pt>
                <c:pt idx="605">
                  <c:v>489.0</c:v>
                </c:pt>
                <c:pt idx="606">
                  <c:v>393.0</c:v>
                </c:pt>
                <c:pt idx="607">
                  <c:v>344.0</c:v>
                </c:pt>
                <c:pt idx="608">
                  <c:v>321.0</c:v>
                </c:pt>
                <c:pt idx="609">
                  <c:v>311.0</c:v>
                </c:pt>
                <c:pt idx="610">
                  <c:v>302.0</c:v>
                </c:pt>
                <c:pt idx="611">
                  <c:v>270.0</c:v>
                </c:pt>
                <c:pt idx="612">
                  <c:v>238.0</c:v>
                </c:pt>
                <c:pt idx="613">
                  <c:v>217.0</c:v>
                </c:pt>
                <c:pt idx="614">
                  <c:v>204.0</c:v>
                </c:pt>
                <c:pt idx="615">
                  <c:v>192.0</c:v>
                </c:pt>
                <c:pt idx="616">
                  <c:v>180.0</c:v>
                </c:pt>
                <c:pt idx="617">
                  <c:v>163.0</c:v>
                </c:pt>
                <c:pt idx="618">
                  <c:v>147.0</c:v>
                </c:pt>
                <c:pt idx="619">
                  <c:v>143.0</c:v>
                </c:pt>
                <c:pt idx="620">
                  <c:v>133.0</c:v>
                </c:pt>
                <c:pt idx="621">
                  <c:v>124.0</c:v>
                </c:pt>
                <c:pt idx="622">
                  <c:v>146.0</c:v>
                </c:pt>
                <c:pt idx="623">
                  <c:v>186.0</c:v>
                </c:pt>
                <c:pt idx="624">
                  <c:v>209.0</c:v>
                </c:pt>
                <c:pt idx="625">
                  <c:v>214.0</c:v>
                </c:pt>
                <c:pt idx="626">
                  <c:v>206.0</c:v>
                </c:pt>
                <c:pt idx="627">
                  <c:v>210.0</c:v>
                </c:pt>
                <c:pt idx="628">
                  <c:v>201.0</c:v>
                </c:pt>
                <c:pt idx="629">
                  <c:v>176.0</c:v>
                </c:pt>
                <c:pt idx="630">
                  <c:v>146.0</c:v>
                </c:pt>
                <c:pt idx="631">
                  <c:v>114.0</c:v>
                </c:pt>
                <c:pt idx="632">
                  <c:v>98.0</c:v>
                </c:pt>
                <c:pt idx="633">
                  <c:v>96.0</c:v>
                </c:pt>
                <c:pt idx="634">
                  <c:v>99.0</c:v>
                </c:pt>
                <c:pt idx="635">
                  <c:v>96.0</c:v>
                </c:pt>
                <c:pt idx="636">
                  <c:v>92.0</c:v>
                </c:pt>
                <c:pt idx="637">
                  <c:v>86.0</c:v>
                </c:pt>
                <c:pt idx="638">
                  <c:v>82.0</c:v>
                </c:pt>
                <c:pt idx="639">
                  <c:v>76.0</c:v>
                </c:pt>
                <c:pt idx="640">
                  <c:v>68.0</c:v>
                </c:pt>
                <c:pt idx="641">
                  <c:v>61.0</c:v>
                </c:pt>
                <c:pt idx="642">
                  <c:v>56.0</c:v>
                </c:pt>
                <c:pt idx="643">
                  <c:v>56.0</c:v>
                </c:pt>
                <c:pt idx="644">
                  <c:v>57.0</c:v>
                </c:pt>
                <c:pt idx="645">
                  <c:v>53.0</c:v>
                </c:pt>
                <c:pt idx="646">
                  <c:v>50.0</c:v>
                </c:pt>
                <c:pt idx="647">
                  <c:v>46.0</c:v>
                </c:pt>
                <c:pt idx="648">
                  <c:v>43.0</c:v>
                </c:pt>
                <c:pt idx="649">
                  <c:v>41.0</c:v>
                </c:pt>
                <c:pt idx="650">
                  <c:v>40.0</c:v>
                </c:pt>
                <c:pt idx="651">
                  <c:v>38.0</c:v>
                </c:pt>
                <c:pt idx="652">
                  <c:v>33.0</c:v>
                </c:pt>
                <c:pt idx="653">
                  <c:v>30.0</c:v>
                </c:pt>
                <c:pt idx="654">
                  <c:v>50.0</c:v>
                </c:pt>
                <c:pt idx="655">
                  <c:v>110.0</c:v>
                </c:pt>
                <c:pt idx="656">
                  <c:v>82.0</c:v>
                </c:pt>
                <c:pt idx="657">
                  <c:v>56.0</c:v>
                </c:pt>
                <c:pt idx="658">
                  <c:v>50.0</c:v>
                </c:pt>
                <c:pt idx="659">
                  <c:v>47.0</c:v>
                </c:pt>
                <c:pt idx="660">
                  <c:v>44.0</c:v>
                </c:pt>
                <c:pt idx="661">
                  <c:v>40.0</c:v>
                </c:pt>
                <c:pt idx="662">
                  <c:v>41.0</c:v>
                </c:pt>
                <c:pt idx="663">
                  <c:v>43.0</c:v>
                </c:pt>
                <c:pt idx="664">
                  <c:v>42.0</c:v>
                </c:pt>
                <c:pt idx="665">
                  <c:v>41.0</c:v>
                </c:pt>
                <c:pt idx="666">
                  <c:v>44.0</c:v>
                </c:pt>
                <c:pt idx="667">
                  <c:v>150.0</c:v>
                </c:pt>
                <c:pt idx="668">
                  <c:v>136.0</c:v>
                </c:pt>
                <c:pt idx="669">
                  <c:v>100.0</c:v>
                </c:pt>
                <c:pt idx="670">
                  <c:v>110.0</c:v>
                </c:pt>
                <c:pt idx="671">
                  <c:v>100.0</c:v>
                </c:pt>
                <c:pt idx="672">
                  <c:v>80.0</c:v>
                </c:pt>
                <c:pt idx="673">
                  <c:v>60.0</c:v>
                </c:pt>
                <c:pt idx="674">
                  <c:v>50.0</c:v>
                </c:pt>
                <c:pt idx="675">
                  <c:v>41.0</c:v>
                </c:pt>
                <c:pt idx="676">
                  <c:v>36.0</c:v>
                </c:pt>
                <c:pt idx="677">
                  <c:v>32.0</c:v>
                </c:pt>
                <c:pt idx="678">
                  <c:v>29.0</c:v>
                </c:pt>
                <c:pt idx="679">
                  <c:v>27.0</c:v>
                </c:pt>
                <c:pt idx="680">
                  <c:v>25.0</c:v>
                </c:pt>
                <c:pt idx="681">
                  <c:v>24.0</c:v>
                </c:pt>
                <c:pt idx="682">
                  <c:v>23.0</c:v>
                </c:pt>
                <c:pt idx="683">
                  <c:v>22.0</c:v>
                </c:pt>
                <c:pt idx="684">
                  <c:v>24.0</c:v>
                </c:pt>
                <c:pt idx="685">
                  <c:v>32.0</c:v>
                </c:pt>
                <c:pt idx="686">
                  <c:v>43.0</c:v>
                </c:pt>
                <c:pt idx="687">
                  <c:v>42.0</c:v>
                </c:pt>
                <c:pt idx="688">
                  <c:v>40.0</c:v>
                </c:pt>
                <c:pt idx="689">
                  <c:v>45.0</c:v>
                </c:pt>
                <c:pt idx="690">
                  <c:v>47.0</c:v>
                </c:pt>
                <c:pt idx="691">
                  <c:v>42.0</c:v>
                </c:pt>
                <c:pt idx="692">
                  <c:v>37.0</c:v>
                </c:pt>
                <c:pt idx="693">
                  <c:v>34.0</c:v>
                </c:pt>
                <c:pt idx="694">
                  <c:v>30.0</c:v>
                </c:pt>
                <c:pt idx="695">
                  <c:v>26.0</c:v>
                </c:pt>
                <c:pt idx="696">
                  <c:v>23.0</c:v>
                </c:pt>
                <c:pt idx="697">
                  <c:v>21.0</c:v>
                </c:pt>
                <c:pt idx="698">
                  <c:v>20.0</c:v>
                </c:pt>
                <c:pt idx="699">
                  <c:v>19.0</c:v>
                </c:pt>
                <c:pt idx="700">
                  <c:v>17.0</c:v>
                </c:pt>
                <c:pt idx="701">
                  <c:v>17.0</c:v>
                </c:pt>
                <c:pt idx="702">
                  <c:v>15.0</c:v>
                </c:pt>
                <c:pt idx="703">
                  <c:v>14.0</c:v>
                </c:pt>
                <c:pt idx="704">
                  <c:v>14.0</c:v>
                </c:pt>
                <c:pt idx="705">
                  <c:v>16.0</c:v>
                </c:pt>
                <c:pt idx="706">
                  <c:v>19.0</c:v>
                </c:pt>
                <c:pt idx="707">
                  <c:v>28.0</c:v>
                </c:pt>
                <c:pt idx="708">
                  <c:v>31.0</c:v>
                </c:pt>
                <c:pt idx="709">
                  <c:v>31.0</c:v>
                </c:pt>
                <c:pt idx="710">
                  <c:v>32.0</c:v>
                </c:pt>
                <c:pt idx="711">
                  <c:v>372.0</c:v>
                </c:pt>
                <c:pt idx="712">
                  <c:v>565.0</c:v>
                </c:pt>
                <c:pt idx="713">
                  <c:v>243.0</c:v>
                </c:pt>
                <c:pt idx="714">
                  <c:v>150.0</c:v>
                </c:pt>
                <c:pt idx="715">
                  <c:v>109.0</c:v>
                </c:pt>
                <c:pt idx="716">
                  <c:v>90.0</c:v>
                </c:pt>
                <c:pt idx="717">
                  <c:v>76.0</c:v>
                </c:pt>
                <c:pt idx="718">
                  <c:v>65.0</c:v>
                </c:pt>
                <c:pt idx="719">
                  <c:v>55.0</c:v>
                </c:pt>
                <c:pt idx="720">
                  <c:v>53.0</c:v>
                </c:pt>
                <c:pt idx="721">
                  <c:v>49.0</c:v>
                </c:pt>
                <c:pt idx="722">
                  <c:v>55.0</c:v>
                </c:pt>
                <c:pt idx="723">
                  <c:v>51.0</c:v>
                </c:pt>
                <c:pt idx="724">
                  <c:v>44.0</c:v>
                </c:pt>
                <c:pt idx="725">
                  <c:v>38.0</c:v>
                </c:pt>
                <c:pt idx="726">
                  <c:v>34.0</c:v>
                </c:pt>
                <c:pt idx="727">
                  <c:v>32.0</c:v>
                </c:pt>
                <c:pt idx="728">
                  <c:v>30.0</c:v>
                </c:pt>
                <c:pt idx="729">
                  <c:v>27.0</c:v>
                </c:pt>
                <c:pt idx="730">
                  <c:v>24.0</c:v>
                </c:pt>
              </c:numCache>
            </c:numRef>
          </c:yVal>
          <c:smooth val="1"/>
        </c:ser>
        <c:ser>
          <c:idx val="9"/>
          <c:order val="1"/>
          <c:marker>
            <c:symbol val="none"/>
          </c:marker>
          <c:xVal>
            <c:numRef>
              <c:f>Results!$A$2193:$A$2923</c:f>
              <c:numCache>
                <c:formatCode>m/d/yyyy</c:formatCode>
                <c:ptCount val="731"/>
                <c:pt idx="0">
                  <c:v>27303.0</c:v>
                </c:pt>
                <c:pt idx="1">
                  <c:v>27304.0</c:v>
                </c:pt>
                <c:pt idx="2">
                  <c:v>27305.0</c:v>
                </c:pt>
                <c:pt idx="3">
                  <c:v>27306.0</c:v>
                </c:pt>
                <c:pt idx="4">
                  <c:v>27307.0</c:v>
                </c:pt>
                <c:pt idx="5">
                  <c:v>27308.0</c:v>
                </c:pt>
                <c:pt idx="6">
                  <c:v>27309.0</c:v>
                </c:pt>
                <c:pt idx="7">
                  <c:v>27310.0</c:v>
                </c:pt>
                <c:pt idx="8">
                  <c:v>27311.0</c:v>
                </c:pt>
                <c:pt idx="9">
                  <c:v>27312.0</c:v>
                </c:pt>
                <c:pt idx="10">
                  <c:v>27313.0</c:v>
                </c:pt>
                <c:pt idx="11">
                  <c:v>27314.0</c:v>
                </c:pt>
                <c:pt idx="12">
                  <c:v>27315.0</c:v>
                </c:pt>
                <c:pt idx="13">
                  <c:v>27316.0</c:v>
                </c:pt>
                <c:pt idx="14">
                  <c:v>27317.0</c:v>
                </c:pt>
                <c:pt idx="15">
                  <c:v>27318.0</c:v>
                </c:pt>
                <c:pt idx="16">
                  <c:v>27319.0</c:v>
                </c:pt>
                <c:pt idx="17">
                  <c:v>27320.0</c:v>
                </c:pt>
                <c:pt idx="18">
                  <c:v>27321.0</c:v>
                </c:pt>
                <c:pt idx="19">
                  <c:v>27322.0</c:v>
                </c:pt>
                <c:pt idx="20">
                  <c:v>27323.0</c:v>
                </c:pt>
                <c:pt idx="21">
                  <c:v>27324.0</c:v>
                </c:pt>
                <c:pt idx="22">
                  <c:v>27325.0</c:v>
                </c:pt>
                <c:pt idx="23">
                  <c:v>27326.0</c:v>
                </c:pt>
                <c:pt idx="24">
                  <c:v>27327.0</c:v>
                </c:pt>
                <c:pt idx="25">
                  <c:v>27328.0</c:v>
                </c:pt>
                <c:pt idx="26">
                  <c:v>27329.0</c:v>
                </c:pt>
                <c:pt idx="27">
                  <c:v>27330.0</c:v>
                </c:pt>
                <c:pt idx="28">
                  <c:v>27331.0</c:v>
                </c:pt>
                <c:pt idx="29">
                  <c:v>27332.0</c:v>
                </c:pt>
                <c:pt idx="30">
                  <c:v>27333.0</c:v>
                </c:pt>
                <c:pt idx="31">
                  <c:v>27334.0</c:v>
                </c:pt>
                <c:pt idx="32">
                  <c:v>27335.0</c:v>
                </c:pt>
                <c:pt idx="33">
                  <c:v>27336.0</c:v>
                </c:pt>
                <c:pt idx="34">
                  <c:v>27337.0</c:v>
                </c:pt>
                <c:pt idx="35">
                  <c:v>27338.0</c:v>
                </c:pt>
                <c:pt idx="36">
                  <c:v>27339.0</c:v>
                </c:pt>
                <c:pt idx="37">
                  <c:v>27340.0</c:v>
                </c:pt>
                <c:pt idx="38">
                  <c:v>27341.0</c:v>
                </c:pt>
                <c:pt idx="39">
                  <c:v>27342.0</c:v>
                </c:pt>
                <c:pt idx="40">
                  <c:v>27343.0</c:v>
                </c:pt>
                <c:pt idx="41">
                  <c:v>27344.0</c:v>
                </c:pt>
                <c:pt idx="42">
                  <c:v>27345.0</c:v>
                </c:pt>
                <c:pt idx="43">
                  <c:v>27346.0</c:v>
                </c:pt>
                <c:pt idx="44">
                  <c:v>27347.0</c:v>
                </c:pt>
                <c:pt idx="45">
                  <c:v>27348.0</c:v>
                </c:pt>
                <c:pt idx="46">
                  <c:v>27349.0</c:v>
                </c:pt>
                <c:pt idx="47">
                  <c:v>27350.0</c:v>
                </c:pt>
                <c:pt idx="48">
                  <c:v>27351.0</c:v>
                </c:pt>
                <c:pt idx="49">
                  <c:v>27352.0</c:v>
                </c:pt>
                <c:pt idx="50">
                  <c:v>27353.0</c:v>
                </c:pt>
                <c:pt idx="51">
                  <c:v>27354.0</c:v>
                </c:pt>
                <c:pt idx="52">
                  <c:v>27355.0</c:v>
                </c:pt>
                <c:pt idx="53">
                  <c:v>27356.0</c:v>
                </c:pt>
                <c:pt idx="54">
                  <c:v>27357.0</c:v>
                </c:pt>
                <c:pt idx="55">
                  <c:v>27358.0</c:v>
                </c:pt>
                <c:pt idx="56">
                  <c:v>27359.0</c:v>
                </c:pt>
                <c:pt idx="57">
                  <c:v>27360.0</c:v>
                </c:pt>
                <c:pt idx="58">
                  <c:v>27361.0</c:v>
                </c:pt>
                <c:pt idx="59">
                  <c:v>27362.0</c:v>
                </c:pt>
                <c:pt idx="60">
                  <c:v>27363.0</c:v>
                </c:pt>
                <c:pt idx="61">
                  <c:v>27364.0</c:v>
                </c:pt>
                <c:pt idx="62">
                  <c:v>27365.0</c:v>
                </c:pt>
                <c:pt idx="63">
                  <c:v>27366.0</c:v>
                </c:pt>
                <c:pt idx="64">
                  <c:v>27367.0</c:v>
                </c:pt>
                <c:pt idx="65">
                  <c:v>27368.0</c:v>
                </c:pt>
                <c:pt idx="66">
                  <c:v>27369.0</c:v>
                </c:pt>
                <c:pt idx="67">
                  <c:v>27370.0</c:v>
                </c:pt>
                <c:pt idx="68">
                  <c:v>27371.0</c:v>
                </c:pt>
                <c:pt idx="69">
                  <c:v>27372.0</c:v>
                </c:pt>
                <c:pt idx="70">
                  <c:v>27373.0</c:v>
                </c:pt>
                <c:pt idx="71">
                  <c:v>27374.0</c:v>
                </c:pt>
                <c:pt idx="72">
                  <c:v>27375.0</c:v>
                </c:pt>
                <c:pt idx="73">
                  <c:v>27376.0</c:v>
                </c:pt>
                <c:pt idx="74">
                  <c:v>27377.0</c:v>
                </c:pt>
                <c:pt idx="75">
                  <c:v>27378.0</c:v>
                </c:pt>
                <c:pt idx="76">
                  <c:v>27379.0</c:v>
                </c:pt>
                <c:pt idx="77">
                  <c:v>27380.0</c:v>
                </c:pt>
                <c:pt idx="78">
                  <c:v>27381.0</c:v>
                </c:pt>
                <c:pt idx="79">
                  <c:v>27382.0</c:v>
                </c:pt>
                <c:pt idx="80">
                  <c:v>27383.0</c:v>
                </c:pt>
                <c:pt idx="81">
                  <c:v>27384.0</c:v>
                </c:pt>
                <c:pt idx="82">
                  <c:v>27385.0</c:v>
                </c:pt>
                <c:pt idx="83">
                  <c:v>27386.0</c:v>
                </c:pt>
                <c:pt idx="84">
                  <c:v>27387.0</c:v>
                </c:pt>
                <c:pt idx="85">
                  <c:v>27388.0</c:v>
                </c:pt>
                <c:pt idx="86">
                  <c:v>27389.0</c:v>
                </c:pt>
                <c:pt idx="87">
                  <c:v>27390.0</c:v>
                </c:pt>
                <c:pt idx="88">
                  <c:v>27391.0</c:v>
                </c:pt>
                <c:pt idx="89">
                  <c:v>27392.0</c:v>
                </c:pt>
                <c:pt idx="90">
                  <c:v>27393.0</c:v>
                </c:pt>
                <c:pt idx="91">
                  <c:v>27394.0</c:v>
                </c:pt>
                <c:pt idx="92">
                  <c:v>27395.0</c:v>
                </c:pt>
                <c:pt idx="93">
                  <c:v>27396.0</c:v>
                </c:pt>
                <c:pt idx="94">
                  <c:v>27397.0</c:v>
                </c:pt>
                <c:pt idx="95">
                  <c:v>27398.0</c:v>
                </c:pt>
                <c:pt idx="96">
                  <c:v>27399.0</c:v>
                </c:pt>
                <c:pt idx="97">
                  <c:v>27400.0</c:v>
                </c:pt>
                <c:pt idx="98">
                  <c:v>27401.0</c:v>
                </c:pt>
                <c:pt idx="99">
                  <c:v>27402.0</c:v>
                </c:pt>
                <c:pt idx="100">
                  <c:v>27403.0</c:v>
                </c:pt>
                <c:pt idx="101">
                  <c:v>27404.0</c:v>
                </c:pt>
                <c:pt idx="102">
                  <c:v>27405.0</c:v>
                </c:pt>
                <c:pt idx="103">
                  <c:v>27406.0</c:v>
                </c:pt>
                <c:pt idx="104">
                  <c:v>27407.0</c:v>
                </c:pt>
                <c:pt idx="105">
                  <c:v>27408.0</c:v>
                </c:pt>
                <c:pt idx="106">
                  <c:v>27409.0</c:v>
                </c:pt>
                <c:pt idx="107">
                  <c:v>27410.0</c:v>
                </c:pt>
                <c:pt idx="108">
                  <c:v>27411.0</c:v>
                </c:pt>
                <c:pt idx="109">
                  <c:v>27412.0</c:v>
                </c:pt>
                <c:pt idx="110">
                  <c:v>27413.0</c:v>
                </c:pt>
                <c:pt idx="111">
                  <c:v>27414.0</c:v>
                </c:pt>
                <c:pt idx="112">
                  <c:v>27415.0</c:v>
                </c:pt>
                <c:pt idx="113">
                  <c:v>27416.0</c:v>
                </c:pt>
                <c:pt idx="114">
                  <c:v>27417.0</c:v>
                </c:pt>
                <c:pt idx="115">
                  <c:v>27418.0</c:v>
                </c:pt>
                <c:pt idx="116">
                  <c:v>27419.0</c:v>
                </c:pt>
                <c:pt idx="117">
                  <c:v>27420.0</c:v>
                </c:pt>
                <c:pt idx="118">
                  <c:v>27421.0</c:v>
                </c:pt>
                <c:pt idx="119">
                  <c:v>27422.0</c:v>
                </c:pt>
                <c:pt idx="120">
                  <c:v>27423.0</c:v>
                </c:pt>
                <c:pt idx="121">
                  <c:v>27424.0</c:v>
                </c:pt>
                <c:pt idx="122">
                  <c:v>27425.0</c:v>
                </c:pt>
                <c:pt idx="123">
                  <c:v>27426.0</c:v>
                </c:pt>
                <c:pt idx="124">
                  <c:v>27427.0</c:v>
                </c:pt>
                <c:pt idx="125">
                  <c:v>27428.0</c:v>
                </c:pt>
                <c:pt idx="126">
                  <c:v>27429.0</c:v>
                </c:pt>
                <c:pt idx="127">
                  <c:v>27430.0</c:v>
                </c:pt>
                <c:pt idx="128">
                  <c:v>27431.0</c:v>
                </c:pt>
                <c:pt idx="129">
                  <c:v>27432.0</c:v>
                </c:pt>
                <c:pt idx="130">
                  <c:v>27433.0</c:v>
                </c:pt>
                <c:pt idx="131">
                  <c:v>27434.0</c:v>
                </c:pt>
                <c:pt idx="132">
                  <c:v>27435.0</c:v>
                </c:pt>
                <c:pt idx="133">
                  <c:v>27436.0</c:v>
                </c:pt>
                <c:pt idx="134">
                  <c:v>27437.0</c:v>
                </c:pt>
                <c:pt idx="135">
                  <c:v>27438.0</c:v>
                </c:pt>
                <c:pt idx="136">
                  <c:v>27439.0</c:v>
                </c:pt>
                <c:pt idx="137">
                  <c:v>27440.0</c:v>
                </c:pt>
                <c:pt idx="138">
                  <c:v>27441.0</c:v>
                </c:pt>
                <c:pt idx="139">
                  <c:v>27442.0</c:v>
                </c:pt>
                <c:pt idx="140">
                  <c:v>27443.0</c:v>
                </c:pt>
                <c:pt idx="141">
                  <c:v>27444.0</c:v>
                </c:pt>
                <c:pt idx="142">
                  <c:v>27445.0</c:v>
                </c:pt>
                <c:pt idx="143">
                  <c:v>27446.0</c:v>
                </c:pt>
                <c:pt idx="144">
                  <c:v>27447.0</c:v>
                </c:pt>
                <c:pt idx="145">
                  <c:v>27448.0</c:v>
                </c:pt>
                <c:pt idx="146">
                  <c:v>27449.0</c:v>
                </c:pt>
                <c:pt idx="147">
                  <c:v>27450.0</c:v>
                </c:pt>
                <c:pt idx="148">
                  <c:v>27451.0</c:v>
                </c:pt>
                <c:pt idx="149">
                  <c:v>27452.0</c:v>
                </c:pt>
                <c:pt idx="150">
                  <c:v>27453.0</c:v>
                </c:pt>
                <c:pt idx="151">
                  <c:v>27454.0</c:v>
                </c:pt>
                <c:pt idx="152">
                  <c:v>27455.0</c:v>
                </c:pt>
                <c:pt idx="153">
                  <c:v>27456.0</c:v>
                </c:pt>
                <c:pt idx="154">
                  <c:v>27457.0</c:v>
                </c:pt>
                <c:pt idx="155">
                  <c:v>27458.0</c:v>
                </c:pt>
                <c:pt idx="156">
                  <c:v>27459.0</c:v>
                </c:pt>
                <c:pt idx="157">
                  <c:v>27460.0</c:v>
                </c:pt>
                <c:pt idx="158">
                  <c:v>27461.0</c:v>
                </c:pt>
                <c:pt idx="159">
                  <c:v>27462.0</c:v>
                </c:pt>
                <c:pt idx="160">
                  <c:v>27463.0</c:v>
                </c:pt>
                <c:pt idx="161">
                  <c:v>27464.0</c:v>
                </c:pt>
                <c:pt idx="162">
                  <c:v>27465.0</c:v>
                </c:pt>
                <c:pt idx="163">
                  <c:v>27466.0</c:v>
                </c:pt>
                <c:pt idx="164">
                  <c:v>27467.0</c:v>
                </c:pt>
                <c:pt idx="165">
                  <c:v>27468.0</c:v>
                </c:pt>
                <c:pt idx="166">
                  <c:v>27469.0</c:v>
                </c:pt>
                <c:pt idx="167">
                  <c:v>27470.0</c:v>
                </c:pt>
                <c:pt idx="168">
                  <c:v>27471.0</c:v>
                </c:pt>
                <c:pt idx="169">
                  <c:v>27472.0</c:v>
                </c:pt>
                <c:pt idx="170">
                  <c:v>27473.0</c:v>
                </c:pt>
                <c:pt idx="171">
                  <c:v>27474.0</c:v>
                </c:pt>
                <c:pt idx="172">
                  <c:v>27475.0</c:v>
                </c:pt>
                <c:pt idx="173">
                  <c:v>27476.0</c:v>
                </c:pt>
                <c:pt idx="174">
                  <c:v>27477.0</c:v>
                </c:pt>
                <c:pt idx="175">
                  <c:v>27478.0</c:v>
                </c:pt>
                <c:pt idx="176">
                  <c:v>27479.0</c:v>
                </c:pt>
                <c:pt idx="177">
                  <c:v>27480.0</c:v>
                </c:pt>
                <c:pt idx="178">
                  <c:v>27481.0</c:v>
                </c:pt>
                <c:pt idx="179">
                  <c:v>27482.0</c:v>
                </c:pt>
                <c:pt idx="180">
                  <c:v>27483.0</c:v>
                </c:pt>
                <c:pt idx="181">
                  <c:v>27484.0</c:v>
                </c:pt>
                <c:pt idx="182">
                  <c:v>27485.0</c:v>
                </c:pt>
                <c:pt idx="183">
                  <c:v>27486.0</c:v>
                </c:pt>
                <c:pt idx="184">
                  <c:v>27487.0</c:v>
                </c:pt>
                <c:pt idx="185">
                  <c:v>27488.0</c:v>
                </c:pt>
                <c:pt idx="186">
                  <c:v>27489.0</c:v>
                </c:pt>
                <c:pt idx="187">
                  <c:v>27490.0</c:v>
                </c:pt>
                <c:pt idx="188">
                  <c:v>27491.0</c:v>
                </c:pt>
                <c:pt idx="189">
                  <c:v>27492.0</c:v>
                </c:pt>
                <c:pt idx="190">
                  <c:v>27493.0</c:v>
                </c:pt>
                <c:pt idx="191">
                  <c:v>27494.0</c:v>
                </c:pt>
                <c:pt idx="192">
                  <c:v>27495.0</c:v>
                </c:pt>
                <c:pt idx="193">
                  <c:v>27496.0</c:v>
                </c:pt>
                <c:pt idx="194">
                  <c:v>27497.0</c:v>
                </c:pt>
                <c:pt idx="195">
                  <c:v>27498.0</c:v>
                </c:pt>
                <c:pt idx="196">
                  <c:v>27499.0</c:v>
                </c:pt>
                <c:pt idx="197">
                  <c:v>27500.0</c:v>
                </c:pt>
                <c:pt idx="198">
                  <c:v>27501.0</c:v>
                </c:pt>
                <c:pt idx="199">
                  <c:v>27502.0</c:v>
                </c:pt>
                <c:pt idx="200">
                  <c:v>27503.0</c:v>
                </c:pt>
                <c:pt idx="201">
                  <c:v>27504.0</c:v>
                </c:pt>
                <c:pt idx="202">
                  <c:v>27505.0</c:v>
                </c:pt>
                <c:pt idx="203">
                  <c:v>27506.0</c:v>
                </c:pt>
                <c:pt idx="204">
                  <c:v>27507.0</c:v>
                </c:pt>
                <c:pt idx="205">
                  <c:v>27508.0</c:v>
                </c:pt>
                <c:pt idx="206">
                  <c:v>27509.0</c:v>
                </c:pt>
                <c:pt idx="207">
                  <c:v>27510.0</c:v>
                </c:pt>
                <c:pt idx="208">
                  <c:v>27511.0</c:v>
                </c:pt>
                <c:pt idx="209">
                  <c:v>27512.0</c:v>
                </c:pt>
                <c:pt idx="210">
                  <c:v>27513.0</c:v>
                </c:pt>
                <c:pt idx="211">
                  <c:v>27514.0</c:v>
                </c:pt>
                <c:pt idx="212">
                  <c:v>27515.0</c:v>
                </c:pt>
                <c:pt idx="213">
                  <c:v>27516.0</c:v>
                </c:pt>
                <c:pt idx="214">
                  <c:v>27517.0</c:v>
                </c:pt>
                <c:pt idx="215">
                  <c:v>27518.0</c:v>
                </c:pt>
                <c:pt idx="216">
                  <c:v>27519.0</c:v>
                </c:pt>
                <c:pt idx="217">
                  <c:v>27520.0</c:v>
                </c:pt>
                <c:pt idx="218">
                  <c:v>27521.0</c:v>
                </c:pt>
                <c:pt idx="219">
                  <c:v>27522.0</c:v>
                </c:pt>
                <c:pt idx="220">
                  <c:v>27523.0</c:v>
                </c:pt>
                <c:pt idx="221">
                  <c:v>27524.0</c:v>
                </c:pt>
                <c:pt idx="222">
                  <c:v>27525.0</c:v>
                </c:pt>
                <c:pt idx="223">
                  <c:v>27526.0</c:v>
                </c:pt>
                <c:pt idx="224">
                  <c:v>27527.0</c:v>
                </c:pt>
                <c:pt idx="225">
                  <c:v>27528.0</c:v>
                </c:pt>
                <c:pt idx="226">
                  <c:v>27529.0</c:v>
                </c:pt>
                <c:pt idx="227">
                  <c:v>27530.0</c:v>
                </c:pt>
                <c:pt idx="228">
                  <c:v>27531.0</c:v>
                </c:pt>
                <c:pt idx="229">
                  <c:v>27532.0</c:v>
                </c:pt>
                <c:pt idx="230">
                  <c:v>27533.0</c:v>
                </c:pt>
                <c:pt idx="231">
                  <c:v>27534.0</c:v>
                </c:pt>
                <c:pt idx="232">
                  <c:v>27535.0</c:v>
                </c:pt>
                <c:pt idx="233">
                  <c:v>27536.0</c:v>
                </c:pt>
                <c:pt idx="234">
                  <c:v>27537.0</c:v>
                </c:pt>
                <c:pt idx="235">
                  <c:v>27538.0</c:v>
                </c:pt>
                <c:pt idx="236">
                  <c:v>27539.0</c:v>
                </c:pt>
                <c:pt idx="237">
                  <c:v>27540.0</c:v>
                </c:pt>
                <c:pt idx="238">
                  <c:v>27541.0</c:v>
                </c:pt>
                <c:pt idx="239">
                  <c:v>27542.0</c:v>
                </c:pt>
                <c:pt idx="240">
                  <c:v>27543.0</c:v>
                </c:pt>
                <c:pt idx="241">
                  <c:v>27544.0</c:v>
                </c:pt>
                <c:pt idx="242">
                  <c:v>27545.0</c:v>
                </c:pt>
                <c:pt idx="243">
                  <c:v>27546.0</c:v>
                </c:pt>
                <c:pt idx="244">
                  <c:v>27547.0</c:v>
                </c:pt>
                <c:pt idx="245">
                  <c:v>27548.0</c:v>
                </c:pt>
                <c:pt idx="246">
                  <c:v>27549.0</c:v>
                </c:pt>
                <c:pt idx="247">
                  <c:v>27550.0</c:v>
                </c:pt>
                <c:pt idx="248">
                  <c:v>27551.0</c:v>
                </c:pt>
                <c:pt idx="249">
                  <c:v>27552.0</c:v>
                </c:pt>
                <c:pt idx="250">
                  <c:v>27553.0</c:v>
                </c:pt>
                <c:pt idx="251">
                  <c:v>27554.0</c:v>
                </c:pt>
                <c:pt idx="252">
                  <c:v>27555.0</c:v>
                </c:pt>
                <c:pt idx="253">
                  <c:v>27556.0</c:v>
                </c:pt>
                <c:pt idx="254">
                  <c:v>27557.0</c:v>
                </c:pt>
                <c:pt idx="255">
                  <c:v>27558.0</c:v>
                </c:pt>
                <c:pt idx="256">
                  <c:v>27559.0</c:v>
                </c:pt>
                <c:pt idx="257">
                  <c:v>27560.0</c:v>
                </c:pt>
                <c:pt idx="258">
                  <c:v>27561.0</c:v>
                </c:pt>
                <c:pt idx="259">
                  <c:v>27562.0</c:v>
                </c:pt>
                <c:pt idx="260">
                  <c:v>27563.0</c:v>
                </c:pt>
                <c:pt idx="261">
                  <c:v>27564.0</c:v>
                </c:pt>
                <c:pt idx="262">
                  <c:v>27565.0</c:v>
                </c:pt>
                <c:pt idx="263">
                  <c:v>27566.0</c:v>
                </c:pt>
                <c:pt idx="264">
                  <c:v>27567.0</c:v>
                </c:pt>
                <c:pt idx="265">
                  <c:v>27568.0</c:v>
                </c:pt>
                <c:pt idx="266">
                  <c:v>27569.0</c:v>
                </c:pt>
                <c:pt idx="267">
                  <c:v>27570.0</c:v>
                </c:pt>
                <c:pt idx="268">
                  <c:v>27571.0</c:v>
                </c:pt>
                <c:pt idx="269">
                  <c:v>27572.0</c:v>
                </c:pt>
                <c:pt idx="270">
                  <c:v>27573.0</c:v>
                </c:pt>
                <c:pt idx="271">
                  <c:v>27574.0</c:v>
                </c:pt>
                <c:pt idx="272">
                  <c:v>27575.0</c:v>
                </c:pt>
                <c:pt idx="273">
                  <c:v>27576.0</c:v>
                </c:pt>
                <c:pt idx="274">
                  <c:v>27577.0</c:v>
                </c:pt>
                <c:pt idx="275">
                  <c:v>27578.0</c:v>
                </c:pt>
                <c:pt idx="276">
                  <c:v>27579.0</c:v>
                </c:pt>
                <c:pt idx="277">
                  <c:v>27580.0</c:v>
                </c:pt>
                <c:pt idx="278">
                  <c:v>27581.0</c:v>
                </c:pt>
                <c:pt idx="279">
                  <c:v>27582.0</c:v>
                </c:pt>
                <c:pt idx="280">
                  <c:v>27583.0</c:v>
                </c:pt>
                <c:pt idx="281">
                  <c:v>27584.0</c:v>
                </c:pt>
                <c:pt idx="282">
                  <c:v>27585.0</c:v>
                </c:pt>
                <c:pt idx="283">
                  <c:v>27586.0</c:v>
                </c:pt>
                <c:pt idx="284">
                  <c:v>27587.0</c:v>
                </c:pt>
                <c:pt idx="285">
                  <c:v>27588.0</c:v>
                </c:pt>
                <c:pt idx="286">
                  <c:v>27589.0</c:v>
                </c:pt>
                <c:pt idx="287">
                  <c:v>27590.0</c:v>
                </c:pt>
                <c:pt idx="288">
                  <c:v>27591.0</c:v>
                </c:pt>
                <c:pt idx="289">
                  <c:v>27592.0</c:v>
                </c:pt>
                <c:pt idx="290">
                  <c:v>27593.0</c:v>
                </c:pt>
                <c:pt idx="291">
                  <c:v>27594.0</c:v>
                </c:pt>
                <c:pt idx="292">
                  <c:v>27595.0</c:v>
                </c:pt>
                <c:pt idx="293">
                  <c:v>27596.0</c:v>
                </c:pt>
                <c:pt idx="294">
                  <c:v>27597.0</c:v>
                </c:pt>
                <c:pt idx="295">
                  <c:v>27598.0</c:v>
                </c:pt>
                <c:pt idx="296">
                  <c:v>27599.0</c:v>
                </c:pt>
                <c:pt idx="297">
                  <c:v>27600.0</c:v>
                </c:pt>
                <c:pt idx="298">
                  <c:v>27601.0</c:v>
                </c:pt>
                <c:pt idx="299">
                  <c:v>27602.0</c:v>
                </c:pt>
                <c:pt idx="300">
                  <c:v>27603.0</c:v>
                </c:pt>
                <c:pt idx="301">
                  <c:v>27604.0</c:v>
                </c:pt>
                <c:pt idx="302">
                  <c:v>27605.0</c:v>
                </c:pt>
                <c:pt idx="303">
                  <c:v>27606.0</c:v>
                </c:pt>
                <c:pt idx="304">
                  <c:v>27607.0</c:v>
                </c:pt>
                <c:pt idx="305">
                  <c:v>27608.0</c:v>
                </c:pt>
                <c:pt idx="306">
                  <c:v>27609.0</c:v>
                </c:pt>
                <c:pt idx="307">
                  <c:v>27610.0</c:v>
                </c:pt>
                <c:pt idx="308">
                  <c:v>27611.0</c:v>
                </c:pt>
                <c:pt idx="309">
                  <c:v>27612.0</c:v>
                </c:pt>
                <c:pt idx="310">
                  <c:v>27613.0</c:v>
                </c:pt>
                <c:pt idx="311">
                  <c:v>27614.0</c:v>
                </c:pt>
                <c:pt idx="312">
                  <c:v>27615.0</c:v>
                </c:pt>
                <c:pt idx="313">
                  <c:v>27616.0</c:v>
                </c:pt>
                <c:pt idx="314">
                  <c:v>27617.0</c:v>
                </c:pt>
                <c:pt idx="315">
                  <c:v>27618.0</c:v>
                </c:pt>
                <c:pt idx="316">
                  <c:v>27619.0</c:v>
                </c:pt>
                <c:pt idx="317">
                  <c:v>27620.0</c:v>
                </c:pt>
                <c:pt idx="318">
                  <c:v>27621.0</c:v>
                </c:pt>
                <c:pt idx="319">
                  <c:v>27622.0</c:v>
                </c:pt>
                <c:pt idx="320">
                  <c:v>27623.0</c:v>
                </c:pt>
                <c:pt idx="321">
                  <c:v>27624.0</c:v>
                </c:pt>
                <c:pt idx="322">
                  <c:v>27625.0</c:v>
                </c:pt>
                <c:pt idx="323">
                  <c:v>27626.0</c:v>
                </c:pt>
                <c:pt idx="324">
                  <c:v>27627.0</c:v>
                </c:pt>
                <c:pt idx="325">
                  <c:v>27628.0</c:v>
                </c:pt>
                <c:pt idx="326">
                  <c:v>27629.0</c:v>
                </c:pt>
                <c:pt idx="327">
                  <c:v>27630.0</c:v>
                </c:pt>
                <c:pt idx="328">
                  <c:v>27631.0</c:v>
                </c:pt>
                <c:pt idx="329">
                  <c:v>27632.0</c:v>
                </c:pt>
                <c:pt idx="330">
                  <c:v>27633.0</c:v>
                </c:pt>
                <c:pt idx="331">
                  <c:v>27634.0</c:v>
                </c:pt>
                <c:pt idx="332">
                  <c:v>27635.0</c:v>
                </c:pt>
                <c:pt idx="333">
                  <c:v>27636.0</c:v>
                </c:pt>
                <c:pt idx="334">
                  <c:v>27637.0</c:v>
                </c:pt>
                <c:pt idx="335">
                  <c:v>27638.0</c:v>
                </c:pt>
                <c:pt idx="336">
                  <c:v>27639.0</c:v>
                </c:pt>
                <c:pt idx="337">
                  <c:v>27640.0</c:v>
                </c:pt>
                <c:pt idx="338">
                  <c:v>27641.0</c:v>
                </c:pt>
                <c:pt idx="339">
                  <c:v>27642.0</c:v>
                </c:pt>
                <c:pt idx="340">
                  <c:v>27643.0</c:v>
                </c:pt>
                <c:pt idx="341">
                  <c:v>27644.0</c:v>
                </c:pt>
                <c:pt idx="342">
                  <c:v>27645.0</c:v>
                </c:pt>
                <c:pt idx="343">
                  <c:v>27646.0</c:v>
                </c:pt>
                <c:pt idx="344">
                  <c:v>27647.0</c:v>
                </c:pt>
                <c:pt idx="345">
                  <c:v>27648.0</c:v>
                </c:pt>
                <c:pt idx="346">
                  <c:v>27649.0</c:v>
                </c:pt>
                <c:pt idx="347">
                  <c:v>27650.0</c:v>
                </c:pt>
                <c:pt idx="348">
                  <c:v>27651.0</c:v>
                </c:pt>
                <c:pt idx="349">
                  <c:v>27652.0</c:v>
                </c:pt>
                <c:pt idx="350">
                  <c:v>27653.0</c:v>
                </c:pt>
                <c:pt idx="351">
                  <c:v>27654.0</c:v>
                </c:pt>
                <c:pt idx="352">
                  <c:v>27655.0</c:v>
                </c:pt>
                <c:pt idx="353">
                  <c:v>27656.0</c:v>
                </c:pt>
                <c:pt idx="354">
                  <c:v>27657.0</c:v>
                </c:pt>
                <c:pt idx="355">
                  <c:v>27658.0</c:v>
                </c:pt>
                <c:pt idx="356">
                  <c:v>27659.0</c:v>
                </c:pt>
                <c:pt idx="357">
                  <c:v>27660.0</c:v>
                </c:pt>
                <c:pt idx="358">
                  <c:v>27661.0</c:v>
                </c:pt>
                <c:pt idx="359">
                  <c:v>27662.0</c:v>
                </c:pt>
                <c:pt idx="360">
                  <c:v>27663.0</c:v>
                </c:pt>
                <c:pt idx="361">
                  <c:v>27664.0</c:v>
                </c:pt>
                <c:pt idx="362">
                  <c:v>27665.0</c:v>
                </c:pt>
                <c:pt idx="363">
                  <c:v>27666.0</c:v>
                </c:pt>
                <c:pt idx="364">
                  <c:v>27667.0</c:v>
                </c:pt>
                <c:pt idx="365">
                  <c:v>27668.0</c:v>
                </c:pt>
                <c:pt idx="366">
                  <c:v>27669.0</c:v>
                </c:pt>
                <c:pt idx="367">
                  <c:v>27670.0</c:v>
                </c:pt>
                <c:pt idx="368">
                  <c:v>27671.0</c:v>
                </c:pt>
                <c:pt idx="369">
                  <c:v>27672.0</c:v>
                </c:pt>
                <c:pt idx="370">
                  <c:v>27673.0</c:v>
                </c:pt>
                <c:pt idx="371">
                  <c:v>27674.0</c:v>
                </c:pt>
                <c:pt idx="372">
                  <c:v>27675.0</c:v>
                </c:pt>
                <c:pt idx="373">
                  <c:v>27676.0</c:v>
                </c:pt>
                <c:pt idx="374">
                  <c:v>27677.0</c:v>
                </c:pt>
                <c:pt idx="375">
                  <c:v>27678.0</c:v>
                </c:pt>
                <c:pt idx="376">
                  <c:v>27679.0</c:v>
                </c:pt>
                <c:pt idx="377">
                  <c:v>27680.0</c:v>
                </c:pt>
                <c:pt idx="378">
                  <c:v>27681.0</c:v>
                </c:pt>
                <c:pt idx="379">
                  <c:v>27682.0</c:v>
                </c:pt>
                <c:pt idx="380">
                  <c:v>27683.0</c:v>
                </c:pt>
                <c:pt idx="381">
                  <c:v>27684.0</c:v>
                </c:pt>
                <c:pt idx="382">
                  <c:v>27685.0</c:v>
                </c:pt>
                <c:pt idx="383">
                  <c:v>27686.0</c:v>
                </c:pt>
                <c:pt idx="384">
                  <c:v>27687.0</c:v>
                </c:pt>
                <c:pt idx="385">
                  <c:v>27688.0</c:v>
                </c:pt>
                <c:pt idx="386">
                  <c:v>27689.0</c:v>
                </c:pt>
                <c:pt idx="387">
                  <c:v>27690.0</c:v>
                </c:pt>
                <c:pt idx="388">
                  <c:v>27691.0</c:v>
                </c:pt>
                <c:pt idx="389">
                  <c:v>27692.0</c:v>
                </c:pt>
                <c:pt idx="390">
                  <c:v>27693.0</c:v>
                </c:pt>
                <c:pt idx="391">
                  <c:v>27694.0</c:v>
                </c:pt>
                <c:pt idx="392">
                  <c:v>27695.0</c:v>
                </c:pt>
                <c:pt idx="393">
                  <c:v>27696.0</c:v>
                </c:pt>
                <c:pt idx="394">
                  <c:v>27697.0</c:v>
                </c:pt>
                <c:pt idx="395">
                  <c:v>27698.0</c:v>
                </c:pt>
                <c:pt idx="396">
                  <c:v>27699.0</c:v>
                </c:pt>
                <c:pt idx="397">
                  <c:v>27700.0</c:v>
                </c:pt>
                <c:pt idx="398">
                  <c:v>27701.0</c:v>
                </c:pt>
                <c:pt idx="399">
                  <c:v>27702.0</c:v>
                </c:pt>
                <c:pt idx="400">
                  <c:v>27703.0</c:v>
                </c:pt>
                <c:pt idx="401">
                  <c:v>27704.0</c:v>
                </c:pt>
                <c:pt idx="402">
                  <c:v>27705.0</c:v>
                </c:pt>
                <c:pt idx="403">
                  <c:v>27706.0</c:v>
                </c:pt>
                <c:pt idx="404">
                  <c:v>27707.0</c:v>
                </c:pt>
                <c:pt idx="405">
                  <c:v>27708.0</c:v>
                </c:pt>
                <c:pt idx="406">
                  <c:v>27709.0</c:v>
                </c:pt>
                <c:pt idx="407">
                  <c:v>27710.0</c:v>
                </c:pt>
                <c:pt idx="408">
                  <c:v>27711.0</c:v>
                </c:pt>
                <c:pt idx="409">
                  <c:v>27712.0</c:v>
                </c:pt>
                <c:pt idx="410">
                  <c:v>27713.0</c:v>
                </c:pt>
                <c:pt idx="411">
                  <c:v>27714.0</c:v>
                </c:pt>
                <c:pt idx="412">
                  <c:v>27715.0</c:v>
                </c:pt>
                <c:pt idx="413">
                  <c:v>27716.0</c:v>
                </c:pt>
                <c:pt idx="414">
                  <c:v>27717.0</c:v>
                </c:pt>
                <c:pt idx="415">
                  <c:v>27718.0</c:v>
                </c:pt>
                <c:pt idx="416">
                  <c:v>27719.0</c:v>
                </c:pt>
                <c:pt idx="417">
                  <c:v>27720.0</c:v>
                </c:pt>
                <c:pt idx="418">
                  <c:v>27721.0</c:v>
                </c:pt>
                <c:pt idx="419">
                  <c:v>27722.0</c:v>
                </c:pt>
                <c:pt idx="420">
                  <c:v>27723.0</c:v>
                </c:pt>
                <c:pt idx="421">
                  <c:v>27724.0</c:v>
                </c:pt>
                <c:pt idx="422">
                  <c:v>27725.0</c:v>
                </c:pt>
                <c:pt idx="423">
                  <c:v>27726.0</c:v>
                </c:pt>
                <c:pt idx="424">
                  <c:v>27727.0</c:v>
                </c:pt>
                <c:pt idx="425">
                  <c:v>27728.0</c:v>
                </c:pt>
                <c:pt idx="426">
                  <c:v>27729.0</c:v>
                </c:pt>
                <c:pt idx="427">
                  <c:v>27730.0</c:v>
                </c:pt>
                <c:pt idx="428">
                  <c:v>27731.0</c:v>
                </c:pt>
                <c:pt idx="429">
                  <c:v>27732.0</c:v>
                </c:pt>
                <c:pt idx="430">
                  <c:v>27733.0</c:v>
                </c:pt>
                <c:pt idx="431">
                  <c:v>27734.0</c:v>
                </c:pt>
                <c:pt idx="432">
                  <c:v>27735.0</c:v>
                </c:pt>
                <c:pt idx="433">
                  <c:v>27736.0</c:v>
                </c:pt>
                <c:pt idx="434">
                  <c:v>27737.0</c:v>
                </c:pt>
                <c:pt idx="435">
                  <c:v>27738.0</c:v>
                </c:pt>
                <c:pt idx="436">
                  <c:v>27739.0</c:v>
                </c:pt>
                <c:pt idx="437">
                  <c:v>27740.0</c:v>
                </c:pt>
                <c:pt idx="438">
                  <c:v>27741.0</c:v>
                </c:pt>
                <c:pt idx="439">
                  <c:v>27742.0</c:v>
                </c:pt>
                <c:pt idx="440">
                  <c:v>27743.0</c:v>
                </c:pt>
                <c:pt idx="441">
                  <c:v>27744.0</c:v>
                </c:pt>
                <c:pt idx="442">
                  <c:v>27745.0</c:v>
                </c:pt>
                <c:pt idx="443">
                  <c:v>27746.0</c:v>
                </c:pt>
                <c:pt idx="444">
                  <c:v>27747.0</c:v>
                </c:pt>
                <c:pt idx="445">
                  <c:v>27748.0</c:v>
                </c:pt>
                <c:pt idx="446">
                  <c:v>27749.0</c:v>
                </c:pt>
                <c:pt idx="447">
                  <c:v>27750.0</c:v>
                </c:pt>
                <c:pt idx="448">
                  <c:v>27751.0</c:v>
                </c:pt>
                <c:pt idx="449">
                  <c:v>27752.0</c:v>
                </c:pt>
                <c:pt idx="450">
                  <c:v>27753.0</c:v>
                </c:pt>
                <c:pt idx="451">
                  <c:v>27754.0</c:v>
                </c:pt>
                <c:pt idx="452">
                  <c:v>27755.0</c:v>
                </c:pt>
                <c:pt idx="453">
                  <c:v>27756.0</c:v>
                </c:pt>
                <c:pt idx="454">
                  <c:v>27757.0</c:v>
                </c:pt>
                <c:pt idx="455">
                  <c:v>27758.0</c:v>
                </c:pt>
                <c:pt idx="456">
                  <c:v>27759.0</c:v>
                </c:pt>
                <c:pt idx="457">
                  <c:v>27760.0</c:v>
                </c:pt>
                <c:pt idx="458">
                  <c:v>27761.0</c:v>
                </c:pt>
                <c:pt idx="459">
                  <c:v>27762.0</c:v>
                </c:pt>
                <c:pt idx="460">
                  <c:v>27763.0</c:v>
                </c:pt>
                <c:pt idx="461">
                  <c:v>27764.0</c:v>
                </c:pt>
                <c:pt idx="462">
                  <c:v>27765.0</c:v>
                </c:pt>
                <c:pt idx="463">
                  <c:v>27766.0</c:v>
                </c:pt>
                <c:pt idx="464">
                  <c:v>27767.0</c:v>
                </c:pt>
                <c:pt idx="465">
                  <c:v>27768.0</c:v>
                </c:pt>
                <c:pt idx="466">
                  <c:v>27769.0</c:v>
                </c:pt>
                <c:pt idx="467">
                  <c:v>27770.0</c:v>
                </c:pt>
                <c:pt idx="468">
                  <c:v>27771.0</c:v>
                </c:pt>
                <c:pt idx="469">
                  <c:v>27772.0</c:v>
                </c:pt>
                <c:pt idx="470">
                  <c:v>27773.0</c:v>
                </c:pt>
                <c:pt idx="471">
                  <c:v>27774.0</c:v>
                </c:pt>
                <c:pt idx="472">
                  <c:v>27775.0</c:v>
                </c:pt>
                <c:pt idx="473">
                  <c:v>27776.0</c:v>
                </c:pt>
                <c:pt idx="474">
                  <c:v>27777.0</c:v>
                </c:pt>
                <c:pt idx="475">
                  <c:v>27778.0</c:v>
                </c:pt>
                <c:pt idx="476">
                  <c:v>27779.0</c:v>
                </c:pt>
                <c:pt idx="477">
                  <c:v>27780.0</c:v>
                </c:pt>
                <c:pt idx="478">
                  <c:v>27781.0</c:v>
                </c:pt>
                <c:pt idx="479">
                  <c:v>27782.0</c:v>
                </c:pt>
                <c:pt idx="480">
                  <c:v>27783.0</c:v>
                </c:pt>
                <c:pt idx="481">
                  <c:v>27784.0</c:v>
                </c:pt>
                <c:pt idx="482">
                  <c:v>27785.0</c:v>
                </c:pt>
                <c:pt idx="483">
                  <c:v>27786.0</c:v>
                </c:pt>
                <c:pt idx="484">
                  <c:v>27787.0</c:v>
                </c:pt>
                <c:pt idx="485">
                  <c:v>27788.0</c:v>
                </c:pt>
                <c:pt idx="486">
                  <c:v>27789.0</c:v>
                </c:pt>
                <c:pt idx="487">
                  <c:v>27790.0</c:v>
                </c:pt>
                <c:pt idx="488">
                  <c:v>27791.0</c:v>
                </c:pt>
                <c:pt idx="489">
                  <c:v>27792.0</c:v>
                </c:pt>
                <c:pt idx="490">
                  <c:v>27793.0</c:v>
                </c:pt>
                <c:pt idx="491">
                  <c:v>27794.0</c:v>
                </c:pt>
                <c:pt idx="492">
                  <c:v>27795.0</c:v>
                </c:pt>
                <c:pt idx="493">
                  <c:v>27796.0</c:v>
                </c:pt>
                <c:pt idx="494">
                  <c:v>27797.0</c:v>
                </c:pt>
                <c:pt idx="495">
                  <c:v>27798.0</c:v>
                </c:pt>
                <c:pt idx="496">
                  <c:v>27799.0</c:v>
                </c:pt>
                <c:pt idx="497">
                  <c:v>27800.0</c:v>
                </c:pt>
                <c:pt idx="498">
                  <c:v>27801.0</c:v>
                </c:pt>
                <c:pt idx="499">
                  <c:v>27802.0</c:v>
                </c:pt>
                <c:pt idx="500">
                  <c:v>27803.0</c:v>
                </c:pt>
                <c:pt idx="501">
                  <c:v>27804.0</c:v>
                </c:pt>
                <c:pt idx="502">
                  <c:v>27805.0</c:v>
                </c:pt>
                <c:pt idx="503">
                  <c:v>27806.0</c:v>
                </c:pt>
                <c:pt idx="504">
                  <c:v>27807.0</c:v>
                </c:pt>
                <c:pt idx="505">
                  <c:v>27808.0</c:v>
                </c:pt>
                <c:pt idx="506">
                  <c:v>27809.0</c:v>
                </c:pt>
                <c:pt idx="507">
                  <c:v>27810.0</c:v>
                </c:pt>
                <c:pt idx="508">
                  <c:v>27811.0</c:v>
                </c:pt>
                <c:pt idx="509">
                  <c:v>27812.0</c:v>
                </c:pt>
                <c:pt idx="510">
                  <c:v>27813.0</c:v>
                </c:pt>
                <c:pt idx="511">
                  <c:v>27814.0</c:v>
                </c:pt>
                <c:pt idx="512">
                  <c:v>27815.0</c:v>
                </c:pt>
                <c:pt idx="513">
                  <c:v>27816.0</c:v>
                </c:pt>
                <c:pt idx="514">
                  <c:v>27817.0</c:v>
                </c:pt>
                <c:pt idx="515">
                  <c:v>27818.0</c:v>
                </c:pt>
                <c:pt idx="516">
                  <c:v>27819.0</c:v>
                </c:pt>
                <c:pt idx="517">
                  <c:v>27820.0</c:v>
                </c:pt>
                <c:pt idx="518">
                  <c:v>27821.0</c:v>
                </c:pt>
                <c:pt idx="519">
                  <c:v>27822.0</c:v>
                </c:pt>
                <c:pt idx="520">
                  <c:v>27823.0</c:v>
                </c:pt>
                <c:pt idx="521">
                  <c:v>27824.0</c:v>
                </c:pt>
                <c:pt idx="522">
                  <c:v>27825.0</c:v>
                </c:pt>
                <c:pt idx="523">
                  <c:v>27826.0</c:v>
                </c:pt>
                <c:pt idx="524">
                  <c:v>27827.0</c:v>
                </c:pt>
                <c:pt idx="525">
                  <c:v>27828.0</c:v>
                </c:pt>
                <c:pt idx="526">
                  <c:v>27829.0</c:v>
                </c:pt>
                <c:pt idx="527">
                  <c:v>27830.0</c:v>
                </c:pt>
                <c:pt idx="528">
                  <c:v>27831.0</c:v>
                </c:pt>
                <c:pt idx="529">
                  <c:v>27832.0</c:v>
                </c:pt>
                <c:pt idx="530">
                  <c:v>27833.0</c:v>
                </c:pt>
                <c:pt idx="531">
                  <c:v>27834.0</c:v>
                </c:pt>
                <c:pt idx="532">
                  <c:v>27835.0</c:v>
                </c:pt>
                <c:pt idx="533">
                  <c:v>27836.0</c:v>
                </c:pt>
                <c:pt idx="534">
                  <c:v>27837.0</c:v>
                </c:pt>
                <c:pt idx="535">
                  <c:v>27838.0</c:v>
                </c:pt>
                <c:pt idx="536">
                  <c:v>27839.0</c:v>
                </c:pt>
                <c:pt idx="537">
                  <c:v>27840.0</c:v>
                </c:pt>
                <c:pt idx="538">
                  <c:v>27841.0</c:v>
                </c:pt>
                <c:pt idx="539">
                  <c:v>27842.0</c:v>
                </c:pt>
                <c:pt idx="540">
                  <c:v>27843.0</c:v>
                </c:pt>
                <c:pt idx="541">
                  <c:v>27844.0</c:v>
                </c:pt>
                <c:pt idx="542">
                  <c:v>27845.0</c:v>
                </c:pt>
                <c:pt idx="543">
                  <c:v>27846.0</c:v>
                </c:pt>
                <c:pt idx="544">
                  <c:v>27847.0</c:v>
                </c:pt>
                <c:pt idx="545">
                  <c:v>27848.0</c:v>
                </c:pt>
                <c:pt idx="546">
                  <c:v>27849.0</c:v>
                </c:pt>
                <c:pt idx="547">
                  <c:v>27850.0</c:v>
                </c:pt>
                <c:pt idx="548">
                  <c:v>27851.0</c:v>
                </c:pt>
                <c:pt idx="549">
                  <c:v>27852.0</c:v>
                </c:pt>
                <c:pt idx="550">
                  <c:v>27853.0</c:v>
                </c:pt>
                <c:pt idx="551">
                  <c:v>27854.0</c:v>
                </c:pt>
                <c:pt idx="552">
                  <c:v>27855.0</c:v>
                </c:pt>
                <c:pt idx="553">
                  <c:v>27856.0</c:v>
                </c:pt>
                <c:pt idx="554">
                  <c:v>27857.0</c:v>
                </c:pt>
                <c:pt idx="555">
                  <c:v>27858.0</c:v>
                </c:pt>
                <c:pt idx="556">
                  <c:v>27859.0</c:v>
                </c:pt>
                <c:pt idx="557">
                  <c:v>27860.0</c:v>
                </c:pt>
                <c:pt idx="558">
                  <c:v>27861.0</c:v>
                </c:pt>
                <c:pt idx="559">
                  <c:v>27862.0</c:v>
                </c:pt>
                <c:pt idx="560">
                  <c:v>27863.0</c:v>
                </c:pt>
                <c:pt idx="561">
                  <c:v>27864.0</c:v>
                </c:pt>
                <c:pt idx="562">
                  <c:v>27865.0</c:v>
                </c:pt>
                <c:pt idx="563">
                  <c:v>27866.0</c:v>
                </c:pt>
                <c:pt idx="564">
                  <c:v>27867.0</c:v>
                </c:pt>
                <c:pt idx="565">
                  <c:v>27868.0</c:v>
                </c:pt>
                <c:pt idx="566">
                  <c:v>27869.0</c:v>
                </c:pt>
                <c:pt idx="567">
                  <c:v>27870.0</c:v>
                </c:pt>
                <c:pt idx="568">
                  <c:v>27871.0</c:v>
                </c:pt>
                <c:pt idx="569">
                  <c:v>27872.0</c:v>
                </c:pt>
                <c:pt idx="570">
                  <c:v>27873.0</c:v>
                </c:pt>
                <c:pt idx="571">
                  <c:v>27874.0</c:v>
                </c:pt>
                <c:pt idx="572">
                  <c:v>27875.0</c:v>
                </c:pt>
                <c:pt idx="573">
                  <c:v>27876.0</c:v>
                </c:pt>
                <c:pt idx="574">
                  <c:v>27877.0</c:v>
                </c:pt>
                <c:pt idx="575">
                  <c:v>27878.0</c:v>
                </c:pt>
                <c:pt idx="576">
                  <c:v>27879.0</c:v>
                </c:pt>
                <c:pt idx="577">
                  <c:v>27880.0</c:v>
                </c:pt>
                <c:pt idx="578">
                  <c:v>27881.0</c:v>
                </c:pt>
                <c:pt idx="579">
                  <c:v>27882.0</c:v>
                </c:pt>
                <c:pt idx="580">
                  <c:v>27883.0</c:v>
                </c:pt>
                <c:pt idx="581">
                  <c:v>27884.0</c:v>
                </c:pt>
                <c:pt idx="582">
                  <c:v>27885.0</c:v>
                </c:pt>
                <c:pt idx="583">
                  <c:v>27886.0</c:v>
                </c:pt>
                <c:pt idx="584">
                  <c:v>27887.0</c:v>
                </c:pt>
                <c:pt idx="585">
                  <c:v>27888.0</c:v>
                </c:pt>
                <c:pt idx="586">
                  <c:v>27889.0</c:v>
                </c:pt>
                <c:pt idx="587">
                  <c:v>27890.0</c:v>
                </c:pt>
                <c:pt idx="588">
                  <c:v>27891.0</c:v>
                </c:pt>
                <c:pt idx="589">
                  <c:v>27892.0</c:v>
                </c:pt>
                <c:pt idx="590">
                  <c:v>27893.0</c:v>
                </c:pt>
                <c:pt idx="591">
                  <c:v>27894.0</c:v>
                </c:pt>
                <c:pt idx="592">
                  <c:v>27895.0</c:v>
                </c:pt>
                <c:pt idx="593">
                  <c:v>27896.0</c:v>
                </c:pt>
                <c:pt idx="594">
                  <c:v>27897.0</c:v>
                </c:pt>
                <c:pt idx="595">
                  <c:v>27898.0</c:v>
                </c:pt>
                <c:pt idx="596">
                  <c:v>27899.0</c:v>
                </c:pt>
                <c:pt idx="597">
                  <c:v>27900.0</c:v>
                </c:pt>
                <c:pt idx="598">
                  <c:v>27901.0</c:v>
                </c:pt>
                <c:pt idx="599">
                  <c:v>27902.0</c:v>
                </c:pt>
                <c:pt idx="600">
                  <c:v>27903.0</c:v>
                </c:pt>
                <c:pt idx="601">
                  <c:v>27904.0</c:v>
                </c:pt>
                <c:pt idx="602">
                  <c:v>27905.0</c:v>
                </c:pt>
                <c:pt idx="603">
                  <c:v>27906.0</c:v>
                </c:pt>
                <c:pt idx="604">
                  <c:v>27907.0</c:v>
                </c:pt>
                <c:pt idx="605">
                  <c:v>27908.0</c:v>
                </c:pt>
                <c:pt idx="606">
                  <c:v>27909.0</c:v>
                </c:pt>
                <c:pt idx="607">
                  <c:v>27910.0</c:v>
                </c:pt>
                <c:pt idx="608">
                  <c:v>27911.0</c:v>
                </c:pt>
                <c:pt idx="609">
                  <c:v>27912.0</c:v>
                </c:pt>
                <c:pt idx="610">
                  <c:v>27913.0</c:v>
                </c:pt>
                <c:pt idx="611">
                  <c:v>27914.0</c:v>
                </c:pt>
                <c:pt idx="612">
                  <c:v>27915.0</c:v>
                </c:pt>
                <c:pt idx="613">
                  <c:v>27916.0</c:v>
                </c:pt>
                <c:pt idx="614">
                  <c:v>27917.0</c:v>
                </c:pt>
                <c:pt idx="615">
                  <c:v>27918.0</c:v>
                </c:pt>
                <c:pt idx="616">
                  <c:v>27919.0</c:v>
                </c:pt>
                <c:pt idx="617">
                  <c:v>27920.0</c:v>
                </c:pt>
                <c:pt idx="618">
                  <c:v>27921.0</c:v>
                </c:pt>
                <c:pt idx="619">
                  <c:v>27922.0</c:v>
                </c:pt>
                <c:pt idx="620">
                  <c:v>27923.0</c:v>
                </c:pt>
                <c:pt idx="621">
                  <c:v>27924.0</c:v>
                </c:pt>
                <c:pt idx="622">
                  <c:v>27925.0</c:v>
                </c:pt>
                <c:pt idx="623">
                  <c:v>27926.0</c:v>
                </c:pt>
                <c:pt idx="624">
                  <c:v>27927.0</c:v>
                </c:pt>
                <c:pt idx="625">
                  <c:v>27928.0</c:v>
                </c:pt>
                <c:pt idx="626">
                  <c:v>27929.0</c:v>
                </c:pt>
                <c:pt idx="627">
                  <c:v>27930.0</c:v>
                </c:pt>
                <c:pt idx="628">
                  <c:v>27931.0</c:v>
                </c:pt>
                <c:pt idx="629">
                  <c:v>27932.0</c:v>
                </c:pt>
                <c:pt idx="630">
                  <c:v>27933.0</c:v>
                </c:pt>
                <c:pt idx="631">
                  <c:v>27934.0</c:v>
                </c:pt>
                <c:pt idx="632">
                  <c:v>27935.0</c:v>
                </c:pt>
                <c:pt idx="633">
                  <c:v>27936.0</c:v>
                </c:pt>
                <c:pt idx="634">
                  <c:v>27937.0</c:v>
                </c:pt>
                <c:pt idx="635">
                  <c:v>27938.0</c:v>
                </c:pt>
                <c:pt idx="636">
                  <c:v>27939.0</c:v>
                </c:pt>
                <c:pt idx="637">
                  <c:v>27940.0</c:v>
                </c:pt>
                <c:pt idx="638">
                  <c:v>27941.0</c:v>
                </c:pt>
                <c:pt idx="639">
                  <c:v>27942.0</c:v>
                </c:pt>
                <c:pt idx="640">
                  <c:v>27943.0</c:v>
                </c:pt>
                <c:pt idx="641">
                  <c:v>27944.0</c:v>
                </c:pt>
                <c:pt idx="642">
                  <c:v>27945.0</c:v>
                </c:pt>
                <c:pt idx="643">
                  <c:v>27946.0</c:v>
                </c:pt>
                <c:pt idx="644">
                  <c:v>27947.0</c:v>
                </c:pt>
                <c:pt idx="645">
                  <c:v>27948.0</c:v>
                </c:pt>
                <c:pt idx="646">
                  <c:v>27949.0</c:v>
                </c:pt>
                <c:pt idx="647">
                  <c:v>27950.0</c:v>
                </c:pt>
                <c:pt idx="648">
                  <c:v>27951.0</c:v>
                </c:pt>
                <c:pt idx="649">
                  <c:v>27952.0</c:v>
                </c:pt>
                <c:pt idx="650">
                  <c:v>27953.0</c:v>
                </c:pt>
                <c:pt idx="651">
                  <c:v>27954.0</c:v>
                </c:pt>
                <c:pt idx="652">
                  <c:v>27955.0</c:v>
                </c:pt>
                <c:pt idx="653">
                  <c:v>27956.0</c:v>
                </c:pt>
                <c:pt idx="654">
                  <c:v>27957.0</c:v>
                </c:pt>
                <c:pt idx="655">
                  <c:v>27958.0</c:v>
                </c:pt>
                <c:pt idx="656">
                  <c:v>27959.0</c:v>
                </c:pt>
                <c:pt idx="657">
                  <c:v>27960.0</c:v>
                </c:pt>
                <c:pt idx="658">
                  <c:v>27961.0</c:v>
                </c:pt>
                <c:pt idx="659">
                  <c:v>27962.0</c:v>
                </c:pt>
                <c:pt idx="660">
                  <c:v>27963.0</c:v>
                </c:pt>
                <c:pt idx="661">
                  <c:v>27964.0</c:v>
                </c:pt>
                <c:pt idx="662">
                  <c:v>27965.0</c:v>
                </c:pt>
                <c:pt idx="663">
                  <c:v>27966.0</c:v>
                </c:pt>
                <c:pt idx="664">
                  <c:v>27967.0</c:v>
                </c:pt>
                <c:pt idx="665">
                  <c:v>27968.0</c:v>
                </c:pt>
                <c:pt idx="666">
                  <c:v>27969.0</c:v>
                </c:pt>
                <c:pt idx="667">
                  <c:v>27970.0</c:v>
                </c:pt>
                <c:pt idx="668">
                  <c:v>27971.0</c:v>
                </c:pt>
                <c:pt idx="669">
                  <c:v>27972.0</c:v>
                </c:pt>
                <c:pt idx="670">
                  <c:v>27973.0</c:v>
                </c:pt>
                <c:pt idx="671">
                  <c:v>27974.0</c:v>
                </c:pt>
                <c:pt idx="672">
                  <c:v>27975.0</c:v>
                </c:pt>
                <c:pt idx="673">
                  <c:v>27976.0</c:v>
                </c:pt>
                <c:pt idx="674">
                  <c:v>27977.0</c:v>
                </c:pt>
                <c:pt idx="675">
                  <c:v>27978.0</c:v>
                </c:pt>
                <c:pt idx="676">
                  <c:v>27979.0</c:v>
                </c:pt>
                <c:pt idx="677">
                  <c:v>27980.0</c:v>
                </c:pt>
                <c:pt idx="678">
                  <c:v>27981.0</c:v>
                </c:pt>
                <c:pt idx="679">
                  <c:v>27982.0</c:v>
                </c:pt>
                <c:pt idx="680">
                  <c:v>27983.0</c:v>
                </c:pt>
                <c:pt idx="681">
                  <c:v>27984.0</c:v>
                </c:pt>
                <c:pt idx="682">
                  <c:v>27985.0</c:v>
                </c:pt>
                <c:pt idx="683">
                  <c:v>27986.0</c:v>
                </c:pt>
                <c:pt idx="684">
                  <c:v>27987.0</c:v>
                </c:pt>
                <c:pt idx="685">
                  <c:v>27988.0</c:v>
                </c:pt>
                <c:pt idx="686">
                  <c:v>27989.0</c:v>
                </c:pt>
                <c:pt idx="687">
                  <c:v>27990.0</c:v>
                </c:pt>
                <c:pt idx="688">
                  <c:v>27991.0</c:v>
                </c:pt>
                <c:pt idx="689">
                  <c:v>27992.0</c:v>
                </c:pt>
                <c:pt idx="690">
                  <c:v>27993.0</c:v>
                </c:pt>
                <c:pt idx="691">
                  <c:v>27994.0</c:v>
                </c:pt>
                <c:pt idx="692">
                  <c:v>27995.0</c:v>
                </c:pt>
                <c:pt idx="693">
                  <c:v>27996.0</c:v>
                </c:pt>
                <c:pt idx="694">
                  <c:v>27997.0</c:v>
                </c:pt>
                <c:pt idx="695">
                  <c:v>27998.0</c:v>
                </c:pt>
                <c:pt idx="696">
                  <c:v>27999.0</c:v>
                </c:pt>
                <c:pt idx="697">
                  <c:v>28000.0</c:v>
                </c:pt>
                <c:pt idx="698">
                  <c:v>28001.0</c:v>
                </c:pt>
                <c:pt idx="699">
                  <c:v>28002.0</c:v>
                </c:pt>
                <c:pt idx="700">
                  <c:v>28003.0</c:v>
                </c:pt>
                <c:pt idx="701">
                  <c:v>28004.0</c:v>
                </c:pt>
                <c:pt idx="702">
                  <c:v>28005.0</c:v>
                </c:pt>
                <c:pt idx="703">
                  <c:v>28006.0</c:v>
                </c:pt>
                <c:pt idx="704">
                  <c:v>28007.0</c:v>
                </c:pt>
                <c:pt idx="705">
                  <c:v>28008.0</c:v>
                </c:pt>
                <c:pt idx="706">
                  <c:v>28009.0</c:v>
                </c:pt>
                <c:pt idx="707">
                  <c:v>28010.0</c:v>
                </c:pt>
                <c:pt idx="708">
                  <c:v>28011.0</c:v>
                </c:pt>
                <c:pt idx="709">
                  <c:v>28012.0</c:v>
                </c:pt>
                <c:pt idx="710">
                  <c:v>28013.0</c:v>
                </c:pt>
                <c:pt idx="711">
                  <c:v>28014.0</c:v>
                </c:pt>
                <c:pt idx="712">
                  <c:v>28015.0</c:v>
                </c:pt>
                <c:pt idx="713">
                  <c:v>28016.0</c:v>
                </c:pt>
                <c:pt idx="714">
                  <c:v>28017.0</c:v>
                </c:pt>
                <c:pt idx="715">
                  <c:v>28018.0</c:v>
                </c:pt>
                <c:pt idx="716">
                  <c:v>28019.0</c:v>
                </c:pt>
                <c:pt idx="717">
                  <c:v>28020.0</c:v>
                </c:pt>
                <c:pt idx="718">
                  <c:v>28021.0</c:v>
                </c:pt>
                <c:pt idx="719">
                  <c:v>28022.0</c:v>
                </c:pt>
                <c:pt idx="720">
                  <c:v>28023.0</c:v>
                </c:pt>
                <c:pt idx="721">
                  <c:v>28024.0</c:v>
                </c:pt>
                <c:pt idx="722">
                  <c:v>28025.0</c:v>
                </c:pt>
                <c:pt idx="723">
                  <c:v>28026.0</c:v>
                </c:pt>
                <c:pt idx="724">
                  <c:v>28027.0</c:v>
                </c:pt>
                <c:pt idx="725">
                  <c:v>28028.0</c:v>
                </c:pt>
                <c:pt idx="726">
                  <c:v>28029.0</c:v>
                </c:pt>
                <c:pt idx="727">
                  <c:v>28030.0</c:v>
                </c:pt>
                <c:pt idx="728">
                  <c:v>28031.0</c:v>
                </c:pt>
                <c:pt idx="729">
                  <c:v>28032.0</c:v>
                </c:pt>
                <c:pt idx="730">
                  <c:v>28033.0</c:v>
                </c:pt>
              </c:numCache>
            </c:numRef>
          </c:xVal>
          <c:yVal>
            <c:numRef>
              <c:f>Results!$K$2193:$K$2923</c:f>
              <c:numCache>
                <c:formatCode>0.00000</c:formatCode>
                <c:ptCount val="731"/>
                <c:pt idx="0">
                  <c:v>18.60411532822818</c:v>
                </c:pt>
                <c:pt idx="1">
                  <c:v>20.05087539472157</c:v>
                </c:pt>
                <c:pt idx="2">
                  <c:v>21.49763546121494</c:v>
                </c:pt>
                <c:pt idx="3">
                  <c:v>21.01538210571714</c:v>
                </c:pt>
                <c:pt idx="4">
                  <c:v>20.53312875021935</c:v>
                </c:pt>
                <c:pt idx="5">
                  <c:v>20.53312875021935</c:v>
                </c:pt>
                <c:pt idx="6">
                  <c:v>20.05087539472157</c:v>
                </c:pt>
                <c:pt idx="7">
                  <c:v>20.53312875021935</c:v>
                </c:pt>
                <c:pt idx="8">
                  <c:v>21.01538210571714</c:v>
                </c:pt>
                <c:pt idx="9">
                  <c:v>21.01538210571714</c:v>
                </c:pt>
                <c:pt idx="10">
                  <c:v>21.01538210571714</c:v>
                </c:pt>
                <c:pt idx="11">
                  <c:v>20.53312875021935</c:v>
                </c:pt>
                <c:pt idx="12">
                  <c:v>20.05087539472157</c:v>
                </c:pt>
                <c:pt idx="13">
                  <c:v>19.56862203922375</c:v>
                </c:pt>
                <c:pt idx="14">
                  <c:v>19.56862203922375</c:v>
                </c:pt>
                <c:pt idx="15">
                  <c:v>19.08636868372597</c:v>
                </c:pt>
                <c:pt idx="16">
                  <c:v>18.60411532822818</c:v>
                </c:pt>
                <c:pt idx="17">
                  <c:v>18.12186197273039</c:v>
                </c:pt>
                <c:pt idx="18">
                  <c:v>18.12186197273039</c:v>
                </c:pt>
                <c:pt idx="19">
                  <c:v>17.6396086172326</c:v>
                </c:pt>
                <c:pt idx="20">
                  <c:v>17.6396086172326</c:v>
                </c:pt>
                <c:pt idx="21">
                  <c:v>17.6396086172326</c:v>
                </c:pt>
                <c:pt idx="22">
                  <c:v>17.6396086172326</c:v>
                </c:pt>
                <c:pt idx="23">
                  <c:v>17.6396086172326</c:v>
                </c:pt>
                <c:pt idx="24">
                  <c:v>17.6396086172326</c:v>
                </c:pt>
                <c:pt idx="25">
                  <c:v>17.6396086172326</c:v>
                </c:pt>
                <c:pt idx="26">
                  <c:v>17.6396086172326</c:v>
                </c:pt>
                <c:pt idx="27">
                  <c:v>26.80242237169068</c:v>
                </c:pt>
                <c:pt idx="28">
                  <c:v>31.62495592666863</c:v>
                </c:pt>
                <c:pt idx="29">
                  <c:v>24.87340894969951</c:v>
                </c:pt>
                <c:pt idx="30">
                  <c:v>25.8379156606951</c:v>
                </c:pt>
                <c:pt idx="31">
                  <c:v>36.84572933837092</c:v>
                </c:pt>
                <c:pt idx="32">
                  <c:v>35.47592074836628</c:v>
                </c:pt>
                <c:pt idx="33">
                  <c:v>34.10611215836166</c:v>
                </c:pt>
                <c:pt idx="34">
                  <c:v>32.73630356835703</c:v>
                </c:pt>
                <c:pt idx="35">
                  <c:v>32.27970070502215</c:v>
                </c:pt>
                <c:pt idx="36">
                  <c:v>31.82309784168728</c:v>
                </c:pt>
                <c:pt idx="37">
                  <c:v>31.82309784168728</c:v>
                </c:pt>
                <c:pt idx="38">
                  <c:v>32.27970070502215</c:v>
                </c:pt>
                <c:pt idx="39">
                  <c:v>32.27970070502215</c:v>
                </c:pt>
                <c:pt idx="40">
                  <c:v>32.27970070502215</c:v>
                </c:pt>
                <c:pt idx="41">
                  <c:v>31.82309784168728</c:v>
                </c:pt>
                <c:pt idx="42">
                  <c:v>31.82309784168728</c:v>
                </c:pt>
                <c:pt idx="43">
                  <c:v>31.82309784168728</c:v>
                </c:pt>
                <c:pt idx="44">
                  <c:v>31.82309784168728</c:v>
                </c:pt>
                <c:pt idx="45">
                  <c:v>32.27970070502215</c:v>
                </c:pt>
                <c:pt idx="46">
                  <c:v>31.82309784168728</c:v>
                </c:pt>
                <c:pt idx="47">
                  <c:v>31.82309784168728</c:v>
                </c:pt>
                <c:pt idx="48">
                  <c:v>31.82309784168728</c:v>
                </c:pt>
                <c:pt idx="49">
                  <c:v>31.3664949783524</c:v>
                </c:pt>
                <c:pt idx="50">
                  <c:v>31.3664949783524</c:v>
                </c:pt>
                <c:pt idx="51">
                  <c:v>35.93252361170116</c:v>
                </c:pt>
                <c:pt idx="52">
                  <c:v>40.9551551083848</c:v>
                </c:pt>
                <c:pt idx="53">
                  <c:v>37.75893506504066</c:v>
                </c:pt>
                <c:pt idx="54">
                  <c:v>37.75893506504066</c:v>
                </c:pt>
                <c:pt idx="55">
                  <c:v>39.58534651838017</c:v>
                </c:pt>
                <c:pt idx="56">
                  <c:v>39.58534651838017</c:v>
                </c:pt>
                <c:pt idx="57">
                  <c:v>39.1287436550453</c:v>
                </c:pt>
                <c:pt idx="58">
                  <c:v>37.75893506504066</c:v>
                </c:pt>
                <c:pt idx="59">
                  <c:v>35.93252361170116</c:v>
                </c:pt>
                <c:pt idx="60">
                  <c:v>35.01931788503141</c:v>
                </c:pt>
                <c:pt idx="61">
                  <c:v>33.65475755330139</c:v>
                </c:pt>
                <c:pt idx="62">
                  <c:v>33.20789246436839</c:v>
                </c:pt>
                <c:pt idx="63">
                  <c:v>51.08249602168852</c:v>
                </c:pt>
                <c:pt idx="64">
                  <c:v>70.7445599347407</c:v>
                </c:pt>
                <c:pt idx="65">
                  <c:v>55.55114691101855</c:v>
                </c:pt>
                <c:pt idx="66">
                  <c:v>53.76368655528653</c:v>
                </c:pt>
                <c:pt idx="67">
                  <c:v>53.76368655528653</c:v>
                </c:pt>
                <c:pt idx="68">
                  <c:v>53.76368655528653</c:v>
                </c:pt>
                <c:pt idx="69">
                  <c:v>53.31682146635353</c:v>
                </c:pt>
                <c:pt idx="70">
                  <c:v>51.52936111062154</c:v>
                </c:pt>
                <c:pt idx="71">
                  <c:v>51.52936111062154</c:v>
                </c:pt>
                <c:pt idx="72">
                  <c:v>51.52936111062154</c:v>
                </c:pt>
                <c:pt idx="73">
                  <c:v>52.86995637742054</c:v>
                </c:pt>
                <c:pt idx="74">
                  <c:v>49.74190075488952</c:v>
                </c:pt>
                <c:pt idx="75">
                  <c:v>49.29503566595652</c:v>
                </c:pt>
                <c:pt idx="76">
                  <c:v>50.18876584382252</c:v>
                </c:pt>
                <c:pt idx="77">
                  <c:v>51.08249602168852</c:v>
                </c:pt>
                <c:pt idx="78">
                  <c:v>47.9544403991575</c:v>
                </c:pt>
                <c:pt idx="79">
                  <c:v>47.5075753102245</c:v>
                </c:pt>
                <c:pt idx="80">
                  <c:v>46.1669800434255</c:v>
                </c:pt>
                <c:pt idx="81">
                  <c:v>44.82638477662647</c:v>
                </c:pt>
                <c:pt idx="82">
                  <c:v>43.48578950982746</c:v>
                </c:pt>
                <c:pt idx="83">
                  <c:v>38.57027353156443</c:v>
                </c:pt>
                <c:pt idx="84">
                  <c:v>36.78281317583242</c:v>
                </c:pt>
                <c:pt idx="85">
                  <c:v>38.12340844263143</c:v>
                </c:pt>
                <c:pt idx="86">
                  <c:v>38.57027353156443</c:v>
                </c:pt>
                <c:pt idx="87">
                  <c:v>38.57027353156443</c:v>
                </c:pt>
                <c:pt idx="88">
                  <c:v>39.46400370943044</c:v>
                </c:pt>
                <c:pt idx="89">
                  <c:v>37.67654335369842</c:v>
                </c:pt>
                <c:pt idx="90">
                  <c:v>36.78281317583242</c:v>
                </c:pt>
                <c:pt idx="91">
                  <c:v>36.33594808689942</c:v>
                </c:pt>
                <c:pt idx="92">
                  <c:v>33.81074886981167</c:v>
                </c:pt>
                <c:pt idx="93">
                  <c:v>33.81074886981167</c:v>
                </c:pt>
                <c:pt idx="94">
                  <c:v>33.81074886981167</c:v>
                </c:pt>
                <c:pt idx="95">
                  <c:v>34.79840058403668</c:v>
                </c:pt>
                <c:pt idx="96">
                  <c:v>34.79840058403668</c:v>
                </c:pt>
                <c:pt idx="97">
                  <c:v>50.10700215452421</c:v>
                </c:pt>
                <c:pt idx="98">
                  <c:v>54.55143486853671</c:v>
                </c:pt>
                <c:pt idx="99">
                  <c:v>66.89708129634924</c:v>
                </c:pt>
                <c:pt idx="100">
                  <c:v>58.00821586832422</c:v>
                </c:pt>
                <c:pt idx="101">
                  <c:v>59.48969343966171</c:v>
                </c:pt>
                <c:pt idx="102">
                  <c:v>59.48969343966171</c:v>
                </c:pt>
                <c:pt idx="103">
                  <c:v>59.98351929677422</c:v>
                </c:pt>
                <c:pt idx="104">
                  <c:v>60.97117101099923</c:v>
                </c:pt>
                <c:pt idx="105">
                  <c:v>62.45264858233671</c:v>
                </c:pt>
                <c:pt idx="106">
                  <c:v>64.4279520107867</c:v>
                </c:pt>
                <c:pt idx="107">
                  <c:v>65.41560372501174</c:v>
                </c:pt>
                <c:pt idx="108">
                  <c:v>64.92177786789921</c:v>
                </c:pt>
                <c:pt idx="109">
                  <c:v>68.8723847247992</c:v>
                </c:pt>
                <c:pt idx="110">
                  <c:v>74.30446915303675</c:v>
                </c:pt>
                <c:pt idx="111">
                  <c:v>77.26742429571177</c:v>
                </c:pt>
                <c:pt idx="112">
                  <c:v>79.24272772416175</c:v>
                </c:pt>
                <c:pt idx="113">
                  <c:v>82.69950872394925</c:v>
                </c:pt>
                <c:pt idx="114">
                  <c:v>86.15628972373676</c:v>
                </c:pt>
                <c:pt idx="115">
                  <c:v>89.11924486641176</c:v>
                </c:pt>
                <c:pt idx="116">
                  <c:v>93.56367758042427</c:v>
                </c:pt>
                <c:pt idx="117">
                  <c:v>94.5513292946493</c:v>
                </c:pt>
                <c:pt idx="118">
                  <c:v>85.66246386662424</c:v>
                </c:pt>
                <c:pt idx="119">
                  <c:v>62.45264858233671</c:v>
                </c:pt>
                <c:pt idx="120">
                  <c:v>66.40325543923674</c:v>
                </c:pt>
                <c:pt idx="121">
                  <c:v>59.48969343966171</c:v>
                </c:pt>
                <c:pt idx="122">
                  <c:v>56.03291243987421</c:v>
                </c:pt>
                <c:pt idx="123">
                  <c:v>68.61284760383202</c:v>
                </c:pt>
                <c:pt idx="124">
                  <c:v>71.35696589823081</c:v>
                </c:pt>
                <c:pt idx="125">
                  <c:v>72.53301659583028</c:v>
                </c:pt>
                <c:pt idx="126">
                  <c:v>78.41327008382768</c:v>
                </c:pt>
                <c:pt idx="127">
                  <c:v>76.06116868862872</c:v>
                </c:pt>
                <c:pt idx="128">
                  <c:v>77.62923628542801</c:v>
                </c:pt>
                <c:pt idx="129">
                  <c:v>79.19730388222731</c:v>
                </c:pt>
                <c:pt idx="130">
                  <c:v>80.7653714790266</c:v>
                </c:pt>
                <c:pt idx="131">
                  <c:v>105.0704192294158</c:v>
                </c:pt>
                <c:pt idx="132">
                  <c:v>99.58218264061823</c:v>
                </c:pt>
                <c:pt idx="133">
                  <c:v>93.70192915262085</c:v>
                </c:pt>
                <c:pt idx="134">
                  <c:v>93.70192915262085</c:v>
                </c:pt>
                <c:pt idx="135">
                  <c:v>98.01411504381894</c:v>
                </c:pt>
                <c:pt idx="136">
                  <c:v>91.74184465662171</c:v>
                </c:pt>
                <c:pt idx="137">
                  <c:v>86.645624967024</c:v>
                </c:pt>
                <c:pt idx="138">
                  <c:v>85.07755737022467</c:v>
                </c:pt>
                <c:pt idx="139">
                  <c:v>78.80528698302748</c:v>
                </c:pt>
                <c:pt idx="140">
                  <c:v>79.98133768062695</c:v>
                </c:pt>
                <c:pt idx="141">
                  <c:v>82.33343907582591</c:v>
                </c:pt>
                <c:pt idx="142">
                  <c:v>85.07755737022467</c:v>
                </c:pt>
                <c:pt idx="143">
                  <c:v>79.58932078142716</c:v>
                </c:pt>
                <c:pt idx="144">
                  <c:v>79.98133768062695</c:v>
                </c:pt>
                <c:pt idx="145">
                  <c:v>81.94142217662608</c:v>
                </c:pt>
                <c:pt idx="146">
                  <c:v>88.60570946302312</c:v>
                </c:pt>
                <c:pt idx="147">
                  <c:v>96.44604744701962</c:v>
                </c:pt>
                <c:pt idx="148">
                  <c:v>105.8544530278154</c:v>
                </c:pt>
                <c:pt idx="149">
                  <c:v>115.2628586086112</c:v>
                </c:pt>
                <c:pt idx="150">
                  <c:v>131.335551475804</c:v>
                </c:pt>
                <c:pt idx="151">
                  <c:v>162.0851398758762</c:v>
                </c:pt>
                <c:pt idx="152">
                  <c:v>160.9484217184287</c:v>
                </c:pt>
                <c:pt idx="153">
                  <c:v>149.9601461964363</c:v>
                </c:pt>
                <c:pt idx="154">
                  <c:v>154.1281127737437</c:v>
                </c:pt>
                <c:pt idx="155">
                  <c:v>159.8117035609812</c:v>
                </c:pt>
                <c:pt idx="156">
                  <c:v>159.0538914560162</c:v>
                </c:pt>
                <c:pt idx="157">
                  <c:v>152.6124885638138</c:v>
                </c:pt>
                <c:pt idx="158">
                  <c:v>153.3703006687788</c:v>
                </c:pt>
                <c:pt idx="159">
                  <c:v>148.4445219865063</c:v>
                </c:pt>
                <c:pt idx="160">
                  <c:v>142.3820251467864</c:v>
                </c:pt>
                <c:pt idx="161">
                  <c:v>136.698434359549</c:v>
                </c:pt>
                <c:pt idx="162">
                  <c:v>130.2570314673465</c:v>
                </c:pt>
                <c:pt idx="163">
                  <c:v>133.6671859396889</c:v>
                </c:pt>
                <c:pt idx="164">
                  <c:v>129.120313309899</c:v>
                </c:pt>
                <c:pt idx="165">
                  <c:v>128.7414072574165</c:v>
                </c:pt>
                <c:pt idx="166">
                  <c:v>132.1515617297589</c:v>
                </c:pt>
                <c:pt idx="167">
                  <c:v>125.331252785074</c:v>
                </c:pt>
                <c:pt idx="168">
                  <c:v>129.8781254148639</c:v>
                </c:pt>
                <c:pt idx="169">
                  <c:v>135.5617162021014</c:v>
                </c:pt>
                <c:pt idx="170">
                  <c:v>142.7609311992688</c:v>
                </c:pt>
                <c:pt idx="171">
                  <c:v>145.7921796191288</c:v>
                </c:pt>
                <c:pt idx="172">
                  <c:v>147.6867098815413</c:v>
                </c:pt>
                <c:pt idx="173">
                  <c:v>147.6867098815413</c:v>
                </c:pt>
                <c:pt idx="174">
                  <c:v>154.5070188262263</c:v>
                </c:pt>
                <c:pt idx="175">
                  <c:v>215.8897993283908</c:v>
                </c:pt>
                <c:pt idx="176">
                  <c:v>184.061690919861</c:v>
                </c:pt>
                <c:pt idx="177">
                  <c:v>166.2531064531837</c:v>
                </c:pt>
                <c:pt idx="178">
                  <c:v>148.8234280389888</c:v>
                </c:pt>
                <c:pt idx="179">
                  <c:v>149.2023340914713</c:v>
                </c:pt>
                <c:pt idx="180">
                  <c:v>162.0851398758762</c:v>
                </c:pt>
                <c:pt idx="181">
                  <c:v>192.7765301269584</c:v>
                </c:pt>
                <c:pt idx="182">
                  <c:v>254.3778385421693</c:v>
                </c:pt>
                <c:pt idx="183">
                  <c:v>241.7547301035491</c:v>
                </c:pt>
                <c:pt idx="184">
                  <c:v>245.304979351911</c:v>
                </c:pt>
                <c:pt idx="185">
                  <c:v>238.2044808551872</c:v>
                </c:pt>
                <c:pt idx="186">
                  <c:v>232.681870913291</c:v>
                </c:pt>
                <c:pt idx="187">
                  <c:v>225.1869002778602</c:v>
                </c:pt>
                <c:pt idx="188">
                  <c:v>222.0311231682052</c:v>
                </c:pt>
                <c:pt idx="189">
                  <c:v>226.7647888326877</c:v>
                </c:pt>
                <c:pt idx="190">
                  <c:v>220.0587624746708</c:v>
                </c:pt>
                <c:pt idx="191">
                  <c:v>224.7924281391533</c:v>
                </c:pt>
                <c:pt idx="192">
                  <c:v>223.6090117230327</c:v>
                </c:pt>
                <c:pt idx="193">
                  <c:v>225.975844555274</c:v>
                </c:pt>
                <c:pt idx="194">
                  <c:v>237.8100087164804</c:v>
                </c:pt>
                <c:pt idx="195">
                  <c:v>265.8175305646687</c:v>
                </c:pt>
                <c:pt idx="196">
                  <c:v>255.9557270969968</c:v>
                </c:pt>
                <c:pt idx="197">
                  <c:v>242.9381465196698</c:v>
                </c:pt>
                <c:pt idx="198">
                  <c:v>230.7095102197565</c:v>
                </c:pt>
                <c:pt idx="199">
                  <c:v>231.4984544971703</c:v>
                </c:pt>
                <c:pt idx="200">
                  <c:v>238.2044808551872</c:v>
                </c:pt>
                <c:pt idx="201">
                  <c:v>253.9833664034624</c:v>
                </c:pt>
                <c:pt idx="202">
                  <c:v>290.2748031644952</c:v>
                </c:pt>
                <c:pt idx="203">
                  <c:v>309.2094658224254</c:v>
                </c:pt>
                <c:pt idx="204">
                  <c:v>317.8878528739768</c:v>
                </c:pt>
                <c:pt idx="205">
                  <c:v>323.8049349545798</c:v>
                </c:pt>
                <c:pt idx="206">
                  <c:v>318.2823250126835</c:v>
                </c:pt>
                <c:pt idx="207">
                  <c:v>286.3300817774264</c:v>
                </c:pt>
                <c:pt idx="208">
                  <c:v>275.6793340323407</c:v>
                </c:pt>
                <c:pt idx="209">
                  <c:v>289.0913867483745</c:v>
                </c:pt>
                <c:pt idx="210">
                  <c:v>317.4933807352698</c:v>
                </c:pt>
                <c:pt idx="211">
                  <c:v>351.4179846640614</c:v>
                </c:pt>
                <c:pt idx="212">
                  <c:v>456.2513864988085</c:v>
                </c:pt>
                <c:pt idx="213">
                  <c:v>490.1428616557183</c:v>
                </c:pt>
                <c:pt idx="214">
                  <c:v>576.754409278932</c:v>
                </c:pt>
                <c:pt idx="215">
                  <c:v>536.743639996469</c:v>
                </c:pt>
                <c:pt idx="216">
                  <c:v>472.7264091445284</c:v>
                </c:pt>
                <c:pt idx="217">
                  <c:v>452.0149521041947</c:v>
                </c:pt>
                <c:pt idx="218">
                  <c:v>482.1407077992257</c:v>
                </c:pt>
                <c:pt idx="219">
                  <c:v>608.7630247049021</c:v>
                </c:pt>
                <c:pt idx="220">
                  <c:v>724.558898157677</c:v>
                </c:pt>
                <c:pt idx="221">
                  <c:v>875.1876766328314</c:v>
                </c:pt>
                <c:pt idx="222">
                  <c:v>1054.059351072077</c:v>
                </c:pt>
                <c:pt idx="223">
                  <c:v>1223.516726856626</c:v>
                </c:pt>
                <c:pt idx="224">
                  <c:v>1510.652835824888</c:v>
                </c:pt>
                <c:pt idx="225">
                  <c:v>1774.253198156408</c:v>
                </c:pt>
                <c:pt idx="226">
                  <c:v>1896.639080667471</c:v>
                </c:pt>
                <c:pt idx="227">
                  <c:v>1873.103334030728</c:v>
                </c:pt>
                <c:pt idx="228">
                  <c:v>2042.560709815277</c:v>
                </c:pt>
                <c:pt idx="229">
                  <c:v>2306.161072146797</c:v>
                </c:pt>
                <c:pt idx="230">
                  <c:v>2522.689941204831</c:v>
                </c:pt>
                <c:pt idx="231">
                  <c:v>2141.410845689596</c:v>
                </c:pt>
                <c:pt idx="232">
                  <c:v>1397.681251968523</c:v>
                </c:pt>
                <c:pt idx="233">
                  <c:v>1228.223876183974</c:v>
                </c:pt>
                <c:pt idx="234">
                  <c:v>1425.924147932614</c:v>
                </c:pt>
                <c:pt idx="235">
                  <c:v>1882.517632685425</c:v>
                </c:pt>
                <c:pt idx="236">
                  <c:v>2249.675280218614</c:v>
                </c:pt>
                <c:pt idx="237">
                  <c:v>2348.525416092934</c:v>
                </c:pt>
                <c:pt idx="238">
                  <c:v>2310.868221474145</c:v>
                </c:pt>
                <c:pt idx="239">
                  <c:v>2372.061162729677</c:v>
                </c:pt>
                <c:pt idx="240">
                  <c:v>2329.69681878354</c:v>
                </c:pt>
                <c:pt idx="241">
                  <c:v>2414.425506675814</c:v>
                </c:pt>
                <c:pt idx="242">
                  <c:v>2692.14731698938</c:v>
                </c:pt>
                <c:pt idx="243">
                  <c:v>3333.1797671303</c:v>
                </c:pt>
                <c:pt idx="244">
                  <c:v>3384.689935482291</c:v>
                </c:pt>
                <c:pt idx="245">
                  <c:v>2962.306554995967</c:v>
                </c:pt>
                <c:pt idx="246">
                  <c:v>2823.229100445591</c:v>
                </c:pt>
                <c:pt idx="247">
                  <c:v>2900.494352973578</c:v>
                </c:pt>
                <c:pt idx="248">
                  <c:v>3085.930959040745</c:v>
                </c:pt>
                <c:pt idx="249">
                  <c:v>2900.494352973578</c:v>
                </c:pt>
                <c:pt idx="250">
                  <c:v>2694.453679565614</c:v>
                </c:pt>
                <c:pt idx="251">
                  <c:v>2632.641477543226</c:v>
                </c:pt>
                <c:pt idx="252">
                  <c:v>2622.339443872828</c:v>
                </c:pt>
                <c:pt idx="253">
                  <c:v>2555.376225015239</c:v>
                </c:pt>
                <c:pt idx="254">
                  <c:v>2375.090635783272</c:v>
                </c:pt>
                <c:pt idx="255">
                  <c:v>2246.315214903295</c:v>
                </c:pt>
                <c:pt idx="256">
                  <c:v>2354.486568442476</c:v>
                </c:pt>
                <c:pt idx="257">
                  <c:v>2385.39266945367</c:v>
                </c:pt>
                <c:pt idx="258">
                  <c:v>2091.784709847323</c:v>
                </c:pt>
                <c:pt idx="259">
                  <c:v>1808.478783911374</c:v>
                </c:pt>
                <c:pt idx="260">
                  <c:v>1391.246420260249</c:v>
                </c:pt>
                <c:pt idx="261">
                  <c:v>1133.695578500295</c:v>
                </c:pt>
                <c:pt idx="262">
                  <c:v>1010.071174455517</c:v>
                </c:pt>
                <c:pt idx="263">
                  <c:v>1015.222191290716</c:v>
                </c:pt>
                <c:pt idx="264">
                  <c:v>1149.148629005892</c:v>
                </c:pt>
                <c:pt idx="265">
                  <c:v>1231.564898369077</c:v>
                </c:pt>
                <c:pt idx="266">
                  <c:v>1143.997612170693</c:v>
                </c:pt>
                <c:pt idx="267">
                  <c:v>896.7488040811375</c:v>
                </c:pt>
                <c:pt idx="268">
                  <c:v>855.5406693995448</c:v>
                </c:pt>
                <c:pt idx="269">
                  <c:v>927.654905092332</c:v>
                </c:pt>
                <c:pt idx="270">
                  <c:v>927.654905092332</c:v>
                </c:pt>
                <c:pt idx="271">
                  <c:v>948.2589724331284</c:v>
                </c:pt>
                <c:pt idx="272">
                  <c:v>927.654905092332</c:v>
                </c:pt>
                <c:pt idx="273">
                  <c:v>869.3667892562267</c:v>
                </c:pt>
                <c:pt idx="274">
                  <c:v>803.1540969598346</c:v>
                </c:pt>
                <c:pt idx="275">
                  <c:v>736.9414046634424</c:v>
                </c:pt>
                <c:pt idx="276">
                  <c:v>687.582852224314</c:v>
                </c:pt>
                <c:pt idx="277">
                  <c:v>773.0574186432926</c:v>
                </c:pt>
                <c:pt idx="278">
                  <c:v>851.308782266302</c:v>
                </c:pt>
                <c:pt idx="279">
                  <c:v>821.2121039497598</c:v>
                </c:pt>
                <c:pt idx="280">
                  <c:v>736.9414046634424</c:v>
                </c:pt>
                <c:pt idx="281">
                  <c:v>700.8253906835923</c:v>
                </c:pt>
                <c:pt idx="282">
                  <c:v>706.8447263469005</c:v>
                </c:pt>
                <c:pt idx="283">
                  <c:v>742.960740326751</c:v>
                </c:pt>
                <c:pt idx="284">
                  <c:v>671.3306459333813</c:v>
                </c:pt>
                <c:pt idx="285">
                  <c:v>620.1662927952599</c:v>
                </c:pt>
                <c:pt idx="286">
                  <c:v>522.0511214833333</c:v>
                </c:pt>
                <c:pt idx="287">
                  <c:v>456.4403627532723</c:v>
                </c:pt>
                <c:pt idx="288">
                  <c:v>406.4798767478129</c:v>
                </c:pt>
                <c:pt idx="289">
                  <c:v>384.8102683599027</c:v>
                </c:pt>
                <c:pt idx="290">
                  <c:v>398.654740385512</c:v>
                </c:pt>
                <c:pt idx="291">
                  <c:v>397.4508732528503</c:v>
                </c:pt>
                <c:pt idx="292">
                  <c:v>375.7812648649403</c:v>
                </c:pt>
                <c:pt idx="293">
                  <c:v>359.5290585740076</c:v>
                </c:pt>
                <c:pt idx="294">
                  <c:v>345.6845865483983</c:v>
                </c:pt>
                <c:pt idx="295">
                  <c:v>333.6459152217816</c:v>
                </c:pt>
                <c:pt idx="296">
                  <c:v>324.616911726819</c:v>
                </c:pt>
                <c:pt idx="297">
                  <c:v>311.9763068338714</c:v>
                </c:pt>
                <c:pt idx="298">
                  <c:v>297.5299012419313</c:v>
                </c:pt>
                <c:pt idx="299">
                  <c:v>289.1028313132996</c:v>
                </c:pt>
                <c:pt idx="300">
                  <c:v>292.7144327112846</c:v>
                </c:pt>
                <c:pt idx="301">
                  <c:v>275.8602928540212</c:v>
                </c:pt>
                <c:pt idx="302">
                  <c:v>257.8022858640961</c:v>
                </c:pt>
                <c:pt idx="303">
                  <c:v>235.5307439098551</c:v>
                </c:pt>
                <c:pt idx="304">
                  <c:v>157.5127598961573</c:v>
                </c:pt>
                <c:pt idx="305">
                  <c:v>142.8488823810167</c:v>
                </c:pt>
                <c:pt idx="306">
                  <c:v>135.1981636774651</c:v>
                </c:pt>
                <c:pt idx="307">
                  <c:v>132.0103642176518</c:v>
                </c:pt>
                <c:pt idx="308">
                  <c:v>128.8225647578387</c:v>
                </c:pt>
                <c:pt idx="309">
                  <c:v>126.2723251899881</c:v>
                </c:pt>
                <c:pt idx="310">
                  <c:v>121.171846054287</c:v>
                </c:pt>
                <c:pt idx="311">
                  <c:v>116.0713669185859</c:v>
                </c:pt>
                <c:pt idx="312">
                  <c:v>109.6957679989596</c:v>
                </c:pt>
                <c:pt idx="313">
                  <c:v>106.5079685391464</c:v>
                </c:pt>
                <c:pt idx="314">
                  <c:v>104.5952888632585</c:v>
                </c:pt>
                <c:pt idx="315">
                  <c:v>101.4074894034453</c:v>
                </c:pt>
                <c:pt idx="316">
                  <c:v>100.7699295114826</c:v>
                </c:pt>
                <c:pt idx="317">
                  <c:v>100.13236961952</c:v>
                </c:pt>
                <c:pt idx="318">
                  <c:v>97.58213005166944</c:v>
                </c:pt>
                <c:pt idx="319">
                  <c:v>93.75677069989362</c:v>
                </c:pt>
                <c:pt idx="320">
                  <c:v>91.20653113204307</c:v>
                </c:pt>
                <c:pt idx="321">
                  <c:v>89.93141134811783</c:v>
                </c:pt>
                <c:pt idx="322">
                  <c:v>100.7699295114826</c:v>
                </c:pt>
                <c:pt idx="323">
                  <c:v>116.7089268105486</c:v>
                </c:pt>
                <c:pt idx="324">
                  <c:v>118.6216064864365</c:v>
                </c:pt>
                <c:pt idx="325">
                  <c:v>112.8835674587728</c:v>
                </c:pt>
                <c:pt idx="326">
                  <c:v>100.7699295114826</c:v>
                </c:pt>
                <c:pt idx="327">
                  <c:v>91.20653113204307</c:v>
                </c:pt>
                <c:pt idx="328">
                  <c:v>84.19337232045406</c:v>
                </c:pt>
                <c:pt idx="329">
                  <c:v>79.73045307671563</c:v>
                </c:pt>
                <c:pt idx="330">
                  <c:v>76.54265361690245</c:v>
                </c:pt>
                <c:pt idx="331">
                  <c:v>75.26753383297716</c:v>
                </c:pt>
                <c:pt idx="332">
                  <c:v>73.35485415708924</c:v>
                </c:pt>
                <c:pt idx="333">
                  <c:v>70.8046145892387</c:v>
                </c:pt>
                <c:pt idx="334">
                  <c:v>67.61681512942552</c:v>
                </c:pt>
                <c:pt idx="335">
                  <c:v>44.71621382669075</c:v>
                </c:pt>
                <c:pt idx="336">
                  <c:v>42.1945112019515</c:v>
                </c:pt>
                <c:pt idx="337">
                  <c:v>39.67280857721221</c:v>
                </c:pt>
                <c:pt idx="338">
                  <c:v>37.78153160865777</c:v>
                </c:pt>
                <c:pt idx="339">
                  <c:v>35.89025464010332</c:v>
                </c:pt>
                <c:pt idx="340">
                  <c:v>33.99897767154888</c:v>
                </c:pt>
                <c:pt idx="341">
                  <c:v>32.73812635917926</c:v>
                </c:pt>
                <c:pt idx="342">
                  <c:v>32.73812635917926</c:v>
                </c:pt>
                <c:pt idx="343">
                  <c:v>35.2598289839185</c:v>
                </c:pt>
                <c:pt idx="344">
                  <c:v>51.65089604472372</c:v>
                </c:pt>
                <c:pt idx="345">
                  <c:v>72.45494269882266</c:v>
                </c:pt>
                <c:pt idx="346">
                  <c:v>93.8894150091064</c:v>
                </c:pt>
                <c:pt idx="347">
                  <c:v>84.43303016633415</c:v>
                </c:pt>
                <c:pt idx="348">
                  <c:v>70.56366573026822</c:v>
                </c:pt>
                <c:pt idx="349">
                  <c:v>59.21600391894152</c:v>
                </c:pt>
                <c:pt idx="350">
                  <c:v>51.65089604472372</c:v>
                </c:pt>
                <c:pt idx="351">
                  <c:v>46.60749079524519</c:v>
                </c:pt>
                <c:pt idx="352">
                  <c:v>44.08578817050594</c:v>
                </c:pt>
                <c:pt idx="353">
                  <c:v>41.56408554576666</c:v>
                </c:pt>
                <c:pt idx="354">
                  <c:v>40.30323423339703</c:v>
                </c:pt>
                <c:pt idx="355">
                  <c:v>39.04238292102741</c:v>
                </c:pt>
                <c:pt idx="356">
                  <c:v>39.67280857721221</c:v>
                </c:pt>
                <c:pt idx="357">
                  <c:v>38.41195726484258</c:v>
                </c:pt>
                <c:pt idx="358">
                  <c:v>37.15110595247296</c:v>
                </c:pt>
                <c:pt idx="359">
                  <c:v>35.2598289839185</c:v>
                </c:pt>
                <c:pt idx="360">
                  <c:v>32.73812635917926</c:v>
                </c:pt>
                <c:pt idx="361">
                  <c:v>31.47727504680962</c:v>
                </c:pt>
                <c:pt idx="362">
                  <c:v>30.21642373443997</c:v>
                </c:pt>
                <c:pt idx="363">
                  <c:v>28.95557242207034</c:v>
                </c:pt>
                <c:pt idx="364">
                  <c:v>27.69472110970072</c:v>
                </c:pt>
                <c:pt idx="365">
                  <c:v>23.90890223870391</c:v>
                </c:pt>
                <c:pt idx="366">
                  <c:v>23.42664888320612</c:v>
                </c:pt>
                <c:pt idx="367">
                  <c:v>22.94439552770833</c:v>
                </c:pt>
                <c:pt idx="368">
                  <c:v>22.46214217221052</c:v>
                </c:pt>
                <c:pt idx="369">
                  <c:v>21.97988881671274</c:v>
                </c:pt>
                <c:pt idx="370">
                  <c:v>22.46214217221052</c:v>
                </c:pt>
                <c:pt idx="371">
                  <c:v>34.51847605965538</c:v>
                </c:pt>
                <c:pt idx="372">
                  <c:v>33.55396934865981</c:v>
                </c:pt>
                <c:pt idx="373">
                  <c:v>31.62495592666863</c:v>
                </c:pt>
                <c:pt idx="374">
                  <c:v>44.64579652510907</c:v>
                </c:pt>
                <c:pt idx="375">
                  <c:v>207.1651773278658</c:v>
                </c:pt>
                <c:pt idx="376">
                  <c:v>142.5432276911613</c:v>
                </c:pt>
                <c:pt idx="377">
                  <c:v>106.8564793843245</c:v>
                </c:pt>
                <c:pt idx="378">
                  <c:v>97.69366562986645</c:v>
                </c:pt>
                <c:pt idx="379">
                  <c:v>95.76465220787528</c:v>
                </c:pt>
                <c:pt idx="380">
                  <c:v>96.72915891887085</c:v>
                </c:pt>
                <c:pt idx="381">
                  <c:v>97.69366562986645</c:v>
                </c:pt>
                <c:pt idx="382">
                  <c:v>90.45986529739954</c:v>
                </c:pt>
                <c:pt idx="383">
                  <c:v>79.85029147644805</c:v>
                </c:pt>
                <c:pt idx="384">
                  <c:v>72.61649114398111</c:v>
                </c:pt>
                <c:pt idx="385">
                  <c:v>67.31170423350541</c:v>
                </c:pt>
                <c:pt idx="386">
                  <c:v>66.3471975225098</c:v>
                </c:pt>
                <c:pt idx="387">
                  <c:v>67.31170423350541</c:v>
                </c:pt>
                <c:pt idx="388">
                  <c:v>61.04241061203408</c:v>
                </c:pt>
                <c:pt idx="389">
                  <c:v>56.21987705705612</c:v>
                </c:pt>
                <c:pt idx="390">
                  <c:v>301.2045816499357</c:v>
                </c:pt>
                <c:pt idx="391">
                  <c:v>550.5295664422953</c:v>
                </c:pt>
                <c:pt idx="392">
                  <c:v>256.8372729441386</c:v>
                </c:pt>
                <c:pt idx="393">
                  <c:v>188.3572964634518</c:v>
                </c:pt>
                <c:pt idx="394">
                  <c:v>171.9606823765268</c:v>
                </c:pt>
                <c:pt idx="395">
                  <c:v>165.6913887550555</c:v>
                </c:pt>
                <c:pt idx="396">
                  <c:v>182.0454398788615</c:v>
                </c:pt>
                <c:pt idx="397">
                  <c:v>183.4152484688661</c:v>
                </c:pt>
                <c:pt idx="398">
                  <c:v>173.8265883388337</c:v>
                </c:pt>
                <c:pt idx="399">
                  <c:v>163.7813253454665</c:v>
                </c:pt>
                <c:pt idx="400">
                  <c:v>147.3436222654109</c:v>
                </c:pt>
                <c:pt idx="401">
                  <c:v>129.9927134586856</c:v>
                </c:pt>
                <c:pt idx="402">
                  <c:v>114.011613241965</c:v>
                </c:pt>
                <c:pt idx="403">
                  <c:v>119.0342447386486</c:v>
                </c:pt>
                <c:pt idx="404">
                  <c:v>107.6191731552767</c:v>
                </c:pt>
                <c:pt idx="405">
                  <c:v>107.6191731552767</c:v>
                </c:pt>
                <c:pt idx="406">
                  <c:v>101.2267330685884</c:v>
                </c:pt>
                <c:pt idx="407">
                  <c:v>107.6191731552767</c:v>
                </c:pt>
                <c:pt idx="408">
                  <c:v>106.2493645652721</c:v>
                </c:pt>
                <c:pt idx="409">
                  <c:v>104.4229531119326</c:v>
                </c:pt>
                <c:pt idx="410">
                  <c:v>96.20410157190478</c:v>
                </c:pt>
                <c:pt idx="411">
                  <c:v>93.46448439189555</c:v>
                </c:pt>
                <c:pt idx="412">
                  <c:v>96.20410157190478</c:v>
                </c:pt>
                <c:pt idx="413">
                  <c:v>77.02678131183995</c:v>
                </c:pt>
                <c:pt idx="414">
                  <c:v>69.72113549848197</c:v>
                </c:pt>
                <c:pt idx="415">
                  <c:v>74.28716413183073</c:v>
                </c:pt>
                <c:pt idx="416">
                  <c:v>68.80792977181224</c:v>
                </c:pt>
                <c:pt idx="417">
                  <c:v>65.6117097284681</c:v>
                </c:pt>
                <c:pt idx="418">
                  <c:v>64.24190113846346</c:v>
                </c:pt>
                <c:pt idx="419">
                  <c:v>62.41548968512397</c:v>
                </c:pt>
                <c:pt idx="420">
                  <c:v>61.04568109511933</c:v>
                </c:pt>
                <c:pt idx="421">
                  <c:v>60.58907823178446</c:v>
                </c:pt>
                <c:pt idx="422">
                  <c:v>62.41548968512397</c:v>
                </c:pt>
                <c:pt idx="423">
                  <c:v>61.04568109511933</c:v>
                </c:pt>
                <c:pt idx="424">
                  <c:v>54.1966381450962</c:v>
                </c:pt>
                <c:pt idx="425">
                  <c:v>58.76266677844496</c:v>
                </c:pt>
                <c:pt idx="426">
                  <c:v>68.06336940114267</c:v>
                </c:pt>
                <c:pt idx="427">
                  <c:v>79.68186171340074</c:v>
                </c:pt>
                <c:pt idx="428">
                  <c:v>80.12872680233372</c:v>
                </c:pt>
                <c:pt idx="429">
                  <c:v>77.8944013576687</c:v>
                </c:pt>
                <c:pt idx="430">
                  <c:v>75.21321082407072</c:v>
                </c:pt>
                <c:pt idx="431">
                  <c:v>68.95709957900868</c:v>
                </c:pt>
                <c:pt idx="432">
                  <c:v>64.93531377861163</c:v>
                </c:pt>
                <c:pt idx="433">
                  <c:v>62.70098833394661</c:v>
                </c:pt>
                <c:pt idx="434">
                  <c:v>60.46666288928159</c:v>
                </c:pt>
                <c:pt idx="435">
                  <c:v>59.12606762248259</c:v>
                </c:pt>
                <c:pt idx="436">
                  <c:v>57.78547235568357</c:v>
                </c:pt>
                <c:pt idx="437">
                  <c:v>59.12606762248259</c:v>
                </c:pt>
                <c:pt idx="438">
                  <c:v>55.99801199995157</c:v>
                </c:pt>
                <c:pt idx="439">
                  <c:v>50.18876584382252</c:v>
                </c:pt>
                <c:pt idx="440">
                  <c:v>54.21055164421956</c:v>
                </c:pt>
                <c:pt idx="441">
                  <c:v>54.65741673315255</c:v>
                </c:pt>
                <c:pt idx="442">
                  <c:v>53.76368655528653</c:v>
                </c:pt>
                <c:pt idx="443">
                  <c:v>52.86995637742054</c:v>
                </c:pt>
                <c:pt idx="444">
                  <c:v>50.63563093275553</c:v>
                </c:pt>
                <c:pt idx="445">
                  <c:v>49.29503566595652</c:v>
                </c:pt>
                <c:pt idx="446">
                  <c:v>49.29503566595652</c:v>
                </c:pt>
                <c:pt idx="447">
                  <c:v>49.74190075488952</c:v>
                </c:pt>
                <c:pt idx="448">
                  <c:v>48.4013054880905</c:v>
                </c:pt>
                <c:pt idx="449">
                  <c:v>50.18876584382252</c:v>
                </c:pt>
                <c:pt idx="450">
                  <c:v>50.63563093275553</c:v>
                </c:pt>
                <c:pt idx="451">
                  <c:v>49.74190075488952</c:v>
                </c:pt>
                <c:pt idx="452">
                  <c:v>49.29503566595652</c:v>
                </c:pt>
                <c:pt idx="453">
                  <c:v>50.63563093275553</c:v>
                </c:pt>
                <c:pt idx="454">
                  <c:v>52.42309128848754</c:v>
                </c:pt>
                <c:pt idx="455">
                  <c:v>51.08249602168852</c:v>
                </c:pt>
                <c:pt idx="456">
                  <c:v>44.37951968769347</c:v>
                </c:pt>
                <c:pt idx="457">
                  <c:v>37.7613557267117</c:v>
                </c:pt>
                <c:pt idx="458">
                  <c:v>36.77370401248668</c:v>
                </c:pt>
                <c:pt idx="459">
                  <c:v>36.77370401248668</c:v>
                </c:pt>
                <c:pt idx="460">
                  <c:v>37.7613557267117</c:v>
                </c:pt>
                <c:pt idx="461">
                  <c:v>39.73665915516168</c:v>
                </c:pt>
                <c:pt idx="462">
                  <c:v>40.72431086938668</c:v>
                </c:pt>
                <c:pt idx="463">
                  <c:v>39.2428332980492</c:v>
                </c:pt>
                <c:pt idx="464">
                  <c:v>41.2181367264992</c:v>
                </c:pt>
                <c:pt idx="465">
                  <c:v>41.2181367264992</c:v>
                </c:pt>
                <c:pt idx="466">
                  <c:v>40.72431086938668</c:v>
                </c:pt>
                <c:pt idx="467">
                  <c:v>41.2181367264992</c:v>
                </c:pt>
                <c:pt idx="468">
                  <c:v>42.69961429783668</c:v>
                </c:pt>
                <c:pt idx="469">
                  <c:v>41.71196258361169</c:v>
                </c:pt>
                <c:pt idx="470">
                  <c:v>42.69961429783668</c:v>
                </c:pt>
                <c:pt idx="471">
                  <c:v>42.2057884407242</c:v>
                </c:pt>
                <c:pt idx="472">
                  <c:v>41.2181367264992</c:v>
                </c:pt>
                <c:pt idx="473">
                  <c:v>41.71196258361169</c:v>
                </c:pt>
                <c:pt idx="474">
                  <c:v>42.2057884407242</c:v>
                </c:pt>
                <c:pt idx="475">
                  <c:v>42.2057884407242</c:v>
                </c:pt>
                <c:pt idx="476">
                  <c:v>41.2181367264992</c:v>
                </c:pt>
                <c:pt idx="477">
                  <c:v>38.74900744093667</c:v>
                </c:pt>
                <c:pt idx="478">
                  <c:v>37.7613557267117</c:v>
                </c:pt>
                <c:pt idx="479">
                  <c:v>37.7613557267117</c:v>
                </c:pt>
                <c:pt idx="480">
                  <c:v>38.25518158382418</c:v>
                </c:pt>
                <c:pt idx="481">
                  <c:v>35.78605229826168</c:v>
                </c:pt>
                <c:pt idx="482">
                  <c:v>35.29222644114918</c:v>
                </c:pt>
                <c:pt idx="483">
                  <c:v>35.29222644114918</c:v>
                </c:pt>
                <c:pt idx="484">
                  <c:v>35.29222644114918</c:v>
                </c:pt>
                <c:pt idx="485">
                  <c:v>36.77370401248668</c:v>
                </c:pt>
                <c:pt idx="486">
                  <c:v>36.77370401248668</c:v>
                </c:pt>
                <c:pt idx="487">
                  <c:v>35.78605229826168</c:v>
                </c:pt>
                <c:pt idx="488">
                  <c:v>48.61998574464094</c:v>
                </c:pt>
                <c:pt idx="489">
                  <c:v>48.61998574464094</c:v>
                </c:pt>
                <c:pt idx="490">
                  <c:v>48.61998574464094</c:v>
                </c:pt>
                <c:pt idx="491">
                  <c:v>48.61998574464094</c:v>
                </c:pt>
                <c:pt idx="492">
                  <c:v>48.61998574464094</c:v>
                </c:pt>
                <c:pt idx="493">
                  <c:v>51.36410403903973</c:v>
                </c:pt>
                <c:pt idx="494">
                  <c:v>53.71620543423867</c:v>
                </c:pt>
                <c:pt idx="495">
                  <c:v>56.85234062783727</c:v>
                </c:pt>
                <c:pt idx="496">
                  <c:v>64.30066171263394</c:v>
                </c:pt>
                <c:pt idx="497">
                  <c:v>62.73259411583466</c:v>
                </c:pt>
                <c:pt idx="498">
                  <c:v>60.77250961983553</c:v>
                </c:pt>
                <c:pt idx="499">
                  <c:v>58.8124251238364</c:v>
                </c:pt>
                <c:pt idx="500">
                  <c:v>60.77250961983553</c:v>
                </c:pt>
                <c:pt idx="501">
                  <c:v>63.5166279142343</c:v>
                </c:pt>
                <c:pt idx="502">
                  <c:v>63.90864481343413</c:v>
                </c:pt>
                <c:pt idx="503">
                  <c:v>60.77250961983553</c:v>
                </c:pt>
                <c:pt idx="504">
                  <c:v>61.55654341823517</c:v>
                </c:pt>
                <c:pt idx="505">
                  <c:v>62.34057721663483</c:v>
                </c:pt>
                <c:pt idx="506">
                  <c:v>63.5166279142343</c:v>
                </c:pt>
                <c:pt idx="507">
                  <c:v>60.3804927206357</c:v>
                </c:pt>
                <c:pt idx="508">
                  <c:v>62.34057721663483</c:v>
                </c:pt>
                <c:pt idx="509">
                  <c:v>62.34057721663483</c:v>
                </c:pt>
                <c:pt idx="510">
                  <c:v>60.77250961983553</c:v>
                </c:pt>
                <c:pt idx="511">
                  <c:v>59.20444202303621</c:v>
                </c:pt>
                <c:pt idx="512">
                  <c:v>58.8124251238364</c:v>
                </c:pt>
                <c:pt idx="513">
                  <c:v>58.8124251238364</c:v>
                </c:pt>
                <c:pt idx="514">
                  <c:v>64.30066171263394</c:v>
                </c:pt>
                <c:pt idx="515">
                  <c:v>67.04478000703273</c:v>
                </c:pt>
                <c:pt idx="516">
                  <c:v>69.78889830143149</c:v>
                </c:pt>
                <c:pt idx="517">
                  <c:v>80.2414325396568</c:v>
                </c:pt>
                <c:pt idx="518">
                  <c:v>82.89377490703428</c:v>
                </c:pt>
                <c:pt idx="519">
                  <c:v>83.6515870119993</c:v>
                </c:pt>
                <c:pt idx="520">
                  <c:v>80.99924464462182</c:v>
                </c:pt>
                <c:pt idx="521">
                  <c:v>84.03049306448179</c:v>
                </c:pt>
                <c:pt idx="522">
                  <c:v>82.13596280206929</c:v>
                </c:pt>
                <c:pt idx="523">
                  <c:v>84.78830516944679</c:v>
                </c:pt>
                <c:pt idx="524">
                  <c:v>86.68283543185925</c:v>
                </c:pt>
                <c:pt idx="525">
                  <c:v>88.95627174675424</c:v>
                </c:pt>
                <c:pt idx="526">
                  <c:v>91.22970806164922</c:v>
                </c:pt>
                <c:pt idx="527">
                  <c:v>96.15548674392167</c:v>
                </c:pt>
                <c:pt idx="528">
                  <c:v>95.3976746389567</c:v>
                </c:pt>
                <c:pt idx="529">
                  <c:v>96.91329884888668</c:v>
                </c:pt>
                <c:pt idx="530">
                  <c:v>98.80782911129918</c:v>
                </c:pt>
                <c:pt idx="531">
                  <c:v>104.8703259510191</c:v>
                </c:pt>
                <c:pt idx="532">
                  <c:v>112.8273530531516</c:v>
                </c:pt>
                <c:pt idx="533">
                  <c:v>126.4679709425215</c:v>
                </c:pt>
                <c:pt idx="534">
                  <c:v>143.5187433042339</c:v>
                </c:pt>
                <c:pt idx="535">
                  <c:v>131.0148435723114</c:v>
                </c:pt>
                <c:pt idx="536">
                  <c:v>123.057816470179</c:v>
                </c:pt>
                <c:pt idx="537">
                  <c:v>125.331252785074</c:v>
                </c:pt>
                <c:pt idx="538">
                  <c:v>138.9718706744439</c:v>
                </c:pt>
                <c:pt idx="539">
                  <c:v>148.8234280389888</c:v>
                </c:pt>
                <c:pt idx="540">
                  <c:v>158.6749854035337</c:v>
                </c:pt>
                <c:pt idx="541">
                  <c:v>167.0109185581486</c:v>
                </c:pt>
                <c:pt idx="542">
                  <c:v>152.9913946162963</c:v>
                </c:pt>
                <c:pt idx="543">
                  <c:v>144.2765554091987</c:v>
                </c:pt>
                <c:pt idx="544">
                  <c:v>134.8039040971364</c:v>
                </c:pt>
                <c:pt idx="545">
                  <c:v>124.573440680109</c:v>
                </c:pt>
                <c:pt idx="546">
                  <c:v>141.6242130418213</c:v>
                </c:pt>
                <c:pt idx="547">
                  <c:v>166.2531064531837</c:v>
                </c:pt>
                <c:pt idx="548">
                  <c:v>247.6718121841523</c:v>
                </c:pt>
                <c:pt idx="549">
                  <c:v>245.304979351911</c:v>
                </c:pt>
                <c:pt idx="550">
                  <c:v>252.405477848635</c:v>
                </c:pt>
                <c:pt idx="551">
                  <c:v>242.5436743809629</c:v>
                </c:pt>
                <c:pt idx="552">
                  <c:v>228.7371495262221</c:v>
                </c:pt>
                <c:pt idx="553">
                  <c:v>220.8477067520846</c:v>
                </c:pt>
                <c:pt idx="554">
                  <c:v>234.6542316068253</c:v>
                </c:pt>
                <c:pt idx="555">
                  <c:v>268.9733076743237</c:v>
                </c:pt>
                <c:pt idx="556">
                  <c:v>248.855228600273</c:v>
                </c:pt>
                <c:pt idx="557">
                  <c:v>252.405477848635</c:v>
                </c:pt>
                <c:pt idx="558">
                  <c:v>242.9381465196698</c:v>
                </c:pt>
                <c:pt idx="559">
                  <c:v>232.681870913291</c:v>
                </c:pt>
                <c:pt idx="560">
                  <c:v>227.9482052488084</c:v>
                </c:pt>
                <c:pt idx="561">
                  <c:v>232.681870913291</c:v>
                </c:pt>
                <c:pt idx="562">
                  <c:v>235.4431758842391</c:v>
                </c:pt>
                <c:pt idx="563">
                  <c:v>231.8929266358772</c:v>
                </c:pt>
                <c:pt idx="564">
                  <c:v>215.3250968101883</c:v>
                </c:pt>
                <c:pt idx="565">
                  <c:v>220.4532346133776</c:v>
                </c:pt>
                <c:pt idx="566">
                  <c:v>236.6265923003597</c:v>
                </c:pt>
                <c:pt idx="567">
                  <c:v>269.3677798130307</c:v>
                </c:pt>
                <c:pt idx="568">
                  <c:v>306.4481608514772</c:v>
                </c:pt>
                <c:pt idx="569">
                  <c:v>328.5386006190625</c:v>
                </c:pt>
                <c:pt idx="570">
                  <c:v>354.1792896350095</c:v>
                </c:pt>
                <c:pt idx="571">
                  <c:v>389.2873099799216</c:v>
                </c:pt>
                <c:pt idx="572">
                  <c:v>433.862661653799</c:v>
                </c:pt>
                <c:pt idx="573">
                  <c:v>349.0511518318201</c:v>
                </c:pt>
                <c:pt idx="574">
                  <c:v>294.2195245515639</c:v>
                </c:pt>
                <c:pt idx="575">
                  <c:v>253.5888942647555</c:v>
                </c:pt>
                <c:pt idx="576">
                  <c:v>264.2396420098413</c:v>
                </c:pt>
                <c:pt idx="577">
                  <c:v>343.9230140286306</c:v>
                </c:pt>
                <c:pt idx="578">
                  <c:v>628.0623369470314</c:v>
                </c:pt>
                <c:pt idx="579">
                  <c:v>656.3052329111227</c:v>
                </c:pt>
                <c:pt idx="580">
                  <c:v>646.8909342564257</c:v>
                </c:pt>
                <c:pt idx="581">
                  <c:v>658.658807574797</c:v>
                </c:pt>
                <c:pt idx="582">
                  <c:v>657.7173777093275</c:v>
                </c:pt>
                <c:pt idx="583">
                  <c:v>545.6872237184314</c:v>
                </c:pt>
                <c:pt idx="584">
                  <c:v>460.9585358261571</c:v>
                </c:pt>
                <c:pt idx="585">
                  <c:v>526.858626409037</c:v>
                </c:pt>
                <c:pt idx="586">
                  <c:v>655.834517978388</c:v>
                </c:pt>
                <c:pt idx="587">
                  <c:v>668.0731062294943</c:v>
                </c:pt>
                <c:pt idx="588">
                  <c:v>686.9017035388886</c:v>
                </c:pt>
                <c:pt idx="589">
                  <c:v>813.9947353773</c:v>
                </c:pt>
                <c:pt idx="590">
                  <c:v>936.3806178883626</c:v>
                </c:pt>
                <c:pt idx="591">
                  <c:v>978.7449618344998</c:v>
                </c:pt>
                <c:pt idx="592">
                  <c:v>894.0162739422254</c:v>
                </c:pt>
                <c:pt idx="593">
                  <c:v>832.8233326866942</c:v>
                </c:pt>
                <c:pt idx="594">
                  <c:v>766.923242103814</c:v>
                </c:pt>
                <c:pt idx="595">
                  <c:v>705.730300848283</c:v>
                </c:pt>
                <c:pt idx="596">
                  <c:v>606.4094500412281</c:v>
                </c:pt>
                <c:pt idx="597">
                  <c:v>570.6351151533787</c:v>
                </c:pt>
                <c:pt idx="598">
                  <c:v>549.923658113045</c:v>
                </c:pt>
                <c:pt idx="599">
                  <c:v>502.3814499068245</c:v>
                </c:pt>
                <c:pt idx="600">
                  <c:v>482.6114227319605</c:v>
                </c:pt>
                <c:pt idx="601">
                  <c:v>480.2578480682862</c:v>
                </c:pt>
                <c:pt idx="602">
                  <c:v>487.318572059309</c:v>
                </c:pt>
                <c:pt idx="603">
                  <c:v>499.0864453776805</c:v>
                </c:pt>
                <c:pt idx="604">
                  <c:v>493.9085811175971</c:v>
                </c:pt>
                <c:pt idx="605">
                  <c:v>478.8457032700817</c:v>
                </c:pt>
                <c:pt idx="606">
                  <c:v>437.8935041221491</c:v>
                </c:pt>
                <c:pt idx="607">
                  <c:v>411.5334678889971</c:v>
                </c:pt>
                <c:pt idx="608">
                  <c:v>400.7070244360953</c:v>
                </c:pt>
                <c:pt idx="609">
                  <c:v>434.1874922802606</c:v>
                </c:pt>
                <c:pt idx="610">
                  <c:v>426.9760687109818</c:v>
                </c:pt>
                <c:pt idx="611">
                  <c:v>412.0381198889045</c:v>
                </c:pt>
                <c:pt idx="612">
                  <c:v>392.9793575986679</c:v>
                </c:pt>
                <c:pt idx="613">
                  <c:v>377.5263070930707</c:v>
                </c:pt>
                <c:pt idx="614">
                  <c:v>366.7091717391527</c:v>
                </c:pt>
                <c:pt idx="615">
                  <c:v>356.9222397522743</c:v>
                </c:pt>
                <c:pt idx="616">
                  <c:v>347.6504094489161</c:v>
                </c:pt>
                <c:pt idx="617">
                  <c:v>336.3181724114781</c:v>
                </c:pt>
                <c:pt idx="618">
                  <c:v>325.50103705756</c:v>
                </c:pt>
                <c:pt idx="619">
                  <c:v>329.6218505257193</c:v>
                </c:pt>
                <c:pt idx="620">
                  <c:v>322.4104269564407</c:v>
                </c:pt>
                <c:pt idx="621">
                  <c:v>310.5630882354827</c:v>
                </c:pt>
                <c:pt idx="622">
                  <c:v>315.199003387162</c:v>
                </c:pt>
                <c:pt idx="623">
                  <c:v>335.2879690444383</c:v>
                </c:pt>
                <c:pt idx="624">
                  <c:v>350.2259178665155</c:v>
                </c:pt>
                <c:pt idx="625">
                  <c:v>353.831629651155</c:v>
                </c:pt>
                <c:pt idx="626">
                  <c:v>349.1957144994757</c:v>
                </c:pt>
                <c:pt idx="627">
                  <c:v>348.165511132436</c:v>
                </c:pt>
                <c:pt idx="628">
                  <c:v>344.5597993477967</c:v>
                </c:pt>
                <c:pt idx="629">
                  <c:v>330.1369522092392</c:v>
                </c:pt>
                <c:pt idx="630">
                  <c:v>312.6234949695624</c:v>
                </c:pt>
                <c:pt idx="631">
                  <c:v>293.049630995806</c:v>
                </c:pt>
                <c:pt idx="632">
                  <c:v>280.6871905913281</c:v>
                </c:pt>
                <c:pt idx="633">
                  <c:v>276.5663771231689</c:v>
                </c:pt>
                <c:pt idx="634">
                  <c:v>276.0512754396489</c:v>
                </c:pt>
                <c:pt idx="635">
                  <c:v>275.0210720726089</c:v>
                </c:pt>
                <c:pt idx="636">
                  <c:v>271.9304619714896</c:v>
                </c:pt>
                <c:pt idx="637">
                  <c:v>269.3549535538903</c:v>
                </c:pt>
                <c:pt idx="638">
                  <c:v>267.8096485033305</c:v>
                </c:pt>
                <c:pt idx="639">
                  <c:v>148.2503767918837</c:v>
                </c:pt>
                <c:pt idx="640">
                  <c:v>142.8329746949061</c:v>
                </c:pt>
                <c:pt idx="641">
                  <c:v>138.6194397305903</c:v>
                </c:pt>
                <c:pt idx="642">
                  <c:v>135.6097718989361</c:v>
                </c:pt>
                <c:pt idx="643">
                  <c:v>134.4059047662744</c:v>
                </c:pt>
                <c:pt idx="644">
                  <c:v>134.4059047662744</c:v>
                </c:pt>
                <c:pt idx="645">
                  <c:v>133.8039711999436</c:v>
                </c:pt>
                <c:pt idx="646">
                  <c:v>131.9981705009511</c:v>
                </c:pt>
                <c:pt idx="647">
                  <c:v>128.988502669297</c:v>
                </c:pt>
                <c:pt idx="648">
                  <c:v>125.9788348376427</c:v>
                </c:pt>
                <c:pt idx="649">
                  <c:v>124.1730341386502</c:v>
                </c:pt>
                <c:pt idx="650">
                  <c:v>122.9691670059886</c:v>
                </c:pt>
                <c:pt idx="651">
                  <c:v>122.9691670059886</c:v>
                </c:pt>
                <c:pt idx="652">
                  <c:v>121.163366306996</c:v>
                </c:pt>
                <c:pt idx="653">
                  <c:v>120.5614327406652</c:v>
                </c:pt>
                <c:pt idx="654">
                  <c:v>148.8523103582146</c:v>
                </c:pt>
                <c:pt idx="655">
                  <c:v>199.4147299300049</c:v>
                </c:pt>
                <c:pt idx="656">
                  <c:v>166.3083837818088</c:v>
                </c:pt>
                <c:pt idx="657">
                  <c:v>145.8426425265604</c:v>
                </c:pt>
                <c:pt idx="658">
                  <c:v>135.0078383326053</c:v>
                </c:pt>
                <c:pt idx="659">
                  <c:v>131.3962369346203</c:v>
                </c:pt>
                <c:pt idx="660">
                  <c:v>128.988502669297</c:v>
                </c:pt>
                <c:pt idx="661">
                  <c:v>125.3769012713119</c:v>
                </c:pt>
                <c:pt idx="662">
                  <c:v>125.3769012713119</c:v>
                </c:pt>
                <c:pt idx="663">
                  <c:v>125.9788348376427</c:v>
                </c:pt>
                <c:pt idx="664">
                  <c:v>124.7749677049811</c:v>
                </c:pt>
                <c:pt idx="665">
                  <c:v>123.5711005723194</c:v>
                </c:pt>
                <c:pt idx="666">
                  <c:v>127.7846355366352</c:v>
                </c:pt>
                <c:pt idx="667">
                  <c:v>246.967481670141</c:v>
                </c:pt>
                <c:pt idx="668">
                  <c:v>229.5114082465468</c:v>
                </c:pt>
                <c:pt idx="669">
                  <c:v>175.3373872767714</c:v>
                </c:pt>
                <c:pt idx="670">
                  <c:v>130.7352444337266</c:v>
                </c:pt>
                <c:pt idx="671">
                  <c:v>119.2591663783991</c:v>
                </c:pt>
                <c:pt idx="672">
                  <c:v>95.66945037578154</c:v>
                </c:pt>
                <c:pt idx="673">
                  <c:v>81.00557286064087</c:v>
                </c:pt>
                <c:pt idx="674">
                  <c:v>72.07973437316394</c:v>
                </c:pt>
                <c:pt idx="675">
                  <c:v>65.7041354535376</c:v>
                </c:pt>
                <c:pt idx="676">
                  <c:v>59.32853653391123</c:v>
                </c:pt>
                <c:pt idx="677">
                  <c:v>54.86561729017277</c:v>
                </c:pt>
                <c:pt idx="678">
                  <c:v>52.31537772232222</c:v>
                </c:pt>
                <c:pt idx="679">
                  <c:v>50.40269804643431</c:v>
                </c:pt>
                <c:pt idx="680">
                  <c:v>47.85245847858376</c:v>
                </c:pt>
                <c:pt idx="681">
                  <c:v>46.5773386946585</c:v>
                </c:pt>
                <c:pt idx="682">
                  <c:v>45.30221891073322</c:v>
                </c:pt>
                <c:pt idx="683">
                  <c:v>45.30221891073322</c:v>
                </c:pt>
                <c:pt idx="684">
                  <c:v>48.4900183705464</c:v>
                </c:pt>
                <c:pt idx="685">
                  <c:v>50.40269804643431</c:v>
                </c:pt>
                <c:pt idx="686">
                  <c:v>54.86561729017277</c:v>
                </c:pt>
                <c:pt idx="687">
                  <c:v>56.14073707409804</c:v>
                </c:pt>
                <c:pt idx="688">
                  <c:v>54.86561729017277</c:v>
                </c:pt>
                <c:pt idx="689">
                  <c:v>54.86561729017277</c:v>
                </c:pt>
                <c:pt idx="690">
                  <c:v>57.41585685802331</c:v>
                </c:pt>
                <c:pt idx="691">
                  <c:v>55.5031771821354</c:v>
                </c:pt>
                <c:pt idx="692">
                  <c:v>52.31537772232222</c:v>
                </c:pt>
                <c:pt idx="693">
                  <c:v>49.76513815447168</c:v>
                </c:pt>
                <c:pt idx="694">
                  <c:v>47.85245847858376</c:v>
                </c:pt>
                <c:pt idx="695">
                  <c:v>45.93977880269586</c:v>
                </c:pt>
                <c:pt idx="696">
                  <c:v>44.66465901877058</c:v>
                </c:pt>
                <c:pt idx="697">
                  <c:v>43.3895392348453</c:v>
                </c:pt>
                <c:pt idx="698">
                  <c:v>42.11441945092002</c:v>
                </c:pt>
                <c:pt idx="699">
                  <c:v>40.83929966699475</c:v>
                </c:pt>
                <c:pt idx="700">
                  <c:v>40.2017397750321</c:v>
                </c:pt>
                <c:pt idx="701">
                  <c:v>18.86876192311329</c:v>
                </c:pt>
                <c:pt idx="702">
                  <c:v>18.23833626692847</c:v>
                </c:pt>
                <c:pt idx="703">
                  <c:v>17.60791061074366</c:v>
                </c:pt>
                <c:pt idx="704">
                  <c:v>17.60791061074366</c:v>
                </c:pt>
                <c:pt idx="705">
                  <c:v>17.60791061074366</c:v>
                </c:pt>
                <c:pt idx="706">
                  <c:v>18.86876192311329</c:v>
                </c:pt>
                <c:pt idx="707">
                  <c:v>21.39046454785256</c:v>
                </c:pt>
                <c:pt idx="708">
                  <c:v>24.54259282877663</c:v>
                </c:pt>
                <c:pt idx="709">
                  <c:v>25.17301848496145</c:v>
                </c:pt>
                <c:pt idx="710">
                  <c:v>25.17301848496145</c:v>
                </c:pt>
                <c:pt idx="711">
                  <c:v>132.975805692565</c:v>
                </c:pt>
                <c:pt idx="712">
                  <c:v>394.6024530092637</c:v>
                </c:pt>
                <c:pt idx="713">
                  <c:v>185.3011351559048</c:v>
                </c:pt>
                <c:pt idx="714">
                  <c:v>110.9109077260964</c:v>
                </c:pt>
                <c:pt idx="715">
                  <c:v>81.2809018854101</c:v>
                </c:pt>
                <c:pt idx="716">
                  <c:v>66.78111179315931</c:v>
                </c:pt>
                <c:pt idx="717">
                  <c:v>59.21600391894152</c:v>
                </c:pt>
                <c:pt idx="718">
                  <c:v>51.02047038853891</c:v>
                </c:pt>
                <c:pt idx="719">
                  <c:v>45.34663948287556</c:v>
                </c:pt>
                <c:pt idx="720">
                  <c:v>40.93365988958186</c:v>
                </c:pt>
                <c:pt idx="721">
                  <c:v>41.56408554576666</c:v>
                </c:pt>
                <c:pt idx="722">
                  <c:v>41.56408554576666</c:v>
                </c:pt>
                <c:pt idx="723">
                  <c:v>42.1945112019515</c:v>
                </c:pt>
                <c:pt idx="724">
                  <c:v>34.6294033277337</c:v>
                </c:pt>
                <c:pt idx="725">
                  <c:v>31.47727504680962</c:v>
                </c:pt>
                <c:pt idx="726">
                  <c:v>29.58599807825517</c:v>
                </c:pt>
                <c:pt idx="727">
                  <c:v>28.32514676588553</c:v>
                </c:pt>
                <c:pt idx="728">
                  <c:v>26.43386979733108</c:v>
                </c:pt>
                <c:pt idx="729">
                  <c:v>25.17301848496145</c:v>
                </c:pt>
                <c:pt idx="730">
                  <c:v>24.54259282877663</c:v>
                </c:pt>
              </c:numCache>
            </c:numRef>
          </c:yVal>
          <c:smooth val="1"/>
        </c:ser>
        <c:ser>
          <c:idx val="8"/>
          <c:order val="2"/>
          <c:marker>
            <c:symbol val="none"/>
          </c:marker>
          <c:xVal>
            <c:numRef>
              <c:f>Results!$A$2193:$A$2923</c:f>
              <c:numCache>
                <c:formatCode>m/d/yyyy</c:formatCode>
                <c:ptCount val="731"/>
                <c:pt idx="0">
                  <c:v>27303.0</c:v>
                </c:pt>
                <c:pt idx="1">
                  <c:v>27304.0</c:v>
                </c:pt>
                <c:pt idx="2">
                  <c:v>27305.0</c:v>
                </c:pt>
                <c:pt idx="3">
                  <c:v>27306.0</c:v>
                </c:pt>
                <c:pt idx="4">
                  <c:v>27307.0</c:v>
                </c:pt>
                <c:pt idx="5">
                  <c:v>27308.0</c:v>
                </c:pt>
                <c:pt idx="6">
                  <c:v>27309.0</c:v>
                </c:pt>
                <c:pt idx="7">
                  <c:v>27310.0</c:v>
                </c:pt>
                <c:pt idx="8">
                  <c:v>27311.0</c:v>
                </c:pt>
                <c:pt idx="9">
                  <c:v>27312.0</c:v>
                </c:pt>
                <c:pt idx="10">
                  <c:v>27313.0</c:v>
                </c:pt>
                <c:pt idx="11">
                  <c:v>27314.0</c:v>
                </c:pt>
                <c:pt idx="12">
                  <c:v>27315.0</c:v>
                </c:pt>
                <c:pt idx="13">
                  <c:v>27316.0</c:v>
                </c:pt>
                <c:pt idx="14">
                  <c:v>27317.0</c:v>
                </c:pt>
                <c:pt idx="15">
                  <c:v>27318.0</c:v>
                </c:pt>
                <c:pt idx="16">
                  <c:v>27319.0</c:v>
                </c:pt>
                <c:pt idx="17">
                  <c:v>27320.0</c:v>
                </c:pt>
                <c:pt idx="18">
                  <c:v>27321.0</c:v>
                </c:pt>
                <c:pt idx="19">
                  <c:v>27322.0</c:v>
                </c:pt>
                <c:pt idx="20">
                  <c:v>27323.0</c:v>
                </c:pt>
                <c:pt idx="21">
                  <c:v>27324.0</c:v>
                </c:pt>
                <c:pt idx="22">
                  <c:v>27325.0</c:v>
                </c:pt>
                <c:pt idx="23">
                  <c:v>27326.0</c:v>
                </c:pt>
                <c:pt idx="24">
                  <c:v>27327.0</c:v>
                </c:pt>
                <c:pt idx="25">
                  <c:v>27328.0</c:v>
                </c:pt>
                <c:pt idx="26">
                  <c:v>27329.0</c:v>
                </c:pt>
                <c:pt idx="27">
                  <c:v>27330.0</c:v>
                </c:pt>
                <c:pt idx="28">
                  <c:v>27331.0</c:v>
                </c:pt>
                <c:pt idx="29">
                  <c:v>27332.0</c:v>
                </c:pt>
                <c:pt idx="30">
                  <c:v>27333.0</c:v>
                </c:pt>
                <c:pt idx="31">
                  <c:v>27334.0</c:v>
                </c:pt>
                <c:pt idx="32">
                  <c:v>27335.0</c:v>
                </c:pt>
                <c:pt idx="33">
                  <c:v>27336.0</c:v>
                </c:pt>
                <c:pt idx="34">
                  <c:v>27337.0</c:v>
                </c:pt>
                <c:pt idx="35">
                  <c:v>27338.0</c:v>
                </c:pt>
                <c:pt idx="36">
                  <c:v>27339.0</c:v>
                </c:pt>
                <c:pt idx="37">
                  <c:v>27340.0</c:v>
                </c:pt>
                <c:pt idx="38">
                  <c:v>27341.0</c:v>
                </c:pt>
                <c:pt idx="39">
                  <c:v>27342.0</c:v>
                </c:pt>
                <c:pt idx="40">
                  <c:v>27343.0</c:v>
                </c:pt>
                <c:pt idx="41">
                  <c:v>27344.0</c:v>
                </c:pt>
                <c:pt idx="42">
                  <c:v>27345.0</c:v>
                </c:pt>
                <c:pt idx="43">
                  <c:v>27346.0</c:v>
                </c:pt>
                <c:pt idx="44">
                  <c:v>27347.0</c:v>
                </c:pt>
                <c:pt idx="45">
                  <c:v>27348.0</c:v>
                </c:pt>
                <c:pt idx="46">
                  <c:v>27349.0</c:v>
                </c:pt>
                <c:pt idx="47">
                  <c:v>27350.0</c:v>
                </c:pt>
                <c:pt idx="48">
                  <c:v>27351.0</c:v>
                </c:pt>
                <c:pt idx="49">
                  <c:v>27352.0</c:v>
                </c:pt>
                <c:pt idx="50">
                  <c:v>27353.0</c:v>
                </c:pt>
                <c:pt idx="51">
                  <c:v>27354.0</c:v>
                </c:pt>
                <c:pt idx="52">
                  <c:v>27355.0</c:v>
                </c:pt>
                <c:pt idx="53">
                  <c:v>27356.0</c:v>
                </c:pt>
                <c:pt idx="54">
                  <c:v>27357.0</c:v>
                </c:pt>
                <c:pt idx="55">
                  <c:v>27358.0</c:v>
                </c:pt>
                <c:pt idx="56">
                  <c:v>27359.0</c:v>
                </c:pt>
                <c:pt idx="57">
                  <c:v>27360.0</c:v>
                </c:pt>
                <c:pt idx="58">
                  <c:v>27361.0</c:v>
                </c:pt>
                <c:pt idx="59">
                  <c:v>27362.0</c:v>
                </c:pt>
                <c:pt idx="60">
                  <c:v>27363.0</c:v>
                </c:pt>
                <c:pt idx="61">
                  <c:v>27364.0</c:v>
                </c:pt>
                <c:pt idx="62">
                  <c:v>27365.0</c:v>
                </c:pt>
                <c:pt idx="63">
                  <c:v>27366.0</c:v>
                </c:pt>
                <c:pt idx="64">
                  <c:v>27367.0</c:v>
                </c:pt>
                <c:pt idx="65">
                  <c:v>27368.0</c:v>
                </c:pt>
                <c:pt idx="66">
                  <c:v>27369.0</c:v>
                </c:pt>
                <c:pt idx="67">
                  <c:v>27370.0</c:v>
                </c:pt>
                <c:pt idx="68">
                  <c:v>27371.0</c:v>
                </c:pt>
                <c:pt idx="69">
                  <c:v>27372.0</c:v>
                </c:pt>
                <c:pt idx="70">
                  <c:v>27373.0</c:v>
                </c:pt>
                <c:pt idx="71">
                  <c:v>27374.0</c:v>
                </c:pt>
                <c:pt idx="72">
                  <c:v>27375.0</c:v>
                </c:pt>
                <c:pt idx="73">
                  <c:v>27376.0</c:v>
                </c:pt>
                <c:pt idx="74">
                  <c:v>27377.0</c:v>
                </c:pt>
                <c:pt idx="75">
                  <c:v>27378.0</c:v>
                </c:pt>
                <c:pt idx="76">
                  <c:v>27379.0</c:v>
                </c:pt>
                <c:pt idx="77">
                  <c:v>27380.0</c:v>
                </c:pt>
                <c:pt idx="78">
                  <c:v>27381.0</c:v>
                </c:pt>
                <c:pt idx="79">
                  <c:v>27382.0</c:v>
                </c:pt>
                <c:pt idx="80">
                  <c:v>27383.0</c:v>
                </c:pt>
                <c:pt idx="81">
                  <c:v>27384.0</c:v>
                </c:pt>
                <c:pt idx="82">
                  <c:v>27385.0</c:v>
                </c:pt>
                <c:pt idx="83">
                  <c:v>27386.0</c:v>
                </c:pt>
                <c:pt idx="84">
                  <c:v>27387.0</c:v>
                </c:pt>
                <c:pt idx="85">
                  <c:v>27388.0</c:v>
                </c:pt>
                <c:pt idx="86">
                  <c:v>27389.0</c:v>
                </c:pt>
                <c:pt idx="87">
                  <c:v>27390.0</c:v>
                </c:pt>
                <c:pt idx="88">
                  <c:v>27391.0</c:v>
                </c:pt>
                <c:pt idx="89">
                  <c:v>27392.0</c:v>
                </c:pt>
                <c:pt idx="90">
                  <c:v>27393.0</c:v>
                </c:pt>
                <c:pt idx="91">
                  <c:v>27394.0</c:v>
                </c:pt>
                <c:pt idx="92">
                  <c:v>27395.0</c:v>
                </c:pt>
                <c:pt idx="93">
                  <c:v>27396.0</c:v>
                </c:pt>
                <c:pt idx="94">
                  <c:v>27397.0</c:v>
                </c:pt>
                <c:pt idx="95">
                  <c:v>27398.0</c:v>
                </c:pt>
                <c:pt idx="96">
                  <c:v>27399.0</c:v>
                </c:pt>
                <c:pt idx="97">
                  <c:v>27400.0</c:v>
                </c:pt>
                <c:pt idx="98">
                  <c:v>27401.0</c:v>
                </c:pt>
                <c:pt idx="99">
                  <c:v>27402.0</c:v>
                </c:pt>
                <c:pt idx="100">
                  <c:v>27403.0</c:v>
                </c:pt>
                <c:pt idx="101">
                  <c:v>27404.0</c:v>
                </c:pt>
                <c:pt idx="102">
                  <c:v>27405.0</c:v>
                </c:pt>
                <c:pt idx="103">
                  <c:v>27406.0</c:v>
                </c:pt>
                <c:pt idx="104">
                  <c:v>27407.0</c:v>
                </c:pt>
                <c:pt idx="105">
                  <c:v>27408.0</c:v>
                </c:pt>
                <c:pt idx="106">
                  <c:v>27409.0</c:v>
                </c:pt>
                <c:pt idx="107">
                  <c:v>27410.0</c:v>
                </c:pt>
                <c:pt idx="108">
                  <c:v>27411.0</c:v>
                </c:pt>
                <c:pt idx="109">
                  <c:v>27412.0</c:v>
                </c:pt>
                <c:pt idx="110">
                  <c:v>27413.0</c:v>
                </c:pt>
                <c:pt idx="111">
                  <c:v>27414.0</c:v>
                </c:pt>
                <c:pt idx="112">
                  <c:v>27415.0</c:v>
                </c:pt>
                <c:pt idx="113">
                  <c:v>27416.0</c:v>
                </c:pt>
                <c:pt idx="114">
                  <c:v>27417.0</c:v>
                </c:pt>
                <c:pt idx="115">
                  <c:v>27418.0</c:v>
                </c:pt>
                <c:pt idx="116">
                  <c:v>27419.0</c:v>
                </c:pt>
                <c:pt idx="117">
                  <c:v>27420.0</c:v>
                </c:pt>
                <c:pt idx="118">
                  <c:v>27421.0</c:v>
                </c:pt>
                <c:pt idx="119">
                  <c:v>27422.0</c:v>
                </c:pt>
                <c:pt idx="120">
                  <c:v>27423.0</c:v>
                </c:pt>
                <c:pt idx="121">
                  <c:v>27424.0</c:v>
                </c:pt>
                <c:pt idx="122">
                  <c:v>27425.0</c:v>
                </c:pt>
                <c:pt idx="123">
                  <c:v>27426.0</c:v>
                </c:pt>
                <c:pt idx="124">
                  <c:v>27427.0</c:v>
                </c:pt>
                <c:pt idx="125">
                  <c:v>27428.0</c:v>
                </c:pt>
                <c:pt idx="126">
                  <c:v>27429.0</c:v>
                </c:pt>
                <c:pt idx="127">
                  <c:v>27430.0</c:v>
                </c:pt>
                <c:pt idx="128">
                  <c:v>27431.0</c:v>
                </c:pt>
                <c:pt idx="129">
                  <c:v>27432.0</c:v>
                </c:pt>
                <c:pt idx="130">
                  <c:v>27433.0</c:v>
                </c:pt>
                <c:pt idx="131">
                  <c:v>27434.0</c:v>
                </c:pt>
                <c:pt idx="132">
                  <c:v>27435.0</c:v>
                </c:pt>
                <c:pt idx="133">
                  <c:v>27436.0</c:v>
                </c:pt>
                <c:pt idx="134">
                  <c:v>27437.0</c:v>
                </c:pt>
                <c:pt idx="135">
                  <c:v>27438.0</c:v>
                </c:pt>
                <c:pt idx="136">
                  <c:v>27439.0</c:v>
                </c:pt>
                <c:pt idx="137">
                  <c:v>27440.0</c:v>
                </c:pt>
                <c:pt idx="138">
                  <c:v>27441.0</c:v>
                </c:pt>
                <c:pt idx="139">
                  <c:v>27442.0</c:v>
                </c:pt>
                <c:pt idx="140">
                  <c:v>27443.0</c:v>
                </c:pt>
                <c:pt idx="141">
                  <c:v>27444.0</c:v>
                </c:pt>
                <c:pt idx="142">
                  <c:v>27445.0</c:v>
                </c:pt>
                <c:pt idx="143">
                  <c:v>27446.0</c:v>
                </c:pt>
                <c:pt idx="144">
                  <c:v>27447.0</c:v>
                </c:pt>
                <c:pt idx="145">
                  <c:v>27448.0</c:v>
                </c:pt>
                <c:pt idx="146">
                  <c:v>27449.0</c:v>
                </c:pt>
                <c:pt idx="147">
                  <c:v>27450.0</c:v>
                </c:pt>
                <c:pt idx="148">
                  <c:v>27451.0</c:v>
                </c:pt>
                <c:pt idx="149">
                  <c:v>27452.0</c:v>
                </c:pt>
                <c:pt idx="150">
                  <c:v>27453.0</c:v>
                </c:pt>
                <c:pt idx="151">
                  <c:v>27454.0</c:v>
                </c:pt>
                <c:pt idx="152">
                  <c:v>27455.0</c:v>
                </c:pt>
                <c:pt idx="153">
                  <c:v>27456.0</c:v>
                </c:pt>
                <c:pt idx="154">
                  <c:v>27457.0</c:v>
                </c:pt>
                <c:pt idx="155">
                  <c:v>27458.0</c:v>
                </c:pt>
                <c:pt idx="156">
                  <c:v>27459.0</c:v>
                </c:pt>
                <c:pt idx="157">
                  <c:v>27460.0</c:v>
                </c:pt>
                <c:pt idx="158">
                  <c:v>27461.0</c:v>
                </c:pt>
                <c:pt idx="159">
                  <c:v>27462.0</c:v>
                </c:pt>
                <c:pt idx="160">
                  <c:v>27463.0</c:v>
                </c:pt>
                <c:pt idx="161">
                  <c:v>27464.0</c:v>
                </c:pt>
                <c:pt idx="162">
                  <c:v>27465.0</c:v>
                </c:pt>
                <c:pt idx="163">
                  <c:v>27466.0</c:v>
                </c:pt>
                <c:pt idx="164">
                  <c:v>27467.0</c:v>
                </c:pt>
                <c:pt idx="165">
                  <c:v>27468.0</c:v>
                </c:pt>
                <c:pt idx="166">
                  <c:v>27469.0</c:v>
                </c:pt>
                <c:pt idx="167">
                  <c:v>27470.0</c:v>
                </c:pt>
                <c:pt idx="168">
                  <c:v>27471.0</c:v>
                </c:pt>
                <c:pt idx="169">
                  <c:v>27472.0</c:v>
                </c:pt>
                <c:pt idx="170">
                  <c:v>27473.0</c:v>
                </c:pt>
                <c:pt idx="171">
                  <c:v>27474.0</c:v>
                </c:pt>
                <c:pt idx="172">
                  <c:v>27475.0</c:v>
                </c:pt>
                <c:pt idx="173">
                  <c:v>27476.0</c:v>
                </c:pt>
                <c:pt idx="174">
                  <c:v>27477.0</c:v>
                </c:pt>
                <c:pt idx="175">
                  <c:v>27478.0</c:v>
                </c:pt>
                <c:pt idx="176">
                  <c:v>27479.0</c:v>
                </c:pt>
                <c:pt idx="177">
                  <c:v>27480.0</c:v>
                </c:pt>
                <c:pt idx="178">
                  <c:v>27481.0</c:v>
                </c:pt>
                <c:pt idx="179">
                  <c:v>27482.0</c:v>
                </c:pt>
                <c:pt idx="180">
                  <c:v>27483.0</c:v>
                </c:pt>
                <c:pt idx="181">
                  <c:v>27484.0</c:v>
                </c:pt>
                <c:pt idx="182">
                  <c:v>27485.0</c:v>
                </c:pt>
                <c:pt idx="183">
                  <c:v>27486.0</c:v>
                </c:pt>
                <c:pt idx="184">
                  <c:v>27487.0</c:v>
                </c:pt>
                <c:pt idx="185">
                  <c:v>27488.0</c:v>
                </c:pt>
                <c:pt idx="186">
                  <c:v>27489.0</c:v>
                </c:pt>
                <c:pt idx="187">
                  <c:v>27490.0</c:v>
                </c:pt>
                <c:pt idx="188">
                  <c:v>27491.0</c:v>
                </c:pt>
                <c:pt idx="189">
                  <c:v>27492.0</c:v>
                </c:pt>
                <c:pt idx="190">
                  <c:v>27493.0</c:v>
                </c:pt>
                <c:pt idx="191">
                  <c:v>27494.0</c:v>
                </c:pt>
                <c:pt idx="192">
                  <c:v>27495.0</c:v>
                </c:pt>
                <c:pt idx="193">
                  <c:v>27496.0</c:v>
                </c:pt>
                <c:pt idx="194">
                  <c:v>27497.0</c:v>
                </c:pt>
                <c:pt idx="195">
                  <c:v>27498.0</c:v>
                </c:pt>
                <c:pt idx="196">
                  <c:v>27499.0</c:v>
                </c:pt>
                <c:pt idx="197">
                  <c:v>27500.0</c:v>
                </c:pt>
                <c:pt idx="198">
                  <c:v>27501.0</c:v>
                </c:pt>
                <c:pt idx="199">
                  <c:v>27502.0</c:v>
                </c:pt>
                <c:pt idx="200">
                  <c:v>27503.0</c:v>
                </c:pt>
                <c:pt idx="201">
                  <c:v>27504.0</c:v>
                </c:pt>
                <c:pt idx="202">
                  <c:v>27505.0</c:v>
                </c:pt>
                <c:pt idx="203">
                  <c:v>27506.0</c:v>
                </c:pt>
                <c:pt idx="204">
                  <c:v>27507.0</c:v>
                </c:pt>
                <c:pt idx="205">
                  <c:v>27508.0</c:v>
                </c:pt>
                <c:pt idx="206">
                  <c:v>27509.0</c:v>
                </c:pt>
                <c:pt idx="207">
                  <c:v>27510.0</c:v>
                </c:pt>
                <c:pt idx="208">
                  <c:v>27511.0</c:v>
                </c:pt>
                <c:pt idx="209">
                  <c:v>27512.0</c:v>
                </c:pt>
                <c:pt idx="210">
                  <c:v>27513.0</c:v>
                </c:pt>
                <c:pt idx="211">
                  <c:v>27514.0</c:v>
                </c:pt>
                <c:pt idx="212">
                  <c:v>27515.0</c:v>
                </c:pt>
                <c:pt idx="213">
                  <c:v>27516.0</c:v>
                </c:pt>
                <c:pt idx="214">
                  <c:v>27517.0</c:v>
                </c:pt>
                <c:pt idx="215">
                  <c:v>27518.0</c:v>
                </c:pt>
                <c:pt idx="216">
                  <c:v>27519.0</c:v>
                </c:pt>
                <c:pt idx="217">
                  <c:v>27520.0</c:v>
                </c:pt>
                <c:pt idx="218">
                  <c:v>27521.0</c:v>
                </c:pt>
                <c:pt idx="219">
                  <c:v>27522.0</c:v>
                </c:pt>
                <c:pt idx="220">
                  <c:v>27523.0</c:v>
                </c:pt>
                <c:pt idx="221">
                  <c:v>27524.0</c:v>
                </c:pt>
                <c:pt idx="222">
                  <c:v>27525.0</c:v>
                </c:pt>
                <c:pt idx="223">
                  <c:v>27526.0</c:v>
                </c:pt>
                <c:pt idx="224">
                  <c:v>27527.0</c:v>
                </c:pt>
                <c:pt idx="225">
                  <c:v>27528.0</c:v>
                </c:pt>
                <c:pt idx="226">
                  <c:v>27529.0</c:v>
                </c:pt>
                <c:pt idx="227">
                  <c:v>27530.0</c:v>
                </c:pt>
                <c:pt idx="228">
                  <c:v>27531.0</c:v>
                </c:pt>
                <c:pt idx="229">
                  <c:v>27532.0</c:v>
                </c:pt>
                <c:pt idx="230">
                  <c:v>27533.0</c:v>
                </c:pt>
                <c:pt idx="231">
                  <c:v>27534.0</c:v>
                </c:pt>
                <c:pt idx="232">
                  <c:v>27535.0</c:v>
                </c:pt>
                <c:pt idx="233">
                  <c:v>27536.0</c:v>
                </c:pt>
                <c:pt idx="234">
                  <c:v>27537.0</c:v>
                </c:pt>
                <c:pt idx="235">
                  <c:v>27538.0</c:v>
                </c:pt>
                <c:pt idx="236">
                  <c:v>27539.0</c:v>
                </c:pt>
                <c:pt idx="237">
                  <c:v>27540.0</c:v>
                </c:pt>
                <c:pt idx="238">
                  <c:v>27541.0</c:v>
                </c:pt>
                <c:pt idx="239">
                  <c:v>27542.0</c:v>
                </c:pt>
                <c:pt idx="240">
                  <c:v>27543.0</c:v>
                </c:pt>
                <c:pt idx="241">
                  <c:v>27544.0</c:v>
                </c:pt>
                <c:pt idx="242">
                  <c:v>27545.0</c:v>
                </c:pt>
                <c:pt idx="243">
                  <c:v>27546.0</c:v>
                </c:pt>
                <c:pt idx="244">
                  <c:v>27547.0</c:v>
                </c:pt>
                <c:pt idx="245">
                  <c:v>27548.0</c:v>
                </c:pt>
                <c:pt idx="246">
                  <c:v>27549.0</c:v>
                </c:pt>
                <c:pt idx="247">
                  <c:v>27550.0</c:v>
                </c:pt>
                <c:pt idx="248">
                  <c:v>27551.0</c:v>
                </c:pt>
                <c:pt idx="249">
                  <c:v>27552.0</c:v>
                </c:pt>
                <c:pt idx="250">
                  <c:v>27553.0</c:v>
                </c:pt>
                <c:pt idx="251">
                  <c:v>27554.0</c:v>
                </c:pt>
                <c:pt idx="252">
                  <c:v>27555.0</c:v>
                </c:pt>
                <c:pt idx="253">
                  <c:v>27556.0</c:v>
                </c:pt>
                <c:pt idx="254">
                  <c:v>27557.0</c:v>
                </c:pt>
                <c:pt idx="255">
                  <c:v>27558.0</c:v>
                </c:pt>
                <c:pt idx="256">
                  <c:v>27559.0</c:v>
                </c:pt>
                <c:pt idx="257">
                  <c:v>27560.0</c:v>
                </c:pt>
                <c:pt idx="258">
                  <c:v>27561.0</c:v>
                </c:pt>
                <c:pt idx="259">
                  <c:v>27562.0</c:v>
                </c:pt>
                <c:pt idx="260">
                  <c:v>27563.0</c:v>
                </c:pt>
                <c:pt idx="261">
                  <c:v>27564.0</c:v>
                </c:pt>
                <c:pt idx="262">
                  <c:v>27565.0</c:v>
                </c:pt>
                <c:pt idx="263">
                  <c:v>27566.0</c:v>
                </c:pt>
                <c:pt idx="264">
                  <c:v>27567.0</c:v>
                </c:pt>
                <c:pt idx="265">
                  <c:v>27568.0</c:v>
                </c:pt>
                <c:pt idx="266">
                  <c:v>27569.0</c:v>
                </c:pt>
                <c:pt idx="267">
                  <c:v>27570.0</c:v>
                </c:pt>
                <c:pt idx="268">
                  <c:v>27571.0</c:v>
                </c:pt>
                <c:pt idx="269">
                  <c:v>27572.0</c:v>
                </c:pt>
                <c:pt idx="270">
                  <c:v>27573.0</c:v>
                </c:pt>
                <c:pt idx="271">
                  <c:v>27574.0</c:v>
                </c:pt>
                <c:pt idx="272">
                  <c:v>27575.0</c:v>
                </c:pt>
                <c:pt idx="273">
                  <c:v>27576.0</c:v>
                </c:pt>
                <c:pt idx="274">
                  <c:v>27577.0</c:v>
                </c:pt>
                <c:pt idx="275">
                  <c:v>27578.0</c:v>
                </c:pt>
                <c:pt idx="276">
                  <c:v>27579.0</c:v>
                </c:pt>
                <c:pt idx="277">
                  <c:v>27580.0</c:v>
                </c:pt>
                <c:pt idx="278">
                  <c:v>27581.0</c:v>
                </c:pt>
                <c:pt idx="279">
                  <c:v>27582.0</c:v>
                </c:pt>
                <c:pt idx="280">
                  <c:v>27583.0</c:v>
                </c:pt>
                <c:pt idx="281">
                  <c:v>27584.0</c:v>
                </c:pt>
                <c:pt idx="282">
                  <c:v>27585.0</c:v>
                </c:pt>
                <c:pt idx="283">
                  <c:v>27586.0</c:v>
                </c:pt>
                <c:pt idx="284">
                  <c:v>27587.0</c:v>
                </c:pt>
                <c:pt idx="285">
                  <c:v>27588.0</c:v>
                </c:pt>
                <c:pt idx="286">
                  <c:v>27589.0</c:v>
                </c:pt>
                <c:pt idx="287">
                  <c:v>27590.0</c:v>
                </c:pt>
                <c:pt idx="288">
                  <c:v>27591.0</c:v>
                </c:pt>
                <c:pt idx="289">
                  <c:v>27592.0</c:v>
                </c:pt>
                <c:pt idx="290">
                  <c:v>27593.0</c:v>
                </c:pt>
                <c:pt idx="291">
                  <c:v>27594.0</c:v>
                </c:pt>
                <c:pt idx="292">
                  <c:v>27595.0</c:v>
                </c:pt>
                <c:pt idx="293">
                  <c:v>27596.0</c:v>
                </c:pt>
                <c:pt idx="294">
                  <c:v>27597.0</c:v>
                </c:pt>
                <c:pt idx="295">
                  <c:v>27598.0</c:v>
                </c:pt>
                <c:pt idx="296">
                  <c:v>27599.0</c:v>
                </c:pt>
                <c:pt idx="297">
                  <c:v>27600.0</c:v>
                </c:pt>
                <c:pt idx="298">
                  <c:v>27601.0</c:v>
                </c:pt>
                <c:pt idx="299">
                  <c:v>27602.0</c:v>
                </c:pt>
                <c:pt idx="300">
                  <c:v>27603.0</c:v>
                </c:pt>
                <c:pt idx="301">
                  <c:v>27604.0</c:v>
                </c:pt>
                <c:pt idx="302">
                  <c:v>27605.0</c:v>
                </c:pt>
                <c:pt idx="303">
                  <c:v>27606.0</c:v>
                </c:pt>
                <c:pt idx="304">
                  <c:v>27607.0</c:v>
                </c:pt>
                <c:pt idx="305">
                  <c:v>27608.0</c:v>
                </c:pt>
                <c:pt idx="306">
                  <c:v>27609.0</c:v>
                </c:pt>
                <c:pt idx="307">
                  <c:v>27610.0</c:v>
                </c:pt>
                <c:pt idx="308">
                  <c:v>27611.0</c:v>
                </c:pt>
                <c:pt idx="309">
                  <c:v>27612.0</c:v>
                </c:pt>
                <c:pt idx="310">
                  <c:v>27613.0</c:v>
                </c:pt>
                <c:pt idx="311">
                  <c:v>27614.0</c:v>
                </c:pt>
                <c:pt idx="312">
                  <c:v>27615.0</c:v>
                </c:pt>
                <c:pt idx="313">
                  <c:v>27616.0</c:v>
                </c:pt>
                <c:pt idx="314">
                  <c:v>27617.0</c:v>
                </c:pt>
                <c:pt idx="315">
                  <c:v>27618.0</c:v>
                </c:pt>
                <c:pt idx="316">
                  <c:v>27619.0</c:v>
                </c:pt>
                <c:pt idx="317">
                  <c:v>27620.0</c:v>
                </c:pt>
                <c:pt idx="318">
                  <c:v>27621.0</c:v>
                </c:pt>
                <c:pt idx="319">
                  <c:v>27622.0</c:v>
                </c:pt>
                <c:pt idx="320">
                  <c:v>27623.0</c:v>
                </c:pt>
                <c:pt idx="321">
                  <c:v>27624.0</c:v>
                </c:pt>
                <c:pt idx="322">
                  <c:v>27625.0</c:v>
                </c:pt>
                <c:pt idx="323">
                  <c:v>27626.0</c:v>
                </c:pt>
                <c:pt idx="324">
                  <c:v>27627.0</c:v>
                </c:pt>
                <c:pt idx="325">
                  <c:v>27628.0</c:v>
                </c:pt>
                <c:pt idx="326">
                  <c:v>27629.0</c:v>
                </c:pt>
                <c:pt idx="327">
                  <c:v>27630.0</c:v>
                </c:pt>
                <c:pt idx="328">
                  <c:v>27631.0</c:v>
                </c:pt>
                <c:pt idx="329">
                  <c:v>27632.0</c:v>
                </c:pt>
                <c:pt idx="330">
                  <c:v>27633.0</c:v>
                </c:pt>
                <c:pt idx="331">
                  <c:v>27634.0</c:v>
                </c:pt>
                <c:pt idx="332">
                  <c:v>27635.0</c:v>
                </c:pt>
                <c:pt idx="333">
                  <c:v>27636.0</c:v>
                </c:pt>
                <c:pt idx="334">
                  <c:v>27637.0</c:v>
                </c:pt>
                <c:pt idx="335">
                  <c:v>27638.0</c:v>
                </c:pt>
                <c:pt idx="336">
                  <c:v>27639.0</c:v>
                </c:pt>
                <c:pt idx="337">
                  <c:v>27640.0</c:v>
                </c:pt>
                <c:pt idx="338">
                  <c:v>27641.0</c:v>
                </c:pt>
                <c:pt idx="339">
                  <c:v>27642.0</c:v>
                </c:pt>
                <c:pt idx="340">
                  <c:v>27643.0</c:v>
                </c:pt>
                <c:pt idx="341">
                  <c:v>27644.0</c:v>
                </c:pt>
                <c:pt idx="342">
                  <c:v>27645.0</c:v>
                </c:pt>
                <c:pt idx="343">
                  <c:v>27646.0</c:v>
                </c:pt>
                <c:pt idx="344">
                  <c:v>27647.0</c:v>
                </c:pt>
                <c:pt idx="345">
                  <c:v>27648.0</c:v>
                </c:pt>
                <c:pt idx="346">
                  <c:v>27649.0</c:v>
                </c:pt>
                <c:pt idx="347">
                  <c:v>27650.0</c:v>
                </c:pt>
                <c:pt idx="348">
                  <c:v>27651.0</c:v>
                </c:pt>
                <c:pt idx="349">
                  <c:v>27652.0</c:v>
                </c:pt>
                <c:pt idx="350">
                  <c:v>27653.0</c:v>
                </c:pt>
                <c:pt idx="351">
                  <c:v>27654.0</c:v>
                </c:pt>
                <c:pt idx="352">
                  <c:v>27655.0</c:v>
                </c:pt>
                <c:pt idx="353">
                  <c:v>27656.0</c:v>
                </c:pt>
                <c:pt idx="354">
                  <c:v>27657.0</c:v>
                </c:pt>
                <c:pt idx="355">
                  <c:v>27658.0</c:v>
                </c:pt>
                <c:pt idx="356">
                  <c:v>27659.0</c:v>
                </c:pt>
                <c:pt idx="357">
                  <c:v>27660.0</c:v>
                </c:pt>
                <c:pt idx="358">
                  <c:v>27661.0</c:v>
                </c:pt>
                <c:pt idx="359">
                  <c:v>27662.0</c:v>
                </c:pt>
                <c:pt idx="360">
                  <c:v>27663.0</c:v>
                </c:pt>
                <c:pt idx="361">
                  <c:v>27664.0</c:v>
                </c:pt>
                <c:pt idx="362">
                  <c:v>27665.0</c:v>
                </c:pt>
                <c:pt idx="363">
                  <c:v>27666.0</c:v>
                </c:pt>
                <c:pt idx="364">
                  <c:v>27667.0</c:v>
                </c:pt>
                <c:pt idx="365">
                  <c:v>27668.0</c:v>
                </c:pt>
                <c:pt idx="366">
                  <c:v>27669.0</c:v>
                </c:pt>
                <c:pt idx="367">
                  <c:v>27670.0</c:v>
                </c:pt>
                <c:pt idx="368">
                  <c:v>27671.0</c:v>
                </c:pt>
                <c:pt idx="369">
                  <c:v>27672.0</c:v>
                </c:pt>
                <c:pt idx="370">
                  <c:v>27673.0</c:v>
                </c:pt>
                <c:pt idx="371">
                  <c:v>27674.0</c:v>
                </c:pt>
                <c:pt idx="372">
                  <c:v>27675.0</c:v>
                </c:pt>
                <c:pt idx="373">
                  <c:v>27676.0</c:v>
                </c:pt>
                <c:pt idx="374">
                  <c:v>27677.0</c:v>
                </c:pt>
                <c:pt idx="375">
                  <c:v>27678.0</c:v>
                </c:pt>
                <c:pt idx="376">
                  <c:v>27679.0</c:v>
                </c:pt>
                <c:pt idx="377">
                  <c:v>27680.0</c:v>
                </c:pt>
                <c:pt idx="378">
                  <c:v>27681.0</c:v>
                </c:pt>
                <c:pt idx="379">
                  <c:v>27682.0</c:v>
                </c:pt>
                <c:pt idx="380">
                  <c:v>27683.0</c:v>
                </c:pt>
                <c:pt idx="381">
                  <c:v>27684.0</c:v>
                </c:pt>
                <c:pt idx="382">
                  <c:v>27685.0</c:v>
                </c:pt>
                <c:pt idx="383">
                  <c:v>27686.0</c:v>
                </c:pt>
                <c:pt idx="384">
                  <c:v>27687.0</c:v>
                </c:pt>
                <c:pt idx="385">
                  <c:v>27688.0</c:v>
                </c:pt>
                <c:pt idx="386">
                  <c:v>27689.0</c:v>
                </c:pt>
                <c:pt idx="387">
                  <c:v>27690.0</c:v>
                </c:pt>
                <c:pt idx="388">
                  <c:v>27691.0</c:v>
                </c:pt>
                <c:pt idx="389">
                  <c:v>27692.0</c:v>
                </c:pt>
                <c:pt idx="390">
                  <c:v>27693.0</c:v>
                </c:pt>
                <c:pt idx="391">
                  <c:v>27694.0</c:v>
                </c:pt>
                <c:pt idx="392">
                  <c:v>27695.0</c:v>
                </c:pt>
                <c:pt idx="393">
                  <c:v>27696.0</c:v>
                </c:pt>
                <c:pt idx="394">
                  <c:v>27697.0</c:v>
                </c:pt>
                <c:pt idx="395">
                  <c:v>27698.0</c:v>
                </c:pt>
                <c:pt idx="396">
                  <c:v>27699.0</c:v>
                </c:pt>
                <c:pt idx="397">
                  <c:v>27700.0</c:v>
                </c:pt>
                <c:pt idx="398">
                  <c:v>27701.0</c:v>
                </c:pt>
                <c:pt idx="399">
                  <c:v>27702.0</c:v>
                </c:pt>
                <c:pt idx="400">
                  <c:v>27703.0</c:v>
                </c:pt>
                <c:pt idx="401">
                  <c:v>27704.0</c:v>
                </c:pt>
                <c:pt idx="402">
                  <c:v>27705.0</c:v>
                </c:pt>
                <c:pt idx="403">
                  <c:v>27706.0</c:v>
                </c:pt>
                <c:pt idx="404">
                  <c:v>27707.0</c:v>
                </c:pt>
                <c:pt idx="405">
                  <c:v>27708.0</c:v>
                </c:pt>
                <c:pt idx="406">
                  <c:v>27709.0</c:v>
                </c:pt>
                <c:pt idx="407">
                  <c:v>27710.0</c:v>
                </c:pt>
                <c:pt idx="408">
                  <c:v>27711.0</c:v>
                </c:pt>
                <c:pt idx="409">
                  <c:v>27712.0</c:v>
                </c:pt>
                <c:pt idx="410">
                  <c:v>27713.0</c:v>
                </c:pt>
                <c:pt idx="411">
                  <c:v>27714.0</c:v>
                </c:pt>
                <c:pt idx="412">
                  <c:v>27715.0</c:v>
                </c:pt>
                <c:pt idx="413">
                  <c:v>27716.0</c:v>
                </c:pt>
                <c:pt idx="414">
                  <c:v>27717.0</c:v>
                </c:pt>
                <c:pt idx="415">
                  <c:v>27718.0</c:v>
                </c:pt>
                <c:pt idx="416">
                  <c:v>27719.0</c:v>
                </c:pt>
                <c:pt idx="417">
                  <c:v>27720.0</c:v>
                </c:pt>
                <c:pt idx="418">
                  <c:v>27721.0</c:v>
                </c:pt>
                <c:pt idx="419">
                  <c:v>27722.0</c:v>
                </c:pt>
                <c:pt idx="420">
                  <c:v>27723.0</c:v>
                </c:pt>
                <c:pt idx="421">
                  <c:v>27724.0</c:v>
                </c:pt>
                <c:pt idx="422">
                  <c:v>27725.0</c:v>
                </c:pt>
                <c:pt idx="423">
                  <c:v>27726.0</c:v>
                </c:pt>
                <c:pt idx="424">
                  <c:v>27727.0</c:v>
                </c:pt>
                <c:pt idx="425">
                  <c:v>27728.0</c:v>
                </c:pt>
                <c:pt idx="426">
                  <c:v>27729.0</c:v>
                </c:pt>
                <c:pt idx="427">
                  <c:v>27730.0</c:v>
                </c:pt>
                <c:pt idx="428">
                  <c:v>27731.0</c:v>
                </c:pt>
                <c:pt idx="429">
                  <c:v>27732.0</c:v>
                </c:pt>
                <c:pt idx="430">
                  <c:v>27733.0</c:v>
                </c:pt>
                <c:pt idx="431">
                  <c:v>27734.0</c:v>
                </c:pt>
                <c:pt idx="432">
                  <c:v>27735.0</c:v>
                </c:pt>
                <c:pt idx="433">
                  <c:v>27736.0</c:v>
                </c:pt>
                <c:pt idx="434">
                  <c:v>27737.0</c:v>
                </c:pt>
                <c:pt idx="435">
                  <c:v>27738.0</c:v>
                </c:pt>
                <c:pt idx="436">
                  <c:v>27739.0</c:v>
                </c:pt>
                <c:pt idx="437">
                  <c:v>27740.0</c:v>
                </c:pt>
                <c:pt idx="438">
                  <c:v>27741.0</c:v>
                </c:pt>
                <c:pt idx="439">
                  <c:v>27742.0</c:v>
                </c:pt>
                <c:pt idx="440">
                  <c:v>27743.0</c:v>
                </c:pt>
                <c:pt idx="441">
                  <c:v>27744.0</c:v>
                </c:pt>
                <c:pt idx="442">
                  <c:v>27745.0</c:v>
                </c:pt>
                <c:pt idx="443">
                  <c:v>27746.0</c:v>
                </c:pt>
                <c:pt idx="444">
                  <c:v>27747.0</c:v>
                </c:pt>
                <c:pt idx="445">
                  <c:v>27748.0</c:v>
                </c:pt>
                <c:pt idx="446">
                  <c:v>27749.0</c:v>
                </c:pt>
                <c:pt idx="447">
                  <c:v>27750.0</c:v>
                </c:pt>
                <c:pt idx="448">
                  <c:v>27751.0</c:v>
                </c:pt>
                <c:pt idx="449">
                  <c:v>27752.0</c:v>
                </c:pt>
                <c:pt idx="450">
                  <c:v>27753.0</c:v>
                </c:pt>
                <c:pt idx="451">
                  <c:v>27754.0</c:v>
                </c:pt>
                <c:pt idx="452">
                  <c:v>27755.0</c:v>
                </c:pt>
                <c:pt idx="453">
                  <c:v>27756.0</c:v>
                </c:pt>
                <c:pt idx="454">
                  <c:v>27757.0</c:v>
                </c:pt>
                <c:pt idx="455">
                  <c:v>27758.0</c:v>
                </c:pt>
                <c:pt idx="456">
                  <c:v>27759.0</c:v>
                </c:pt>
                <c:pt idx="457">
                  <c:v>27760.0</c:v>
                </c:pt>
                <c:pt idx="458">
                  <c:v>27761.0</c:v>
                </c:pt>
                <c:pt idx="459">
                  <c:v>27762.0</c:v>
                </c:pt>
                <c:pt idx="460">
                  <c:v>27763.0</c:v>
                </c:pt>
                <c:pt idx="461">
                  <c:v>27764.0</c:v>
                </c:pt>
                <c:pt idx="462">
                  <c:v>27765.0</c:v>
                </c:pt>
                <c:pt idx="463">
                  <c:v>27766.0</c:v>
                </c:pt>
                <c:pt idx="464">
                  <c:v>27767.0</c:v>
                </c:pt>
                <c:pt idx="465">
                  <c:v>27768.0</c:v>
                </c:pt>
                <c:pt idx="466">
                  <c:v>27769.0</c:v>
                </c:pt>
                <c:pt idx="467">
                  <c:v>27770.0</c:v>
                </c:pt>
                <c:pt idx="468">
                  <c:v>27771.0</c:v>
                </c:pt>
                <c:pt idx="469">
                  <c:v>27772.0</c:v>
                </c:pt>
                <c:pt idx="470">
                  <c:v>27773.0</c:v>
                </c:pt>
                <c:pt idx="471">
                  <c:v>27774.0</c:v>
                </c:pt>
                <c:pt idx="472">
                  <c:v>27775.0</c:v>
                </c:pt>
                <c:pt idx="473">
                  <c:v>27776.0</c:v>
                </c:pt>
                <c:pt idx="474">
                  <c:v>27777.0</c:v>
                </c:pt>
                <c:pt idx="475">
                  <c:v>27778.0</c:v>
                </c:pt>
                <c:pt idx="476">
                  <c:v>27779.0</c:v>
                </c:pt>
                <c:pt idx="477">
                  <c:v>27780.0</c:v>
                </c:pt>
                <c:pt idx="478">
                  <c:v>27781.0</c:v>
                </c:pt>
                <c:pt idx="479">
                  <c:v>27782.0</c:v>
                </c:pt>
                <c:pt idx="480">
                  <c:v>27783.0</c:v>
                </c:pt>
                <c:pt idx="481">
                  <c:v>27784.0</c:v>
                </c:pt>
                <c:pt idx="482">
                  <c:v>27785.0</c:v>
                </c:pt>
                <c:pt idx="483">
                  <c:v>27786.0</c:v>
                </c:pt>
                <c:pt idx="484">
                  <c:v>27787.0</c:v>
                </c:pt>
                <c:pt idx="485">
                  <c:v>27788.0</c:v>
                </c:pt>
                <c:pt idx="486">
                  <c:v>27789.0</c:v>
                </c:pt>
                <c:pt idx="487">
                  <c:v>27790.0</c:v>
                </c:pt>
                <c:pt idx="488">
                  <c:v>27791.0</c:v>
                </c:pt>
                <c:pt idx="489">
                  <c:v>27792.0</c:v>
                </c:pt>
                <c:pt idx="490">
                  <c:v>27793.0</c:v>
                </c:pt>
                <c:pt idx="491">
                  <c:v>27794.0</c:v>
                </c:pt>
                <c:pt idx="492">
                  <c:v>27795.0</c:v>
                </c:pt>
                <c:pt idx="493">
                  <c:v>27796.0</c:v>
                </c:pt>
                <c:pt idx="494">
                  <c:v>27797.0</c:v>
                </c:pt>
                <c:pt idx="495">
                  <c:v>27798.0</c:v>
                </c:pt>
                <c:pt idx="496">
                  <c:v>27799.0</c:v>
                </c:pt>
                <c:pt idx="497">
                  <c:v>27800.0</c:v>
                </c:pt>
                <c:pt idx="498">
                  <c:v>27801.0</c:v>
                </c:pt>
                <c:pt idx="499">
                  <c:v>27802.0</c:v>
                </c:pt>
                <c:pt idx="500">
                  <c:v>27803.0</c:v>
                </c:pt>
                <c:pt idx="501">
                  <c:v>27804.0</c:v>
                </c:pt>
                <c:pt idx="502">
                  <c:v>27805.0</c:v>
                </c:pt>
                <c:pt idx="503">
                  <c:v>27806.0</c:v>
                </c:pt>
                <c:pt idx="504">
                  <c:v>27807.0</c:v>
                </c:pt>
                <c:pt idx="505">
                  <c:v>27808.0</c:v>
                </c:pt>
                <c:pt idx="506">
                  <c:v>27809.0</c:v>
                </c:pt>
                <c:pt idx="507">
                  <c:v>27810.0</c:v>
                </c:pt>
                <c:pt idx="508">
                  <c:v>27811.0</c:v>
                </c:pt>
                <c:pt idx="509">
                  <c:v>27812.0</c:v>
                </c:pt>
                <c:pt idx="510">
                  <c:v>27813.0</c:v>
                </c:pt>
                <c:pt idx="511">
                  <c:v>27814.0</c:v>
                </c:pt>
                <c:pt idx="512">
                  <c:v>27815.0</c:v>
                </c:pt>
                <c:pt idx="513">
                  <c:v>27816.0</c:v>
                </c:pt>
                <c:pt idx="514">
                  <c:v>27817.0</c:v>
                </c:pt>
                <c:pt idx="515">
                  <c:v>27818.0</c:v>
                </c:pt>
                <c:pt idx="516">
                  <c:v>27819.0</c:v>
                </c:pt>
                <c:pt idx="517">
                  <c:v>27820.0</c:v>
                </c:pt>
                <c:pt idx="518">
                  <c:v>27821.0</c:v>
                </c:pt>
                <c:pt idx="519">
                  <c:v>27822.0</c:v>
                </c:pt>
                <c:pt idx="520">
                  <c:v>27823.0</c:v>
                </c:pt>
                <c:pt idx="521">
                  <c:v>27824.0</c:v>
                </c:pt>
                <c:pt idx="522">
                  <c:v>27825.0</c:v>
                </c:pt>
                <c:pt idx="523">
                  <c:v>27826.0</c:v>
                </c:pt>
                <c:pt idx="524">
                  <c:v>27827.0</c:v>
                </c:pt>
                <c:pt idx="525">
                  <c:v>27828.0</c:v>
                </c:pt>
                <c:pt idx="526">
                  <c:v>27829.0</c:v>
                </c:pt>
                <c:pt idx="527">
                  <c:v>27830.0</c:v>
                </c:pt>
                <c:pt idx="528">
                  <c:v>27831.0</c:v>
                </c:pt>
                <c:pt idx="529">
                  <c:v>27832.0</c:v>
                </c:pt>
                <c:pt idx="530">
                  <c:v>27833.0</c:v>
                </c:pt>
                <c:pt idx="531">
                  <c:v>27834.0</c:v>
                </c:pt>
                <c:pt idx="532">
                  <c:v>27835.0</c:v>
                </c:pt>
                <c:pt idx="533">
                  <c:v>27836.0</c:v>
                </c:pt>
                <c:pt idx="534">
                  <c:v>27837.0</c:v>
                </c:pt>
                <c:pt idx="535">
                  <c:v>27838.0</c:v>
                </c:pt>
                <c:pt idx="536">
                  <c:v>27839.0</c:v>
                </c:pt>
                <c:pt idx="537">
                  <c:v>27840.0</c:v>
                </c:pt>
                <c:pt idx="538">
                  <c:v>27841.0</c:v>
                </c:pt>
                <c:pt idx="539">
                  <c:v>27842.0</c:v>
                </c:pt>
                <c:pt idx="540">
                  <c:v>27843.0</c:v>
                </c:pt>
                <c:pt idx="541">
                  <c:v>27844.0</c:v>
                </c:pt>
                <c:pt idx="542">
                  <c:v>27845.0</c:v>
                </c:pt>
                <c:pt idx="543">
                  <c:v>27846.0</c:v>
                </c:pt>
                <c:pt idx="544">
                  <c:v>27847.0</c:v>
                </c:pt>
                <c:pt idx="545">
                  <c:v>27848.0</c:v>
                </c:pt>
                <c:pt idx="546">
                  <c:v>27849.0</c:v>
                </c:pt>
                <c:pt idx="547">
                  <c:v>27850.0</c:v>
                </c:pt>
                <c:pt idx="548">
                  <c:v>27851.0</c:v>
                </c:pt>
                <c:pt idx="549">
                  <c:v>27852.0</c:v>
                </c:pt>
                <c:pt idx="550">
                  <c:v>27853.0</c:v>
                </c:pt>
                <c:pt idx="551">
                  <c:v>27854.0</c:v>
                </c:pt>
                <c:pt idx="552">
                  <c:v>27855.0</c:v>
                </c:pt>
                <c:pt idx="553">
                  <c:v>27856.0</c:v>
                </c:pt>
                <c:pt idx="554">
                  <c:v>27857.0</c:v>
                </c:pt>
                <c:pt idx="555">
                  <c:v>27858.0</c:v>
                </c:pt>
                <c:pt idx="556">
                  <c:v>27859.0</c:v>
                </c:pt>
                <c:pt idx="557">
                  <c:v>27860.0</c:v>
                </c:pt>
                <c:pt idx="558">
                  <c:v>27861.0</c:v>
                </c:pt>
                <c:pt idx="559">
                  <c:v>27862.0</c:v>
                </c:pt>
                <c:pt idx="560">
                  <c:v>27863.0</c:v>
                </c:pt>
                <c:pt idx="561">
                  <c:v>27864.0</c:v>
                </c:pt>
                <c:pt idx="562">
                  <c:v>27865.0</c:v>
                </c:pt>
                <c:pt idx="563">
                  <c:v>27866.0</c:v>
                </c:pt>
                <c:pt idx="564">
                  <c:v>27867.0</c:v>
                </c:pt>
                <c:pt idx="565">
                  <c:v>27868.0</c:v>
                </c:pt>
                <c:pt idx="566">
                  <c:v>27869.0</c:v>
                </c:pt>
                <c:pt idx="567">
                  <c:v>27870.0</c:v>
                </c:pt>
                <c:pt idx="568">
                  <c:v>27871.0</c:v>
                </c:pt>
                <c:pt idx="569">
                  <c:v>27872.0</c:v>
                </c:pt>
                <c:pt idx="570">
                  <c:v>27873.0</c:v>
                </c:pt>
                <c:pt idx="571">
                  <c:v>27874.0</c:v>
                </c:pt>
                <c:pt idx="572">
                  <c:v>27875.0</c:v>
                </c:pt>
                <c:pt idx="573">
                  <c:v>27876.0</c:v>
                </c:pt>
                <c:pt idx="574">
                  <c:v>27877.0</c:v>
                </c:pt>
                <c:pt idx="575">
                  <c:v>27878.0</c:v>
                </c:pt>
                <c:pt idx="576">
                  <c:v>27879.0</c:v>
                </c:pt>
                <c:pt idx="577">
                  <c:v>27880.0</c:v>
                </c:pt>
                <c:pt idx="578">
                  <c:v>27881.0</c:v>
                </c:pt>
                <c:pt idx="579">
                  <c:v>27882.0</c:v>
                </c:pt>
                <c:pt idx="580">
                  <c:v>27883.0</c:v>
                </c:pt>
                <c:pt idx="581">
                  <c:v>27884.0</c:v>
                </c:pt>
                <c:pt idx="582">
                  <c:v>27885.0</c:v>
                </c:pt>
                <c:pt idx="583">
                  <c:v>27886.0</c:v>
                </c:pt>
                <c:pt idx="584">
                  <c:v>27887.0</c:v>
                </c:pt>
                <c:pt idx="585">
                  <c:v>27888.0</c:v>
                </c:pt>
                <c:pt idx="586">
                  <c:v>27889.0</c:v>
                </c:pt>
                <c:pt idx="587">
                  <c:v>27890.0</c:v>
                </c:pt>
                <c:pt idx="588">
                  <c:v>27891.0</c:v>
                </c:pt>
                <c:pt idx="589">
                  <c:v>27892.0</c:v>
                </c:pt>
                <c:pt idx="590">
                  <c:v>27893.0</c:v>
                </c:pt>
                <c:pt idx="591">
                  <c:v>27894.0</c:v>
                </c:pt>
                <c:pt idx="592">
                  <c:v>27895.0</c:v>
                </c:pt>
                <c:pt idx="593">
                  <c:v>27896.0</c:v>
                </c:pt>
                <c:pt idx="594">
                  <c:v>27897.0</c:v>
                </c:pt>
                <c:pt idx="595">
                  <c:v>27898.0</c:v>
                </c:pt>
                <c:pt idx="596">
                  <c:v>27899.0</c:v>
                </c:pt>
                <c:pt idx="597">
                  <c:v>27900.0</c:v>
                </c:pt>
                <c:pt idx="598">
                  <c:v>27901.0</c:v>
                </c:pt>
                <c:pt idx="599">
                  <c:v>27902.0</c:v>
                </c:pt>
                <c:pt idx="600">
                  <c:v>27903.0</c:v>
                </c:pt>
                <c:pt idx="601">
                  <c:v>27904.0</c:v>
                </c:pt>
                <c:pt idx="602">
                  <c:v>27905.0</c:v>
                </c:pt>
                <c:pt idx="603">
                  <c:v>27906.0</c:v>
                </c:pt>
                <c:pt idx="604">
                  <c:v>27907.0</c:v>
                </c:pt>
                <c:pt idx="605">
                  <c:v>27908.0</c:v>
                </c:pt>
                <c:pt idx="606">
                  <c:v>27909.0</c:v>
                </c:pt>
                <c:pt idx="607">
                  <c:v>27910.0</c:v>
                </c:pt>
                <c:pt idx="608">
                  <c:v>27911.0</c:v>
                </c:pt>
                <c:pt idx="609">
                  <c:v>27912.0</c:v>
                </c:pt>
                <c:pt idx="610">
                  <c:v>27913.0</c:v>
                </c:pt>
                <c:pt idx="611">
                  <c:v>27914.0</c:v>
                </c:pt>
                <c:pt idx="612">
                  <c:v>27915.0</c:v>
                </c:pt>
                <c:pt idx="613">
                  <c:v>27916.0</c:v>
                </c:pt>
                <c:pt idx="614">
                  <c:v>27917.0</c:v>
                </c:pt>
                <c:pt idx="615">
                  <c:v>27918.0</c:v>
                </c:pt>
                <c:pt idx="616">
                  <c:v>27919.0</c:v>
                </c:pt>
                <c:pt idx="617">
                  <c:v>27920.0</c:v>
                </c:pt>
                <c:pt idx="618">
                  <c:v>27921.0</c:v>
                </c:pt>
                <c:pt idx="619">
                  <c:v>27922.0</c:v>
                </c:pt>
                <c:pt idx="620">
                  <c:v>27923.0</c:v>
                </c:pt>
                <c:pt idx="621">
                  <c:v>27924.0</c:v>
                </c:pt>
                <c:pt idx="622">
                  <c:v>27925.0</c:v>
                </c:pt>
                <c:pt idx="623">
                  <c:v>27926.0</c:v>
                </c:pt>
                <c:pt idx="624">
                  <c:v>27927.0</c:v>
                </c:pt>
                <c:pt idx="625">
                  <c:v>27928.0</c:v>
                </c:pt>
                <c:pt idx="626">
                  <c:v>27929.0</c:v>
                </c:pt>
                <c:pt idx="627">
                  <c:v>27930.0</c:v>
                </c:pt>
                <c:pt idx="628">
                  <c:v>27931.0</c:v>
                </c:pt>
                <c:pt idx="629">
                  <c:v>27932.0</c:v>
                </c:pt>
                <c:pt idx="630">
                  <c:v>27933.0</c:v>
                </c:pt>
                <c:pt idx="631">
                  <c:v>27934.0</c:v>
                </c:pt>
                <c:pt idx="632">
                  <c:v>27935.0</c:v>
                </c:pt>
                <c:pt idx="633">
                  <c:v>27936.0</c:v>
                </c:pt>
                <c:pt idx="634">
                  <c:v>27937.0</c:v>
                </c:pt>
                <c:pt idx="635">
                  <c:v>27938.0</c:v>
                </c:pt>
                <c:pt idx="636">
                  <c:v>27939.0</c:v>
                </c:pt>
                <c:pt idx="637">
                  <c:v>27940.0</c:v>
                </c:pt>
                <c:pt idx="638">
                  <c:v>27941.0</c:v>
                </c:pt>
                <c:pt idx="639">
                  <c:v>27942.0</c:v>
                </c:pt>
                <c:pt idx="640">
                  <c:v>27943.0</c:v>
                </c:pt>
                <c:pt idx="641">
                  <c:v>27944.0</c:v>
                </c:pt>
                <c:pt idx="642">
                  <c:v>27945.0</c:v>
                </c:pt>
                <c:pt idx="643">
                  <c:v>27946.0</c:v>
                </c:pt>
                <c:pt idx="644">
                  <c:v>27947.0</c:v>
                </c:pt>
                <c:pt idx="645">
                  <c:v>27948.0</c:v>
                </c:pt>
                <c:pt idx="646">
                  <c:v>27949.0</c:v>
                </c:pt>
                <c:pt idx="647">
                  <c:v>27950.0</c:v>
                </c:pt>
                <c:pt idx="648">
                  <c:v>27951.0</c:v>
                </c:pt>
                <c:pt idx="649">
                  <c:v>27952.0</c:v>
                </c:pt>
                <c:pt idx="650">
                  <c:v>27953.0</c:v>
                </c:pt>
                <c:pt idx="651">
                  <c:v>27954.0</c:v>
                </c:pt>
                <c:pt idx="652">
                  <c:v>27955.0</c:v>
                </c:pt>
                <c:pt idx="653">
                  <c:v>27956.0</c:v>
                </c:pt>
                <c:pt idx="654">
                  <c:v>27957.0</c:v>
                </c:pt>
                <c:pt idx="655">
                  <c:v>27958.0</c:v>
                </c:pt>
                <c:pt idx="656">
                  <c:v>27959.0</c:v>
                </c:pt>
                <c:pt idx="657">
                  <c:v>27960.0</c:v>
                </c:pt>
                <c:pt idx="658">
                  <c:v>27961.0</c:v>
                </c:pt>
                <c:pt idx="659">
                  <c:v>27962.0</c:v>
                </c:pt>
                <c:pt idx="660">
                  <c:v>27963.0</c:v>
                </c:pt>
                <c:pt idx="661">
                  <c:v>27964.0</c:v>
                </c:pt>
                <c:pt idx="662">
                  <c:v>27965.0</c:v>
                </c:pt>
                <c:pt idx="663">
                  <c:v>27966.0</c:v>
                </c:pt>
                <c:pt idx="664">
                  <c:v>27967.0</c:v>
                </c:pt>
                <c:pt idx="665">
                  <c:v>27968.0</c:v>
                </c:pt>
                <c:pt idx="666">
                  <c:v>27969.0</c:v>
                </c:pt>
                <c:pt idx="667">
                  <c:v>27970.0</c:v>
                </c:pt>
                <c:pt idx="668">
                  <c:v>27971.0</c:v>
                </c:pt>
                <c:pt idx="669">
                  <c:v>27972.0</c:v>
                </c:pt>
                <c:pt idx="670">
                  <c:v>27973.0</c:v>
                </c:pt>
                <c:pt idx="671">
                  <c:v>27974.0</c:v>
                </c:pt>
                <c:pt idx="672">
                  <c:v>27975.0</c:v>
                </c:pt>
                <c:pt idx="673">
                  <c:v>27976.0</c:v>
                </c:pt>
                <c:pt idx="674">
                  <c:v>27977.0</c:v>
                </c:pt>
                <c:pt idx="675">
                  <c:v>27978.0</c:v>
                </c:pt>
                <c:pt idx="676">
                  <c:v>27979.0</c:v>
                </c:pt>
                <c:pt idx="677">
                  <c:v>27980.0</c:v>
                </c:pt>
                <c:pt idx="678">
                  <c:v>27981.0</c:v>
                </c:pt>
                <c:pt idx="679">
                  <c:v>27982.0</c:v>
                </c:pt>
                <c:pt idx="680">
                  <c:v>27983.0</c:v>
                </c:pt>
                <c:pt idx="681">
                  <c:v>27984.0</c:v>
                </c:pt>
                <c:pt idx="682">
                  <c:v>27985.0</c:v>
                </c:pt>
                <c:pt idx="683">
                  <c:v>27986.0</c:v>
                </c:pt>
                <c:pt idx="684">
                  <c:v>27987.0</c:v>
                </c:pt>
                <c:pt idx="685">
                  <c:v>27988.0</c:v>
                </c:pt>
                <c:pt idx="686">
                  <c:v>27989.0</c:v>
                </c:pt>
                <c:pt idx="687">
                  <c:v>27990.0</c:v>
                </c:pt>
                <c:pt idx="688">
                  <c:v>27991.0</c:v>
                </c:pt>
                <c:pt idx="689">
                  <c:v>27992.0</c:v>
                </c:pt>
                <c:pt idx="690">
                  <c:v>27993.0</c:v>
                </c:pt>
                <c:pt idx="691">
                  <c:v>27994.0</c:v>
                </c:pt>
                <c:pt idx="692">
                  <c:v>27995.0</c:v>
                </c:pt>
                <c:pt idx="693">
                  <c:v>27996.0</c:v>
                </c:pt>
                <c:pt idx="694">
                  <c:v>27997.0</c:v>
                </c:pt>
                <c:pt idx="695">
                  <c:v>27998.0</c:v>
                </c:pt>
                <c:pt idx="696">
                  <c:v>27999.0</c:v>
                </c:pt>
                <c:pt idx="697">
                  <c:v>28000.0</c:v>
                </c:pt>
                <c:pt idx="698">
                  <c:v>28001.0</c:v>
                </c:pt>
                <c:pt idx="699">
                  <c:v>28002.0</c:v>
                </c:pt>
                <c:pt idx="700">
                  <c:v>28003.0</c:v>
                </c:pt>
                <c:pt idx="701">
                  <c:v>28004.0</c:v>
                </c:pt>
                <c:pt idx="702">
                  <c:v>28005.0</c:v>
                </c:pt>
                <c:pt idx="703">
                  <c:v>28006.0</c:v>
                </c:pt>
                <c:pt idx="704">
                  <c:v>28007.0</c:v>
                </c:pt>
                <c:pt idx="705">
                  <c:v>28008.0</c:v>
                </c:pt>
                <c:pt idx="706">
                  <c:v>28009.0</c:v>
                </c:pt>
                <c:pt idx="707">
                  <c:v>28010.0</c:v>
                </c:pt>
                <c:pt idx="708">
                  <c:v>28011.0</c:v>
                </c:pt>
                <c:pt idx="709">
                  <c:v>28012.0</c:v>
                </c:pt>
                <c:pt idx="710">
                  <c:v>28013.0</c:v>
                </c:pt>
                <c:pt idx="711">
                  <c:v>28014.0</c:v>
                </c:pt>
                <c:pt idx="712">
                  <c:v>28015.0</c:v>
                </c:pt>
                <c:pt idx="713">
                  <c:v>28016.0</c:v>
                </c:pt>
                <c:pt idx="714">
                  <c:v>28017.0</c:v>
                </c:pt>
                <c:pt idx="715">
                  <c:v>28018.0</c:v>
                </c:pt>
                <c:pt idx="716">
                  <c:v>28019.0</c:v>
                </c:pt>
                <c:pt idx="717">
                  <c:v>28020.0</c:v>
                </c:pt>
                <c:pt idx="718">
                  <c:v>28021.0</c:v>
                </c:pt>
                <c:pt idx="719">
                  <c:v>28022.0</c:v>
                </c:pt>
                <c:pt idx="720">
                  <c:v>28023.0</c:v>
                </c:pt>
                <c:pt idx="721">
                  <c:v>28024.0</c:v>
                </c:pt>
                <c:pt idx="722">
                  <c:v>28025.0</c:v>
                </c:pt>
                <c:pt idx="723">
                  <c:v>28026.0</c:v>
                </c:pt>
                <c:pt idx="724">
                  <c:v>28027.0</c:v>
                </c:pt>
                <c:pt idx="725">
                  <c:v>28028.0</c:v>
                </c:pt>
                <c:pt idx="726">
                  <c:v>28029.0</c:v>
                </c:pt>
                <c:pt idx="727">
                  <c:v>28030.0</c:v>
                </c:pt>
                <c:pt idx="728">
                  <c:v>28031.0</c:v>
                </c:pt>
                <c:pt idx="729">
                  <c:v>28032.0</c:v>
                </c:pt>
                <c:pt idx="730">
                  <c:v>28033.0</c:v>
                </c:pt>
              </c:numCache>
            </c:numRef>
          </c:xVal>
          <c:yVal>
            <c:numRef>
              <c:f>Results!$J$2193:$J$2923</c:f>
              <c:numCache>
                <c:formatCode>0.00000</c:formatCode>
                <c:ptCount val="731"/>
                <c:pt idx="0">
                  <c:v>14.72168313945194</c:v>
                </c:pt>
                <c:pt idx="1">
                  <c:v>16.35742571050216</c:v>
                </c:pt>
                <c:pt idx="2">
                  <c:v>17.99316828155236</c:v>
                </c:pt>
                <c:pt idx="3">
                  <c:v>17.44792075786896</c:v>
                </c:pt>
                <c:pt idx="4">
                  <c:v>16.90267323418555</c:v>
                </c:pt>
                <c:pt idx="5">
                  <c:v>16.90267323418555</c:v>
                </c:pt>
                <c:pt idx="6">
                  <c:v>16.35742571050216</c:v>
                </c:pt>
                <c:pt idx="7">
                  <c:v>16.90267323418555</c:v>
                </c:pt>
                <c:pt idx="8">
                  <c:v>17.44792075786896</c:v>
                </c:pt>
                <c:pt idx="9">
                  <c:v>17.44792075786896</c:v>
                </c:pt>
                <c:pt idx="10">
                  <c:v>17.44792075786896</c:v>
                </c:pt>
                <c:pt idx="11">
                  <c:v>16.90267323418555</c:v>
                </c:pt>
                <c:pt idx="12">
                  <c:v>16.35742571050216</c:v>
                </c:pt>
                <c:pt idx="13">
                  <c:v>15.81217818681875</c:v>
                </c:pt>
                <c:pt idx="14">
                  <c:v>15.81217818681875</c:v>
                </c:pt>
                <c:pt idx="15">
                  <c:v>15.26693066313534</c:v>
                </c:pt>
                <c:pt idx="16">
                  <c:v>14.72168313945194</c:v>
                </c:pt>
                <c:pt idx="17">
                  <c:v>14.17643561576854</c:v>
                </c:pt>
                <c:pt idx="18">
                  <c:v>14.17643561576854</c:v>
                </c:pt>
                <c:pt idx="19">
                  <c:v>13.63118809208513</c:v>
                </c:pt>
                <c:pt idx="20">
                  <c:v>13.63118809208513</c:v>
                </c:pt>
                <c:pt idx="21">
                  <c:v>13.63118809208513</c:v>
                </c:pt>
                <c:pt idx="22">
                  <c:v>13.63118809208513</c:v>
                </c:pt>
                <c:pt idx="23">
                  <c:v>13.63118809208513</c:v>
                </c:pt>
                <c:pt idx="24">
                  <c:v>13.63118809208513</c:v>
                </c:pt>
                <c:pt idx="25">
                  <c:v>13.63118809208513</c:v>
                </c:pt>
                <c:pt idx="26">
                  <c:v>13.63118809208513</c:v>
                </c:pt>
                <c:pt idx="27">
                  <c:v>23.99089104206983</c:v>
                </c:pt>
                <c:pt idx="28">
                  <c:v>29.44336627890387</c:v>
                </c:pt>
                <c:pt idx="29">
                  <c:v>21.8099009473362</c:v>
                </c:pt>
                <c:pt idx="30">
                  <c:v>22.90039599470301</c:v>
                </c:pt>
                <c:pt idx="31">
                  <c:v>26.12664898858838</c:v>
                </c:pt>
                <c:pt idx="32">
                  <c:v>24.4937334268016</c:v>
                </c:pt>
                <c:pt idx="33">
                  <c:v>22.86081786501483</c:v>
                </c:pt>
                <c:pt idx="34">
                  <c:v>21.22790230322806</c:v>
                </c:pt>
                <c:pt idx="35">
                  <c:v>20.6835971159658</c:v>
                </c:pt>
                <c:pt idx="36">
                  <c:v>20.13929192870354</c:v>
                </c:pt>
                <c:pt idx="37">
                  <c:v>20.13929192870354</c:v>
                </c:pt>
                <c:pt idx="38">
                  <c:v>20.6835971159658</c:v>
                </c:pt>
                <c:pt idx="39">
                  <c:v>20.6835971159658</c:v>
                </c:pt>
                <c:pt idx="40">
                  <c:v>20.6835971159658</c:v>
                </c:pt>
                <c:pt idx="41">
                  <c:v>20.13929192870354</c:v>
                </c:pt>
                <c:pt idx="42">
                  <c:v>20.13929192870354</c:v>
                </c:pt>
                <c:pt idx="43">
                  <c:v>20.13929192870354</c:v>
                </c:pt>
                <c:pt idx="44">
                  <c:v>20.13929192870354</c:v>
                </c:pt>
                <c:pt idx="45">
                  <c:v>20.6835971159658</c:v>
                </c:pt>
                <c:pt idx="46">
                  <c:v>20.13929192870354</c:v>
                </c:pt>
                <c:pt idx="47">
                  <c:v>20.13929192870354</c:v>
                </c:pt>
                <c:pt idx="48">
                  <c:v>20.13929192870354</c:v>
                </c:pt>
                <c:pt idx="49">
                  <c:v>19.59498674144129</c:v>
                </c:pt>
                <c:pt idx="50">
                  <c:v>19.59498674144129</c:v>
                </c:pt>
                <c:pt idx="51">
                  <c:v>25.03803861406386</c:v>
                </c:pt>
                <c:pt idx="52">
                  <c:v>31.02539567394869</c:v>
                </c:pt>
                <c:pt idx="53">
                  <c:v>27.21525936311289</c:v>
                </c:pt>
                <c:pt idx="54">
                  <c:v>27.21525936311289</c:v>
                </c:pt>
                <c:pt idx="55">
                  <c:v>29.39248011216192</c:v>
                </c:pt>
                <c:pt idx="56">
                  <c:v>29.39248011216192</c:v>
                </c:pt>
                <c:pt idx="57">
                  <c:v>28.84817492489967</c:v>
                </c:pt>
                <c:pt idx="58">
                  <c:v>27.21525936311289</c:v>
                </c:pt>
                <c:pt idx="59">
                  <c:v>25.03803861406386</c:v>
                </c:pt>
                <c:pt idx="60">
                  <c:v>23.94942823953933</c:v>
                </c:pt>
                <c:pt idx="61">
                  <c:v>21.79819401189878</c:v>
                </c:pt>
                <c:pt idx="62">
                  <c:v>21.26653074331587</c:v>
                </c:pt>
                <c:pt idx="63">
                  <c:v>42.53306148663174</c:v>
                </c:pt>
                <c:pt idx="64">
                  <c:v>65.92624530427922</c:v>
                </c:pt>
                <c:pt idx="65">
                  <c:v>47.84969417246072</c:v>
                </c:pt>
                <c:pt idx="66">
                  <c:v>45.72304109812914</c:v>
                </c:pt>
                <c:pt idx="67">
                  <c:v>45.72304109812914</c:v>
                </c:pt>
                <c:pt idx="68">
                  <c:v>45.72304109812914</c:v>
                </c:pt>
                <c:pt idx="69">
                  <c:v>45.19137782954624</c:v>
                </c:pt>
                <c:pt idx="70">
                  <c:v>43.06472475521463</c:v>
                </c:pt>
                <c:pt idx="71">
                  <c:v>43.06472475521463</c:v>
                </c:pt>
                <c:pt idx="72">
                  <c:v>43.06472475521463</c:v>
                </c:pt>
                <c:pt idx="73">
                  <c:v>44.65971456096334</c:v>
                </c:pt>
                <c:pt idx="74">
                  <c:v>40.93807168088306</c:v>
                </c:pt>
                <c:pt idx="75">
                  <c:v>40.40640841230016</c:v>
                </c:pt>
                <c:pt idx="76">
                  <c:v>41.46973494946596</c:v>
                </c:pt>
                <c:pt idx="77">
                  <c:v>42.53306148663174</c:v>
                </c:pt>
                <c:pt idx="78">
                  <c:v>38.81141860655148</c:v>
                </c:pt>
                <c:pt idx="79">
                  <c:v>38.27975533796858</c:v>
                </c:pt>
                <c:pt idx="80">
                  <c:v>36.68476553221988</c:v>
                </c:pt>
                <c:pt idx="81">
                  <c:v>35.0897757264712</c:v>
                </c:pt>
                <c:pt idx="82">
                  <c:v>33.49478592072251</c:v>
                </c:pt>
                <c:pt idx="83">
                  <c:v>27.64648996631064</c:v>
                </c:pt>
                <c:pt idx="84">
                  <c:v>25.51983689197905</c:v>
                </c:pt>
                <c:pt idx="85">
                  <c:v>27.11482669772774</c:v>
                </c:pt>
                <c:pt idx="86">
                  <c:v>27.64648996631064</c:v>
                </c:pt>
                <c:pt idx="87">
                  <c:v>27.64648996631064</c:v>
                </c:pt>
                <c:pt idx="88">
                  <c:v>28.70981650347643</c:v>
                </c:pt>
                <c:pt idx="89">
                  <c:v>26.58316342914485</c:v>
                </c:pt>
                <c:pt idx="90">
                  <c:v>25.51983689197905</c:v>
                </c:pt>
                <c:pt idx="91">
                  <c:v>24.98817362339615</c:v>
                </c:pt>
                <c:pt idx="92">
                  <c:v>24.52039599023067</c:v>
                </c:pt>
                <c:pt idx="93">
                  <c:v>24.52039599023067</c:v>
                </c:pt>
                <c:pt idx="94">
                  <c:v>24.52039599023067</c:v>
                </c:pt>
                <c:pt idx="95">
                  <c:v>25.58650016371896</c:v>
                </c:pt>
                <c:pt idx="96">
                  <c:v>25.58650016371896</c:v>
                </c:pt>
                <c:pt idx="97">
                  <c:v>42.11111485278744</c:v>
                </c:pt>
                <c:pt idx="98">
                  <c:v>46.90858363348475</c:v>
                </c:pt>
                <c:pt idx="99">
                  <c:v>60.23488580208838</c:v>
                </c:pt>
                <c:pt idx="100">
                  <c:v>50.63994824069377</c:v>
                </c:pt>
                <c:pt idx="101">
                  <c:v>52.2391045009262</c:v>
                </c:pt>
                <c:pt idx="102">
                  <c:v>52.2391045009262</c:v>
                </c:pt>
                <c:pt idx="103">
                  <c:v>52.77215658767035</c:v>
                </c:pt>
                <c:pt idx="104">
                  <c:v>53.83826076115863</c:v>
                </c:pt>
                <c:pt idx="105">
                  <c:v>55.43741702139107</c:v>
                </c:pt>
                <c:pt idx="106">
                  <c:v>57.56962536836765</c:v>
                </c:pt>
                <c:pt idx="107">
                  <c:v>58.63572954185595</c:v>
                </c:pt>
                <c:pt idx="108">
                  <c:v>58.1026774551118</c:v>
                </c:pt>
                <c:pt idx="109">
                  <c:v>62.36709414906495</c:v>
                </c:pt>
                <c:pt idx="110">
                  <c:v>68.23066710325055</c:v>
                </c:pt>
                <c:pt idx="111">
                  <c:v>71.42897962371542</c:v>
                </c:pt>
                <c:pt idx="112">
                  <c:v>73.561187970692</c:v>
                </c:pt>
                <c:pt idx="113">
                  <c:v>77.29255257790101</c:v>
                </c:pt>
                <c:pt idx="114">
                  <c:v>81.02391718511003</c:v>
                </c:pt>
                <c:pt idx="115">
                  <c:v>84.2222297055749</c:v>
                </c:pt>
                <c:pt idx="116">
                  <c:v>89.0196984862722</c:v>
                </c:pt>
                <c:pt idx="117">
                  <c:v>90.08580265976049</c:v>
                </c:pt>
                <c:pt idx="118">
                  <c:v>80.4908650983659</c:v>
                </c:pt>
                <c:pt idx="119">
                  <c:v>55.43741702139107</c:v>
                </c:pt>
                <c:pt idx="120">
                  <c:v>59.70183371534423</c:v>
                </c:pt>
                <c:pt idx="121">
                  <c:v>52.2391045009262</c:v>
                </c:pt>
                <c:pt idx="122">
                  <c:v>48.50773989371719</c:v>
                </c:pt>
                <c:pt idx="123">
                  <c:v>49.36033264727127</c:v>
                </c:pt>
                <c:pt idx="124">
                  <c:v>52.71491836116348</c:v>
                </c:pt>
                <c:pt idx="125">
                  <c:v>54.15259795283158</c:v>
                </c:pt>
                <c:pt idx="126">
                  <c:v>61.34099591117206</c:v>
                </c:pt>
                <c:pt idx="127">
                  <c:v>58.46563672783587</c:v>
                </c:pt>
                <c:pt idx="128">
                  <c:v>60.38254285006</c:v>
                </c:pt>
                <c:pt idx="129">
                  <c:v>62.29944897228413</c:v>
                </c:pt>
                <c:pt idx="130">
                  <c:v>64.21635509450824</c:v>
                </c:pt>
                <c:pt idx="131">
                  <c:v>93.92839998898222</c:v>
                </c:pt>
                <c:pt idx="132">
                  <c:v>87.21922856119778</c:v>
                </c:pt>
                <c:pt idx="133">
                  <c:v>80.03083060285728</c:v>
                </c:pt>
                <c:pt idx="134">
                  <c:v>80.03083060285728</c:v>
                </c:pt>
                <c:pt idx="135">
                  <c:v>85.30232243897363</c:v>
                </c:pt>
                <c:pt idx="136">
                  <c:v>77.63469795007715</c:v>
                </c:pt>
                <c:pt idx="137">
                  <c:v>71.40475305284873</c:v>
                </c:pt>
                <c:pt idx="138">
                  <c:v>69.48784693062458</c:v>
                </c:pt>
                <c:pt idx="139">
                  <c:v>61.8202224417281</c:v>
                </c:pt>
                <c:pt idx="140">
                  <c:v>63.25790203339618</c:v>
                </c:pt>
                <c:pt idx="141">
                  <c:v>66.13326121673238</c:v>
                </c:pt>
                <c:pt idx="142">
                  <c:v>69.48784693062458</c:v>
                </c:pt>
                <c:pt idx="143">
                  <c:v>62.77867550284015</c:v>
                </c:pt>
                <c:pt idx="144">
                  <c:v>63.25790203339618</c:v>
                </c:pt>
                <c:pt idx="145">
                  <c:v>65.65403468617634</c:v>
                </c:pt>
                <c:pt idx="146">
                  <c:v>73.80088570562887</c:v>
                </c:pt>
                <c:pt idx="147">
                  <c:v>83.38541631674948</c:v>
                </c:pt>
                <c:pt idx="148">
                  <c:v>94.88685305009426</c:v>
                </c:pt>
                <c:pt idx="149">
                  <c:v>106.388289783439</c:v>
                </c:pt>
                <c:pt idx="150">
                  <c:v>126.0365775362363</c:v>
                </c:pt>
                <c:pt idx="151">
                  <c:v>148.6418767955704</c:v>
                </c:pt>
                <c:pt idx="152">
                  <c:v>147.2439908068973</c:v>
                </c:pt>
                <c:pt idx="153">
                  <c:v>133.731092916391</c:v>
                </c:pt>
                <c:pt idx="154">
                  <c:v>138.8566748748589</c:v>
                </c:pt>
                <c:pt idx="155">
                  <c:v>145.8461048182243</c:v>
                </c:pt>
                <c:pt idx="156">
                  <c:v>144.9141808257756</c:v>
                </c:pt>
                <c:pt idx="157">
                  <c:v>136.9928268899615</c:v>
                </c:pt>
                <c:pt idx="158">
                  <c:v>137.9247508824102</c:v>
                </c:pt>
                <c:pt idx="159">
                  <c:v>131.8672449314936</c:v>
                </c:pt>
                <c:pt idx="160">
                  <c:v>124.4118529919038</c:v>
                </c:pt>
                <c:pt idx="161">
                  <c:v>117.4224230485384</c:v>
                </c:pt>
                <c:pt idx="162">
                  <c:v>109.5010691127243</c:v>
                </c:pt>
                <c:pt idx="163">
                  <c:v>113.6947270787435</c:v>
                </c:pt>
                <c:pt idx="164">
                  <c:v>108.1031831240512</c:v>
                </c:pt>
                <c:pt idx="165">
                  <c:v>107.6372211278269</c:v>
                </c:pt>
                <c:pt idx="166">
                  <c:v>111.8308790938461</c:v>
                </c:pt>
                <c:pt idx="167">
                  <c:v>103.4435631618077</c:v>
                </c:pt>
                <c:pt idx="168">
                  <c:v>109.0351071164999</c:v>
                </c:pt>
                <c:pt idx="169">
                  <c:v>116.0245370598653</c:v>
                </c:pt>
                <c:pt idx="170">
                  <c:v>124.8778149881282</c:v>
                </c:pt>
                <c:pt idx="171">
                  <c:v>128.605510957923</c:v>
                </c:pt>
                <c:pt idx="172">
                  <c:v>130.9353209390448</c:v>
                </c:pt>
                <c:pt idx="173">
                  <c:v>130.9353209390448</c:v>
                </c:pt>
                <c:pt idx="174">
                  <c:v>139.3226368710833</c:v>
                </c:pt>
                <c:pt idx="175">
                  <c:v>214.8084802594294</c:v>
                </c:pt>
                <c:pt idx="176">
                  <c:v>175.6676725765832</c:v>
                </c:pt>
                <c:pt idx="177">
                  <c:v>153.7674587540384</c:v>
                </c:pt>
                <c:pt idx="178">
                  <c:v>132.333206927718</c:v>
                </c:pt>
                <c:pt idx="179">
                  <c:v>132.7991689239422</c:v>
                </c:pt>
                <c:pt idx="180">
                  <c:v>148.6418767955704</c:v>
                </c:pt>
                <c:pt idx="181">
                  <c:v>186.3847984897435</c:v>
                </c:pt>
                <c:pt idx="182">
                  <c:v>176.0199392714634</c:v>
                </c:pt>
                <c:pt idx="183">
                  <c:v>159.693452150632</c:v>
                </c:pt>
                <c:pt idx="184">
                  <c:v>164.2852766533658</c:v>
                </c:pt>
                <c:pt idx="185">
                  <c:v>155.1016276478981</c:v>
                </c:pt>
                <c:pt idx="186">
                  <c:v>147.9587895325344</c:v>
                </c:pt>
                <c:pt idx="187">
                  <c:v>138.2649378045408</c:v>
                </c:pt>
                <c:pt idx="188">
                  <c:v>134.183316024333</c:v>
                </c:pt>
                <c:pt idx="189">
                  <c:v>140.3057486946447</c:v>
                </c:pt>
                <c:pt idx="190">
                  <c:v>131.6323024117031</c:v>
                </c:pt>
                <c:pt idx="191">
                  <c:v>137.7547350820148</c:v>
                </c:pt>
                <c:pt idx="192">
                  <c:v>136.2241269144369</c:v>
                </c:pt>
                <c:pt idx="193">
                  <c:v>139.2853432495928</c:v>
                </c:pt>
                <c:pt idx="194">
                  <c:v>154.5914249253722</c:v>
                </c:pt>
                <c:pt idx="195">
                  <c:v>190.8158182247168</c:v>
                </c:pt>
                <c:pt idx="196">
                  <c:v>178.0607501615672</c:v>
                </c:pt>
                <c:pt idx="197">
                  <c:v>161.22406031821</c:v>
                </c:pt>
                <c:pt idx="198">
                  <c:v>145.4077759199045</c:v>
                </c:pt>
                <c:pt idx="199">
                  <c:v>146.4281813649565</c:v>
                </c:pt>
                <c:pt idx="200">
                  <c:v>155.1016276478981</c:v>
                </c:pt>
                <c:pt idx="201">
                  <c:v>175.5097365489374</c:v>
                </c:pt>
                <c:pt idx="202">
                  <c:v>222.4483870213276</c:v>
                </c:pt>
                <c:pt idx="203">
                  <c:v>246.9381177025747</c:v>
                </c:pt>
                <c:pt idx="204">
                  <c:v>258.1625775981463</c:v>
                </c:pt>
                <c:pt idx="205">
                  <c:v>265.8156184360359</c:v>
                </c:pt>
                <c:pt idx="206">
                  <c:v>258.6727803206723</c:v>
                </c:pt>
                <c:pt idx="207">
                  <c:v>217.3463597960678</c:v>
                </c:pt>
                <c:pt idx="208">
                  <c:v>203.5708862878663</c:v>
                </c:pt>
                <c:pt idx="209">
                  <c:v>220.9177788537497</c:v>
                </c:pt>
                <c:pt idx="210">
                  <c:v>257.6523748756203</c:v>
                </c:pt>
                <c:pt idx="211">
                  <c:v>301.5298090128547</c:v>
                </c:pt>
                <c:pt idx="212">
                  <c:v>310.987362405474</c:v>
                </c:pt>
                <c:pt idx="213">
                  <c:v>350.2699766040603</c:v>
                </c:pt>
                <c:pt idx="214">
                  <c:v>450.6588795560027</c:v>
                </c:pt>
                <c:pt idx="215">
                  <c:v>404.2835711271163</c:v>
                </c:pt>
                <c:pt idx="216">
                  <c:v>330.0830776408978</c:v>
                </c:pt>
                <c:pt idx="217">
                  <c:v>306.0770356306508</c:v>
                </c:pt>
                <c:pt idx="218">
                  <c:v>340.9949149182828</c:v>
                </c:pt>
                <c:pt idx="219">
                  <c:v>487.759126299112</c:v>
                </c:pt>
                <c:pt idx="220">
                  <c:v>621.974724810948</c:v>
                </c:pt>
                <c:pt idx="221">
                  <c:v>796.564121249109</c:v>
                </c:pt>
                <c:pt idx="222">
                  <c:v>1003.889029519425</c:v>
                </c:pt>
                <c:pt idx="223">
                  <c:v>1200.302100512356</c:v>
                </c:pt>
                <c:pt idx="224">
                  <c:v>1533.1131374726</c:v>
                </c:pt>
                <c:pt idx="225">
                  <c:v>1838.644581239382</c:v>
                </c:pt>
                <c:pt idx="226">
                  <c:v>1980.498465845387</c:v>
                </c:pt>
                <c:pt idx="227">
                  <c:v>1953.218872651925</c:v>
                </c:pt>
                <c:pt idx="228">
                  <c:v>2149.631943644856</c:v>
                </c:pt>
                <c:pt idx="229">
                  <c:v>2455.163387411637</c:v>
                </c:pt>
                <c:pt idx="230">
                  <c:v>2706.135644791494</c:v>
                </c:pt>
                <c:pt idx="231">
                  <c:v>2264.206235057399</c:v>
                </c:pt>
                <c:pt idx="232">
                  <c:v>1402.171090143979</c:v>
                </c:pt>
                <c:pt idx="233">
                  <c:v>1205.758019151049</c:v>
                </c:pt>
                <c:pt idx="234">
                  <c:v>1434.906601976135</c:v>
                </c:pt>
                <c:pt idx="235">
                  <c:v>1964.13070992931</c:v>
                </c:pt>
                <c:pt idx="236">
                  <c:v>2389.692363747327</c:v>
                </c:pt>
                <c:pt idx="237">
                  <c:v>2504.266655159869</c:v>
                </c:pt>
                <c:pt idx="238">
                  <c:v>2460.61930605033</c:v>
                </c:pt>
                <c:pt idx="239">
                  <c:v>2531.546248353332</c:v>
                </c:pt>
                <c:pt idx="240">
                  <c:v>2482.4429806051</c:v>
                </c:pt>
                <c:pt idx="241">
                  <c:v>2580.649516101566</c:v>
                </c:pt>
                <c:pt idx="242">
                  <c:v>2902.548715784425</c:v>
                </c:pt>
                <c:pt idx="243">
                  <c:v>3724.990785551872</c:v>
                </c:pt>
                <c:pt idx="244">
                  <c:v>3786.459280362959</c:v>
                </c:pt>
                <c:pt idx="245">
                  <c:v>3282.417622912046</c:v>
                </c:pt>
                <c:pt idx="246">
                  <c:v>3116.452686922111</c:v>
                </c:pt>
                <c:pt idx="247">
                  <c:v>3208.655429138741</c:v>
                </c:pt>
                <c:pt idx="248">
                  <c:v>3429.942010458655</c:v>
                </c:pt>
                <c:pt idx="249">
                  <c:v>3208.655429138741</c:v>
                </c:pt>
                <c:pt idx="250">
                  <c:v>2962.781449894394</c:v>
                </c:pt>
                <c:pt idx="251">
                  <c:v>2889.01925612109</c:v>
                </c:pt>
                <c:pt idx="252">
                  <c:v>2876.725557158872</c:v>
                </c:pt>
                <c:pt idx="253">
                  <c:v>2796.81651390446</c:v>
                </c:pt>
                <c:pt idx="254">
                  <c:v>2581.676782065654</c:v>
                </c:pt>
                <c:pt idx="255">
                  <c:v>2428.005545037937</c:v>
                </c:pt>
                <c:pt idx="256">
                  <c:v>2557.089384141219</c:v>
                </c:pt>
                <c:pt idx="257">
                  <c:v>2593.970481027871</c:v>
                </c:pt>
                <c:pt idx="258">
                  <c:v>2243.600060604675</c:v>
                </c:pt>
                <c:pt idx="259">
                  <c:v>1905.523339143697</c:v>
                </c:pt>
                <c:pt idx="260">
                  <c:v>1407.628531173892</c:v>
                </c:pt>
                <c:pt idx="261">
                  <c:v>1100.286057118458</c:v>
                </c:pt>
                <c:pt idx="262">
                  <c:v>952.7616695718484</c:v>
                </c:pt>
                <c:pt idx="263">
                  <c:v>958.9085190529572</c:v>
                </c:pt>
                <c:pt idx="264">
                  <c:v>1118.726605561784</c:v>
                </c:pt>
                <c:pt idx="265">
                  <c:v>1217.076197259523</c:v>
                </c:pt>
                <c:pt idx="266">
                  <c:v>1112.579756080675</c:v>
                </c:pt>
                <c:pt idx="267">
                  <c:v>817.5309809874572</c:v>
                </c:pt>
                <c:pt idx="268">
                  <c:v>768.3561851385874</c:v>
                </c:pt>
                <c:pt idx="269">
                  <c:v>854.4120778741094</c:v>
                </c:pt>
                <c:pt idx="270">
                  <c:v>854.4120778741094</c:v>
                </c:pt>
                <c:pt idx="271">
                  <c:v>878.9994757985441</c:v>
                </c:pt>
                <c:pt idx="272">
                  <c:v>854.4120778741094</c:v>
                </c:pt>
                <c:pt idx="273">
                  <c:v>933.0992576411046</c:v>
                </c:pt>
                <c:pt idx="274">
                  <c:v>854.1447050714726</c:v>
                </c:pt>
                <c:pt idx="275">
                  <c:v>775.1901525018407</c:v>
                </c:pt>
                <c:pt idx="276">
                  <c:v>716.3331224044784</c:v>
                </c:pt>
                <c:pt idx="277">
                  <c:v>818.2562720852761</c:v>
                </c:pt>
                <c:pt idx="278">
                  <c:v>911.5661978493866</c:v>
                </c:pt>
                <c:pt idx="279">
                  <c:v>875.6777648631905</c:v>
                </c:pt>
                <c:pt idx="280">
                  <c:v>775.1901525018407</c:v>
                </c:pt>
                <c:pt idx="281">
                  <c:v>732.1240329184051</c:v>
                </c:pt>
                <c:pt idx="282">
                  <c:v>739.3017195156443</c:v>
                </c:pt>
                <c:pt idx="283">
                  <c:v>782.3678390990798</c:v>
                </c:pt>
                <c:pt idx="284">
                  <c:v>696.9533685919325</c:v>
                </c:pt>
                <c:pt idx="285">
                  <c:v>635.943032515399</c:v>
                </c:pt>
                <c:pt idx="286">
                  <c:v>518.9467409803989</c:v>
                </c:pt>
                <c:pt idx="287">
                  <c:v>440.7099570704909</c:v>
                </c:pt>
                <c:pt idx="288">
                  <c:v>381.135158313405</c:v>
                </c:pt>
                <c:pt idx="289">
                  <c:v>355.2954865633437</c:v>
                </c:pt>
                <c:pt idx="290">
                  <c:v>371.804165736994</c:v>
                </c:pt>
                <c:pt idx="291">
                  <c:v>370.3686284175461</c:v>
                </c:pt>
                <c:pt idx="292">
                  <c:v>344.5289566674846</c:v>
                </c:pt>
                <c:pt idx="293">
                  <c:v>325.1492028549387</c:v>
                </c:pt>
                <c:pt idx="294">
                  <c:v>308.6405236812884</c:v>
                </c:pt>
                <c:pt idx="295">
                  <c:v>294.2851504868098</c:v>
                </c:pt>
                <c:pt idx="296">
                  <c:v>283.518620590951</c:v>
                </c:pt>
                <c:pt idx="297">
                  <c:v>268.4454787367486</c:v>
                </c:pt>
                <c:pt idx="298">
                  <c:v>251.2190309033743</c:v>
                </c:pt>
                <c:pt idx="299">
                  <c:v>241.1702696672394</c:v>
                </c:pt>
                <c:pt idx="300">
                  <c:v>245.4768816255828</c:v>
                </c:pt>
                <c:pt idx="301">
                  <c:v>225.3793591533129</c:v>
                </c:pt>
                <c:pt idx="302">
                  <c:v>203.8462993615952</c:v>
                </c:pt>
                <c:pt idx="303">
                  <c:v>177.2888589518099</c:v>
                </c:pt>
                <c:pt idx="304">
                  <c:v>159.136323066894</c:v>
                </c:pt>
                <c:pt idx="305">
                  <c:v>141.7897096520194</c:v>
                </c:pt>
                <c:pt idx="306">
                  <c:v>132.7393026529543</c:v>
                </c:pt>
                <c:pt idx="307">
                  <c:v>128.9682997366772</c:v>
                </c:pt>
                <c:pt idx="308">
                  <c:v>125.1972968204</c:v>
                </c:pt>
                <c:pt idx="309">
                  <c:v>122.1804944873784</c:v>
                </c:pt>
                <c:pt idx="310">
                  <c:v>116.146889821335</c:v>
                </c:pt>
                <c:pt idx="311">
                  <c:v>110.1132851552916</c:v>
                </c:pt>
                <c:pt idx="312">
                  <c:v>102.5712793227374</c:v>
                </c:pt>
                <c:pt idx="313">
                  <c:v>98.80027640646026</c:v>
                </c:pt>
                <c:pt idx="314">
                  <c:v>96.53767465669401</c:v>
                </c:pt>
                <c:pt idx="315">
                  <c:v>92.76667174041688</c:v>
                </c:pt>
                <c:pt idx="316">
                  <c:v>92.01247115716144</c:v>
                </c:pt>
                <c:pt idx="317">
                  <c:v>91.25827057390605</c:v>
                </c:pt>
                <c:pt idx="318">
                  <c:v>88.24146824088437</c:v>
                </c:pt>
                <c:pt idx="319">
                  <c:v>83.71626474135184</c:v>
                </c:pt>
                <c:pt idx="320">
                  <c:v>80.69946240833016</c:v>
                </c:pt>
                <c:pt idx="321">
                  <c:v>79.1910612418193</c:v>
                </c:pt>
                <c:pt idx="322">
                  <c:v>92.01247115716144</c:v>
                </c:pt>
                <c:pt idx="323">
                  <c:v>110.867485738547</c:v>
                </c:pt>
                <c:pt idx="324">
                  <c:v>113.1300874883133</c:v>
                </c:pt>
                <c:pt idx="325">
                  <c:v>106.3422822390145</c:v>
                </c:pt>
                <c:pt idx="326">
                  <c:v>92.01247115716144</c:v>
                </c:pt>
                <c:pt idx="327">
                  <c:v>80.69946240833016</c:v>
                </c:pt>
                <c:pt idx="328">
                  <c:v>72.40325599252051</c:v>
                </c:pt>
                <c:pt idx="329">
                  <c:v>67.12385190973255</c:v>
                </c:pt>
                <c:pt idx="330">
                  <c:v>63.35284899345545</c:v>
                </c:pt>
                <c:pt idx="331">
                  <c:v>61.84444782694459</c:v>
                </c:pt>
                <c:pt idx="332">
                  <c:v>59.58184607717833</c:v>
                </c:pt>
                <c:pt idx="333">
                  <c:v>56.56504374415665</c:v>
                </c:pt>
                <c:pt idx="334">
                  <c:v>52.79404082787954</c:v>
                </c:pt>
                <c:pt idx="335">
                  <c:v>43.86349401899182</c:v>
                </c:pt>
                <c:pt idx="336">
                  <c:v>41.2447779581565</c:v>
                </c:pt>
                <c:pt idx="337">
                  <c:v>38.62606189732116</c:v>
                </c:pt>
                <c:pt idx="338">
                  <c:v>36.66202485169465</c:v>
                </c:pt>
                <c:pt idx="339">
                  <c:v>34.69798780606816</c:v>
                </c:pt>
                <c:pt idx="340">
                  <c:v>32.73395076044166</c:v>
                </c:pt>
                <c:pt idx="341">
                  <c:v>31.42459273002399</c:v>
                </c:pt>
                <c:pt idx="342">
                  <c:v>31.42459273002399</c:v>
                </c:pt>
                <c:pt idx="343">
                  <c:v>34.04330879085933</c:v>
                </c:pt>
                <c:pt idx="344">
                  <c:v>51.064963186289</c:v>
                </c:pt>
                <c:pt idx="345">
                  <c:v>72.66937068818048</c:v>
                </c:pt>
                <c:pt idx="346">
                  <c:v>94.92845720528081</c:v>
                </c:pt>
                <c:pt idx="347">
                  <c:v>85.10827197714831</c:v>
                </c:pt>
                <c:pt idx="348">
                  <c:v>70.70533364255397</c:v>
                </c:pt>
                <c:pt idx="349">
                  <c:v>58.92111136879499</c:v>
                </c:pt>
                <c:pt idx="350">
                  <c:v>51.064963186289</c:v>
                </c:pt>
                <c:pt idx="351">
                  <c:v>45.82753106461832</c:v>
                </c:pt>
                <c:pt idx="352">
                  <c:v>43.208815003783</c:v>
                </c:pt>
                <c:pt idx="353">
                  <c:v>40.59009894294766</c:v>
                </c:pt>
                <c:pt idx="354">
                  <c:v>39.28074091253</c:v>
                </c:pt>
                <c:pt idx="355">
                  <c:v>37.97138288211232</c:v>
                </c:pt>
                <c:pt idx="356">
                  <c:v>38.62606189732116</c:v>
                </c:pt>
                <c:pt idx="357">
                  <c:v>37.3167038669035</c:v>
                </c:pt>
                <c:pt idx="358">
                  <c:v>36.00734583648583</c:v>
                </c:pt>
                <c:pt idx="359">
                  <c:v>34.04330879085933</c:v>
                </c:pt>
                <c:pt idx="360">
                  <c:v>31.42459273002399</c:v>
                </c:pt>
                <c:pt idx="361">
                  <c:v>30.11523469960633</c:v>
                </c:pt>
                <c:pt idx="362">
                  <c:v>28.80587666918866</c:v>
                </c:pt>
                <c:pt idx="363">
                  <c:v>27.49651863877099</c:v>
                </c:pt>
                <c:pt idx="364">
                  <c:v>26.18716060835333</c:v>
                </c:pt>
                <c:pt idx="365">
                  <c:v>20.71940589996939</c:v>
                </c:pt>
                <c:pt idx="366">
                  <c:v>20.174158376286</c:v>
                </c:pt>
                <c:pt idx="367">
                  <c:v>19.62891085260259</c:v>
                </c:pt>
                <c:pt idx="368">
                  <c:v>19.08366332891918</c:v>
                </c:pt>
                <c:pt idx="369">
                  <c:v>18.53841580523577</c:v>
                </c:pt>
                <c:pt idx="370">
                  <c:v>19.08366332891918</c:v>
                </c:pt>
                <c:pt idx="371">
                  <c:v>32.7148514210043</c:v>
                </c:pt>
                <c:pt idx="372">
                  <c:v>31.6243563736375</c:v>
                </c:pt>
                <c:pt idx="373">
                  <c:v>29.44336627890387</c:v>
                </c:pt>
                <c:pt idx="374">
                  <c:v>44.16504941835582</c:v>
                </c:pt>
                <c:pt idx="375">
                  <c:v>227.9134648996634</c:v>
                </c:pt>
                <c:pt idx="376">
                  <c:v>154.8502967260871</c:v>
                </c:pt>
                <c:pt idx="377">
                  <c:v>114.5019799735151</c:v>
                </c:pt>
                <c:pt idx="378">
                  <c:v>104.1422770235304</c:v>
                </c:pt>
                <c:pt idx="379">
                  <c:v>101.9612869287968</c:v>
                </c:pt>
                <c:pt idx="380">
                  <c:v>103.0517819761636</c:v>
                </c:pt>
                <c:pt idx="381">
                  <c:v>104.1422770235304</c:v>
                </c:pt>
                <c:pt idx="382">
                  <c:v>95.9635641682793</c:v>
                </c:pt>
                <c:pt idx="383">
                  <c:v>83.9681186472444</c:v>
                </c:pt>
                <c:pt idx="384">
                  <c:v>75.78940579199333</c:v>
                </c:pt>
                <c:pt idx="385">
                  <c:v>69.79168303147586</c:v>
                </c:pt>
                <c:pt idx="386">
                  <c:v>68.70118798410905</c:v>
                </c:pt>
                <c:pt idx="387">
                  <c:v>69.79168303147586</c:v>
                </c:pt>
                <c:pt idx="388">
                  <c:v>62.70346522359159</c:v>
                </c:pt>
                <c:pt idx="389">
                  <c:v>57.25098998675753</c:v>
                </c:pt>
                <c:pt idx="390">
                  <c:v>334.2367320179272</c:v>
                </c:pt>
                <c:pt idx="391">
                  <c:v>616.129701762248</c:v>
                </c:pt>
                <c:pt idx="392">
                  <c:v>284.0739598390541</c:v>
                </c:pt>
                <c:pt idx="393">
                  <c:v>206.6488114760105</c:v>
                </c:pt>
                <c:pt idx="394">
                  <c:v>188.1103956707748</c:v>
                </c:pt>
                <c:pt idx="395">
                  <c:v>181.0221778628905</c:v>
                </c:pt>
                <c:pt idx="396">
                  <c:v>199.2156985379864</c:v>
                </c:pt>
                <c:pt idx="397">
                  <c:v>200.8486140997732</c:v>
                </c:pt>
                <c:pt idx="398">
                  <c:v>189.4182051672657</c:v>
                </c:pt>
                <c:pt idx="399">
                  <c:v>177.4434910474961</c:v>
                </c:pt>
                <c:pt idx="400">
                  <c:v>157.8485043060548</c:v>
                </c:pt>
                <c:pt idx="401">
                  <c:v>137.1649071900889</c:v>
                </c:pt>
                <c:pt idx="402">
                  <c:v>118.11422563591</c:v>
                </c:pt>
                <c:pt idx="403">
                  <c:v>124.1015826957948</c:v>
                </c:pt>
                <c:pt idx="404">
                  <c:v>110.4939530142384</c:v>
                </c:pt>
                <c:pt idx="405">
                  <c:v>110.4939530142384</c:v>
                </c:pt>
                <c:pt idx="406">
                  <c:v>102.8736803925667</c:v>
                </c:pt>
                <c:pt idx="407">
                  <c:v>110.4939530142384</c:v>
                </c:pt>
                <c:pt idx="408">
                  <c:v>108.8610374524515</c:v>
                </c:pt>
                <c:pt idx="409">
                  <c:v>106.6838167034025</c:v>
                </c:pt>
                <c:pt idx="410">
                  <c:v>96.88632333268185</c:v>
                </c:pt>
                <c:pt idx="411">
                  <c:v>93.62049220910835</c:v>
                </c:pt>
                <c:pt idx="412">
                  <c:v>96.88632333268185</c:v>
                </c:pt>
                <c:pt idx="413">
                  <c:v>74.02550546766707</c:v>
                </c:pt>
                <c:pt idx="414">
                  <c:v>65.31662247147093</c:v>
                </c:pt>
                <c:pt idx="415">
                  <c:v>70.75967434409351</c:v>
                </c:pt>
                <c:pt idx="416">
                  <c:v>64.22801209694641</c:v>
                </c:pt>
                <c:pt idx="417">
                  <c:v>60.41787578611061</c:v>
                </c:pt>
                <c:pt idx="418">
                  <c:v>58.78496022432385</c:v>
                </c:pt>
                <c:pt idx="419">
                  <c:v>56.60773947527481</c:v>
                </c:pt>
                <c:pt idx="420">
                  <c:v>54.97482391348804</c:v>
                </c:pt>
                <c:pt idx="421">
                  <c:v>54.4305187262258</c:v>
                </c:pt>
                <c:pt idx="422">
                  <c:v>56.60773947527481</c:v>
                </c:pt>
                <c:pt idx="423">
                  <c:v>54.97482391348804</c:v>
                </c:pt>
                <c:pt idx="424">
                  <c:v>46.81024610455417</c:v>
                </c:pt>
                <c:pt idx="425">
                  <c:v>52.25329797717676</c:v>
                </c:pt>
                <c:pt idx="426">
                  <c:v>62.73626569278184</c:v>
                </c:pt>
                <c:pt idx="427">
                  <c:v>76.55951067593717</c:v>
                </c:pt>
                <c:pt idx="428">
                  <c:v>77.09117394452006</c:v>
                </c:pt>
                <c:pt idx="429">
                  <c:v>74.43285760160556</c:v>
                </c:pt>
                <c:pt idx="430">
                  <c:v>71.24287799010818</c:v>
                </c:pt>
                <c:pt idx="431">
                  <c:v>63.79959222994763</c:v>
                </c:pt>
                <c:pt idx="432">
                  <c:v>59.01462281270155</c:v>
                </c:pt>
                <c:pt idx="433">
                  <c:v>56.35630646978706</c:v>
                </c:pt>
                <c:pt idx="434">
                  <c:v>53.6979901268726</c:v>
                </c:pt>
                <c:pt idx="435">
                  <c:v>52.1030003211239</c:v>
                </c:pt>
                <c:pt idx="436">
                  <c:v>50.50801051537521</c:v>
                </c:pt>
                <c:pt idx="437">
                  <c:v>52.1030003211239</c:v>
                </c:pt>
                <c:pt idx="438">
                  <c:v>48.3813574410436</c:v>
                </c:pt>
                <c:pt idx="439">
                  <c:v>41.46973494946596</c:v>
                </c:pt>
                <c:pt idx="440">
                  <c:v>46.25470436671202</c:v>
                </c:pt>
                <c:pt idx="441">
                  <c:v>46.78636763529492</c:v>
                </c:pt>
                <c:pt idx="442">
                  <c:v>45.72304109812914</c:v>
                </c:pt>
                <c:pt idx="443">
                  <c:v>44.65971456096334</c:v>
                </c:pt>
                <c:pt idx="444">
                  <c:v>42.00139821804886</c:v>
                </c:pt>
                <c:pt idx="445">
                  <c:v>40.40640841230016</c:v>
                </c:pt>
                <c:pt idx="446">
                  <c:v>40.40640841230016</c:v>
                </c:pt>
                <c:pt idx="447">
                  <c:v>40.93807168088306</c:v>
                </c:pt>
                <c:pt idx="448">
                  <c:v>39.34308187513437</c:v>
                </c:pt>
                <c:pt idx="449">
                  <c:v>41.46973494946596</c:v>
                </c:pt>
                <c:pt idx="450">
                  <c:v>42.00139821804886</c:v>
                </c:pt>
                <c:pt idx="451">
                  <c:v>40.93807168088306</c:v>
                </c:pt>
                <c:pt idx="452">
                  <c:v>40.40640841230016</c:v>
                </c:pt>
                <c:pt idx="453">
                  <c:v>42.00139821804886</c:v>
                </c:pt>
                <c:pt idx="454">
                  <c:v>44.12805129238044</c:v>
                </c:pt>
                <c:pt idx="455">
                  <c:v>42.53306148663174</c:v>
                </c:pt>
                <c:pt idx="456">
                  <c:v>34.5581124578883</c:v>
                </c:pt>
                <c:pt idx="457">
                  <c:v>28.78481268418382</c:v>
                </c:pt>
                <c:pt idx="458">
                  <c:v>27.71870851069554</c:v>
                </c:pt>
                <c:pt idx="459">
                  <c:v>27.71870851069554</c:v>
                </c:pt>
                <c:pt idx="460">
                  <c:v>28.78481268418382</c:v>
                </c:pt>
                <c:pt idx="461">
                  <c:v>30.91702103116041</c:v>
                </c:pt>
                <c:pt idx="462">
                  <c:v>31.98312520464869</c:v>
                </c:pt>
                <c:pt idx="463">
                  <c:v>30.38396894441627</c:v>
                </c:pt>
                <c:pt idx="464">
                  <c:v>32.51617729139284</c:v>
                </c:pt>
                <c:pt idx="465">
                  <c:v>32.51617729139284</c:v>
                </c:pt>
                <c:pt idx="466">
                  <c:v>31.98312520464869</c:v>
                </c:pt>
                <c:pt idx="467">
                  <c:v>32.51617729139284</c:v>
                </c:pt>
                <c:pt idx="468">
                  <c:v>34.11533355162528</c:v>
                </c:pt>
                <c:pt idx="469">
                  <c:v>33.04922937813699</c:v>
                </c:pt>
                <c:pt idx="470">
                  <c:v>34.11533355162528</c:v>
                </c:pt>
                <c:pt idx="471">
                  <c:v>33.58228146488113</c:v>
                </c:pt>
                <c:pt idx="472">
                  <c:v>32.51617729139284</c:v>
                </c:pt>
                <c:pt idx="473">
                  <c:v>33.04922937813699</c:v>
                </c:pt>
                <c:pt idx="474">
                  <c:v>33.58228146488113</c:v>
                </c:pt>
                <c:pt idx="475">
                  <c:v>33.58228146488113</c:v>
                </c:pt>
                <c:pt idx="476">
                  <c:v>32.51617729139284</c:v>
                </c:pt>
                <c:pt idx="477">
                  <c:v>29.85091685767212</c:v>
                </c:pt>
                <c:pt idx="478">
                  <c:v>28.78481268418382</c:v>
                </c:pt>
                <c:pt idx="479">
                  <c:v>28.78481268418382</c:v>
                </c:pt>
                <c:pt idx="480">
                  <c:v>29.31786477092798</c:v>
                </c:pt>
                <c:pt idx="481">
                  <c:v>26.65260433720724</c:v>
                </c:pt>
                <c:pt idx="482">
                  <c:v>26.1195522504631</c:v>
                </c:pt>
                <c:pt idx="483">
                  <c:v>26.1195522504631</c:v>
                </c:pt>
                <c:pt idx="484">
                  <c:v>26.1195522504631</c:v>
                </c:pt>
                <c:pt idx="485">
                  <c:v>27.71870851069554</c:v>
                </c:pt>
                <c:pt idx="486">
                  <c:v>27.71870851069554</c:v>
                </c:pt>
                <c:pt idx="487">
                  <c:v>26.65260433720724</c:v>
                </c:pt>
                <c:pt idx="488">
                  <c:v>24.91977958891365</c:v>
                </c:pt>
                <c:pt idx="489">
                  <c:v>24.91977958891365</c:v>
                </c:pt>
                <c:pt idx="490">
                  <c:v>24.91977958891365</c:v>
                </c:pt>
                <c:pt idx="491">
                  <c:v>24.91977958891365</c:v>
                </c:pt>
                <c:pt idx="492">
                  <c:v>24.91977958891365</c:v>
                </c:pt>
                <c:pt idx="493">
                  <c:v>28.27436530280587</c:v>
                </c:pt>
                <c:pt idx="494">
                  <c:v>31.14972448614206</c:v>
                </c:pt>
                <c:pt idx="495">
                  <c:v>34.98353673059032</c:v>
                </c:pt>
                <c:pt idx="496">
                  <c:v>44.08884081115492</c:v>
                </c:pt>
                <c:pt idx="497">
                  <c:v>42.1719346889308</c:v>
                </c:pt>
                <c:pt idx="498">
                  <c:v>39.77580203615063</c:v>
                </c:pt>
                <c:pt idx="499">
                  <c:v>37.37966938337046</c:v>
                </c:pt>
                <c:pt idx="500">
                  <c:v>39.77580203615063</c:v>
                </c:pt>
                <c:pt idx="501">
                  <c:v>43.13038775004285</c:v>
                </c:pt>
                <c:pt idx="502">
                  <c:v>43.60961428059888</c:v>
                </c:pt>
                <c:pt idx="503">
                  <c:v>39.77580203615063</c:v>
                </c:pt>
                <c:pt idx="504">
                  <c:v>40.73425509726269</c:v>
                </c:pt>
                <c:pt idx="505">
                  <c:v>41.69270815837477</c:v>
                </c:pt>
                <c:pt idx="506">
                  <c:v>43.13038775004285</c:v>
                </c:pt>
                <c:pt idx="507">
                  <c:v>39.2965755055946</c:v>
                </c:pt>
                <c:pt idx="508">
                  <c:v>41.69270815837477</c:v>
                </c:pt>
                <c:pt idx="509">
                  <c:v>41.69270815837477</c:v>
                </c:pt>
                <c:pt idx="510">
                  <c:v>39.77580203615063</c:v>
                </c:pt>
                <c:pt idx="511">
                  <c:v>37.8588959139265</c:v>
                </c:pt>
                <c:pt idx="512">
                  <c:v>37.37966938337046</c:v>
                </c:pt>
                <c:pt idx="513">
                  <c:v>37.37966938337046</c:v>
                </c:pt>
                <c:pt idx="514">
                  <c:v>44.08884081115492</c:v>
                </c:pt>
                <c:pt idx="515">
                  <c:v>47.44342652504712</c:v>
                </c:pt>
                <c:pt idx="516">
                  <c:v>50.79801223893938</c:v>
                </c:pt>
                <c:pt idx="517">
                  <c:v>47.99408561110895</c:v>
                </c:pt>
                <c:pt idx="518">
                  <c:v>51.25581958467946</c:v>
                </c:pt>
                <c:pt idx="519">
                  <c:v>52.18774357712817</c:v>
                </c:pt>
                <c:pt idx="520">
                  <c:v>48.92600960355766</c:v>
                </c:pt>
                <c:pt idx="521">
                  <c:v>52.65370557335252</c:v>
                </c:pt>
                <c:pt idx="522">
                  <c:v>50.32389559223074</c:v>
                </c:pt>
                <c:pt idx="523">
                  <c:v>53.58562956580125</c:v>
                </c:pt>
                <c:pt idx="524">
                  <c:v>55.91543954692305</c:v>
                </c:pt>
                <c:pt idx="525">
                  <c:v>58.7112115242692</c:v>
                </c:pt>
                <c:pt idx="526">
                  <c:v>61.50698350161534</c:v>
                </c:pt>
                <c:pt idx="527">
                  <c:v>67.56448945253201</c:v>
                </c:pt>
                <c:pt idx="528">
                  <c:v>66.6325654600833</c:v>
                </c:pt>
                <c:pt idx="529">
                  <c:v>68.49641344498074</c:v>
                </c:pt>
                <c:pt idx="530">
                  <c:v>70.82622342610254</c:v>
                </c:pt>
                <c:pt idx="531">
                  <c:v>78.28161536569228</c:v>
                </c:pt>
                <c:pt idx="532">
                  <c:v>88.06681728640379</c:v>
                </c:pt>
                <c:pt idx="533">
                  <c:v>104.8414491504807</c:v>
                </c:pt>
                <c:pt idx="534">
                  <c:v>125.8097389805769</c:v>
                </c:pt>
                <c:pt idx="535">
                  <c:v>110.432993105173</c:v>
                </c:pt>
                <c:pt idx="536">
                  <c:v>100.6477911844615</c:v>
                </c:pt>
                <c:pt idx="537">
                  <c:v>103.4435631618077</c:v>
                </c:pt>
                <c:pt idx="538">
                  <c:v>120.2181950258846</c:v>
                </c:pt>
                <c:pt idx="539">
                  <c:v>132.333206927718</c:v>
                </c:pt>
                <c:pt idx="540">
                  <c:v>144.4482188295512</c:v>
                </c:pt>
                <c:pt idx="541">
                  <c:v>154.6993827464871</c:v>
                </c:pt>
                <c:pt idx="542">
                  <c:v>137.4587888861859</c:v>
                </c:pt>
                <c:pt idx="543">
                  <c:v>126.7416629730256</c:v>
                </c:pt>
                <c:pt idx="544">
                  <c:v>115.0926130674166</c:v>
                </c:pt>
                <c:pt idx="545">
                  <c:v>102.5116391693589</c:v>
                </c:pt>
                <c:pt idx="546">
                  <c:v>123.4799289994551</c:v>
                </c:pt>
                <c:pt idx="547">
                  <c:v>153.7674587540384</c:v>
                </c:pt>
                <c:pt idx="548">
                  <c:v>167.3464929885217</c:v>
                </c:pt>
                <c:pt idx="549">
                  <c:v>164.2852766533658</c:v>
                </c:pt>
                <c:pt idx="550">
                  <c:v>173.4689256588335</c:v>
                </c:pt>
                <c:pt idx="551">
                  <c:v>160.7138575956839</c:v>
                </c:pt>
                <c:pt idx="552">
                  <c:v>142.8567623072746</c:v>
                </c:pt>
                <c:pt idx="553">
                  <c:v>132.652707856755</c:v>
                </c:pt>
                <c:pt idx="554">
                  <c:v>150.5098031451643</c:v>
                </c:pt>
                <c:pt idx="555">
                  <c:v>194.8974400049247</c:v>
                </c:pt>
                <c:pt idx="556">
                  <c:v>168.8771011560997</c:v>
                </c:pt>
                <c:pt idx="557">
                  <c:v>173.4689256588335</c:v>
                </c:pt>
                <c:pt idx="558">
                  <c:v>161.22406031821</c:v>
                </c:pt>
                <c:pt idx="559">
                  <c:v>147.9587895325344</c:v>
                </c:pt>
                <c:pt idx="560">
                  <c:v>141.8363568622227</c:v>
                </c:pt>
                <c:pt idx="561">
                  <c:v>147.9587895325344</c:v>
                </c:pt>
                <c:pt idx="562">
                  <c:v>151.5302085902163</c:v>
                </c:pt>
                <c:pt idx="563">
                  <c:v>146.9383840874825</c:v>
                </c:pt>
                <c:pt idx="564">
                  <c:v>125.5098697413913</c:v>
                </c:pt>
                <c:pt idx="565">
                  <c:v>132.142505134229</c:v>
                </c:pt>
                <c:pt idx="566">
                  <c:v>153.0608167577942</c:v>
                </c:pt>
                <c:pt idx="567">
                  <c:v>195.4076427274506</c:v>
                </c:pt>
                <c:pt idx="568">
                  <c:v>243.3666986448928</c:v>
                </c:pt>
                <c:pt idx="569">
                  <c:v>271.9380511063477</c:v>
                </c:pt>
                <c:pt idx="570">
                  <c:v>305.1012280705365</c:v>
                </c:pt>
                <c:pt idx="571">
                  <c:v>350.5092703753488</c:v>
                </c:pt>
                <c:pt idx="572">
                  <c:v>408.1621780207846</c:v>
                </c:pt>
                <c:pt idx="573">
                  <c:v>298.4685926776986</c:v>
                </c:pt>
                <c:pt idx="574">
                  <c:v>227.5504142465874</c:v>
                </c:pt>
                <c:pt idx="575">
                  <c:v>174.9995338264114</c:v>
                </c:pt>
                <c:pt idx="576">
                  <c:v>188.7750073346128</c:v>
                </c:pt>
                <c:pt idx="577">
                  <c:v>291.835957284861</c:v>
                </c:pt>
                <c:pt idx="578">
                  <c:v>510.1283927177513</c:v>
                </c:pt>
                <c:pt idx="579">
                  <c:v>542.8639045499066</c:v>
                </c:pt>
                <c:pt idx="580">
                  <c:v>531.9520672725214</c:v>
                </c:pt>
                <c:pt idx="581">
                  <c:v>545.5918638692527</c:v>
                </c:pt>
                <c:pt idx="582">
                  <c:v>544.5006801415142</c:v>
                </c:pt>
                <c:pt idx="583">
                  <c:v>414.6498165406321</c:v>
                </c:pt>
                <c:pt idx="584">
                  <c:v>316.4432810441666</c:v>
                </c:pt>
                <c:pt idx="585">
                  <c:v>392.826141985862</c:v>
                </c:pt>
                <c:pt idx="586">
                  <c:v>542.3183126860373</c:v>
                </c:pt>
                <c:pt idx="587">
                  <c:v>556.503701146638</c:v>
                </c:pt>
                <c:pt idx="588">
                  <c:v>578.3273757014077</c:v>
                </c:pt>
                <c:pt idx="589">
                  <c:v>725.6371789461062</c:v>
                </c:pt>
                <c:pt idx="590">
                  <c:v>867.491063552112</c:v>
                </c:pt>
                <c:pt idx="591">
                  <c:v>916.5943313003447</c:v>
                </c:pt>
                <c:pt idx="592">
                  <c:v>818.3877958038792</c:v>
                </c:pt>
                <c:pt idx="593">
                  <c:v>747.4608535008763</c:v>
                </c:pt>
                <c:pt idx="594">
                  <c:v>671.077992559181</c:v>
                </c:pt>
                <c:pt idx="595">
                  <c:v>600.151050256178</c:v>
                </c:pt>
                <c:pt idx="596">
                  <c:v>485.0311669797657</c:v>
                </c:pt>
                <c:pt idx="597">
                  <c:v>443.5661853257025</c:v>
                </c:pt>
                <c:pt idx="598">
                  <c:v>419.5601433154554</c:v>
                </c:pt>
                <c:pt idx="599">
                  <c:v>364.4553650646608</c:v>
                </c:pt>
                <c:pt idx="600">
                  <c:v>341.5405067821522</c:v>
                </c:pt>
                <c:pt idx="601">
                  <c:v>338.8125474628059</c:v>
                </c:pt>
                <c:pt idx="602">
                  <c:v>346.9964254208447</c:v>
                </c:pt>
                <c:pt idx="603">
                  <c:v>360.636222017576</c:v>
                </c:pt>
                <c:pt idx="604">
                  <c:v>354.6347115150143</c:v>
                </c:pt>
                <c:pt idx="605">
                  <c:v>337.1757718711982</c:v>
                </c:pt>
                <c:pt idx="606">
                  <c:v>289.7092797145732</c:v>
                </c:pt>
                <c:pt idx="607">
                  <c:v>259.156135337895</c:v>
                </c:pt>
                <c:pt idx="608">
                  <c:v>246.6075224689022</c:v>
                </c:pt>
                <c:pt idx="609">
                  <c:v>265.5438975838959</c:v>
                </c:pt>
                <c:pt idx="610">
                  <c:v>256.9383083103436</c:v>
                </c:pt>
                <c:pt idx="611">
                  <c:v>239.1124448151284</c:v>
                </c:pt>
                <c:pt idx="612">
                  <c:v>216.3691017350262</c:v>
                </c:pt>
                <c:pt idx="613">
                  <c:v>197.9285532917001</c:v>
                </c:pt>
                <c:pt idx="614">
                  <c:v>185.0201693813719</c:v>
                </c:pt>
                <c:pt idx="615">
                  <c:v>173.3411553672653</c:v>
                </c:pt>
                <c:pt idx="616">
                  <c:v>162.2768263012697</c:v>
                </c:pt>
                <c:pt idx="617">
                  <c:v>148.7537574428306</c:v>
                </c:pt>
                <c:pt idx="618">
                  <c:v>135.8453735325023</c:v>
                </c:pt>
                <c:pt idx="619">
                  <c:v>140.7628531173892</c:v>
                </c:pt>
                <c:pt idx="620">
                  <c:v>132.1572638438371</c:v>
                </c:pt>
                <c:pt idx="621">
                  <c:v>118.0195100372871</c:v>
                </c:pt>
                <c:pt idx="622">
                  <c:v>123.5516745702849</c:v>
                </c:pt>
                <c:pt idx="623">
                  <c:v>147.5243875466088</c:v>
                </c:pt>
                <c:pt idx="624">
                  <c:v>165.350251041824</c:v>
                </c:pt>
                <c:pt idx="625">
                  <c:v>169.6530456786001</c:v>
                </c:pt>
                <c:pt idx="626">
                  <c:v>164.1208811456023</c:v>
                </c:pt>
                <c:pt idx="627">
                  <c:v>162.8915112493806</c:v>
                </c:pt>
                <c:pt idx="628">
                  <c:v>158.5887166126045</c:v>
                </c:pt>
                <c:pt idx="629">
                  <c:v>141.3775380655001</c:v>
                </c:pt>
                <c:pt idx="630">
                  <c:v>120.4782498297305</c:v>
                </c:pt>
                <c:pt idx="631">
                  <c:v>97.12022180151747</c:v>
                </c:pt>
                <c:pt idx="632">
                  <c:v>82.36778304685657</c:v>
                </c:pt>
                <c:pt idx="633">
                  <c:v>77.45030346196962</c:v>
                </c:pt>
                <c:pt idx="634">
                  <c:v>76.83561851385873</c:v>
                </c:pt>
                <c:pt idx="635">
                  <c:v>75.60624861763701</c:v>
                </c:pt>
                <c:pt idx="636">
                  <c:v>71.9181389289718</c:v>
                </c:pt>
                <c:pt idx="637">
                  <c:v>68.84471418841745</c:v>
                </c:pt>
                <c:pt idx="638">
                  <c:v>67.00065934408484</c:v>
                </c:pt>
                <c:pt idx="639">
                  <c:v>73.2124032918405</c:v>
                </c:pt>
                <c:pt idx="640">
                  <c:v>66.75248535432516</c:v>
                </c:pt>
                <c:pt idx="641">
                  <c:v>61.7281047362577</c:v>
                </c:pt>
                <c:pt idx="642">
                  <c:v>58.13926143763805</c:v>
                </c:pt>
                <c:pt idx="643">
                  <c:v>56.7037241181902</c:v>
                </c:pt>
                <c:pt idx="644">
                  <c:v>56.7037241181902</c:v>
                </c:pt>
                <c:pt idx="645">
                  <c:v>55.98595545846626</c:v>
                </c:pt>
                <c:pt idx="646">
                  <c:v>53.83264947929447</c:v>
                </c:pt>
                <c:pt idx="647">
                  <c:v>50.24380618067486</c:v>
                </c:pt>
                <c:pt idx="648">
                  <c:v>46.65496288205523</c:v>
                </c:pt>
                <c:pt idx="649">
                  <c:v>44.50165690288345</c:v>
                </c:pt>
                <c:pt idx="650">
                  <c:v>43.0661195834356</c:v>
                </c:pt>
                <c:pt idx="651">
                  <c:v>43.0661195834356</c:v>
                </c:pt>
                <c:pt idx="652">
                  <c:v>40.91281360426381</c:v>
                </c:pt>
                <c:pt idx="653">
                  <c:v>40.1950449445399</c:v>
                </c:pt>
                <c:pt idx="654">
                  <c:v>73.93017195156442</c:v>
                </c:pt>
                <c:pt idx="655">
                  <c:v>134.2227393683743</c:v>
                </c:pt>
                <c:pt idx="656">
                  <c:v>94.7454630835583</c:v>
                </c:pt>
                <c:pt idx="657">
                  <c:v>70.34132865294481</c:v>
                </c:pt>
                <c:pt idx="658">
                  <c:v>57.42149277791412</c:v>
                </c:pt>
                <c:pt idx="659">
                  <c:v>53.11488081957056</c:v>
                </c:pt>
                <c:pt idx="660">
                  <c:v>50.24380618067486</c:v>
                </c:pt>
                <c:pt idx="661">
                  <c:v>45.9371942223313</c:v>
                </c:pt>
                <c:pt idx="662">
                  <c:v>45.9371942223313</c:v>
                </c:pt>
                <c:pt idx="663">
                  <c:v>46.65496288205523</c:v>
                </c:pt>
                <c:pt idx="664">
                  <c:v>45.21942556260736</c:v>
                </c:pt>
                <c:pt idx="665">
                  <c:v>43.78388824315953</c:v>
                </c:pt>
                <c:pt idx="666">
                  <c:v>48.808268861227</c:v>
                </c:pt>
                <c:pt idx="667">
                  <c:v>190.9264634865645</c:v>
                </c:pt>
                <c:pt idx="668">
                  <c:v>170.1111723545706</c:v>
                </c:pt>
                <c:pt idx="669">
                  <c:v>105.5119929794172</c:v>
                </c:pt>
                <c:pt idx="670">
                  <c:v>127.4598985701663</c:v>
                </c:pt>
                <c:pt idx="671">
                  <c:v>113.8842880715687</c:v>
                </c:pt>
                <c:pt idx="672">
                  <c:v>85.9788664911181</c:v>
                </c:pt>
                <c:pt idx="673">
                  <c:v>68.6322530762434</c:v>
                </c:pt>
                <c:pt idx="674">
                  <c:v>58.07344491066748</c:v>
                </c:pt>
                <c:pt idx="675">
                  <c:v>50.53143907811327</c:v>
                </c:pt>
                <c:pt idx="676">
                  <c:v>42.98943324555905</c:v>
                </c:pt>
                <c:pt idx="677">
                  <c:v>37.7100291627711</c:v>
                </c:pt>
                <c:pt idx="678">
                  <c:v>34.69322682974941</c:v>
                </c:pt>
                <c:pt idx="679">
                  <c:v>32.43062507998314</c:v>
                </c:pt>
                <c:pt idx="680">
                  <c:v>29.41382274696145</c:v>
                </c:pt>
                <c:pt idx="681">
                  <c:v>27.90542158045061</c:v>
                </c:pt>
                <c:pt idx="682">
                  <c:v>26.39702041393977</c:v>
                </c:pt>
                <c:pt idx="683">
                  <c:v>26.39702041393977</c:v>
                </c:pt>
                <c:pt idx="684">
                  <c:v>30.16802333021688</c:v>
                </c:pt>
                <c:pt idx="685">
                  <c:v>32.43062507998314</c:v>
                </c:pt>
                <c:pt idx="686">
                  <c:v>37.7100291627711</c:v>
                </c:pt>
                <c:pt idx="687">
                  <c:v>39.21843032928195</c:v>
                </c:pt>
                <c:pt idx="688">
                  <c:v>37.7100291627711</c:v>
                </c:pt>
                <c:pt idx="689">
                  <c:v>37.7100291627711</c:v>
                </c:pt>
                <c:pt idx="690">
                  <c:v>40.72683149579278</c:v>
                </c:pt>
                <c:pt idx="691">
                  <c:v>38.46422974602651</c:v>
                </c:pt>
                <c:pt idx="692">
                  <c:v>34.69322682974941</c:v>
                </c:pt>
                <c:pt idx="693">
                  <c:v>31.67642449672772</c:v>
                </c:pt>
                <c:pt idx="694">
                  <c:v>29.41382274696145</c:v>
                </c:pt>
                <c:pt idx="695">
                  <c:v>27.15122099719519</c:v>
                </c:pt>
                <c:pt idx="696">
                  <c:v>25.64281983068434</c:v>
                </c:pt>
                <c:pt idx="697">
                  <c:v>24.13441866417351</c:v>
                </c:pt>
                <c:pt idx="698">
                  <c:v>22.62601749766266</c:v>
                </c:pt>
                <c:pt idx="699">
                  <c:v>21.11761633115181</c:v>
                </c:pt>
                <c:pt idx="700">
                  <c:v>20.36341574789639</c:v>
                </c:pt>
                <c:pt idx="701">
                  <c:v>17.02165439542966</c:v>
                </c:pt>
                <c:pt idx="702">
                  <c:v>16.36697538022083</c:v>
                </c:pt>
                <c:pt idx="703">
                  <c:v>15.712296365012</c:v>
                </c:pt>
                <c:pt idx="704">
                  <c:v>15.712296365012</c:v>
                </c:pt>
                <c:pt idx="705">
                  <c:v>15.712296365012</c:v>
                </c:pt>
                <c:pt idx="706">
                  <c:v>17.02165439542966</c:v>
                </c:pt>
                <c:pt idx="707">
                  <c:v>19.640370456265</c:v>
                </c:pt>
                <c:pt idx="708">
                  <c:v>22.91376553230916</c:v>
                </c:pt>
                <c:pt idx="709">
                  <c:v>23.56844454751798</c:v>
                </c:pt>
                <c:pt idx="710">
                  <c:v>23.56844454751798</c:v>
                </c:pt>
                <c:pt idx="711">
                  <c:v>135.5185561482284</c:v>
                </c:pt>
                <c:pt idx="712">
                  <c:v>407.2103474598942</c:v>
                </c:pt>
                <c:pt idx="713">
                  <c:v>189.8569144105616</c:v>
                </c:pt>
                <c:pt idx="714">
                  <c:v>112.6047906159193</c:v>
                </c:pt>
                <c:pt idx="715">
                  <c:v>81.83487690110415</c:v>
                </c:pt>
                <c:pt idx="716">
                  <c:v>66.777259551301</c:v>
                </c:pt>
                <c:pt idx="717">
                  <c:v>58.92111136879499</c:v>
                </c:pt>
                <c:pt idx="718">
                  <c:v>50.41028417108014</c:v>
                </c:pt>
                <c:pt idx="719">
                  <c:v>44.51817303420066</c:v>
                </c:pt>
                <c:pt idx="720">
                  <c:v>39.93541992773883</c:v>
                </c:pt>
                <c:pt idx="721">
                  <c:v>40.59009894294766</c:v>
                </c:pt>
                <c:pt idx="722">
                  <c:v>40.59009894294766</c:v>
                </c:pt>
                <c:pt idx="723">
                  <c:v>41.2447779581565</c:v>
                </c:pt>
                <c:pt idx="724">
                  <c:v>33.38862977565048</c:v>
                </c:pt>
                <c:pt idx="725">
                  <c:v>30.11523469960633</c:v>
                </c:pt>
                <c:pt idx="726">
                  <c:v>28.15119765397983</c:v>
                </c:pt>
                <c:pt idx="727">
                  <c:v>26.84183962356216</c:v>
                </c:pt>
                <c:pt idx="728">
                  <c:v>24.87780257793566</c:v>
                </c:pt>
                <c:pt idx="729">
                  <c:v>23.56844454751798</c:v>
                </c:pt>
                <c:pt idx="730">
                  <c:v>22.91376553230916</c:v>
                </c:pt>
              </c:numCache>
            </c:numRef>
          </c:yVal>
          <c:smooth val="1"/>
        </c:ser>
        <c:ser>
          <c:idx val="7"/>
          <c:order val="3"/>
          <c:marker>
            <c:symbol val="none"/>
          </c:marker>
          <c:xVal>
            <c:numRef>
              <c:f>Results!$A$2193:$A$2923</c:f>
              <c:numCache>
                <c:formatCode>m/d/yyyy</c:formatCode>
                <c:ptCount val="731"/>
                <c:pt idx="0">
                  <c:v>27303.0</c:v>
                </c:pt>
                <c:pt idx="1">
                  <c:v>27304.0</c:v>
                </c:pt>
                <c:pt idx="2">
                  <c:v>27305.0</c:v>
                </c:pt>
                <c:pt idx="3">
                  <c:v>27306.0</c:v>
                </c:pt>
                <c:pt idx="4">
                  <c:v>27307.0</c:v>
                </c:pt>
                <c:pt idx="5">
                  <c:v>27308.0</c:v>
                </c:pt>
                <c:pt idx="6">
                  <c:v>27309.0</c:v>
                </c:pt>
                <c:pt idx="7">
                  <c:v>27310.0</c:v>
                </c:pt>
                <c:pt idx="8">
                  <c:v>27311.0</c:v>
                </c:pt>
                <c:pt idx="9">
                  <c:v>27312.0</c:v>
                </c:pt>
                <c:pt idx="10">
                  <c:v>27313.0</c:v>
                </c:pt>
                <c:pt idx="11">
                  <c:v>27314.0</c:v>
                </c:pt>
                <c:pt idx="12">
                  <c:v>27315.0</c:v>
                </c:pt>
                <c:pt idx="13">
                  <c:v>27316.0</c:v>
                </c:pt>
                <c:pt idx="14">
                  <c:v>27317.0</c:v>
                </c:pt>
                <c:pt idx="15">
                  <c:v>27318.0</c:v>
                </c:pt>
                <c:pt idx="16">
                  <c:v>27319.0</c:v>
                </c:pt>
                <c:pt idx="17">
                  <c:v>27320.0</c:v>
                </c:pt>
                <c:pt idx="18">
                  <c:v>27321.0</c:v>
                </c:pt>
                <c:pt idx="19">
                  <c:v>27322.0</c:v>
                </c:pt>
                <c:pt idx="20">
                  <c:v>27323.0</c:v>
                </c:pt>
                <c:pt idx="21">
                  <c:v>27324.0</c:v>
                </c:pt>
                <c:pt idx="22">
                  <c:v>27325.0</c:v>
                </c:pt>
                <c:pt idx="23">
                  <c:v>27326.0</c:v>
                </c:pt>
                <c:pt idx="24">
                  <c:v>27327.0</c:v>
                </c:pt>
                <c:pt idx="25">
                  <c:v>27328.0</c:v>
                </c:pt>
                <c:pt idx="26">
                  <c:v>27329.0</c:v>
                </c:pt>
                <c:pt idx="27">
                  <c:v>27330.0</c:v>
                </c:pt>
                <c:pt idx="28">
                  <c:v>27331.0</c:v>
                </c:pt>
                <c:pt idx="29">
                  <c:v>27332.0</c:v>
                </c:pt>
                <c:pt idx="30">
                  <c:v>27333.0</c:v>
                </c:pt>
                <c:pt idx="31">
                  <c:v>27334.0</c:v>
                </c:pt>
                <c:pt idx="32">
                  <c:v>27335.0</c:v>
                </c:pt>
                <c:pt idx="33">
                  <c:v>27336.0</c:v>
                </c:pt>
                <c:pt idx="34">
                  <c:v>27337.0</c:v>
                </c:pt>
                <c:pt idx="35">
                  <c:v>27338.0</c:v>
                </c:pt>
                <c:pt idx="36">
                  <c:v>27339.0</c:v>
                </c:pt>
                <c:pt idx="37">
                  <c:v>27340.0</c:v>
                </c:pt>
                <c:pt idx="38">
                  <c:v>27341.0</c:v>
                </c:pt>
                <c:pt idx="39">
                  <c:v>27342.0</c:v>
                </c:pt>
                <c:pt idx="40">
                  <c:v>27343.0</c:v>
                </c:pt>
                <c:pt idx="41">
                  <c:v>27344.0</c:v>
                </c:pt>
                <c:pt idx="42">
                  <c:v>27345.0</c:v>
                </c:pt>
                <c:pt idx="43">
                  <c:v>27346.0</c:v>
                </c:pt>
                <c:pt idx="44">
                  <c:v>27347.0</c:v>
                </c:pt>
                <c:pt idx="45">
                  <c:v>27348.0</c:v>
                </c:pt>
                <c:pt idx="46">
                  <c:v>27349.0</c:v>
                </c:pt>
                <c:pt idx="47">
                  <c:v>27350.0</c:v>
                </c:pt>
                <c:pt idx="48">
                  <c:v>27351.0</c:v>
                </c:pt>
                <c:pt idx="49">
                  <c:v>27352.0</c:v>
                </c:pt>
                <c:pt idx="50">
                  <c:v>27353.0</c:v>
                </c:pt>
                <c:pt idx="51">
                  <c:v>27354.0</c:v>
                </c:pt>
                <c:pt idx="52">
                  <c:v>27355.0</c:v>
                </c:pt>
                <c:pt idx="53">
                  <c:v>27356.0</c:v>
                </c:pt>
                <c:pt idx="54">
                  <c:v>27357.0</c:v>
                </c:pt>
                <c:pt idx="55">
                  <c:v>27358.0</c:v>
                </c:pt>
                <c:pt idx="56">
                  <c:v>27359.0</c:v>
                </c:pt>
                <c:pt idx="57">
                  <c:v>27360.0</c:v>
                </c:pt>
                <c:pt idx="58">
                  <c:v>27361.0</c:v>
                </c:pt>
                <c:pt idx="59">
                  <c:v>27362.0</c:v>
                </c:pt>
                <c:pt idx="60">
                  <c:v>27363.0</c:v>
                </c:pt>
                <c:pt idx="61">
                  <c:v>27364.0</c:v>
                </c:pt>
                <c:pt idx="62">
                  <c:v>27365.0</c:v>
                </c:pt>
                <c:pt idx="63">
                  <c:v>27366.0</c:v>
                </c:pt>
                <c:pt idx="64">
                  <c:v>27367.0</c:v>
                </c:pt>
                <c:pt idx="65">
                  <c:v>27368.0</c:v>
                </c:pt>
                <c:pt idx="66">
                  <c:v>27369.0</c:v>
                </c:pt>
                <c:pt idx="67">
                  <c:v>27370.0</c:v>
                </c:pt>
                <c:pt idx="68">
                  <c:v>27371.0</c:v>
                </c:pt>
                <c:pt idx="69">
                  <c:v>27372.0</c:v>
                </c:pt>
                <c:pt idx="70">
                  <c:v>27373.0</c:v>
                </c:pt>
                <c:pt idx="71">
                  <c:v>27374.0</c:v>
                </c:pt>
                <c:pt idx="72">
                  <c:v>27375.0</c:v>
                </c:pt>
                <c:pt idx="73">
                  <c:v>27376.0</c:v>
                </c:pt>
                <c:pt idx="74">
                  <c:v>27377.0</c:v>
                </c:pt>
                <c:pt idx="75">
                  <c:v>27378.0</c:v>
                </c:pt>
                <c:pt idx="76">
                  <c:v>27379.0</c:v>
                </c:pt>
                <c:pt idx="77">
                  <c:v>27380.0</c:v>
                </c:pt>
                <c:pt idx="78">
                  <c:v>27381.0</c:v>
                </c:pt>
                <c:pt idx="79">
                  <c:v>27382.0</c:v>
                </c:pt>
                <c:pt idx="80">
                  <c:v>27383.0</c:v>
                </c:pt>
                <c:pt idx="81">
                  <c:v>27384.0</c:v>
                </c:pt>
                <c:pt idx="82">
                  <c:v>27385.0</c:v>
                </c:pt>
                <c:pt idx="83">
                  <c:v>27386.0</c:v>
                </c:pt>
                <c:pt idx="84">
                  <c:v>27387.0</c:v>
                </c:pt>
                <c:pt idx="85">
                  <c:v>27388.0</c:v>
                </c:pt>
                <c:pt idx="86">
                  <c:v>27389.0</c:v>
                </c:pt>
                <c:pt idx="87">
                  <c:v>27390.0</c:v>
                </c:pt>
                <c:pt idx="88">
                  <c:v>27391.0</c:v>
                </c:pt>
                <c:pt idx="89">
                  <c:v>27392.0</c:v>
                </c:pt>
                <c:pt idx="90">
                  <c:v>27393.0</c:v>
                </c:pt>
                <c:pt idx="91">
                  <c:v>27394.0</c:v>
                </c:pt>
                <c:pt idx="92">
                  <c:v>27395.0</c:v>
                </c:pt>
                <c:pt idx="93">
                  <c:v>27396.0</c:v>
                </c:pt>
                <c:pt idx="94">
                  <c:v>27397.0</c:v>
                </c:pt>
                <c:pt idx="95">
                  <c:v>27398.0</c:v>
                </c:pt>
                <c:pt idx="96">
                  <c:v>27399.0</c:v>
                </c:pt>
                <c:pt idx="97">
                  <c:v>27400.0</c:v>
                </c:pt>
                <c:pt idx="98">
                  <c:v>27401.0</c:v>
                </c:pt>
                <c:pt idx="99">
                  <c:v>27402.0</c:v>
                </c:pt>
                <c:pt idx="100">
                  <c:v>27403.0</c:v>
                </c:pt>
                <c:pt idx="101">
                  <c:v>27404.0</c:v>
                </c:pt>
                <c:pt idx="102">
                  <c:v>27405.0</c:v>
                </c:pt>
                <c:pt idx="103">
                  <c:v>27406.0</c:v>
                </c:pt>
                <c:pt idx="104">
                  <c:v>27407.0</c:v>
                </c:pt>
                <c:pt idx="105">
                  <c:v>27408.0</c:v>
                </c:pt>
                <c:pt idx="106">
                  <c:v>27409.0</c:v>
                </c:pt>
                <c:pt idx="107">
                  <c:v>27410.0</c:v>
                </c:pt>
                <c:pt idx="108">
                  <c:v>27411.0</c:v>
                </c:pt>
                <c:pt idx="109">
                  <c:v>27412.0</c:v>
                </c:pt>
                <c:pt idx="110">
                  <c:v>27413.0</c:v>
                </c:pt>
                <c:pt idx="111">
                  <c:v>27414.0</c:v>
                </c:pt>
                <c:pt idx="112">
                  <c:v>27415.0</c:v>
                </c:pt>
                <c:pt idx="113">
                  <c:v>27416.0</c:v>
                </c:pt>
                <c:pt idx="114">
                  <c:v>27417.0</c:v>
                </c:pt>
                <c:pt idx="115">
                  <c:v>27418.0</c:v>
                </c:pt>
                <c:pt idx="116">
                  <c:v>27419.0</c:v>
                </c:pt>
                <c:pt idx="117">
                  <c:v>27420.0</c:v>
                </c:pt>
                <c:pt idx="118">
                  <c:v>27421.0</c:v>
                </c:pt>
                <c:pt idx="119">
                  <c:v>27422.0</c:v>
                </c:pt>
                <c:pt idx="120">
                  <c:v>27423.0</c:v>
                </c:pt>
                <c:pt idx="121">
                  <c:v>27424.0</c:v>
                </c:pt>
                <c:pt idx="122">
                  <c:v>27425.0</c:v>
                </c:pt>
                <c:pt idx="123">
                  <c:v>27426.0</c:v>
                </c:pt>
                <c:pt idx="124">
                  <c:v>27427.0</c:v>
                </c:pt>
                <c:pt idx="125">
                  <c:v>27428.0</c:v>
                </c:pt>
                <c:pt idx="126">
                  <c:v>27429.0</c:v>
                </c:pt>
                <c:pt idx="127">
                  <c:v>27430.0</c:v>
                </c:pt>
                <c:pt idx="128">
                  <c:v>27431.0</c:v>
                </c:pt>
                <c:pt idx="129">
                  <c:v>27432.0</c:v>
                </c:pt>
                <c:pt idx="130">
                  <c:v>27433.0</c:v>
                </c:pt>
                <c:pt idx="131">
                  <c:v>27434.0</c:v>
                </c:pt>
                <c:pt idx="132">
                  <c:v>27435.0</c:v>
                </c:pt>
                <c:pt idx="133">
                  <c:v>27436.0</c:v>
                </c:pt>
                <c:pt idx="134">
                  <c:v>27437.0</c:v>
                </c:pt>
                <c:pt idx="135">
                  <c:v>27438.0</c:v>
                </c:pt>
                <c:pt idx="136">
                  <c:v>27439.0</c:v>
                </c:pt>
                <c:pt idx="137">
                  <c:v>27440.0</c:v>
                </c:pt>
                <c:pt idx="138">
                  <c:v>27441.0</c:v>
                </c:pt>
                <c:pt idx="139">
                  <c:v>27442.0</c:v>
                </c:pt>
                <c:pt idx="140">
                  <c:v>27443.0</c:v>
                </c:pt>
                <c:pt idx="141">
                  <c:v>27444.0</c:v>
                </c:pt>
                <c:pt idx="142">
                  <c:v>27445.0</c:v>
                </c:pt>
                <c:pt idx="143">
                  <c:v>27446.0</c:v>
                </c:pt>
                <c:pt idx="144">
                  <c:v>27447.0</c:v>
                </c:pt>
                <c:pt idx="145">
                  <c:v>27448.0</c:v>
                </c:pt>
                <c:pt idx="146">
                  <c:v>27449.0</c:v>
                </c:pt>
                <c:pt idx="147">
                  <c:v>27450.0</c:v>
                </c:pt>
                <c:pt idx="148">
                  <c:v>27451.0</c:v>
                </c:pt>
                <c:pt idx="149">
                  <c:v>27452.0</c:v>
                </c:pt>
                <c:pt idx="150">
                  <c:v>27453.0</c:v>
                </c:pt>
                <c:pt idx="151">
                  <c:v>27454.0</c:v>
                </c:pt>
                <c:pt idx="152">
                  <c:v>27455.0</c:v>
                </c:pt>
                <c:pt idx="153">
                  <c:v>27456.0</c:v>
                </c:pt>
                <c:pt idx="154">
                  <c:v>27457.0</c:v>
                </c:pt>
                <c:pt idx="155">
                  <c:v>27458.0</c:v>
                </c:pt>
                <c:pt idx="156">
                  <c:v>27459.0</c:v>
                </c:pt>
                <c:pt idx="157">
                  <c:v>27460.0</c:v>
                </c:pt>
                <c:pt idx="158">
                  <c:v>27461.0</c:v>
                </c:pt>
                <c:pt idx="159">
                  <c:v>27462.0</c:v>
                </c:pt>
                <c:pt idx="160">
                  <c:v>27463.0</c:v>
                </c:pt>
                <c:pt idx="161">
                  <c:v>27464.0</c:v>
                </c:pt>
                <c:pt idx="162">
                  <c:v>27465.0</c:v>
                </c:pt>
                <c:pt idx="163">
                  <c:v>27466.0</c:v>
                </c:pt>
                <c:pt idx="164">
                  <c:v>27467.0</c:v>
                </c:pt>
                <c:pt idx="165">
                  <c:v>27468.0</c:v>
                </c:pt>
                <c:pt idx="166">
                  <c:v>27469.0</c:v>
                </c:pt>
                <c:pt idx="167">
                  <c:v>27470.0</c:v>
                </c:pt>
                <c:pt idx="168">
                  <c:v>27471.0</c:v>
                </c:pt>
                <c:pt idx="169">
                  <c:v>27472.0</c:v>
                </c:pt>
                <c:pt idx="170">
                  <c:v>27473.0</c:v>
                </c:pt>
                <c:pt idx="171">
                  <c:v>27474.0</c:v>
                </c:pt>
                <c:pt idx="172">
                  <c:v>27475.0</c:v>
                </c:pt>
                <c:pt idx="173">
                  <c:v>27476.0</c:v>
                </c:pt>
                <c:pt idx="174">
                  <c:v>27477.0</c:v>
                </c:pt>
                <c:pt idx="175">
                  <c:v>27478.0</c:v>
                </c:pt>
                <c:pt idx="176">
                  <c:v>27479.0</c:v>
                </c:pt>
                <c:pt idx="177">
                  <c:v>27480.0</c:v>
                </c:pt>
                <c:pt idx="178">
                  <c:v>27481.0</c:v>
                </c:pt>
                <c:pt idx="179">
                  <c:v>27482.0</c:v>
                </c:pt>
                <c:pt idx="180">
                  <c:v>27483.0</c:v>
                </c:pt>
                <c:pt idx="181">
                  <c:v>27484.0</c:v>
                </c:pt>
                <c:pt idx="182">
                  <c:v>27485.0</c:v>
                </c:pt>
                <c:pt idx="183">
                  <c:v>27486.0</c:v>
                </c:pt>
                <c:pt idx="184">
                  <c:v>27487.0</c:v>
                </c:pt>
                <c:pt idx="185">
                  <c:v>27488.0</c:v>
                </c:pt>
                <c:pt idx="186">
                  <c:v>27489.0</c:v>
                </c:pt>
                <c:pt idx="187">
                  <c:v>27490.0</c:v>
                </c:pt>
                <c:pt idx="188">
                  <c:v>27491.0</c:v>
                </c:pt>
                <c:pt idx="189">
                  <c:v>27492.0</c:v>
                </c:pt>
                <c:pt idx="190">
                  <c:v>27493.0</c:v>
                </c:pt>
                <c:pt idx="191">
                  <c:v>27494.0</c:v>
                </c:pt>
                <c:pt idx="192">
                  <c:v>27495.0</c:v>
                </c:pt>
                <c:pt idx="193">
                  <c:v>27496.0</c:v>
                </c:pt>
                <c:pt idx="194">
                  <c:v>27497.0</c:v>
                </c:pt>
                <c:pt idx="195">
                  <c:v>27498.0</c:v>
                </c:pt>
                <c:pt idx="196">
                  <c:v>27499.0</c:v>
                </c:pt>
                <c:pt idx="197">
                  <c:v>27500.0</c:v>
                </c:pt>
                <c:pt idx="198">
                  <c:v>27501.0</c:v>
                </c:pt>
                <c:pt idx="199">
                  <c:v>27502.0</c:v>
                </c:pt>
                <c:pt idx="200">
                  <c:v>27503.0</c:v>
                </c:pt>
                <c:pt idx="201">
                  <c:v>27504.0</c:v>
                </c:pt>
                <c:pt idx="202">
                  <c:v>27505.0</c:v>
                </c:pt>
                <c:pt idx="203">
                  <c:v>27506.0</c:v>
                </c:pt>
                <c:pt idx="204">
                  <c:v>27507.0</c:v>
                </c:pt>
                <c:pt idx="205">
                  <c:v>27508.0</c:v>
                </c:pt>
                <c:pt idx="206">
                  <c:v>27509.0</c:v>
                </c:pt>
                <c:pt idx="207">
                  <c:v>27510.0</c:v>
                </c:pt>
                <c:pt idx="208">
                  <c:v>27511.0</c:v>
                </c:pt>
                <c:pt idx="209">
                  <c:v>27512.0</c:v>
                </c:pt>
                <c:pt idx="210">
                  <c:v>27513.0</c:v>
                </c:pt>
                <c:pt idx="211">
                  <c:v>27514.0</c:v>
                </c:pt>
                <c:pt idx="212">
                  <c:v>27515.0</c:v>
                </c:pt>
                <c:pt idx="213">
                  <c:v>27516.0</c:v>
                </c:pt>
                <c:pt idx="214">
                  <c:v>27517.0</c:v>
                </c:pt>
                <c:pt idx="215">
                  <c:v>27518.0</c:v>
                </c:pt>
                <c:pt idx="216">
                  <c:v>27519.0</c:v>
                </c:pt>
                <c:pt idx="217">
                  <c:v>27520.0</c:v>
                </c:pt>
                <c:pt idx="218">
                  <c:v>27521.0</c:v>
                </c:pt>
                <c:pt idx="219">
                  <c:v>27522.0</c:v>
                </c:pt>
                <c:pt idx="220">
                  <c:v>27523.0</c:v>
                </c:pt>
                <c:pt idx="221">
                  <c:v>27524.0</c:v>
                </c:pt>
                <c:pt idx="222">
                  <c:v>27525.0</c:v>
                </c:pt>
                <c:pt idx="223">
                  <c:v>27526.0</c:v>
                </c:pt>
                <c:pt idx="224">
                  <c:v>27527.0</c:v>
                </c:pt>
                <c:pt idx="225">
                  <c:v>27528.0</c:v>
                </c:pt>
                <c:pt idx="226">
                  <c:v>27529.0</c:v>
                </c:pt>
                <c:pt idx="227">
                  <c:v>27530.0</c:v>
                </c:pt>
                <c:pt idx="228">
                  <c:v>27531.0</c:v>
                </c:pt>
                <c:pt idx="229">
                  <c:v>27532.0</c:v>
                </c:pt>
                <c:pt idx="230">
                  <c:v>27533.0</c:v>
                </c:pt>
                <c:pt idx="231">
                  <c:v>27534.0</c:v>
                </c:pt>
                <c:pt idx="232">
                  <c:v>27535.0</c:v>
                </c:pt>
                <c:pt idx="233">
                  <c:v>27536.0</c:v>
                </c:pt>
                <c:pt idx="234">
                  <c:v>27537.0</c:v>
                </c:pt>
                <c:pt idx="235">
                  <c:v>27538.0</c:v>
                </c:pt>
                <c:pt idx="236">
                  <c:v>27539.0</c:v>
                </c:pt>
                <c:pt idx="237">
                  <c:v>27540.0</c:v>
                </c:pt>
                <c:pt idx="238">
                  <c:v>27541.0</c:v>
                </c:pt>
                <c:pt idx="239">
                  <c:v>27542.0</c:v>
                </c:pt>
                <c:pt idx="240">
                  <c:v>27543.0</c:v>
                </c:pt>
                <c:pt idx="241">
                  <c:v>27544.0</c:v>
                </c:pt>
                <c:pt idx="242">
                  <c:v>27545.0</c:v>
                </c:pt>
                <c:pt idx="243">
                  <c:v>27546.0</c:v>
                </c:pt>
                <c:pt idx="244">
                  <c:v>27547.0</c:v>
                </c:pt>
                <c:pt idx="245">
                  <c:v>27548.0</c:v>
                </c:pt>
                <c:pt idx="246">
                  <c:v>27549.0</c:v>
                </c:pt>
                <c:pt idx="247">
                  <c:v>27550.0</c:v>
                </c:pt>
                <c:pt idx="248">
                  <c:v>27551.0</c:v>
                </c:pt>
                <c:pt idx="249">
                  <c:v>27552.0</c:v>
                </c:pt>
                <c:pt idx="250">
                  <c:v>27553.0</c:v>
                </c:pt>
                <c:pt idx="251">
                  <c:v>27554.0</c:v>
                </c:pt>
                <c:pt idx="252">
                  <c:v>27555.0</c:v>
                </c:pt>
                <c:pt idx="253">
                  <c:v>27556.0</c:v>
                </c:pt>
                <c:pt idx="254">
                  <c:v>27557.0</c:v>
                </c:pt>
                <c:pt idx="255">
                  <c:v>27558.0</c:v>
                </c:pt>
                <c:pt idx="256">
                  <c:v>27559.0</c:v>
                </c:pt>
                <c:pt idx="257">
                  <c:v>27560.0</c:v>
                </c:pt>
                <c:pt idx="258">
                  <c:v>27561.0</c:v>
                </c:pt>
                <c:pt idx="259">
                  <c:v>27562.0</c:v>
                </c:pt>
                <c:pt idx="260">
                  <c:v>27563.0</c:v>
                </c:pt>
                <c:pt idx="261">
                  <c:v>27564.0</c:v>
                </c:pt>
                <c:pt idx="262">
                  <c:v>27565.0</c:v>
                </c:pt>
                <c:pt idx="263">
                  <c:v>27566.0</c:v>
                </c:pt>
                <c:pt idx="264">
                  <c:v>27567.0</c:v>
                </c:pt>
                <c:pt idx="265">
                  <c:v>27568.0</c:v>
                </c:pt>
                <c:pt idx="266">
                  <c:v>27569.0</c:v>
                </c:pt>
                <c:pt idx="267">
                  <c:v>27570.0</c:v>
                </c:pt>
                <c:pt idx="268">
                  <c:v>27571.0</c:v>
                </c:pt>
                <c:pt idx="269">
                  <c:v>27572.0</c:v>
                </c:pt>
                <c:pt idx="270">
                  <c:v>27573.0</c:v>
                </c:pt>
                <c:pt idx="271">
                  <c:v>27574.0</c:v>
                </c:pt>
                <c:pt idx="272">
                  <c:v>27575.0</c:v>
                </c:pt>
                <c:pt idx="273">
                  <c:v>27576.0</c:v>
                </c:pt>
                <c:pt idx="274">
                  <c:v>27577.0</c:v>
                </c:pt>
                <c:pt idx="275">
                  <c:v>27578.0</c:v>
                </c:pt>
                <c:pt idx="276">
                  <c:v>27579.0</c:v>
                </c:pt>
                <c:pt idx="277">
                  <c:v>27580.0</c:v>
                </c:pt>
                <c:pt idx="278">
                  <c:v>27581.0</c:v>
                </c:pt>
                <c:pt idx="279">
                  <c:v>27582.0</c:v>
                </c:pt>
                <c:pt idx="280">
                  <c:v>27583.0</c:v>
                </c:pt>
                <c:pt idx="281">
                  <c:v>27584.0</c:v>
                </c:pt>
                <c:pt idx="282">
                  <c:v>27585.0</c:v>
                </c:pt>
                <c:pt idx="283">
                  <c:v>27586.0</c:v>
                </c:pt>
                <c:pt idx="284">
                  <c:v>27587.0</c:v>
                </c:pt>
                <c:pt idx="285">
                  <c:v>27588.0</c:v>
                </c:pt>
                <c:pt idx="286">
                  <c:v>27589.0</c:v>
                </c:pt>
                <c:pt idx="287">
                  <c:v>27590.0</c:v>
                </c:pt>
                <c:pt idx="288">
                  <c:v>27591.0</c:v>
                </c:pt>
                <c:pt idx="289">
                  <c:v>27592.0</c:v>
                </c:pt>
                <c:pt idx="290">
                  <c:v>27593.0</c:v>
                </c:pt>
                <c:pt idx="291">
                  <c:v>27594.0</c:v>
                </c:pt>
                <c:pt idx="292">
                  <c:v>27595.0</c:v>
                </c:pt>
                <c:pt idx="293">
                  <c:v>27596.0</c:v>
                </c:pt>
                <c:pt idx="294">
                  <c:v>27597.0</c:v>
                </c:pt>
                <c:pt idx="295">
                  <c:v>27598.0</c:v>
                </c:pt>
                <c:pt idx="296">
                  <c:v>27599.0</c:v>
                </c:pt>
                <c:pt idx="297">
                  <c:v>27600.0</c:v>
                </c:pt>
                <c:pt idx="298">
                  <c:v>27601.0</c:v>
                </c:pt>
                <c:pt idx="299">
                  <c:v>27602.0</c:v>
                </c:pt>
                <c:pt idx="300">
                  <c:v>27603.0</c:v>
                </c:pt>
                <c:pt idx="301">
                  <c:v>27604.0</c:v>
                </c:pt>
                <c:pt idx="302">
                  <c:v>27605.0</c:v>
                </c:pt>
                <c:pt idx="303">
                  <c:v>27606.0</c:v>
                </c:pt>
                <c:pt idx="304">
                  <c:v>27607.0</c:v>
                </c:pt>
                <c:pt idx="305">
                  <c:v>27608.0</c:v>
                </c:pt>
                <c:pt idx="306">
                  <c:v>27609.0</c:v>
                </c:pt>
                <c:pt idx="307">
                  <c:v>27610.0</c:v>
                </c:pt>
                <c:pt idx="308">
                  <c:v>27611.0</c:v>
                </c:pt>
                <c:pt idx="309">
                  <c:v>27612.0</c:v>
                </c:pt>
                <c:pt idx="310">
                  <c:v>27613.0</c:v>
                </c:pt>
                <c:pt idx="311">
                  <c:v>27614.0</c:v>
                </c:pt>
                <c:pt idx="312">
                  <c:v>27615.0</c:v>
                </c:pt>
                <c:pt idx="313">
                  <c:v>27616.0</c:v>
                </c:pt>
                <c:pt idx="314">
                  <c:v>27617.0</c:v>
                </c:pt>
                <c:pt idx="315">
                  <c:v>27618.0</c:v>
                </c:pt>
                <c:pt idx="316">
                  <c:v>27619.0</c:v>
                </c:pt>
                <c:pt idx="317">
                  <c:v>27620.0</c:v>
                </c:pt>
                <c:pt idx="318">
                  <c:v>27621.0</c:v>
                </c:pt>
                <c:pt idx="319">
                  <c:v>27622.0</c:v>
                </c:pt>
                <c:pt idx="320">
                  <c:v>27623.0</c:v>
                </c:pt>
                <c:pt idx="321">
                  <c:v>27624.0</c:v>
                </c:pt>
                <c:pt idx="322">
                  <c:v>27625.0</c:v>
                </c:pt>
                <c:pt idx="323">
                  <c:v>27626.0</c:v>
                </c:pt>
                <c:pt idx="324">
                  <c:v>27627.0</c:v>
                </c:pt>
                <c:pt idx="325">
                  <c:v>27628.0</c:v>
                </c:pt>
                <c:pt idx="326">
                  <c:v>27629.0</c:v>
                </c:pt>
                <c:pt idx="327">
                  <c:v>27630.0</c:v>
                </c:pt>
                <c:pt idx="328">
                  <c:v>27631.0</c:v>
                </c:pt>
                <c:pt idx="329">
                  <c:v>27632.0</c:v>
                </c:pt>
                <c:pt idx="330">
                  <c:v>27633.0</c:v>
                </c:pt>
                <c:pt idx="331">
                  <c:v>27634.0</c:v>
                </c:pt>
                <c:pt idx="332">
                  <c:v>27635.0</c:v>
                </c:pt>
                <c:pt idx="333">
                  <c:v>27636.0</c:v>
                </c:pt>
                <c:pt idx="334">
                  <c:v>27637.0</c:v>
                </c:pt>
                <c:pt idx="335">
                  <c:v>27638.0</c:v>
                </c:pt>
                <c:pt idx="336">
                  <c:v>27639.0</c:v>
                </c:pt>
                <c:pt idx="337">
                  <c:v>27640.0</c:v>
                </c:pt>
                <c:pt idx="338">
                  <c:v>27641.0</c:v>
                </c:pt>
                <c:pt idx="339">
                  <c:v>27642.0</c:v>
                </c:pt>
                <c:pt idx="340">
                  <c:v>27643.0</c:v>
                </c:pt>
                <c:pt idx="341">
                  <c:v>27644.0</c:v>
                </c:pt>
                <c:pt idx="342">
                  <c:v>27645.0</c:v>
                </c:pt>
                <c:pt idx="343">
                  <c:v>27646.0</c:v>
                </c:pt>
                <c:pt idx="344">
                  <c:v>27647.0</c:v>
                </c:pt>
                <c:pt idx="345">
                  <c:v>27648.0</c:v>
                </c:pt>
                <c:pt idx="346">
                  <c:v>27649.0</c:v>
                </c:pt>
                <c:pt idx="347">
                  <c:v>27650.0</c:v>
                </c:pt>
                <c:pt idx="348">
                  <c:v>27651.0</c:v>
                </c:pt>
                <c:pt idx="349">
                  <c:v>27652.0</c:v>
                </c:pt>
                <c:pt idx="350">
                  <c:v>27653.0</c:v>
                </c:pt>
                <c:pt idx="351">
                  <c:v>27654.0</c:v>
                </c:pt>
                <c:pt idx="352">
                  <c:v>27655.0</c:v>
                </c:pt>
                <c:pt idx="353">
                  <c:v>27656.0</c:v>
                </c:pt>
                <c:pt idx="354">
                  <c:v>27657.0</c:v>
                </c:pt>
                <c:pt idx="355">
                  <c:v>27658.0</c:v>
                </c:pt>
                <c:pt idx="356">
                  <c:v>27659.0</c:v>
                </c:pt>
                <c:pt idx="357">
                  <c:v>27660.0</c:v>
                </c:pt>
                <c:pt idx="358">
                  <c:v>27661.0</c:v>
                </c:pt>
                <c:pt idx="359">
                  <c:v>27662.0</c:v>
                </c:pt>
                <c:pt idx="360">
                  <c:v>27663.0</c:v>
                </c:pt>
                <c:pt idx="361">
                  <c:v>27664.0</c:v>
                </c:pt>
                <c:pt idx="362">
                  <c:v>27665.0</c:v>
                </c:pt>
                <c:pt idx="363">
                  <c:v>27666.0</c:v>
                </c:pt>
                <c:pt idx="364">
                  <c:v>27667.0</c:v>
                </c:pt>
                <c:pt idx="365">
                  <c:v>27668.0</c:v>
                </c:pt>
                <c:pt idx="366">
                  <c:v>27669.0</c:v>
                </c:pt>
                <c:pt idx="367">
                  <c:v>27670.0</c:v>
                </c:pt>
                <c:pt idx="368">
                  <c:v>27671.0</c:v>
                </c:pt>
                <c:pt idx="369">
                  <c:v>27672.0</c:v>
                </c:pt>
                <c:pt idx="370">
                  <c:v>27673.0</c:v>
                </c:pt>
                <c:pt idx="371">
                  <c:v>27674.0</c:v>
                </c:pt>
                <c:pt idx="372">
                  <c:v>27675.0</c:v>
                </c:pt>
                <c:pt idx="373">
                  <c:v>27676.0</c:v>
                </c:pt>
                <c:pt idx="374">
                  <c:v>27677.0</c:v>
                </c:pt>
                <c:pt idx="375">
                  <c:v>27678.0</c:v>
                </c:pt>
                <c:pt idx="376">
                  <c:v>27679.0</c:v>
                </c:pt>
                <c:pt idx="377">
                  <c:v>27680.0</c:v>
                </c:pt>
                <c:pt idx="378">
                  <c:v>27681.0</c:v>
                </c:pt>
                <c:pt idx="379">
                  <c:v>27682.0</c:v>
                </c:pt>
                <c:pt idx="380">
                  <c:v>27683.0</c:v>
                </c:pt>
                <c:pt idx="381">
                  <c:v>27684.0</c:v>
                </c:pt>
                <c:pt idx="382">
                  <c:v>27685.0</c:v>
                </c:pt>
                <c:pt idx="383">
                  <c:v>27686.0</c:v>
                </c:pt>
                <c:pt idx="384">
                  <c:v>27687.0</c:v>
                </c:pt>
                <c:pt idx="385">
                  <c:v>27688.0</c:v>
                </c:pt>
                <c:pt idx="386">
                  <c:v>27689.0</c:v>
                </c:pt>
                <c:pt idx="387">
                  <c:v>27690.0</c:v>
                </c:pt>
                <c:pt idx="388">
                  <c:v>27691.0</c:v>
                </c:pt>
                <c:pt idx="389">
                  <c:v>27692.0</c:v>
                </c:pt>
                <c:pt idx="390">
                  <c:v>27693.0</c:v>
                </c:pt>
                <c:pt idx="391">
                  <c:v>27694.0</c:v>
                </c:pt>
                <c:pt idx="392">
                  <c:v>27695.0</c:v>
                </c:pt>
                <c:pt idx="393">
                  <c:v>27696.0</c:v>
                </c:pt>
                <c:pt idx="394">
                  <c:v>27697.0</c:v>
                </c:pt>
                <c:pt idx="395">
                  <c:v>27698.0</c:v>
                </c:pt>
                <c:pt idx="396">
                  <c:v>27699.0</c:v>
                </c:pt>
                <c:pt idx="397">
                  <c:v>27700.0</c:v>
                </c:pt>
                <c:pt idx="398">
                  <c:v>27701.0</c:v>
                </c:pt>
                <c:pt idx="399">
                  <c:v>27702.0</c:v>
                </c:pt>
                <c:pt idx="400">
                  <c:v>27703.0</c:v>
                </c:pt>
                <c:pt idx="401">
                  <c:v>27704.0</c:v>
                </c:pt>
                <c:pt idx="402">
                  <c:v>27705.0</c:v>
                </c:pt>
                <c:pt idx="403">
                  <c:v>27706.0</c:v>
                </c:pt>
                <c:pt idx="404">
                  <c:v>27707.0</c:v>
                </c:pt>
                <c:pt idx="405">
                  <c:v>27708.0</c:v>
                </c:pt>
                <c:pt idx="406">
                  <c:v>27709.0</c:v>
                </c:pt>
                <c:pt idx="407">
                  <c:v>27710.0</c:v>
                </c:pt>
                <c:pt idx="408">
                  <c:v>27711.0</c:v>
                </c:pt>
                <c:pt idx="409">
                  <c:v>27712.0</c:v>
                </c:pt>
                <c:pt idx="410">
                  <c:v>27713.0</c:v>
                </c:pt>
                <c:pt idx="411">
                  <c:v>27714.0</c:v>
                </c:pt>
                <c:pt idx="412">
                  <c:v>27715.0</c:v>
                </c:pt>
                <c:pt idx="413">
                  <c:v>27716.0</c:v>
                </c:pt>
                <c:pt idx="414">
                  <c:v>27717.0</c:v>
                </c:pt>
                <c:pt idx="415">
                  <c:v>27718.0</c:v>
                </c:pt>
                <c:pt idx="416">
                  <c:v>27719.0</c:v>
                </c:pt>
                <c:pt idx="417">
                  <c:v>27720.0</c:v>
                </c:pt>
                <c:pt idx="418">
                  <c:v>27721.0</c:v>
                </c:pt>
                <c:pt idx="419">
                  <c:v>27722.0</c:v>
                </c:pt>
                <c:pt idx="420">
                  <c:v>27723.0</c:v>
                </c:pt>
                <c:pt idx="421">
                  <c:v>27724.0</c:v>
                </c:pt>
                <c:pt idx="422">
                  <c:v>27725.0</c:v>
                </c:pt>
                <c:pt idx="423">
                  <c:v>27726.0</c:v>
                </c:pt>
                <c:pt idx="424">
                  <c:v>27727.0</c:v>
                </c:pt>
                <c:pt idx="425">
                  <c:v>27728.0</c:v>
                </c:pt>
                <c:pt idx="426">
                  <c:v>27729.0</c:v>
                </c:pt>
                <c:pt idx="427">
                  <c:v>27730.0</c:v>
                </c:pt>
                <c:pt idx="428">
                  <c:v>27731.0</c:v>
                </c:pt>
                <c:pt idx="429">
                  <c:v>27732.0</c:v>
                </c:pt>
                <c:pt idx="430">
                  <c:v>27733.0</c:v>
                </c:pt>
                <c:pt idx="431">
                  <c:v>27734.0</c:v>
                </c:pt>
                <c:pt idx="432">
                  <c:v>27735.0</c:v>
                </c:pt>
                <c:pt idx="433">
                  <c:v>27736.0</c:v>
                </c:pt>
                <c:pt idx="434">
                  <c:v>27737.0</c:v>
                </c:pt>
                <c:pt idx="435">
                  <c:v>27738.0</c:v>
                </c:pt>
                <c:pt idx="436">
                  <c:v>27739.0</c:v>
                </c:pt>
                <c:pt idx="437">
                  <c:v>27740.0</c:v>
                </c:pt>
                <c:pt idx="438">
                  <c:v>27741.0</c:v>
                </c:pt>
                <c:pt idx="439">
                  <c:v>27742.0</c:v>
                </c:pt>
                <c:pt idx="440">
                  <c:v>27743.0</c:v>
                </c:pt>
                <c:pt idx="441">
                  <c:v>27744.0</c:v>
                </c:pt>
                <c:pt idx="442">
                  <c:v>27745.0</c:v>
                </c:pt>
                <c:pt idx="443">
                  <c:v>27746.0</c:v>
                </c:pt>
                <c:pt idx="444">
                  <c:v>27747.0</c:v>
                </c:pt>
                <c:pt idx="445">
                  <c:v>27748.0</c:v>
                </c:pt>
                <c:pt idx="446">
                  <c:v>27749.0</c:v>
                </c:pt>
                <c:pt idx="447">
                  <c:v>27750.0</c:v>
                </c:pt>
                <c:pt idx="448">
                  <c:v>27751.0</c:v>
                </c:pt>
                <c:pt idx="449">
                  <c:v>27752.0</c:v>
                </c:pt>
                <c:pt idx="450">
                  <c:v>27753.0</c:v>
                </c:pt>
                <c:pt idx="451">
                  <c:v>27754.0</c:v>
                </c:pt>
                <c:pt idx="452">
                  <c:v>27755.0</c:v>
                </c:pt>
                <c:pt idx="453">
                  <c:v>27756.0</c:v>
                </c:pt>
                <c:pt idx="454">
                  <c:v>27757.0</c:v>
                </c:pt>
                <c:pt idx="455">
                  <c:v>27758.0</c:v>
                </c:pt>
                <c:pt idx="456">
                  <c:v>27759.0</c:v>
                </c:pt>
                <c:pt idx="457">
                  <c:v>27760.0</c:v>
                </c:pt>
                <c:pt idx="458">
                  <c:v>27761.0</c:v>
                </c:pt>
                <c:pt idx="459">
                  <c:v>27762.0</c:v>
                </c:pt>
                <c:pt idx="460">
                  <c:v>27763.0</c:v>
                </c:pt>
                <c:pt idx="461">
                  <c:v>27764.0</c:v>
                </c:pt>
                <c:pt idx="462">
                  <c:v>27765.0</c:v>
                </c:pt>
                <c:pt idx="463">
                  <c:v>27766.0</c:v>
                </c:pt>
                <c:pt idx="464">
                  <c:v>27767.0</c:v>
                </c:pt>
                <c:pt idx="465">
                  <c:v>27768.0</c:v>
                </c:pt>
                <c:pt idx="466">
                  <c:v>27769.0</c:v>
                </c:pt>
                <c:pt idx="467">
                  <c:v>27770.0</c:v>
                </c:pt>
                <c:pt idx="468">
                  <c:v>27771.0</c:v>
                </c:pt>
                <c:pt idx="469">
                  <c:v>27772.0</c:v>
                </c:pt>
                <c:pt idx="470">
                  <c:v>27773.0</c:v>
                </c:pt>
                <c:pt idx="471">
                  <c:v>27774.0</c:v>
                </c:pt>
                <c:pt idx="472">
                  <c:v>27775.0</c:v>
                </c:pt>
                <c:pt idx="473">
                  <c:v>27776.0</c:v>
                </c:pt>
                <c:pt idx="474">
                  <c:v>27777.0</c:v>
                </c:pt>
                <c:pt idx="475">
                  <c:v>27778.0</c:v>
                </c:pt>
                <c:pt idx="476">
                  <c:v>27779.0</c:v>
                </c:pt>
                <c:pt idx="477">
                  <c:v>27780.0</c:v>
                </c:pt>
                <c:pt idx="478">
                  <c:v>27781.0</c:v>
                </c:pt>
                <c:pt idx="479">
                  <c:v>27782.0</c:v>
                </c:pt>
                <c:pt idx="480">
                  <c:v>27783.0</c:v>
                </c:pt>
                <c:pt idx="481">
                  <c:v>27784.0</c:v>
                </c:pt>
                <c:pt idx="482">
                  <c:v>27785.0</c:v>
                </c:pt>
                <c:pt idx="483">
                  <c:v>27786.0</c:v>
                </c:pt>
                <c:pt idx="484">
                  <c:v>27787.0</c:v>
                </c:pt>
                <c:pt idx="485">
                  <c:v>27788.0</c:v>
                </c:pt>
                <c:pt idx="486">
                  <c:v>27789.0</c:v>
                </c:pt>
                <c:pt idx="487">
                  <c:v>27790.0</c:v>
                </c:pt>
                <c:pt idx="488">
                  <c:v>27791.0</c:v>
                </c:pt>
                <c:pt idx="489">
                  <c:v>27792.0</c:v>
                </c:pt>
                <c:pt idx="490">
                  <c:v>27793.0</c:v>
                </c:pt>
                <c:pt idx="491">
                  <c:v>27794.0</c:v>
                </c:pt>
                <c:pt idx="492">
                  <c:v>27795.0</c:v>
                </c:pt>
                <c:pt idx="493">
                  <c:v>27796.0</c:v>
                </c:pt>
                <c:pt idx="494">
                  <c:v>27797.0</c:v>
                </c:pt>
                <c:pt idx="495">
                  <c:v>27798.0</c:v>
                </c:pt>
                <c:pt idx="496">
                  <c:v>27799.0</c:v>
                </c:pt>
                <c:pt idx="497">
                  <c:v>27800.0</c:v>
                </c:pt>
                <c:pt idx="498">
                  <c:v>27801.0</c:v>
                </c:pt>
                <c:pt idx="499">
                  <c:v>27802.0</c:v>
                </c:pt>
                <c:pt idx="500">
                  <c:v>27803.0</c:v>
                </c:pt>
                <c:pt idx="501">
                  <c:v>27804.0</c:v>
                </c:pt>
                <c:pt idx="502">
                  <c:v>27805.0</c:v>
                </c:pt>
                <c:pt idx="503">
                  <c:v>27806.0</c:v>
                </c:pt>
                <c:pt idx="504">
                  <c:v>27807.0</c:v>
                </c:pt>
                <c:pt idx="505">
                  <c:v>27808.0</c:v>
                </c:pt>
                <c:pt idx="506">
                  <c:v>27809.0</c:v>
                </c:pt>
                <c:pt idx="507">
                  <c:v>27810.0</c:v>
                </c:pt>
                <c:pt idx="508">
                  <c:v>27811.0</c:v>
                </c:pt>
                <c:pt idx="509">
                  <c:v>27812.0</c:v>
                </c:pt>
                <c:pt idx="510">
                  <c:v>27813.0</c:v>
                </c:pt>
                <c:pt idx="511">
                  <c:v>27814.0</c:v>
                </c:pt>
                <c:pt idx="512">
                  <c:v>27815.0</c:v>
                </c:pt>
                <c:pt idx="513">
                  <c:v>27816.0</c:v>
                </c:pt>
                <c:pt idx="514">
                  <c:v>27817.0</c:v>
                </c:pt>
                <c:pt idx="515">
                  <c:v>27818.0</c:v>
                </c:pt>
                <c:pt idx="516">
                  <c:v>27819.0</c:v>
                </c:pt>
                <c:pt idx="517">
                  <c:v>27820.0</c:v>
                </c:pt>
                <c:pt idx="518">
                  <c:v>27821.0</c:v>
                </c:pt>
                <c:pt idx="519">
                  <c:v>27822.0</c:v>
                </c:pt>
                <c:pt idx="520">
                  <c:v>27823.0</c:v>
                </c:pt>
                <c:pt idx="521">
                  <c:v>27824.0</c:v>
                </c:pt>
                <c:pt idx="522">
                  <c:v>27825.0</c:v>
                </c:pt>
                <c:pt idx="523">
                  <c:v>27826.0</c:v>
                </c:pt>
                <c:pt idx="524">
                  <c:v>27827.0</c:v>
                </c:pt>
                <c:pt idx="525">
                  <c:v>27828.0</c:v>
                </c:pt>
                <c:pt idx="526">
                  <c:v>27829.0</c:v>
                </c:pt>
                <c:pt idx="527">
                  <c:v>27830.0</c:v>
                </c:pt>
                <c:pt idx="528">
                  <c:v>27831.0</c:v>
                </c:pt>
                <c:pt idx="529">
                  <c:v>27832.0</c:v>
                </c:pt>
                <c:pt idx="530">
                  <c:v>27833.0</c:v>
                </c:pt>
                <c:pt idx="531">
                  <c:v>27834.0</c:v>
                </c:pt>
                <c:pt idx="532">
                  <c:v>27835.0</c:v>
                </c:pt>
                <c:pt idx="533">
                  <c:v>27836.0</c:v>
                </c:pt>
                <c:pt idx="534">
                  <c:v>27837.0</c:v>
                </c:pt>
                <c:pt idx="535">
                  <c:v>27838.0</c:v>
                </c:pt>
                <c:pt idx="536">
                  <c:v>27839.0</c:v>
                </c:pt>
                <c:pt idx="537">
                  <c:v>27840.0</c:v>
                </c:pt>
                <c:pt idx="538">
                  <c:v>27841.0</c:v>
                </c:pt>
                <c:pt idx="539">
                  <c:v>27842.0</c:v>
                </c:pt>
                <c:pt idx="540">
                  <c:v>27843.0</c:v>
                </c:pt>
                <c:pt idx="541">
                  <c:v>27844.0</c:v>
                </c:pt>
                <c:pt idx="542">
                  <c:v>27845.0</c:v>
                </c:pt>
                <c:pt idx="543">
                  <c:v>27846.0</c:v>
                </c:pt>
                <c:pt idx="544">
                  <c:v>27847.0</c:v>
                </c:pt>
                <c:pt idx="545">
                  <c:v>27848.0</c:v>
                </c:pt>
                <c:pt idx="546">
                  <c:v>27849.0</c:v>
                </c:pt>
                <c:pt idx="547">
                  <c:v>27850.0</c:v>
                </c:pt>
                <c:pt idx="548">
                  <c:v>27851.0</c:v>
                </c:pt>
                <c:pt idx="549">
                  <c:v>27852.0</c:v>
                </c:pt>
                <c:pt idx="550">
                  <c:v>27853.0</c:v>
                </c:pt>
                <c:pt idx="551">
                  <c:v>27854.0</c:v>
                </c:pt>
                <c:pt idx="552">
                  <c:v>27855.0</c:v>
                </c:pt>
                <c:pt idx="553">
                  <c:v>27856.0</c:v>
                </c:pt>
                <c:pt idx="554">
                  <c:v>27857.0</c:v>
                </c:pt>
                <c:pt idx="555">
                  <c:v>27858.0</c:v>
                </c:pt>
                <c:pt idx="556">
                  <c:v>27859.0</c:v>
                </c:pt>
                <c:pt idx="557">
                  <c:v>27860.0</c:v>
                </c:pt>
                <c:pt idx="558">
                  <c:v>27861.0</c:v>
                </c:pt>
                <c:pt idx="559">
                  <c:v>27862.0</c:v>
                </c:pt>
                <c:pt idx="560">
                  <c:v>27863.0</c:v>
                </c:pt>
                <c:pt idx="561">
                  <c:v>27864.0</c:v>
                </c:pt>
                <c:pt idx="562">
                  <c:v>27865.0</c:v>
                </c:pt>
                <c:pt idx="563">
                  <c:v>27866.0</c:v>
                </c:pt>
                <c:pt idx="564">
                  <c:v>27867.0</c:v>
                </c:pt>
                <c:pt idx="565">
                  <c:v>27868.0</c:v>
                </c:pt>
                <c:pt idx="566">
                  <c:v>27869.0</c:v>
                </c:pt>
                <c:pt idx="567">
                  <c:v>27870.0</c:v>
                </c:pt>
                <c:pt idx="568">
                  <c:v>27871.0</c:v>
                </c:pt>
                <c:pt idx="569">
                  <c:v>27872.0</c:v>
                </c:pt>
                <c:pt idx="570">
                  <c:v>27873.0</c:v>
                </c:pt>
                <c:pt idx="571">
                  <c:v>27874.0</c:v>
                </c:pt>
                <c:pt idx="572">
                  <c:v>27875.0</c:v>
                </c:pt>
                <c:pt idx="573">
                  <c:v>27876.0</c:v>
                </c:pt>
                <c:pt idx="574">
                  <c:v>27877.0</c:v>
                </c:pt>
                <c:pt idx="575">
                  <c:v>27878.0</c:v>
                </c:pt>
                <c:pt idx="576">
                  <c:v>27879.0</c:v>
                </c:pt>
                <c:pt idx="577">
                  <c:v>27880.0</c:v>
                </c:pt>
                <c:pt idx="578">
                  <c:v>27881.0</c:v>
                </c:pt>
                <c:pt idx="579">
                  <c:v>27882.0</c:v>
                </c:pt>
                <c:pt idx="580">
                  <c:v>27883.0</c:v>
                </c:pt>
                <c:pt idx="581">
                  <c:v>27884.0</c:v>
                </c:pt>
                <c:pt idx="582">
                  <c:v>27885.0</c:v>
                </c:pt>
                <c:pt idx="583">
                  <c:v>27886.0</c:v>
                </c:pt>
                <c:pt idx="584">
                  <c:v>27887.0</c:v>
                </c:pt>
                <c:pt idx="585">
                  <c:v>27888.0</c:v>
                </c:pt>
                <c:pt idx="586">
                  <c:v>27889.0</c:v>
                </c:pt>
                <c:pt idx="587">
                  <c:v>27890.0</c:v>
                </c:pt>
                <c:pt idx="588">
                  <c:v>27891.0</c:v>
                </c:pt>
                <c:pt idx="589">
                  <c:v>27892.0</c:v>
                </c:pt>
                <c:pt idx="590">
                  <c:v>27893.0</c:v>
                </c:pt>
                <c:pt idx="591">
                  <c:v>27894.0</c:v>
                </c:pt>
                <c:pt idx="592">
                  <c:v>27895.0</c:v>
                </c:pt>
                <c:pt idx="593">
                  <c:v>27896.0</c:v>
                </c:pt>
                <c:pt idx="594">
                  <c:v>27897.0</c:v>
                </c:pt>
                <c:pt idx="595">
                  <c:v>27898.0</c:v>
                </c:pt>
                <c:pt idx="596">
                  <c:v>27899.0</c:v>
                </c:pt>
                <c:pt idx="597">
                  <c:v>27900.0</c:v>
                </c:pt>
                <c:pt idx="598">
                  <c:v>27901.0</c:v>
                </c:pt>
                <c:pt idx="599">
                  <c:v>27902.0</c:v>
                </c:pt>
                <c:pt idx="600">
                  <c:v>27903.0</c:v>
                </c:pt>
                <c:pt idx="601">
                  <c:v>27904.0</c:v>
                </c:pt>
                <c:pt idx="602">
                  <c:v>27905.0</c:v>
                </c:pt>
                <c:pt idx="603">
                  <c:v>27906.0</c:v>
                </c:pt>
                <c:pt idx="604">
                  <c:v>27907.0</c:v>
                </c:pt>
                <c:pt idx="605">
                  <c:v>27908.0</c:v>
                </c:pt>
                <c:pt idx="606">
                  <c:v>27909.0</c:v>
                </c:pt>
                <c:pt idx="607">
                  <c:v>27910.0</c:v>
                </c:pt>
                <c:pt idx="608">
                  <c:v>27911.0</c:v>
                </c:pt>
                <c:pt idx="609">
                  <c:v>27912.0</c:v>
                </c:pt>
                <c:pt idx="610">
                  <c:v>27913.0</c:v>
                </c:pt>
                <c:pt idx="611">
                  <c:v>27914.0</c:v>
                </c:pt>
                <c:pt idx="612">
                  <c:v>27915.0</c:v>
                </c:pt>
                <c:pt idx="613">
                  <c:v>27916.0</c:v>
                </c:pt>
                <c:pt idx="614">
                  <c:v>27917.0</c:v>
                </c:pt>
                <c:pt idx="615">
                  <c:v>27918.0</c:v>
                </c:pt>
                <c:pt idx="616">
                  <c:v>27919.0</c:v>
                </c:pt>
                <c:pt idx="617">
                  <c:v>27920.0</c:v>
                </c:pt>
                <c:pt idx="618">
                  <c:v>27921.0</c:v>
                </c:pt>
                <c:pt idx="619">
                  <c:v>27922.0</c:v>
                </c:pt>
                <c:pt idx="620">
                  <c:v>27923.0</c:v>
                </c:pt>
                <c:pt idx="621">
                  <c:v>27924.0</c:v>
                </c:pt>
                <c:pt idx="622">
                  <c:v>27925.0</c:v>
                </c:pt>
                <c:pt idx="623">
                  <c:v>27926.0</c:v>
                </c:pt>
                <c:pt idx="624">
                  <c:v>27927.0</c:v>
                </c:pt>
                <c:pt idx="625">
                  <c:v>27928.0</c:v>
                </c:pt>
                <c:pt idx="626">
                  <c:v>27929.0</c:v>
                </c:pt>
                <c:pt idx="627">
                  <c:v>27930.0</c:v>
                </c:pt>
                <c:pt idx="628">
                  <c:v>27931.0</c:v>
                </c:pt>
                <c:pt idx="629">
                  <c:v>27932.0</c:v>
                </c:pt>
                <c:pt idx="630">
                  <c:v>27933.0</c:v>
                </c:pt>
                <c:pt idx="631">
                  <c:v>27934.0</c:v>
                </c:pt>
                <c:pt idx="632">
                  <c:v>27935.0</c:v>
                </c:pt>
                <c:pt idx="633">
                  <c:v>27936.0</c:v>
                </c:pt>
                <c:pt idx="634">
                  <c:v>27937.0</c:v>
                </c:pt>
                <c:pt idx="635">
                  <c:v>27938.0</c:v>
                </c:pt>
                <c:pt idx="636">
                  <c:v>27939.0</c:v>
                </c:pt>
                <c:pt idx="637">
                  <c:v>27940.0</c:v>
                </c:pt>
                <c:pt idx="638">
                  <c:v>27941.0</c:v>
                </c:pt>
                <c:pt idx="639">
                  <c:v>27942.0</c:v>
                </c:pt>
                <c:pt idx="640">
                  <c:v>27943.0</c:v>
                </c:pt>
                <c:pt idx="641">
                  <c:v>27944.0</c:v>
                </c:pt>
                <c:pt idx="642">
                  <c:v>27945.0</c:v>
                </c:pt>
                <c:pt idx="643">
                  <c:v>27946.0</c:v>
                </c:pt>
                <c:pt idx="644">
                  <c:v>27947.0</c:v>
                </c:pt>
                <c:pt idx="645">
                  <c:v>27948.0</c:v>
                </c:pt>
                <c:pt idx="646">
                  <c:v>27949.0</c:v>
                </c:pt>
                <c:pt idx="647">
                  <c:v>27950.0</c:v>
                </c:pt>
                <c:pt idx="648">
                  <c:v>27951.0</c:v>
                </c:pt>
                <c:pt idx="649">
                  <c:v>27952.0</c:v>
                </c:pt>
                <c:pt idx="650">
                  <c:v>27953.0</c:v>
                </c:pt>
                <c:pt idx="651">
                  <c:v>27954.0</c:v>
                </c:pt>
                <c:pt idx="652">
                  <c:v>27955.0</c:v>
                </c:pt>
                <c:pt idx="653">
                  <c:v>27956.0</c:v>
                </c:pt>
                <c:pt idx="654">
                  <c:v>27957.0</c:v>
                </c:pt>
                <c:pt idx="655">
                  <c:v>27958.0</c:v>
                </c:pt>
                <c:pt idx="656">
                  <c:v>27959.0</c:v>
                </c:pt>
                <c:pt idx="657">
                  <c:v>27960.0</c:v>
                </c:pt>
                <c:pt idx="658">
                  <c:v>27961.0</c:v>
                </c:pt>
                <c:pt idx="659">
                  <c:v>27962.0</c:v>
                </c:pt>
                <c:pt idx="660">
                  <c:v>27963.0</c:v>
                </c:pt>
                <c:pt idx="661">
                  <c:v>27964.0</c:v>
                </c:pt>
                <c:pt idx="662">
                  <c:v>27965.0</c:v>
                </c:pt>
                <c:pt idx="663">
                  <c:v>27966.0</c:v>
                </c:pt>
                <c:pt idx="664">
                  <c:v>27967.0</c:v>
                </c:pt>
                <c:pt idx="665">
                  <c:v>27968.0</c:v>
                </c:pt>
                <c:pt idx="666">
                  <c:v>27969.0</c:v>
                </c:pt>
                <c:pt idx="667">
                  <c:v>27970.0</c:v>
                </c:pt>
                <c:pt idx="668">
                  <c:v>27971.0</c:v>
                </c:pt>
                <c:pt idx="669">
                  <c:v>27972.0</c:v>
                </c:pt>
                <c:pt idx="670">
                  <c:v>27973.0</c:v>
                </c:pt>
                <c:pt idx="671">
                  <c:v>27974.0</c:v>
                </c:pt>
                <c:pt idx="672">
                  <c:v>27975.0</c:v>
                </c:pt>
                <c:pt idx="673">
                  <c:v>27976.0</c:v>
                </c:pt>
                <c:pt idx="674">
                  <c:v>27977.0</c:v>
                </c:pt>
                <c:pt idx="675">
                  <c:v>27978.0</c:v>
                </c:pt>
                <c:pt idx="676">
                  <c:v>27979.0</c:v>
                </c:pt>
                <c:pt idx="677">
                  <c:v>27980.0</c:v>
                </c:pt>
                <c:pt idx="678">
                  <c:v>27981.0</c:v>
                </c:pt>
                <c:pt idx="679">
                  <c:v>27982.0</c:v>
                </c:pt>
                <c:pt idx="680">
                  <c:v>27983.0</c:v>
                </c:pt>
                <c:pt idx="681">
                  <c:v>27984.0</c:v>
                </c:pt>
                <c:pt idx="682">
                  <c:v>27985.0</c:v>
                </c:pt>
                <c:pt idx="683">
                  <c:v>27986.0</c:v>
                </c:pt>
                <c:pt idx="684">
                  <c:v>27987.0</c:v>
                </c:pt>
                <c:pt idx="685">
                  <c:v>27988.0</c:v>
                </c:pt>
                <c:pt idx="686">
                  <c:v>27989.0</c:v>
                </c:pt>
                <c:pt idx="687">
                  <c:v>27990.0</c:v>
                </c:pt>
                <c:pt idx="688">
                  <c:v>27991.0</c:v>
                </c:pt>
                <c:pt idx="689">
                  <c:v>27992.0</c:v>
                </c:pt>
                <c:pt idx="690">
                  <c:v>27993.0</c:v>
                </c:pt>
                <c:pt idx="691">
                  <c:v>27994.0</c:v>
                </c:pt>
                <c:pt idx="692">
                  <c:v>27995.0</c:v>
                </c:pt>
                <c:pt idx="693">
                  <c:v>27996.0</c:v>
                </c:pt>
                <c:pt idx="694">
                  <c:v>27997.0</c:v>
                </c:pt>
                <c:pt idx="695">
                  <c:v>27998.0</c:v>
                </c:pt>
                <c:pt idx="696">
                  <c:v>27999.0</c:v>
                </c:pt>
                <c:pt idx="697">
                  <c:v>28000.0</c:v>
                </c:pt>
                <c:pt idx="698">
                  <c:v>28001.0</c:v>
                </c:pt>
                <c:pt idx="699">
                  <c:v>28002.0</c:v>
                </c:pt>
                <c:pt idx="700">
                  <c:v>28003.0</c:v>
                </c:pt>
                <c:pt idx="701">
                  <c:v>28004.0</c:v>
                </c:pt>
                <c:pt idx="702">
                  <c:v>28005.0</c:v>
                </c:pt>
                <c:pt idx="703">
                  <c:v>28006.0</c:v>
                </c:pt>
                <c:pt idx="704">
                  <c:v>28007.0</c:v>
                </c:pt>
                <c:pt idx="705">
                  <c:v>28008.0</c:v>
                </c:pt>
                <c:pt idx="706">
                  <c:v>28009.0</c:v>
                </c:pt>
                <c:pt idx="707">
                  <c:v>28010.0</c:v>
                </c:pt>
                <c:pt idx="708">
                  <c:v>28011.0</c:v>
                </c:pt>
                <c:pt idx="709">
                  <c:v>28012.0</c:v>
                </c:pt>
                <c:pt idx="710">
                  <c:v>28013.0</c:v>
                </c:pt>
                <c:pt idx="711">
                  <c:v>28014.0</c:v>
                </c:pt>
                <c:pt idx="712">
                  <c:v>28015.0</c:v>
                </c:pt>
                <c:pt idx="713">
                  <c:v>28016.0</c:v>
                </c:pt>
                <c:pt idx="714">
                  <c:v>28017.0</c:v>
                </c:pt>
                <c:pt idx="715">
                  <c:v>28018.0</c:v>
                </c:pt>
                <c:pt idx="716">
                  <c:v>28019.0</c:v>
                </c:pt>
                <c:pt idx="717">
                  <c:v>28020.0</c:v>
                </c:pt>
                <c:pt idx="718">
                  <c:v>28021.0</c:v>
                </c:pt>
                <c:pt idx="719">
                  <c:v>28022.0</c:v>
                </c:pt>
                <c:pt idx="720">
                  <c:v>28023.0</c:v>
                </c:pt>
                <c:pt idx="721">
                  <c:v>28024.0</c:v>
                </c:pt>
                <c:pt idx="722">
                  <c:v>28025.0</c:v>
                </c:pt>
                <c:pt idx="723">
                  <c:v>28026.0</c:v>
                </c:pt>
                <c:pt idx="724">
                  <c:v>28027.0</c:v>
                </c:pt>
                <c:pt idx="725">
                  <c:v>28028.0</c:v>
                </c:pt>
                <c:pt idx="726">
                  <c:v>28029.0</c:v>
                </c:pt>
                <c:pt idx="727">
                  <c:v>28030.0</c:v>
                </c:pt>
                <c:pt idx="728">
                  <c:v>28031.0</c:v>
                </c:pt>
                <c:pt idx="729">
                  <c:v>28032.0</c:v>
                </c:pt>
                <c:pt idx="730">
                  <c:v>28033.0</c:v>
                </c:pt>
              </c:numCache>
            </c:numRef>
          </c:xVal>
          <c:yVal>
            <c:numRef>
              <c:f>Results!$I$2193:$I$2923</c:f>
              <c:numCache>
                <c:formatCode>0.00000</c:formatCode>
                <c:ptCount val="731"/>
                <c:pt idx="0">
                  <c:v>15.75413899977573</c:v>
                </c:pt>
                <c:pt idx="1">
                  <c:v>17.5045988886397</c:v>
                </c:pt>
                <c:pt idx="2">
                  <c:v>19.25505877750367</c:v>
                </c:pt>
                <c:pt idx="3">
                  <c:v>18.67157214788235</c:v>
                </c:pt>
                <c:pt idx="4">
                  <c:v>18.08808551826102</c:v>
                </c:pt>
                <c:pt idx="5">
                  <c:v>18.08808551826102</c:v>
                </c:pt>
                <c:pt idx="6">
                  <c:v>17.5045988886397</c:v>
                </c:pt>
                <c:pt idx="7">
                  <c:v>18.08808551826102</c:v>
                </c:pt>
                <c:pt idx="8">
                  <c:v>18.67157214788235</c:v>
                </c:pt>
                <c:pt idx="9">
                  <c:v>18.67157214788235</c:v>
                </c:pt>
                <c:pt idx="10">
                  <c:v>18.67157214788235</c:v>
                </c:pt>
                <c:pt idx="11">
                  <c:v>18.08808551826102</c:v>
                </c:pt>
                <c:pt idx="12">
                  <c:v>17.5045988886397</c:v>
                </c:pt>
                <c:pt idx="13">
                  <c:v>16.92111225901838</c:v>
                </c:pt>
                <c:pt idx="14">
                  <c:v>16.92111225901838</c:v>
                </c:pt>
                <c:pt idx="15">
                  <c:v>16.33762562939706</c:v>
                </c:pt>
                <c:pt idx="16">
                  <c:v>15.75413899977573</c:v>
                </c:pt>
                <c:pt idx="17">
                  <c:v>15.17065237015441</c:v>
                </c:pt>
                <c:pt idx="18">
                  <c:v>15.17065237015441</c:v>
                </c:pt>
                <c:pt idx="19">
                  <c:v>14.58716574053308</c:v>
                </c:pt>
                <c:pt idx="20">
                  <c:v>14.58716574053308</c:v>
                </c:pt>
                <c:pt idx="21">
                  <c:v>14.58716574053308</c:v>
                </c:pt>
                <c:pt idx="22">
                  <c:v>14.58716574053308</c:v>
                </c:pt>
                <c:pt idx="23">
                  <c:v>14.58716574053308</c:v>
                </c:pt>
                <c:pt idx="24">
                  <c:v>14.58716574053308</c:v>
                </c:pt>
                <c:pt idx="25">
                  <c:v>14.58716574053308</c:v>
                </c:pt>
                <c:pt idx="26">
                  <c:v>14.58716574053308</c:v>
                </c:pt>
                <c:pt idx="27">
                  <c:v>25.67341170333823</c:v>
                </c:pt>
                <c:pt idx="28">
                  <c:v>31.50827799955147</c:v>
                </c:pt>
                <c:pt idx="29">
                  <c:v>23.33946518485294</c:v>
                </c:pt>
                <c:pt idx="30">
                  <c:v>24.50643844409559</c:v>
                </c:pt>
                <c:pt idx="31">
                  <c:v>28.00735822182353</c:v>
                </c:pt>
                <c:pt idx="32">
                  <c:v>26.25689833295955</c:v>
                </c:pt>
                <c:pt idx="33">
                  <c:v>24.50643844409559</c:v>
                </c:pt>
                <c:pt idx="34">
                  <c:v>22.75597855523161</c:v>
                </c:pt>
                <c:pt idx="35">
                  <c:v>22.1724919256103</c:v>
                </c:pt>
                <c:pt idx="36">
                  <c:v>21.58900529598897</c:v>
                </c:pt>
                <c:pt idx="37">
                  <c:v>21.58900529598897</c:v>
                </c:pt>
                <c:pt idx="38">
                  <c:v>22.1724919256103</c:v>
                </c:pt>
                <c:pt idx="39">
                  <c:v>22.1724919256103</c:v>
                </c:pt>
                <c:pt idx="40">
                  <c:v>22.1724919256103</c:v>
                </c:pt>
                <c:pt idx="41">
                  <c:v>21.58900529598897</c:v>
                </c:pt>
                <c:pt idx="42">
                  <c:v>21.58900529598897</c:v>
                </c:pt>
                <c:pt idx="43">
                  <c:v>21.58900529598897</c:v>
                </c:pt>
                <c:pt idx="44">
                  <c:v>21.58900529598897</c:v>
                </c:pt>
                <c:pt idx="45">
                  <c:v>22.1724919256103</c:v>
                </c:pt>
                <c:pt idx="46">
                  <c:v>21.58900529598897</c:v>
                </c:pt>
                <c:pt idx="47">
                  <c:v>21.58900529598897</c:v>
                </c:pt>
                <c:pt idx="48">
                  <c:v>21.58900529598897</c:v>
                </c:pt>
                <c:pt idx="49">
                  <c:v>21.00551866636764</c:v>
                </c:pt>
                <c:pt idx="50">
                  <c:v>21.00551866636764</c:v>
                </c:pt>
                <c:pt idx="51">
                  <c:v>26.84038496258088</c:v>
                </c:pt>
                <c:pt idx="52">
                  <c:v>33.25873788841544</c:v>
                </c:pt>
                <c:pt idx="53">
                  <c:v>29.17433148106618</c:v>
                </c:pt>
                <c:pt idx="54">
                  <c:v>29.17433148106618</c:v>
                </c:pt>
                <c:pt idx="55">
                  <c:v>31.50827799955147</c:v>
                </c:pt>
                <c:pt idx="56">
                  <c:v>31.50827799955147</c:v>
                </c:pt>
                <c:pt idx="57">
                  <c:v>30.92479136993014</c:v>
                </c:pt>
                <c:pt idx="58">
                  <c:v>29.17433148106618</c:v>
                </c:pt>
                <c:pt idx="59">
                  <c:v>26.84038496258088</c:v>
                </c:pt>
                <c:pt idx="60">
                  <c:v>25.67341170333823</c:v>
                </c:pt>
                <c:pt idx="61">
                  <c:v>23.92295181447426</c:v>
                </c:pt>
                <c:pt idx="62">
                  <c:v>23.33946518485294</c:v>
                </c:pt>
                <c:pt idx="63">
                  <c:v>46.67893036970588</c:v>
                </c:pt>
                <c:pt idx="64">
                  <c:v>72.35234207304408</c:v>
                </c:pt>
                <c:pt idx="65">
                  <c:v>52.5137966659191</c:v>
                </c:pt>
                <c:pt idx="66">
                  <c:v>50.17985014743382</c:v>
                </c:pt>
                <c:pt idx="67">
                  <c:v>50.17985014743382</c:v>
                </c:pt>
                <c:pt idx="68">
                  <c:v>50.17985014743382</c:v>
                </c:pt>
                <c:pt idx="69">
                  <c:v>49.59636351781248</c:v>
                </c:pt>
                <c:pt idx="70">
                  <c:v>47.2624169993272</c:v>
                </c:pt>
                <c:pt idx="71">
                  <c:v>47.2624169993272</c:v>
                </c:pt>
                <c:pt idx="72">
                  <c:v>47.2624169993272</c:v>
                </c:pt>
                <c:pt idx="73">
                  <c:v>49.01287688819117</c:v>
                </c:pt>
                <c:pt idx="74">
                  <c:v>44.92847048084191</c:v>
                </c:pt>
                <c:pt idx="75">
                  <c:v>44.34498385122056</c:v>
                </c:pt>
                <c:pt idx="76">
                  <c:v>45.51195711046322</c:v>
                </c:pt>
                <c:pt idx="77">
                  <c:v>46.67893036970588</c:v>
                </c:pt>
                <c:pt idx="78">
                  <c:v>42.5945239623566</c:v>
                </c:pt>
                <c:pt idx="79">
                  <c:v>42.0110373327353</c:v>
                </c:pt>
                <c:pt idx="80">
                  <c:v>40.26057744387132</c:v>
                </c:pt>
                <c:pt idx="81">
                  <c:v>38.51011755500734</c:v>
                </c:pt>
                <c:pt idx="82">
                  <c:v>36.75965766614337</c:v>
                </c:pt>
                <c:pt idx="83">
                  <c:v>30.34130474030882</c:v>
                </c:pt>
                <c:pt idx="84">
                  <c:v>28.00735822182353</c:v>
                </c:pt>
                <c:pt idx="85">
                  <c:v>29.7578181106875</c:v>
                </c:pt>
                <c:pt idx="86">
                  <c:v>30.34130474030882</c:v>
                </c:pt>
                <c:pt idx="87">
                  <c:v>30.34130474030882</c:v>
                </c:pt>
                <c:pt idx="88">
                  <c:v>31.50827799955147</c:v>
                </c:pt>
                <c:pt idx="89">
                  <c:v>29.17433148106618</c:v>
                </c:pt>
                <c:pt idx="90">
                  <c:v>28.00735822182353</c:v>
                </c:pt>
                <c:pt idx="91">
                  <c:v>27.4238715922022</c:v>
                </c:pt>
                <c:pt idx="92">
                  <c:v>26.84038496258088</c:v>
                </c:pt>
                <c:pt idx="93">
                  <c:v>26.84038496258088</c:v>
                </c:pt>
                <c:pt idx="94">
                  <c:v>26.84038496258088</c:v>
                </c:pt>
                <c:pt idx="95">
                  <c:v>28.00735822182353</c:v>
                </c:pt>
                <c:pt idx="96">
                  <c:v>28.00735822182353</c:v>
                </c:pt>
                <c:pt idx="97">
                  <c:v>46.09544374008456</c:v>
                </c:pt>
                <c:pt idx="98">
                  <c:v>51.34682340667645</c:v>
                </c:pt>
                <c:pt idx="99">
                  <c:v>65.93398914720957</c:v>
                </c:pt>
                <c:pt idx="100">
                  <c:v>55.43122981402573</c:v>
                </c:pt>
                <c:pt idx="101">
                  <c:v>57.18168970288969</c:v>
                </c:pt>
                <c:pt idx="102">
                  <c:v>57.18168970288969</c:v>
                </c:pt>
                <c:pt idx="103">
                  <c:v>57.76517633251104</c:v>
                </c:pt>
                <c:pt idx="104">
                  <c:v>58.93214959175366</c:v>
                </c:pt>
                <c:pt idx="105">
                  <c:v>60.68260948061763</c:v>
                </c:pt>
                <c:pt idx="106">
                  <c:v>63.01655599910294</c:v>
                </c:pt>
                <c:pt idx="107">
                  <c:v>64.1835292583456</c:v>
                </c:pt>
                <c:pt idx="108">
                  <c:v>63.60004262872426</c:v>
                </c:pt>
                <c:pt idx="109">
                  <c:v>68.26793566569486</c:v>
                </c:pt>
                <c:pt idx="110">
                  <c:v>74.68628859152938</c:v>
                </c:pt>
                <c:pt idx="111">
                  <c:v>78.18720836925736</c:v>
                </c:pt>
                <c:pt idx="112">
                  <c:v>80.52115488774265</c:v>
                </c:pt>
                <c:pt idx="113">
                  <c:v>84.60556129509189</c:v>
                </c:pt>
                <c:pt idx="114">
                  <c:v>88.68996770244114</c:v>
                </c:pt>
                <c:pt idx="115">
                  <c:v>92.19088748016911</c:v>
                </c:pt>
                <c:pt idx="116">
                  <c:v>97.44226714676101</c:v>
                </c:pt>
                <c:pt idx="117">
                  <c:v>98.60924040600365</c:v>
                </c:pt>
                <c:pt idx="118">
                  <c:v>88.10648107281982</c:v>
                </c:pt>
                <c:pt idx="119">
                  <c:v>60.68260948061763</c:v>
                </c:pt>
                <c:pt idx="120">
                  <c:v>65.35050251758818</c:v>
                </c:pt>
                <c:pt idx="121">
                  <c:v>57.18168970288969</c:v>
                </c:pt>
                <c:pt idx="122">
                  <c:v>53.09728329554043</c:v>
                </c:pt>
                <c:pt idx="123">
                  <c:v>60.09912285099632</c:v>
                </c:pt>
                <c:pt idx="124">
                  <c:v>64.1835292583456</c:v>
                </c:pt>
                <c:pt idx="125">
                  <c:v>65.93398914720957</c:v>
                </c:pt>
                <c:pt idx="126">
                  <c:v>74.68628859152938</c:v>
                </c:pt>
                <c:pt idx="127">
                  <c:v>71.18536881380142</c:v>
                </c:pt>
                <c:pt idx="128">
                  <c:v>73.51931533228674</c:v>
                </c:pt>
                <c:pt idx="129">
                  <c:v>75.85326185077205</c:v>
                </c:pt>
                <c:pt idx="130">
                  <c:v>78.18720836925736</c:v>
                </c:pt>
                <c:pt idx="131">
                  <c:v>114.3633794057794</c:v>
                </c:pt>
                <c:pt idx="132">
                  <c:v>106.1945665910809</c:v>
                </c:pt>
                <c:pt idx="133">
                  <c:v>97.44226714676101</c:v>
                </c:pt>
                <c:pt idx="134">
                  <c:v>97.44226714676101</c:v>
                </c:pt>
                <c:pt idx="135">
                  <c:v>103.8606200725956</c:v>
                </c:pt>
                <c:pt idx="136">
                  <c:v>94.52483399865439</c:v>
                </c:pt>
                <c:pt idx="137">
                  <c:v>86.93950781357718</c:v>
                </c:pt>
                <c:pt idx="138">
                  <c:v>84.60556129509189</c:v>
                </c:pt>
                <c:pt idx="139">
                  <c:v>75.26977522115071</c:v>
                </c:pt>
                <c:pt idx="140">
                  <c:v>77.02023511001467</c:v>
                </c:pt>
                <c:pt idx="141">
                  <c:v>80.52115488774265</c:v>
                </c:pt>
                <c:pt idx="142">
                  <c:v>84.60556129509189</c:v>
                </c:pt>
                <c:pt idx="143">
                  <c:v>76.43674848039337</c:v>
                </c:pt>
                <c:pt idx="144">
                  <c:v>77.02023511001467</c:v>
                </c:pt>
                <c:pt idx="145">
                  <c:v>79.93766825812132</c:v>
                </c:pt>
                <c:pt idx="146">
                  <c:v>89.85694096168382</c:v>
                </c:pt>
                <c:pt idx="147">
                  <c:v>101.5266735541103</c:v>
                </c:pt>
                <c:pt idx="148">
                  <c:v>115.5303526650221</c:v>
                </c:pt>
                <c:pt idx="149">
                  <c:v>129.5340317759338</c:v>
                </c:pt>
                <c:pt idx="150">
                  <c:v>153.456983590408</c:v>
                </c:pt>
                <c:pt idx="151">
                  <c:v>186.1322348492022</c:v>
                </c:pt>
                <c:pt idx="152">
                  <c:v>184.3817749603382</c:v>
                </c:pt>
                <c:pt idx="153">
                  <c:v>167.4606627013198</c:v>
                </c:pt>
                <c:pt idx="154">
                  <c:v>173.8790156271544</c:v>
                </c:pt>
                <c:pt idx="155">
                  <c:v>182.6313150714742</c:v>
                </c:pt>
                <c:pt idx="156">
                  <c:v>181.4643418122316</c:v>
                </c:pt>
                <c:pt idx="157">
                  <c:v>171.5450691086691</c:v>
                </c:pt>
                <c:pt idx="158">
                  <c:v>172.7120423679118</c:v>
                </c:pt>
                <c:pt idx="159">
                  <c:v>165.1267161828346</c:v>
                </c:pt>
                <c:pt idx="160">
                  <c:v>155.7909301088934</c:v>
                </c:pt>
                <c:pt idx="161">
                  <c:v>147.0386306645735</c:v>
                </c:pt>
                <c:pt idx="162">
                  <c:v>137.119357961011</c:v>
                </c:pt>
                <c:pt idx="163">
                  <c:v>142.3707376276029</c:v>
                </c:pt>
                <c:pt idx="164">
                  <c:v>135.368898072147</c:v>
                </c:pt>
                <c:pt idx="165">
                  <c:v>134.7854114425257</c:v>
                </c:pt>
                <c:pt idx="166">
                  <c:v>140.0367911091176</c:v>
                </c:pt>
                <c:pt idx="167">
                  <c:v>129.5340317759338</c:v>
                </c:pt>
                <c:pt idx="168">
                  <c:v>136.5358713313897</c:v>
                </c:pt>
                <c:pt idx="169">
                  <c:v>145.2881707757096</c:v>
                </c:pt>
                <c:pt idx="170">
                  <c:v>156.3744167385147</c:v>
                </c:pt>
                <c:pt idx="171">
                  <c:v>161.0423097754853</c:v>
                </c:pt>
                <c:pt idx="172">
                  <c:v>163.959742923592</c:v>
                </c:pt>
                <c:pt idx="173">
                  <c:v>163.959742923592</c:v>
                </c:pt>
                <c:pt idx="174">
                  <c:v>174.4625022567757</c:v>
                </c:pt>
                <c:pt idx="175">
                  <c:v>268.9873362554301</c:v>
                </c:pt>
                <c:pt idx="176">
                  <c:v>219.974459367239</c:v>
                </c:pt>
                <c:pt idx="177">
                  <c:v>192.5505877750368</c:v>
                </c:pt>
                <c:pt idx="178">
                  <c:v>165.7102028124559</c:v>
                </c:pt>
                <c:pt idx="179">
                  <c:v>166.2936894420772</c:v>
                </c:pt>
                <c:pt idx="180">
                  <c:v>186.1322348492022</c:v>
                </c:pt>
                <c:pt idx="181">
                  <c:v>233.3946518485294</c:v>
                </c:pt>
                <c:pt idx="182">
                  <c:v>201.3028872193566</c:v>
                </c:pt>
                <c:pt idx="183">
                  <c:v>182.6313150714742</c:v>
                </c:pt>
                <c:pt idx="184">
                  <c:v>187.8826947380662</c:v>
                </c:pt>
                <c:pt idx="185">
                  <c:v>177.3799354048823</c:v>
                </c:pt>
                <c:pt idx="186">
                  <c:v>169.2111225901838</c:v>
                </c:pt>
                <c:pt idx="187">
                  <c:v>158.1248766273786</c:v>
                </c:pt>
                <c:pt idx="188">
                  <c:v>153.456983590408</c:v>
                </c:pt>
                <c:pt idx="189">
                  <c:v>160.458823145864</c:v>
                </c:pt>
                <c:pt idx="190">
                  <c:v>150.5395504423014</c:v>
                </c:pt>
                <c:pt idx="191">
                  <c:v>157.5413899977573</c:v>
                </c:pt>
                <c:pt idx="192">
                  <c:v>155.7909301088934</c:v>
                </c:pt>
                <c:pt idx="193">
                  <c:v>159.2918498866214</c:v>
                </c:pt>
                <c:pt idx="194">
                  <c:v>176.796448775261</c:v>
                </c:pt>
                <c:pt idx="195">
                  <c:v>218.223999478375</c:v>
                </c:pt>
                <c:pt idx="196">
                  <c:v>203.6368337378419</c:v>
                </c:pt>
                <c:pt idx="197">
                  <c:v>184.3817749603382</c:v>
                </c:pt>
                <c:pt idx="198">
                  <c:v>166.2936894420772</c:v>
                </c:pt>
                <c:pt idx="199">
                  <c:v>167.4606627013198</c:v>
                </c:pt>
                <c:pt idx="200">
                  <c:v>177.3799354048823</c:v>
                </c:pt>
                <c:pt idx="201">
                  <c:v>200.7194005897352</c:v>
                </c:pt>
                <c:pt idx="202">
                  <c:v>254.400170514897</c:v>
                </c:pt>
                <c:pt idx="203">
                  <c:v>282.4075287367206</c:v>
                </c:pt>
                <c:pt idx="204">
                  <c:v>295.2442345883896</c:v>
                </c:pt>
                <c:pt idx="205">
                  <c:v>303.9965340327094</c:v>
                </c:pt>
                <c:pt idx="206">
                  <c:v>295.827721218011</c:v>
                </c:pt>
                <c:pt idx="207">
                  <c:v>248.5653042186838</c:v>
                </c:pt>
                <c:pt idx="208">
                  <c:v>232.811165218908</c:v>
                </c:pt>
                <c:pt idx="209">
                  <c:v>252.649710626033</c:v>
                </c:pt>
                <c:pt idx="210">
                  <c:v>294.6607479587684</c:v>
                </c:pt>
                <c:pt idx="211">
                  <c:v>344.8405981062022</c:v>
                </c:pt>
                <c:pt idx="212">
                  <c:v>332.5873788841543</c:v>
                </c:pt>
                <c:pt idx="213">
                  <c:v>374.5984162168896</c:v>
                </c:pt>
                <c:pt idx="214">
                  <c:v>481.9599560672131</c:v>
                </c:pt>
                <c:pt idx="215">
                  <c:v>432.3635925494007</c:v>
                </c:pt>
                <c:pt idx="216">
                  <c:v>353.0094109209007</c:v>
                </c:pt>
                <c:pt idx="217">
                  <c:v>327.3359992175624</c:v>
                </c:pt>
                <c:pt idx="218">
                  <c:v>364.6791435133272</c:v>
                </c:pt>
                <c:pt idx="219">
                  <c:v>521.637046881463</c:v>
                </c:pt>
                <c:pt idx="220">
                  <c:v>665.1747577683088</c:v>
                </c:pt>
                <c:pt idx="221">
                  <c:v>851.8904792471324</c:v>
                </c:pt>
                <c:pt idx="222">
                  <c:v>1073.615398503235</c:v>
                </c:pt>
                <c:pt idx="223">
                  <c:v>1283.670585166912</c:v>
                </c:pt>
                <c:pt idx="224">
                  <c:v>1639.597429235919</c:v>
                </c:pt>
                <c:pt idx="225">
                  <c:v>1966.34994182386</c:v>
                </c:pt>
                <c:pt idx="226">
                  <c:v>2118.056465525404</c:v>
                </c:pt>
                <c:pt idx="227">
                  <c:v>2088.882134044338</c:v>
                </c:pt>
                <c:pt idx="228">
                  <c:v>2298.937320708015</c:v>
                </c:pt>
                <c:pt idx="229">
                  <c:v>2625.689833295955</c:v>
                </c:pt>
                <c:pt idx="230">
                  <c:v>2894.093682921764</c:v>
                </c:pt>
                <c:pt idx="231">
                  <c:v>2421.469512928493</c:v>
                </c:pt>
                <c:pt idx="232">
                  <c:v>1499.560638126801</c:v>
                </c:pt>
                <c:pt idx="233">
                  <c:v>1289.505451463125</c:v>
                </c:pt>
                <c:pt idx="234">
                  <c:v>1534.569835904081</c:v>
                </c:pt>
                <c:pt idx="235">
                  <c:v>2100.551866636765</c:v>
                </c:pt>
                <c:pt idx="236">
                  <c:v>2555.671437741397</c:v>
                </c:pt>
                <c:pt idx="237">
                  <c:v>2678.203629961874</c:v>
                </c:pt>
                <c:pt idx="238">
                  <c:v>2631.524699592169</c:v>
                </c:pt>
                <c:pt idx="239">
                  <c:v>2707.377961442941</c:v>
                </c:pt>
                <c:pt idx="240">
                  <c:v>2654.864164777022</c:v>
                </c:pt>
                <c:pt idx="241">
                  <c:v>2759.89175810886</c:v>
                </c:pt>
                <c:pt idx="242">
                  <c:v>3104.14886958544</c:v>
                </c:pt>
                <c:pt idx="243">
                  <c:v>3535.92897550522</c:v>
                </c:pt>
                <c:pt idx="244">
                  <c:v>3594.277638467352</c:v>
                </c:pt>
                <c:pt idx="245">
                  <c:v>3115.818602177867</c:v>
                </c:pt>
                <c:pt idx="246">
                  <c:v>2958.27721218011</c:v>
                </c:pt>
                <c:pt idx="247">
                  <c:v>3045.800206623309</c:v>
                </c:pt>
                <c:pt idx="248">
                  <c:v>3255.855393286985</c:v>
                </c:pt>
                <c:pt idx="249">
                  <c:v>3045.800206623309</c:v>
                </c:pt>
                <c:pt idx="250">
                  <c:v>2812.40555477478</c:v>
                </c:pt>
                <c:pt idx="251">
                  <c:v>2742.387159220221</c:v>
                </c:pt>
                <c:pt idx="252">
                  <c:v>2730.717426627794</c:v>
                </c:pt>
                <c:pt idx="253">
                  <c:v>2654.864164777022</c:v>
                </c:pt>
                <c:pt idx="254">
                  <c:v>2450.643844409558</c:v>
                </c:pt>
                <c:pt idx="255">
                  <c:v>2304.772187004228</c:v>
                </c:pt>
                <c:pt idx="256">
                  <c:v>2427.304379224706</c:v>
                </c:pt>
                <c:pt idx="257">
                  <c:v>2462.313577001985</c:v>
                </c:pt>
                <c:pt idx="258">
                  <c:v>2129.72619811783</c:v>
                </c:pt>
                <c:pt idx="259">
                  <c:v>1808.808551826103</c:v>
                </c:pt>
                <c:pt idx="260">
                  <c:v>1336.18438183283</c:v>
                </c:pt>
                <c:pt idx="261">
                  <c:v>1044.44106702217</c:v>
                </c:pt>
                <c:pt idx="262">
                  <c:v>904.4042759130514</c:v>
                </c:pt>
                <c:pt idx="263">
                  <c:v>910.2391422092646</c:v>
                </c:pt>
                <c:pt idx="264">
                  <c:v>1061.945665910809</c:v>
                </c:pt>
                <c:pt idx="265">
                  <c:v>1155.30352665022</c:v>
                </c:pt>
                <c:pt idx="266">
                  <c:v>1056.110799614595</c:v>
                </c:pt>
                <c:pt idx="267">
                  <c:v>776.0372173963601</c:v>
                </c:pt>
                <c:pt idx="268">
                  <c:v>729.3582870266543</c:v>
                </c:pt>
                <c:pt idx="269">
                  <c:v>811.0464151736395</c:v>
                </c:pt>
                <c:pt idx="270">
                  <c:v>811.0464151736395</c:v>
                </c:pt>
                <c:pt idx="271">
                  <c:v>834.3858803584927</c:v>
                </c:pt>
                <c:pt idx="272">
                  <c:v>811.0464151736395</c:v>
                </c:pt>
                <c:pt idx="273">
                  <c:v>758.5326185077205</c:v>
                </c:pt>
                <c:pt idx="274">
                  <c:v>694.349089249375</c:v>
                </c:pt>
                <c:pt idx="275">
                  <c:v>630.1655599910292</c:v>
                </c:pt>
                <c:pt idx="276">
                  <c:v>582.3196563620809</c:v>
                </c:pt>
                <c:pt idx="277">
                  <c:v>665.1747577683088</c:v>
                </c:pt>
                <c:pt idx="278">
                  <c:v>741.0280196190808</c:v>
                </c:pt>
                <c:pt idx="279">
                  <c:v>711.8536881380145</c:v>
                </c:pt>
                <c:pt idx="280">
                  <c:v>630.1655599910292</c:v>
                </c:pt>
                <c:pt idx="281">
                  <c:v>595.15636221375</c:v>
                </c:pt>
                <c:pt idx="282">
                  <c:v>600.9912285099631</c:v>
                </c:pt>
                <c:pt idx="283">
                  <c:v>636.0004262872426</c:v>
                </c:pt>
                <c:pt idx="284">
                  <c:v>566.5655173623051</c:v>
                </c:pt>
                <c:pt idx="285">
                  <c:v>516.9691538444923</c:v>
                </c:pt>
                <c:pt idx="286">
                  <c:v>421.8608332162169</c:v>
                </c:pt>
                <c:pt idx="287">
                  <c:v>358.2607905874926</c:v>
                </c:pt>
                <c:pt idx="288">
                  <c:v>309.8314003289227</c:v>
                </c:pt>
                <c:pt idx="289">
                  <c:v>288.8258816625551</c:v>
                </c:pt>
                <c:pt idx="290">
                  <c:v>302.2460741438456</c:v>
                </c:pt>
                <c:pt idx="291">
                  <c:v>301.0791008846029</c:v>
                </c:pt>
                <c:pt idx="292">
                  <c:v>280.0735822182353</c:v>
                </c:pt>
                <c:pt idx="293">
                  <c:v>264.3194432184596</c:v>
                </c:pt>
                <c:pt idx="294">
                  <c:v>250.8992507371691</c:v>
                </c:pt>
                <c:pt idx="295">
                  <c:v>239.2295181447426</c:v>
                </c:pt>
                <c:pt idx="296">
                  <c:v>230.4772187004228</c:v>
                </c:pt>
                <c:pt idx="297">
                  <c:v>218.223999478375</c:v>
                </c:pt>
                <c:pt idx="298">
                  <c:v>204.2203203674633</c:v>
                </c:pt>
                <c:pt idx="299">
                  <c:v>196.0515075527647</c:v>
                </c:pt>
                <c:pt idx="300">
                  <c:v>199.5524273304927</c:v>
                </c:pt>
                <c:pt idx="301">
                  <c:v>183.2148017010956</c:v>
                </c:pt>
                <c:pt idx="302">
                  <c:v>165.7102028124559</c:v>
                </c:pt>
                <c:pt idx="303">
                  <c:v>144.121197516467</c:v>
                </c:pt>
                <c:pt idx="304">
                  <c:v>123.1156788500992</c:v>
                </c:pt>
                <c:pt idx="305">
                  <c:v>109.6954863688088</c:v>
                </c:pt>
                <c:pt idx="306">
                  <c:v>102.6936468133529</c:v>
                </c:pt>
                <c:pt idx="307">
                  <c:v>99.77621366524634</c:v>
                </c:pt>
                <c:pt idx="308">
                  <c:v>96.85878051713965</c:v>
                </c:pt>
                <c:pt idx="309">
                  <c:v>94.52483399865439</c:v>
                </c:pt>
                <c:pt idx="310">
                  <c:v>89.85694096168382</c:v>
                </c:pt>
                <c:pt idx="311">
                  <c:v>85.18904792471321</c:v>
                </c:pt>
                <c:pt idx="312">
                  <c:v>79.35418162849997</c:v>
                </c:pt>
                <c:pt idx="313">
                  <c:v>76.43674848039337</c:v>
                </c:pt>
                <c:pt idx="314">
                  <c:v>74.68628859152938</c:v>
                </c:pt>
                <c:pt idx="315">
                  <c:v>71.76885544342278</c:v>
                </c:pt>
                <c:pt idx="316">
                  <c:v>71.18536881380142</c:v>
                </c:pt>
                <c:pt idx="317">
                  <c:v>70.60188218418013</c:v>
                </c:pt>
                <c:pt idx="318">
                  <c:v>68.26793566569486</c:v>
                </c:pt>
                <c:pt idx="319">
                  <c:v>64.7670158879669</c:v>
                </c:pt>
                <c:pt idx="320">
                  <c:v>62.43306936948161</c:v>
                </c:pt>
                <c:pt idx="321">
                  <c:v>61.26609611023896</c:v>
                </c:pt>
                <c:pt idx="322">
                  <c:v>71.18536881380142</c:v>
                </c:pt>
                <c:pt idx="323">
                  <c:v>85.77253455433454</c:v>
                </c:pt>
                <c:pt idx="324">
                  <c:v>87.52299444319851</c:v>
                </c:pt>
                <c:pt idx="325">
                  <c:v>82.27161477660661</c:v>
                </c:pt>
                <c:pt idx="326">
                  <c:v>71.18536881380142</c:v>
                </c:pt>
                <c:pt idx="327">
                  <c:v>62.43306936948161</c:v>
                </c:pt>
                <c:pt idx="328">
                  <c:v>56.01471644364704</c:v>
                </c:pt>
                <c:pt idx="329">
                  <c:v>51.9303100362978</c:v>
                </c:pt>
                <c:pt idx="330">
                  <c:v>49.01287688819117</c:v>
                </c:pt>
                <c:pt idx="331">
                  <c:v>47.84590362894853</c:v>
                </c:pt>
                <c:pt idx="332">
                  <c:v>46.09544374008456</c:v>
                </c:pt>
                <c:pt idx="333">
                  <c:v>43.76149722159926</c:v>
                </c:pt>
                <c:pt idx="334">
                  <c:v>40.84406407349262</c:v>
                </c:pt>
                <c:pt idx="335">
                  <c:v>39.09360418462867</c:v>
                </c:pt>
                <c:pt idx="336">
                  <c:v>36.75965766614337</c:v>
                </c:pt>
                <c:pt idx="337">
                  <c:v>34.4257111476581</c:v>
                </c:pt>
                <c:pt idx="338">
                  <c:v>32.67525125879411</c:v>
                </c:pt>
                <c:pt idx="339">
                  <c:v>30.92479136993014</c:v>
                </c:pt>
                <c:pt idx="340">
                  <c:v>29.17433148106618</c:v>
                </c:pt>
                <c:pt idx="341">
                  <c:v>28.00735822182353</c:v>
                </c:pt>
                <c:pt idx="342">
                  <c:v>28.00735822182353</c:v>
                </c:pt>
                <c:pt idx="343">
                  <c:v>30.34130474030882</c:v>
                </c:pt>
                <c:pt idx="344">
                  <c:v>45.51195711046322</c:v>
                </c:pt>
                <c:pt idx="345">
                  <c:v>64.7670158879669</c:v>
                </c:pt>
                <c:pt idx="346">
                  <c:v>84.60556129509189</c:v>
                </c:pt>
                <c:pt idx="347">
                  <c:v>75.85326185077205</c:v>
                </c:pt>
                <c:pt idx="348">
                  <c:v>63.01655599910294</c:v>
                </c:pt>
                <c:pt idx="349">
                  <c:v>52.5137966659191</c:v>
                </c:pt>
                <c:pt idx="350">
                  <c:v>45.51195711046322</c:v>
                </c:pt>
                <c:pt idx="351">
                  <c:v>40.84406407349262</c:v>
                </c:pt>
                <c:pt idx="352">
                  <c:v>38.51011755500734</c:v>
                </c:pt>
                <c:pt idx="353">
                  <c:v>36.17617103652206</c:v>
                </c:pt>
                <c:pt idx="354">
                  <c:v>35.0091977772794</c:v>
                </c:pt>
                <c:pt idx="355">
                  <c:v>33.84222451803675</c:v>
                </c:pt>
                <c:pt idx="356">
                  <c:v>34.4257111476581</c:v>
                </c:pt>
                <c:pt idx="357">
                  <c:v>33.25873788841544</c:v>
                </c:pt>
                <c:pt idx="358">
                  <c:v>32.0917646291728</c:v>
                </c:pt>
                <c:pt idx="359">
                  <c:v>30.34130474030882</c:v>
                </c:pt>
                <c:pt idx="360">
                  <c:v>28.00735822182353</c:v>
                </c:pt>
                <c:pt idx="361">
                  <c:v>26.84038496258088</c:v>
                </c:pt>
                <c:pt idx="362">
                  <c:v>25.67341170333823</c:v>
                </c:pt>
                <c:pt idx="363">
                  <c:v>24.50643844409559</c:v>
                </c:pt>
                <c:pt idx="364">
                  <c:v>23.33946518485294</c:v>
                </c:pt>
                <c:pt idx="365">
                  <c:v>25.29554055975748</c:v>
                </c:pt>
                <c:pt idx="366">
                  <c:v>24.62986843976388</c:v>
                </c:pt>
                <c:pt idx="367">
                  <c:v>23.96419631977025</c:v>
                </c:pt>
                <c:pt idx="368">
                  <c:v>23.29852419977663</c:v>
                </c:pt>
                <c:pt idx="369">
                  <c:v>22.63285207978302</c:v>
                </c:pt>
                <c:pt idx="370">
                  <c:v>23.29852419977663</c:v>
                </c:pt>
                <c:pt idx="371">
                  <c:v>39.94032719961709</c:v>
                </c:pt>
                <c:pt idx="372">
                  <c:v>38.60898295962986</c:v>
                </c:pt>
                <c:pt idx="373">
                  <c:v>35.94629447965537</c:v>
                </c:pt>
                <c:pt idx="374">
                  <c:v>53.91944171948307</c:v>
                </c:pt>
                <c:pt idx="375">
                  <c:v>278.2509461573324</c:v>
                </c:pt>
                <c:pt idx="376">
                  <c:v>189.0508820781876</c:v>
                </c:pt>
                <c:pt idx="377">
                  <c:v>139.7911451986598</c:v>
                </c:pt>
                <c:pt idx="378">
                  <c:v>127.1433749187811</c:v>
                </c:pt>
                <c:pt idx="379">
                  <c:v>124.4806864388066</c:v>
                </c:pt>
                <c:pt idx="380">
                  <c:v>125.8120306787938</c:v>
                </c:pt>
                <c:pt idx="381">
                  <c:v>127.1433749187811</c:v>
                </c:pt>
                <c:pt idx="382">
                  <c:v>117.1582931188768</c:v>
                </c:pt>
                <c:pt idx="383">
                  <c:v>102.5135064790172</c:v>
                </c:pt>
                <c:pt idx="384">
                  <c:v>92.52842467911294</c:v>
                </c:pt>
                <c:pt idx="385">
                  <c:v>85.20603135918311</c:v>
                </c:pt>
                <c:pt idx="386">
                  <c:v>83.87468711919587</c:v>
                </c:pt>
                <c:pt idx="387">
                  <c:v>85.20603135918311</c:v>
                </c:pt>
                <c:pt idx="388">
                  <c:v>76.5522937992661</c:v>
                </c:pt>
                <c:pt idx="389">
                  <c:v>69.8955725993299</c:v>
                </c:pt>
                <c:pt idx="390">
                  <c:v>408.0570095560879</c:v>
                </c:pt>
                <c:pt idx="391">
                  <c:v>752.2094955927886</c:v>
                </c:pt>
                <c:pt idx="392">
                  <c:v>346.815174516675</c:v>
                </c:pt>
                <c:pt idx="393">
                  <c:v>252.2897334775813</c:v>
                </c:pt>
                <c:pt idx="394">
                  <c:v>229.6568813977983</c:v>
                </c:pt>
                <c:pt idx="395">
                  <c:v>221.0031438378813</c:v>
                </c:pt>
                <c:pt idx="396">
                  <c:v>243.6359959176643</c:v>
                </c:pt>
                <c:pt idx="397">
                  <c:v>245.6330122776451</c:v>
                </c:pt>
                <c:pt idx="398">
                  <c:v>231.6538977577792</c:v>
                </c:pt>
                <c:pt idx="399">
                  <c:v>217.0091111179196</c:v>
                </c:pt>
                <c:pt idx="400">
                  <c:v>193.0449147981492</c:v>
                </c:pt>
                <c:pt idx="401">
                  <c:v>167.7493742383917</c:v>
                </c:pt>
                <c:pt idx="402">
                  <c:v>144.4508500386152</c:v>
                </c:pt>
                <c:pt idx="403">
                  <c:v>151.773243358545</c:v>
                </c:pt>
                <c:pt idx="404">
                  <c:v>135.1314403587045</c:v>
                </c:pt>
                <c:pt idx="405">
                  <c:v>135.1314403587045</c:v>
                </c:pt>
                <c:pt idx="406">
                  <c:v>125.8120306787938</c:v>
                </c:pt>
                <c:pt idx="407">
                  <c:v>135.1314403587045</c:v>
                </c:pt>
                <c:pt idx="408">
                  <c:v>133.1344239987236</c:v>
                </c:pt>
                <c:pt idx="409">
                  <c:v>130.4717355187492</c:v>
                </c:pt>
                <c:pt idx="410">
                  <c:v>118.489637358864</c:v>
                </c:pt>
                <c:pt idx="411">
                  <c:v>114.4956046389024</c:v>
                </c:pt>
                <c:pt idx="412">
                  <c:v>118.489637358864</c:v>
                </c:pt>
                <c:pt idx="413">
                  <c:v>90.53140831913207</c:v>
                </c:pt>
                <c:pt idx="414">
                  <c:v>79.8806543992342</c:v>
                </c:pt>
                <c:pt idx="415">
                  <c:v>86.53737559917036</c:v>
                </c:pt>
                <c:pt idx="416">
                  <c:v>78.54931015924694</c:v>
                </c:pt>
                <c:pt idx="417">
                  <c:v>73.88960531929162</c:v>
                </c:pt>
                <c:pt idx="418">
                  <c:v>71.89258895931077</c:v>
                </c:pt>
                <c:pt idx="419">
                  <c:v>69.2299004793363</c:v>
                </c:pt>
                <c:pt idx="420">
                  <c:v>67.23288411935542</c:v>
                </c:pt>
                <c:pt idx="421">
                  <c:v>66.56721199936183</c:v>
                </c:pt>
                <c:pt idx="422">
                  <c:v>69.2299004793363</c:v>
                </c:pt>
                <c:pt idx="423">
                  <c:v>67.23288411935542</c:v>
                </c:pt>
                <c:pt idx="424">
                  <c:v>57.24780231945117</c:v>
                </c:pt>
                <c:pt idx="425">
                  <c:v>63.90452351938734</c:v>
                </c:pt>
                <c:pt idx="426">
                  <c:v>78.54931015924694</c:v>
                </c:pt>
                <c:pt idx="427">
                  <c:v>95.856785279081</c:v>
                </c:pt>
                <c:pt idx="428">
                  <c:v>96.52245739907463</c:v>
                </c:pt>
                <c:pt idx="429">
                  <c:v>93.19409679910654</c:v>
                </c:pt>
                <c:pt idx="430">
                  <c:v>89.20006407914485</c:v>
                </c:pt>
                <c:pt idx="431">
                  <c:v>79.8806543992342</c:v>
                </c:pt>
                <c:pt idx="432">
                  <c:v>73.88960531929162</c:v>
                </c:pt>
                <c:pt idx="433">
                  <c:v>70.56124471932352</c:v>
                </c:pt>
                <c:pt idx="434">
                  <c:v>67.23288411935542</c:v>
                </c:pt>
                <c:pt idx="435">
                  <c:v>65.23586775937458</c:v>
                </c:pt>
                <c:pt idx="436">
                  <c:v>63.23885139939373</c:v>
                </c:pt>
                <c:pt idx="437">
                  <c:v>65.23586775937458</c:v>
                </c:pt>
                <c:pt idx="438">
                  <c:v>60.57616291941926</c:v>
                </c:pt>
                <c:pt idx="439">
                  <c:v>51.92242535950222</c:v>
                </c:pt>
                <c:pt idx="440">
                  <c:v>57.91347443944478</c:v>
                </c:pt>
                <c:pt idx="441">
                  <c:v>58.57914655943839</c:v>
                </c:pt>
                <c:pt idx="442">
                  <c:v>57.24780231945117</c:v>
                </c:pt>
                <c:pt idx="443">
                  <c:v>55.91645807946392</c:v>
                </c:pt>
                <c:pt idx="444">
                  <c:v>52.58809747949583</c:v>
                </c:pt>
                <c:pt idx="445">
                  <c:v>50.59108111951497</c:v>
                </c:pt>
                <c:pt idx="446">
                  <c:v>50.59108111951497</c:v>
                </c:pt>
                <c:pt idx="447">
                  <c:v>51.2567532395086</c:v>
                </c:pt>
                <c:pt idx="448">
                  <c:v>49.25973687952775</c:v>
                </c:pt>
                <c:pt idx="449">
                  <c:v>51.92242535950222</c:v>
                </c:pt>
                <c:pt idx="450">
                  <c:v>52.58809747949583</c:v>
                </c:pt>
                <c:pt idx="451">
                  <c:v>51.2567532395086</c:v>
                </c:pt>
                <c:pt idx="452">
                  <c:v>50.59108111951497</c:v>
                </c:pt>
                <c:pt idx="453">
                  <c:v>52.58809747949583</c:v>
                </c:pt>
                <c:pt idx="454">
                  <c:v>55.25078595947031</c:v>
                </c:pt>
                <c:pt idx="455">
                  <c:v>53.25376959948945</c:v>
                </c:pt>
                <c:pt idx="456">
                  <c:v>43.26868779958518</c:v>
                </c:pt>
                <c:pt idx="457">
                  <c:v>35.94629447965537</c:v>
                </c:pt>
                <c:pt idx="458">
                  <c:v>34.61495023966815</c:v>
                </c:pt>
                <c:pt idx="459">
                  <c:v>34.61495023966815</c:v>
                </c:pt>
                <c:pt idx="460">
                  <c:v>35.94629447965537</c:v>
                </c:pt>
                <c:pt idx="461">
                  <c:v>38.60898295962986</c:v>
                </c:pt>
                <c:pt idx="462">
                  <c:v>39.94032719961709</c:v>
                </c:pt>
                <c:pt idx="463">
                  <c:v>37.94331083963624</c:v>
                </c:pt>
                <c:pt idx="464">
                  <c:v>40.60599931961071</c:v>
                </c:pt>
                <c:pt idx="465">
                  <c:v>40.60599931961071</c:v>
                </c:pt>
                <c:pt idx="466">
                  <c:v>39.94032719961709</c:v>
                </c:pt>
                <c:pt idx="467">
                  <c:v>40.60599931961071</c:v>
                </c:pt>
                <c:pt idx="468">
                  <c:v>42.60301567959156</c:v>
                </c:pt>
                <c:pt idx="469">
                  <c:v>41.27167143960432</c:v>
                </c:pt>
                <c:pt idx="470">
                  <c:v>42.60301567959156</c:v>
                </c:pt>
                <c:pt idx="471">
                  <c:v>41.93734355959794</c:v>
                </c:pt>
                <c:pt idx="472">
                  <c:v>40.60599931961071</c:v>
                </c:pt>
                <c:pt idx="473">
                  <c:v>41.27167143960432</c:v>
                </c:pt>
                <c:pt idx="474">
                  <c:v>41.93734355959794</c:v>
                </c:pt>
                <c:pt idx="475">
                  <c:v>41.93734355959794</c:v>
                </c:pt>
                <c:pt idx="476">
                  <c:v>40.60599931961071</c:v>
                </c:pt>
                <c:pt idx="477">
                  <c:v>37.2776387196426</c:v>
                </c:pt>
                <c:pt idx="478">
                  <c:v>35.94629447965537</c:v>
                </c:pt>
                <c:pt idx="479">
                  <c:v>35.94629447965537</c:v>
                </c:pt>
                <c:pt idx="480">
                  <c:v>36.61196659964899</c:v>
                </c:pt>
                <c:pt idx="481">
                  <c:v>33.28360599968091</c:v>
                </c:pt>
                <c:pt idx="482">
                  <c:v>32.61793387968729</c:v>
                </c:pt>
                <c:pt idx="483">
                  <c:v>32.61793387968729</c:v>
                </c:pt>
                <c:pt idx="484">
                  <c:v>32.61793387968729</c:v>
                </c:pt>
                <c:pt idx="485">
                  <c:v>34.61495023966815</c:v>
                </c:pt>
                <c:pt idx="486">
                  <c:v>34.61495023966815</c:v>
                </c:pt>
                <c:pt idx="487">
                  <c:v>33.28360599968091</c:v>
                </c:pt>
                <c:pt idx="488">
                  <c:v>34.61495023966815</c:v>
                </c:pt>
                <c:pt idx="489">
                  <c:v>34.61495023966815</c:v>
                </c:pt>
                <c:pt idx="490">
                  <c:v>34.61495023966815</c:v>
                </c:pt>
                <c:pt idx="491">
                  <c:v>34.61495023966815</c:v>
                </c:pt>
                <c:pt idx="492">
                  <c:v>34.61495023966815</c:v>
                </c:pt>
                <c:pt idx="493">
                  <c:v>39.27465507962346</c:v>
                </c:pt>
                <c:pt idx="494">
                  <c:v>43.26868779958518</c:v>
                </c:pt>
                <c:pt idx="495">
                  <c:v>48.59406475953412</c:v>
                </c:pt>
                <c:pt idx="496">
                  <c:v>61.24183503941288</c:v>
                </c:pt>
                <c:pt idx="497">
                  <c:v>58.57914655943839</c:v>
                </c:pt>
                <c:pt idx="498">
                  <c:v>55.25078595947031</c:v>
                </c:pt>
                <c:pt idx="499">
                  <c:v>51.92242535950222</c:v>
                </c:pt>
                <c:pt idx="500">
                  <c:v>55.25078595947031</c:v>
                </c:pt>
                <c:pt idx="501">
                  <c:v>59.91049079942563</c:v>
                </c:pt>
                <c:pt idx="502">
                  <c:v>60.57616291941926</c:v>
                </c:pt>
                <c:pt idx="503">
                  <c:v>55.25078595947031</c:v>
                </c:pt>
                <c:pt idx="504">
                  <c:v>56.58213019945755</c:v>
                </c:pt>
                <c:pt idx="505">
                  <c:v>57.91347443944478</c:v>
                </c:pt>
                <c:pt idx="506">
                  <c:v>59.91049079942563</c:v>
                </c:pt>
                <c:pt idx="507">
                  <c:v>54.5851138394767</c:v>
                </c:pt>
                <c:pt idx="508">
                  <c:v>57.91347443944478</c:v>
                </c:pt>
                <c:pt idx="509">
                  <c:v>57.91347443944478</c:v>
                </c:pt>
                <c:pt idx="510">
                  <c:v>55.25078595947031</c:v>
                </c:pt>
                <c:pt idx="511">
                  <c:v>52.58809747949583</c:v>
                </c:pt>
                <c:pt idx="512">
                  <c:v>51.92242535950222</c:v>
                </c:pt>
                <c:pt idx="513">
                  <c:v>51.92242535950222</c:v>
                </c:pt>
                <c:pt idx="514">
                  <c:v>61.24183503941288</c:v>
                </c:pt>
                <c:pt idx="515">
                  <c:v>65.9015398793682</c:v>
                </c:pt>
                <c:pt idx="516">
                  <c:v>70.56124471932352</c:v>
                </c:pt>
                <c:pt idx="517">
                  <c:v>68.5642283593427</c:v>
                </c:pt>
                <c:pt idx="518">
                  <c:v>73.223933199298</c:v>
                </c:pt>
                <c:pt idx="519">
                  <c:v>74.55527743928522</c:v>
                </c:pt>
                <c:pt idx="520">
                  <c:v>69.8955725993299</c:v>
                </c:pt>
                <c:pt idx="521">
                  <c:v>75.22094955927886</c:v>
                </c:pt>
                <c:pt idx="522">
                  <c:v>71.89258895931077</c:v>
                </c:pt>
                <c:pt idx="523">
                  <c:v>76.5522937992661</c:v>
                </c:pt>
                <c:pt idx="524">
                  <c:v>79.8806543992342</c:v>
                </c:pt>
                <c:pt idx="525">
                  <c:v>83.87468711919587</c:v>
                </c:pt>
                <c:pt idx="526">
                  <c:v>87.86871983915759</c:v>
                </c:pt>
                <c:pt idx="527">
                  <c:v>96.52245739907463</c:v>
                </c:pt>
                <c:pt idx="528">
                  <c:v>95.19111315908742</c:v>
                </c:pt>
                <c:pt idx="529">
                  <c:v>97.85380163906186</c:v>
                </c:pt>
                <c:pt idx="530">
                  <c:v>101.1821622390299</c:v>
                </c:pt>
                <c:pt idx="531">
                  <c:v>111.8329161589278</c:v>
                </c:pt>
                <c:pt idx="532">
                  <c:v>125.8120306787938</c:v>
                </c:pt>
                <c:pt idx="533">
                  <c:v>149.7762269985641</c:v>
                </c:pt>
                <c:pt idx="534">
                  <c:v>179.731472398277</c:v>
                </c:pt>
                <c:pt idx="535">
                  <c:v>157.7642924384875</c:v>
                </c:pt>
                <c:pt idx="536">
                  <c:v>143.7851779186216</c:v>
                </c:pt>
                <c:pt idx="537">
                  <c:v>147.7792106385832</c:v>
                </c:pt>
                <c:pt idx="538">
                  <c:v>171.7434069583535</c:v>
                </c:pt>
                <c:pt idx="539">
                  <c:v>189.0508820781876</c:v>
                </c:pt>
                <c:pt idx="540">
                  <c:v>206.3583571980217</c:v>
                </c:pt>
                <c:pt idx="541">
                  <c:v>221.0031438378813</c:v>
                </c:pt>
                <c:pt idx="542">
                  <c:v>196.3732753981173</c:v>
                </c:pt>
                <c:pt idx="543">
                  <c:v>181.0628166382642</c:v>
                </c:pt>
                <c:pt idx="544">
                  <c:v>164.4210136384237</c:v>
                </c:pt>
                <c:pt idx="545">
                  <c:v>146.447866398596</c:v>
                </c:pt>
                <c:pt idx="546">
                  <c:v>176.4031117983088</c:v>
                </c:pt>
                <c:pt idx="547">
                  <c:v>219.671799597894</c:v>
                </c:pt>
                <c:pt idx="548">
                  <c:v>218.3404553579068</c:v>
                </c:pt>
                <c:pt idx="549">
                  <c:v>214.3464226379451</c:v>
                </c:pt>
                <c:pt idx="550">
                  <c:v>226.3285207978302</c:v>
                </c:pt>
                <c:pt idx="551">
                  <c:v>209.6867177979898</c:v>
                </c:pt>
                <c:pt idx="552">
                  <c:v>186.3881935982131</c:v>
                </c:pt>
                <c:pt idx="553">
                  <c:v>173.0747511983407</c:v>
                </c:pt>
                <c:pt idx="554">
                  <c:v>196.3732753981173</c:v>
                </c:pt>
                <c:pt idx="555">
                  <c:v>254.2867498375622</c:v>
                </c:pt>
                <c:pt idx="556">
                  <c:v>220.3374717178876</c:v>
                </c:pt>
                <c:pt idx="557">
                  <c:v>226.3285207978302</c:v>
                </c:pt>
                <c:pt idx="558">
                  <c:v>210.3523899179834</c:v>
                </c:pt>
                <c:pt idx="559">
                  <c:v>193.0449147981492</c:v>
                </c:pt>
                <c:pt idx="560">
                  <c:v>185.056849358226</c:v>
                </c:pt>
                <c:pt idx="561">
                  <c:v>193.0449147981492</c:v>
                </c:pt>
                <c:pt idx="562">
                  <c:v>197.7046196381046</c:v>
                </c:pt>
                <c:pt idx="563">
                  <c:v>191.713570558162</c:v>
                </c:pt>
                <c:pt idx="564">
                  <c:v>163.7553415184301</c:v>
                </c:pt>
                <c:pt idx="565">
                  <c:v>172.4090790783471</c:v>
                </c:pt>
                <c:pt idx="566">
                  <c:v>199.7016359980854</c:v>
                </c:pt>
                <c:pt idx="567">
                  <c:v>254.9524219575558</c:v>
                </c:pt>
                <c:pt idx="568">
                  <c:v>317.5256012369559</c:v>
                </c:pt>
                <c:pt idx="569">
                  <c:v>354.8032399565984</c:v>
                </c:pt>
                <c:pt idx="570">
                  <c:v>398.0719277561836</c:v>
                </c:pt>
                <c:pt idx="571">
                  <c:v>457.3167464356156</c:v>
                </c:pt>
                <c:pt idx="572">
                  <c:v>532.5376959948943</c:v>
                </c:pt>
                <c:pt idx="573">
                  <c:v>389.4181901962667</c:v>
                </c:pt>
                <c:pt idx="574">
                  <c:v>296.8897655171537</c:v>
                </c:pt>
                <c:pt idx="575">
                  <c:v>228.3255371578111</c:v>
                </c:pt>
                <c:pt idx="576">
                  <c:v>246.2986843976387</c:v>
                </c:pt>
                <c:pt idx="577">
                  <c:v>380.7644526363497</c:v>
                </c:pt>
                <c:pt idx="578">
                  <c:v>622.403432194033</c:v>
                </c:pt>
                <c:pt idx="579">
                  <c:v>662.3437593936501</c:v>
                </c:pt>
                <c:pt idx="580">
                  <c:v>649.0303169937778</c:v>
                </c:pt>
                <c:pt idx="581">
                  <c:v>665.672119993618</c:v>
                </c:pt>
                <c:pt idx="582">
                  <c:v>664.340775753631</c:v>
                </c:pt>
                <c:pt idx="583">
                  <c:v>505.9108111951498</c:v>
                </c:pt>
                <c:pt idx="584">
                  <c:v>386.0898295962986</c:v>
                </c:pt>
                <c:pt idx="585">
                  <c:v>479.2839263954051</c:v>
                </c:pt>
                <c:pt idx="586">
                  <c:v>661.6780872736567</c:v>
                </c:pt>
                <c:pt idx="587">
                  <c:v>678.9855623934905</c:v>
                </c:pt>
                <c:pt idx="588">
                  <c:v>705.6124471932352</c:v>
                </c:pt>
                <c:pt idx="589">
                  <c:v>885.3439195915122</c:v>
                </c:pt>
                <c:pt idx="590">
                  <c:v>1058.418670789853</c:v>
                </c:pt>
                <c:pt idx="591">
                  <c:v>1118.329161589279</c:v>
                </c:pt>
                <c:pt idx="592">
                  <c:v>998.5081799904273</c:v>
                </c:pt>
                <c:pt idx="593">
                  <c:v>911.970804391257</c:v>
                </c:pt>
                <c:pt idx="594">
                  <c:v>818.7767075921506</c:v>
                </c:pt>
                <c:pt idx="595">
                  <c:v>732.2393319929801</c:v>
                </c:pt>
                <c:pt idx="596">
                  <c:v>591.7825146743265</c:v>
                </c:pt>
                <c:pt idx="597">
                  <c:v>541.1914335548117</c:v>
                </c:pt>
                <c:pt idx="598">
                  <c:v>511.9018602750924</c:v>
                </c:pt>
                <c:pt idx="599">
                  <c:v>444.668976155737</c:v>
                </c:pt>
                <c:pt idx="600">
                  <c:v>416.710747116005</c:v>
                </c:pt>
                <c:pt idx="601">
                  <c:v>413.382386516037</c:v>
                </c:pt>
                <c:pt idx="602">
                  <c:v>423.3674683159412</c:v>
                </c:pt>
                <c:pt idx="603">
                  <c:v>440.0092713157817</c:v>
                </c:pt>
                <c:pt idx="604">
                  <c:v>432.6868779958519</c:v>
                </c:pt>
                <c:pt idx="605">
                  <c:v>411.3853701560561</c:v>
                </c:pt>
                <c:pt idx="606">
                  <c:v>353.4718957166112</c:v>
                </c:pt>
                <c:pt idx="607">
                  <c:v>316.1942569969687</c:v>
                </c:pt>
                <c:pt idx="608">
                  <c:v>300.8837982371153</c:v>
                </c:pt>
                <c:pt idx="609">
                  <c:v>287.570355837243</c:v>
                </c:pt>
                <c:pt idx="610">
                  <c:v>278.2509461573324</c:v>
                </c:pt>
                <c:pt idx="611">
                  <c:v>258.9464546775174</c:v>
                </c:pt>
                <c:pt idx="612">
                  <c:v>234.3165862377536</c:v>
                </c:pt>
                <c:pt idx="613">
                  <c:v>214.3464226379451</c:v>
                </c:pt>
                <c:pt idx="614">
                  <c:v>200.3673081180791</c:v>
                </c:pt>
                <c:pt idx="615">
                  <c:v>187.7195378382003</c:v>
                </c:pt>
                <c:pt idx="616">
                  <c:v>175.7374396783152</c:v>
                </c:pt>
                <c:pt idx="617">
                  <c:v>161.0926530384556</c:v>
                </c:pt>
                <c:pt idx="618">
                  <c:v>147.1135385185896</c:v>
                </c:pt>
                <c:pt idx="619">
                  <c:v>152.4389154785386</c:v>
                </c:pt>
                <c:pt idx="620">
                  <c:v>143.1195057986278</c:v>
                </c:pt>
                <c:pt idx="621">
                  <c:v>127.8090470387747</c:v>
                </c:pt>
                <c:pt idx="622">
                  <c:v>133.8000961187173</c:v>
                </c:pt>
                <c:pt idx="623">
                  <c:v>159.7613087984684</c:v>
                </c:pt>
                <c:pt idx="624">
                  <c:v>179.0658002782833</c:v>
                </c:pt>
                <c:pt idx="625">
                  <c:v>183.7255051182386</c:v>
                </c:pt>
                <c:pt idx="626">
                  <c:v>177.7344560382961</c:v>
                </c:pt>
                <c:pt idx="627">
                  <c:v>176.4031117983088</c:v>
                </c:pt>
                <c:pt idx="628">
                  <c:v>171.7434069583535</c:v>
                </c:pt>
                <c:pt idx="629">
                  <c:v>153.1045875985322</c:v>
                </c:pt>
                <c:pt idx="630">
                  <c:v>130.4717355187492</c:v>
                </c:pt>
                <c:pt idx="631">
                  <c:v>105.1761949589917</c:v>
                </c:pt>
                <c:pt idx="632">
                  <c:v>89.20006407914485</c:v>
                </c:pt>
                <c:pt idx="633">
                  <c:v>83.87468711919587</c:v>
                </c:pt>
                <c:pt idx="634">
                  <c:v>83.20901499920228</c:v>
                </c:pt>
                <c:pt idx="635">
                  <c:v>81.87767075921503</c:v>
                </c:pt>
                <c:pt idx="636">
                  <c:v>77.8836380392533</c:v>
                </c:pt>
                <c:pt idx="637">
                  <c:v>74.55527743928522</c:v>
                </c:pt>
                <c:pt idx="638">
                  <c:v>72.55826107930438</c:v>
                </c:pt>
                <c:pt idx="639">
                  <c:v>67.89855623934906</c:v>
                </c:pt>
                <c:pt idx="640">
                  <c:v>61.90750715940648</c:v>
                </c:pt>
                <c:pt idx="641">
                  <c:v>57.24780231945117</c:v>
                </c:pt>
                <c:pt idx="642">
                  <c:v>53.91944171948307</c:v>
                </c:pt>
                <c:pt idx="643">
                  <c:v>52.58809747949583</c:v>
                </c:pt>
                <c:pt idx="644">
                  <c:v>52.58809747949583</c:v>
                </c:pt>
                <c:pt idx="645">
                  <c:v>51.92242535950222</c:v>
                </c:pt>
                <c:pt idx="646">
                  <c:v>49.92540899952137</c:v>
                </c:pt>
                <c:pt idx="647">
                  <c:v>46.59704839955327</c:v>
                </c:pt>
                <c:pt idx="648">
                  <c:v>43.26868779958518</c:v>
                </c:pt>
                <c:pt idx="649">
                  <c:v>41.27167143960432</c:v>
                </c:pt>
                <c:pt idx="650">
                  <c:v>39.94032719961709</c:v>
                </c:pt>
                <c:pt idx="651">
                  <c:v>39.94032719961709</c:v>
                </c:pt>
                <c:pt idx="652">
                  <c:v>37.94331083963624</c:v>
                </c:pt>
                <c:pt idx="653">
                  <c:v>37.2776387196426</c:v>
                </c:pt>
                <c:pt idx="654">
                  <c:v>68.5642283593427</c:v>
                </c:pt>
                <c:pt idx="655">
                  <c:v>124.4806864388066</c:v>
                </c:pt>
                <c:pt idx="656">
                  <c:v>87.86871983915759</c:v>
                </c:pt>
                <c:pt idx="657">
                  <c:v>65.23586775937458</c:v>
                </c:pt>
                <c:pt idx="658">
                  <c:v>53.25376959948945</c:v>
                </c:pt>
                <c:pt idx="659">
                  <c:v>49.25973687952775</c:v>
                </c:pt>
                <c:pt idx="660">
                  <c:v>46.59704839955327</c:v>
                </c:pt>
                <c:pt idx="661">
                  <c:v>42.60301567959156</c:v>
                </c:pt>
                <c:pt idx="662">
                  <c:v>42.60301567959156</c:v>
                </c:pt>
                <c:pt idx="663">
                  <c:v>43.26868779958518</c:v>
                </c:pt>
                <c:pt idx="664">
                  <c:v>41.93734355959794</c:v>
                </c:pt>
                <c:pt idx="665">
                  <c:v>40.60599931961071</c:v>
                </c:pt>
                <c:pt idx="666">
                  <c:v>45.26570415956603</c:v>
                </c:pt>
                <c:pt idx="667">
                  <c:v>177.0687839183024</c:v>
                </c:pt>
                <c:pt idx="668">
                  <c:v>157.7642924384875</c:v>
                </c:pt>
                <c:pt idx="669">
                  <c:v>97.85380163906186</c:v>
                </c:pt>
                <c:pt idx="670">
                  <c:v>112.4985882789215</c:v>
                </c:pt>
                <c:pt idx="671">
                  <c:v>100.5164901190363</c:v>
                </c:pt>
                <c:pt idx="672">
                  <c:v>75.8866216792725</c:v>
                </c:pt>
                <c:pt idx="673">
                  <c:v>60.57616291941926</c:v>
                </c:pt>
                <c:pt idx="674">
                  <c:v>51.2567532395086</c:v>
                </c:pt>
                <c:pt idx="675">
                  <c:v>44.60003203957242</c:v>
                </c:pt>
                <c:pt idx="676">
                  <c:v>37.94331083963624</c:v>
                </c:pt>
                <c:pt idx="677">
                  <c:v>33.28360599968091</c:v>
                </c:pt>
                <c:pt idx="678">
                  <c:v>30.62091751970644</c:v>
                </c:pt>
                <c:pt idx="679">
                  <c:v>28.62390115972559</c:v>
                </c:pt>
                <c:pt idx="680">
                  <c:v>25.9612126797511</c:v>
                </c:pt>
                <c:pt idx="681">
                  <c:v>24.62986843976388</c:v>
                </c:pt>
                <c:pt idx="682">
                  <c:v>23.29852419977663</c:v>
                </c:pt>
                <c:pt idx="683">
                  <c:v>23.29852419977663</c:v>
                </c:pt>
                <c:pt idx="684">
                  <c:v>26.62688479974473</c:v>
                </c:pt>
                <c:pt idx="685">
                  <c:v>28.62390115972559</c:v>
                </c:pt>
                <c:pt idx="686">
                  <c:v>33.28360599968091</c:v>
                </c:pt>
                <c:pt idx="687">
                  <c:v>34.61495023966815</c:v>
                </c:pt>
                <c:pt idx="688">
                  <c:v>33.28360599968091</c:v>
                </c:pt>
                <c:pt idx="689">
                  <c:v>33.28360599968091</c:v>
                </c:pt>
                <c:pt idx="690">
                  <c:v>35.94629447965537</c:v>
                </c:pt>
                <c:pt idx="691">
                  <c:v>33.94927811967452</c:v>
                </c:pt>
                <c:pt idx="692">
                  <c:v>30.62091751970644</c:v>
                </c:pt>
                <c:pt idx="693">
                  <c:v>27.95822903973195</c:v>
                </c:pt>
                <c:pt idx="694">
                  <c:v>25.9612126797511</c:v>
                </c:pt>
                <c:pt idx="695">
                  <c:v>23.96419631977025</c:v>
                </c:pt>
                <c:pt idx="696">
                  <c:v>22.63285207978302</c:v>
                </c:pt>
                <c:pt idx="697">
                  <c:v>21.30150783979578</c:v>
                </c:pt>
                <c:pt idx="698">
                  <c:v>19.97016359980855</c:v>
                </c:pt>
                <c:pt idx="699">
                  <c:v>18.63881935982131</c:v>
                </c:pt>
                <c:pt idx="700">
                  <c:v>17.97314723982769</c:v>
                </c:pt>
                <c:pt idx="701">
                  <c:v>17.30747511983408</c:v>
                </c:pt>
                <c:pt idx="702">
                  <c:v>16.64180299984046</c:v>
                </c:pt>
                <c:pt idx="703">
                  <c:v>15.97613087984684</c:v>
                </c:pt>
                <c:pt idx="704">
                  <c:v>15.97613087984684</c:v>
                </c:pt>
                <c:pt idx="705">
                  <c:v>15.97613087984684</c:v>
                </c:pt>
                <c:pt idx="706">
                  <c:v>17.30747511983408</c:v>
                </c:pt>
                <c:pt idx="707">
                  <c:v>19.97016359980855</c:v>
                </c:pt>
                <c:pt idx="708">
                  <c:v>23.29852419977663</c:v>
                </c:pt>
                <c:pt idx="709">
                  <c:v>23.96419631977025</c:v>
                </c:pt>
                <c:pt idx="710">
                  <c:v>23.96419631977025</c:v>
                </c:pt>
                <c:pt idx="711">
                  <c:v>137.794128838679</c:v>
                </c:pt>
                <c:pt idx="712">
                  <c:v>414.0480586360306</c:v>
                </c:pt>
                <c:pt idx="713">
                  <c:v>193.0449147981492</c:v>
                </c:pt>
                <c:pt idx="714">
                  <c:v>114.4956046389024</c:v>
                </c:pt>
                <c:pt idx="715">
                  <c:v>83.20901499920228</c:v>
                </c:pt>
                <c:pt idx="716">
                  <c:v>67.89855623934906</c:v>
                </c:pt>
                <c:pt idx="717">
                  <c:v>59.91049079942563</c:v>
                </c:pt>
                <c:pt idx="718">
                  <c:v>51.2567532395086</c:v>
                </c:pt>
                <c:pt idx="719">
                  <c:v>45.26570415956603</c:v>
                </c:pt>
                <c:pt idx="720">
                  <c:v>40.60599931961071</c:v>
                </c:pt>
                <c:pt idx="721">
                  <c:v>41.27167143960432</c:v>
                </c:pt>
                <c:pt idx="722">
                  <c:v>41.27167143960432</c:v>
                </c:pt>
                <c:pt idx="723">
                  <c:v>41.93734355959794</c:v>
                </c:pt>
                <c:pt idx="724">
                  <c:v>33.94927811967452</c:v>
                </c:pt>
                <c:pt idx="725">
                  <c:v>30.62091751970644</c:v>
                </c:pt>
                <c:pt idx="726">
                  <c:v>28.62390115972559</c:v>
                </c:pt>
                <c:pt idx="727">
                  <c:v>27.29255691973834</c:v>
                </c:pt>
                <c:pt idx="728">
                  <c:v>25.29554055975748</c:v>
                </c:pt>
                <c:pt idx="729">
                  <c:v>23.96419631977025</c:v>
                </c:pt>
                <c:pt idx="730">
                  <c:v>23.29852419977663</c:v>
                </c:pt>
              </c:numCache>
            </c:numRef>
          </c:yVal>
          <c:smooth val="1"/>
        </c:ser>
        <c:ser>
          <c:idx val="6"/>
          <c:order val="4"/>
          <c:marker>
            <c:symbol val="none"/>
          </c:marker>
          <c:xVal>
            <c:numRef>
              <c:f>Results!$A$2193:$A$2923</c:f>
              <c:numCache>
                <c:formatCode>m/d/yyyy</c:formatCode>
                <c:ptCount val="731"/>
                <c:pt idx="0">
                  <c:v>27303.0</c:v>
                </c:pt>
                <c:pt idx="1">
                  <c:v>27304.0</c:v>
                </c:pt>
                <c:pt idx="2">
                  <c:v>27305.0</c:v>
                </c:pt>
                <c:pt idx="3">
                  <c:v>27306.0</c:v>
                </c:pt>
                <c:pt idx="4">
                  <c:v>27307.0</c:v>
                </c:pt>
                <c:pt idx="5">
                  <c:v>27308.0</c:v>
                </c:pt>
                <c:pt idx="6">
                  <c:v>27309.0</c:v>
                </c:pt>
                <c:pt idx="7">
                  <c:v>27310.0</c:v>
                </c:pt>
                <c:pt idx="8">
                  <c:v>27311.0</c:v>
                </c:pt>
                <c:pt idx="9">
                  <c:v>27312.0</c:v>
                </c:pt>
                <c:pt idx="10">
                  <c:v>27313.0</c:v>
                </c:pt>
                <c:pt idx="11">
                  <c:v>27314.0</c:v>
                </c:pt>
                <c:pt idx="12">
                  <c:v>27315.0</c:v>
                </c:pt>
                <c:pt idx="13">
                  <c:v>27316.0</c:v>
                </c:pt>
                <c:pt idx="14">
                  <c:v>27317.0</c:v>
                </c:pt>
                <c:pt idx="15">
                  <c:v>27318.0</c:v>
                </c:pt>
                <c:pt idx="16">
                  <c:v>27319.0</c:v>
                </c:pt>
                <c:pt idx="17">
                  <c:v>27320.0</c:v>
                </c:pt>
                <c:pt idx="18">
                  <c:v>27321.0</c:v>
                </c:pt>
                <c:pt idx="19">
                  <c:v>27322.0</c:v>
                </c:pt>
                <c:pt idx="20">
                  <c:v>27323.0</c:v>
                </c:pt>
                <c:pt idx="21">
                  <c:v>27324.0</c:v>
                </c:pt>
                <c:pt idx="22">
                  <c:v>27325.0</c:v>
                </c:pt>
                <c:pt idx="23">
                  <c:v>27326.0</c:v>
                </c:pt>
                <c:pt idx="24">
                  <c:v>27327.0</c:v>
                </c:pt>
                <c:pt idx="25">
                  <c:v>27328.0</c:v>
                </c:pt>
                <c:pt idx="26">
                  <c:v>27329.0</c:v>
                </c:pt>
                <c:pt idx="27">
                  <c:v>27330.0</c:v>
                </c:pt>
                <c:pt idx="28">
                  <c:v>27331.0</c:v>
                </c:pt>
                <c:pt idx="29">
                  <c:v>27332.0</c:v>
                </c:pt>
                <c:pt idx="30">
                  <c:v>27333.0</c:v>
                </c:pt>
                <c:pt idx="31">
                  <c:v>27334.0</c:v>
                </c:pt>
                <c:pt idx="32">
                  <c:v>27335.0</c:v>
                </c:pt>
                <c:pt idx="33">
                  <c:v>27336.0</c:v>
                </c:pt>
                <c:pt idx="34">
                  <c:v>27337.0</c:v>
                </c:pt>
                <c:pt idx="35">
                  <c:v>27338.0</c:v>
                </c:pt>
                <c:pt idx="36">
                  <c:v>27339.0</c:v>
                </c:pt>
                <c:pt idx="37">
                  <c:v>27340.0</c:v>
                </c:pt>
                <c:pt idx="38">
                  <c:v>27341.0</c:v>
                </c:pt>
                <c:pt idx="39">
                  <c:v>27342.0</c:v>
                </c:pt>
                <c:pt idx="40">
                  <c:v>27343.0</c:v>
                </c:pt>
                <c:pt idx="41">
                  <c:v>27344.0</c:v>
                </c:pt>
                <c:pt idx="42">
                  <c:v>27345.0</c:v>
                </c:pt>
                <c:pt idx="43">
                  <c:v>27346.0</c:v>
                </c:pt>
                <c:pt idx="44">
                  <c:v>27347.0</c:v>
                </c:pt>
                <c:pt idx="45">
                  <c:v>27348.0</c:v>
                </c:pt>
                <c:pt idx="46">
                  <c:v>27349.0</c:v>
                </c:pt>
                <c:pt idx="47">
                  <c:v>27350.0</c:v>
                </c:pt>
                <c:pt idx="48">
                  <c:v>27351.0</c:v>
                </c:pt>
                <c:pt idx="49">
                  <c:v>27352.0</c:v>
                </c:pt>
                <c:pt idx="50">
                  <c:v>27353.0</c:v>
                </c:pt>
                <c:pt idx="51">
                  <c:v>27354.0</c:v>
                </c:pt>
                <c:pt idx="52">
                  <c:v>27355.0</c:v>
                </c:pt>
                <c:pt idx="53">
                  <c:v>27356.0</c:v>
                </c:pt>
                <c:pt idx="54">
                  <c:v>27357.0</c:v>
                </c:pt>
                <c:pt idx="55">
                  <c:v>27358.0</c:v>
                </c:pt>
                <c:pt idx="56">
                  <c:v>27359.0</c:v>
                </c:pt>
                <c:pt idx="57">
                  <c:v>27360.0</c:v>
                </c:pt>
                <c:pt idx="58">
                  <c:v>27361.0</c:v>
                </c:pt>
                <c:pt idx="59">
                  <c:v>27362.0</c:v>
                </c:pt>
                <c:pt idx="60">
                  <c:v>27363.0</c:v>
                </c:pt>
                <c:pt idx="61">
                  <c:v>27364.0</c:v>
                </c:pt>
                <c:pt idx="62">
                  <c:v>27365.0</c:v>
                </c:pt>
                <c:pt idx="63">
                  <c:v>27366.0</c:v>
                </c:pt>
                <c:pt idx="64">
                  <c:v>27367.0</c:v>
                </c:pt>
                <c:pt idx="65">
                  <c:v>27368.0</c:v>
                </c:pt>
                <c:pt idx="66">
                  <c:v>27369.0</c:v>
                </c:pt>
                <c:pt idx="67">
                  <c:v>27370.0</c:v>
                </c:pt>
                <c:pt idx="68">
                  <c:v>27371.0</c:v>
                </c:pt>
                <c:pt idx="69">
                  <c:v>27372.0</c:v>
                </c:pt>
                <c:pt idx="70">
                  <c:v>27373.0</c:v>
                </c:pt>
                <c:pt idx="71">
                  <c:v>27374.0</c:v>
                </c:pt>
                <c:pt idx="72">
                  <c:v>27375.0</c:v>
                </c:pt>
                <c:pt idx="73">
                  <c:v>27376.0</c:v>
                </c:pt>
                <c:pt idx="74">
                  <c:v>27377.0</c:v>
                </c:pt>
                <c:pt idx="75">
                  <c:v>27378.0</c:v>
                </c:pt>
                <c:pt idx="76">
                  <c:v>27379.0</c:v>
                </c:pt>
                <c:pt idx="77">
                  <c:v>27380.0</c:v>
                </c:pt>
                <c:pt idx="78">
                  <c:v>27381.0</c:v>
                </c:pt>
                <c:pt idx="79">
                  <c:v>27382.0</c:v>
                </c:pt>
                <c:pt idx="80">
                  <c:v>27383.0</c:v>
                </c:pt>
                <c:pt idx="81">
                  <c:v>27384.0</c:v>
                </c:pt>
                <c:pt idx="82">
                  <c:v>27385.0</c:v>
                </c:pt>
                <c:pt idx="83">
                  <c:v>27386.0</c:v>
                </c:pt>
                <c:pt idx="84">
                  <c:v>27387.0</c:v>
                </c:pt>
                <c:pt idx="85">
                  <c:v>27388.0</c:v>
                </c:pt>
                <c:pt idx="86">
                  <c:v>27389.0</c:v>
                </c:pt>
                <c:pt idx="87">
                  <c:v>27390.0</c:v>
                </c:pt>
                <c:pt idx="88">
                  <c:v>27391.0</c:v>
                </c:pt>
                <c:pt idx="89">
                  <c:v>27392.0</c:v>
                </c:pt>
                <c:pt idx="90">
                  <c:v>27393.0</c:v>
                </c:pt>
                <c:pt idx="91">
                  <c:v>27394.0</c:v>
                </c:pt>
                <c:pt idx="92">
                  <c:v>27395.0</c:v>
                </c:pt>
                <c:pt idx="93">
                  <c:v>27396.0</c:v>
                </c:pt>
                <c:pt idx="94">
                  <c:v>27397.0</c:v>
                </c:pt>
                <c:pt idx="95">
                  <c:v>27398.0</c:v>
                </c:pt>
                <c:pt idx="96">
                  <c:v>27399.0</c:v>
                </c:pt>
                <c:pt idx="97">
                  <c:v>27400.0</c:v>
                </c:pt>
                <c:pt idx="98">
                  <c:v>27401.0</c:v>
                </c:pt>
                <c:pt idx="99">
                  <c:v>27402.0</c:v>
                </c:pt>
                <c:pt idx="100">
                  <c:v>27403.0</c:v>
                </c:pt>
                <c:pt idx="101">
                  <c:v>27404.0</c:v>
                </c:pt>
                <c:pt idx="102">
                  <c:v>27405.0</c:v>
                </c:pt>
                <c:pt idx="103">
                  <c:v>27406.0</c:v>
                </c:pt>
                <c:pt idx="104">
                  <c:v>27407.0</c:v>
                </c:pt>
                <c:pt idx="105">
                  <c:v>27408.0</c:v>
                </c:pt>
                <c:pt idx="106">
                  <c:v>27409.0</c:v>
                </c:pt>
                <c:pt idx="107">
                  <c:v>27410.0</c:v>
                </c:pt>
                <c:pt idx="108">
                  <c:v>27411.0</c:v>
                </c:pt>
                <c:pt idx="109">
                  <c:v>27412.0</c:v>
                </c:pt>
                <c:pt idx="110">
                  <c:v>27413.0</c:v>
                </c:pt>
                <c:pt idx="111">
                  <c:v>27414.0</c:v>
                </c:pt>
                <c:pt idx="112">
                  <c:v>27415.0</c:v>
                </c:pt>
                <c:pt idx="113">
                  <c:v>27416.0</c:v>
                </c:pt>
                <c:pt idx="114">
                  <c:v>27417.0</c:v>
                </c:pt>
                <c:pt idx="115">
                  <c:v>27418.0</c:v>
                </c:pt>
                <c:pt idx="116">
                  <c:v>27419.0</c:v>
                </c:pt>
                <c:pt idx="117">
                  <c:v>27420.0</c:v>
                </c:pt>
                <c:pt idx="118">
                  <c:v>27421.0</c:v>
                </c:pt>
                <c:pt idx="119">
                  <c:v>27422.0</c:v>
                </c:pt>
                <c:pt idx="120">
                  <c:v>27423.0</c:v>
                </c:pt>
                <c:pt idx="121">
                  <c:v>27424.0</c:v>
                </c:pt>
                <c:pt idx="122">
                  <c:v>27425.0</c:v>
                </c:pt>
                <c:pt idx="123">
                  <c:v>27426.0</c:v>
                </c:pt>
                <c:pt idx="124">
                  <c:v>27427.0</c:v>
                </c:pt>
                <c:pt idx="125">
                  <c:v>27428.0</c:v>
                </c:pt>
                <c:pt idx="126">
                  <c:v>27429.0</c:v>
                </c:pt>
                <c:pt idx="127">
                  <c:v>27430.0</c:v>
                </c:pt>
                <c:pt idx="128">
                  <c:v>27431.0</c:v>
                </c:pt>
                <c:pt idx="129">
                  <c:v>27432.0</c:v>
                </c:pt>
                <c:pt idx="130">
                  <c:v>27433.0</c:v>
                </c:pt>
                <c:pt idx="131">
                  <c:v>27434.0</c:v>
                </c:pt>
                <c:pt idx="132">
                  <c:v>27435.0</c:v>
                </c:pt>
                <c:pt idx="133">
                  <c:v>27436.0</c:v>
                </c:pt>
                <c:pt idx="134">
                  <c:v>27437.0</c:v>
                </c:pt>
                <c:pt idx="135">
                  <c:v>27438.0</c:v>
                </c:pt>
                <c:pt idx="136">
                  <c:v>27439.0</c:v>
                </c:pt>
                <c:pt idx="137">
                  <c:v>27440.0</c:v>
                </c:pt>
                <c:pt idx="138">
                  <c:v>27441.0</c:v>
                </c:pt>
                <c:pt idx="139">
                  <c:v>27442.0</c:v>
                </c:pt>
                <c:pt idx="140">
                  <c:v>27443.0</c:v>
                </c:pt>
                <c:pt idx="141">
                  <c:v>27444.0</c:v>
                </c:pt>
                <c:pt idx="142">
                  <c:v>27445.0</c:v>
                </c:pt>
                <c:pt idx="143">
                  <c:v>27446.0</c:v>
                </c:pt>
                <c:pt idx="144">
                  <c:v>27447.0</c:v>
                </c:pt>
                <c:pt idx="145">
                  <c:v>27448.0</c:v>
                </c:pt>
                <c:pt idx="146">
                  <c:v>27449.0</c:v>
                </c:pt>
                <c:pt idx="147">
                  <c:v>27450.0</c:v>
                </c:pt>
                <c:pt idx="148">
                  <c:v>27451.0</c:v>
                </c:pt>
                <c:pt idx="149">
                  <c:v>27452.0</c:v>
                </c:pt>
                <c:pt idx="150">
                  <c:v>27453.0</c:v>
                </c:pt>
                <c:pt idx="151">
                  <c:v>27454.0</c:v>
                </c:pt>
                <c:pt idx="152">
                  <c:v>27455.0</c:v>
                </c:pt>
                <c:pt idx="153">
                  <c:v>27456.0</c:v>
                </c:pt>
                <c:pt idx="154">
                  <c:v>27457.0</c:v>
                </c:pt>
                <c:pt idx="155">
                  <c:v>27458.0</c:v>
                </c:pt>
                <c:pt idx="156">
                  <c:v>27459.0</c:v>
                </c:pt>
                <c:pt idx="157">
                  <c:v>27460.0</c:v>
                </c:pt>
                <c:pt idx="158">
                  <c:v>27461.0</c:v>
                </c:pt>
                <c:pt idx="159">
                  <c:v>27462.0</c:v>
                </c:pt>
                <c:pt idx="160">
                  <c:v>27463.0</c:v>
                </c:pt>
                <c:pt idx="161">
                  <c:v>27464.0</c:v>
                </c:pt>
                <c:pt idx="162">
                  <c:v>27465.0</c:v>
                </c:pt>
                <c:pt idx="163">
                  <c:v>27466.0</c:v>
                </c:pt>
                <c:pt idx="164">
                  <c:v>27467.0</c:v>
                </c:pt>
                <c:pt idx="165">
                  <c:v>27468.0</c:v>
                </c:pt>
                <c:pt idx="166">
                  <c:v>27469.0</c:v>
                </c:pt>
                <c:pt idx="167">
                  <c:v>27470.0</c:v>
                </c:pt>
                <c:pt idx="168">
                  <c:v>27471.0</c:v>
                </c:pt>
                <c:pt idx="169">
                  <c:v>27472.0</c:v>
                </c:pt>
                <c:pt idx="170">
                  <c:v>27473.0</c:v>
                </c:pt>
                <c:pt idx="171">
                  <c:v>27474.0</c:v>
                </c:pt>
                <c:pt idx="172">
                  <c:v>27475.0</c:v>
                </c:pt>
                <c:pt idx="173">
                  <c:v>27476.0</c:v>
                </c:pt>
                <c:pt idx="174">
                  <c:v>27477.0</c:v>
                </c:pt>
                <c:pt idx="175">
                  <c:v>27478.0</c:v>
                </c:pt>
                <c:pt idx="176">
                  <c:v>27479.0</c:v>
                </c:pt>
                <c:pt idx="177">
                  <c:v>27480.0</c:v>
                </c:pt>
                <c:pt idx="178">
                  <c:v>27481.0</c:v>
                </c:pt>
                <c:pt idx="179">
                  <c:v>27482.0</c:v>
                </c:pt>
                <c:pt idx="180">
                  <c:v>27483.0</c:v>
                </c:pt>
                <c:pt idx="181">
                  <c:v>27484.0</c:v>
                </c:pt>
                <c:pt idx="182">
                  <c:v>27485.0</c:v>
                </c:pt>
                <c:pt idx="183">
                  <c:v>27486.0</c:v>
                </c:pt>
                <c:pt idx="184">
                  <c:v>27487.0</c:v>
                </c:pt>
                <c:pt idx="185">
                  <c:v>27488.0</c:v>
                </c:pt>
                <c:pt idx="186">
                  <c:v>27489.0</c:v>
                </c:pt>
                <c:pt idx="187">
                  <c:v>27490.0</c:v>
                </c:pt>
                <c:pt idx="188">
                  <c:v>27491.0</c:v>
                </c:pt>
                <c:pt idx="189">
                  <c:v>27492.0</c:v>
                </c:pt>
                <c:pt idx="190">
                  <c:v>27493.0</c:v>
                </c:pt>
                <c:pt idx="191">
                  <c:v>27494.0</c:v>
                </c:pt>
                <c:pt idx="192">
                  <c:v>27495.0</c:v>
                </c:pt>
                <c:pt idx="193">
                  <c:v>27496.0</c:v>
                </c:pt>
                <c:pt idx="194">
                  <c:v>27497.0</c:v>
                </c:pt>
                <c:pt idx="195">
                  <c:v>27498.0</c:v>
                </c:pt>
                <c:pt idx="196">
                  <c:v>27499.0</c:v>
                </c:pt>
                <c:pt idx="197">
                  <c:v>27500.0</c:v>
                </c:pt>
                <c:pt idx="198">
                  <c:v>27501.0</c:v>
                </c:pt>
                <c:pt idx="199">
                  <c:v>27502.0</c:v>
                </c:pt>
                <c:pt idx="200">
                  <c:v>27503.0</c:v>
                </c:pt>
                <c:pt idx="201">
                  <c:v>27504.0</c:v>
                </c:pt>
                <c:pt idx="202">
                  <c:v>27505.0</c:v>
                </c:pt>
                <c:pt idx="203">
                  <c:v>27506.0</c:v>
                </c:pt>
                <c:pt idx="204">
                  <c:v>27507.0</c:v>
                </c:pt>
                <c:pt idx="205">
                  <c:v>27508.0</c:v>
                </c:pt>
                <c:pt idx="206">
                  <c:v>27509.0</c:v>
                </c:pt>
                <c:pt idx="207">
                  <c:v>27510.0</c:v>
                </c:pt>
                <c:pt idx="208">
                  <c:v>27511.0</c:v>
                </c:pt>
                <c:pt idx="209">
                  <c:v>27512.0</c:v>
                </c:pt>
                <c:pt idx="210">
                  <c:v>27513.0</c:v>
                </c:pt>
                <c:pt idx="211">
                  <c:v>27514.0</c:v>
                </c:pt>
                <c:pt idx="212">
                  <c:v>27515.0</c:v>
                </c:pt>
                <c:pt idx="213">
                  <c:v>27516.0</c:v>
                </c:pt>
                <c:pt idx="214">
                  <c:v>27517.0</c:v>
                </c:pt>
                <c:pt idx="215">
                  <c:v>27518.0</c:v>
                </c:pt>
                <c:pt idx="216">
                  <c:v>27519.0</c:v>
                </c:pt>
                <c:pt idx="217">
                  <c:v>27520.0</c:v>
                </c:pt>
                <c:pt idx="218">
                  <c:v>27521.0</c:v>
                </c:pt>
                <c:pt idx="219">
                  <c:v>27522.0</c:v>
                </c:pt>
                <c:pt idx="220">
                  <c:v>27523.0</c:v>
                </c:pt>
                <c:pt idx="221">
                  <c:v>27524.0</c:v>
                </c:pt>
                <c:pt idx="222">
                  <c:v>27525.0</c:v>
                </c:pt>
                <c:pt idx="223">
                  <c:v>27526.0</c:v>
                </c:pt>
                <c:pt idx="224">
                  <c:v>27527.0</c:v>
                </c:pt>
                <c:pt idx="225">
                  <c:v>27528.0</c:v>
                </c:pt>
                <c:pt idx="226">
                  <c:v>27529.0</c:v>
                </c:pt>
                <c:pt idx="227">
                  <c:v>27530.0</c:v>
                </c:pt>
                <c:pt idx="228">
                  <c:v>27531.0</c:v>
                </c:pt>
                <c:pt idx="229">
                  <c:v>27532.0</c:v>
                </c:pt>
                <c:pt idx="230">
                  <c:v>27533.0</c:v>
                </c:pt>
                <c:pt idx="231">
                  <c:v>27534.0</c:v>
                </c:pt>
                <c:pt idx="232">
                  <c:v>27535.0</c:v>
                </c:pt>
                <c:pt idx="233">
                  <c:v>27536.0</c:v>
                </c:pt>
                <c:pt idx="234">
                  <c:v>27537.0</c:v>
                </c:pt>
                <c:pt idx="235">
                  <c:v>27538.0</c:v>
                </c:pt>
                <c:pt idx="236">
                  <c:v>27539.0</c:v>
                </c:pt>
                <c:pt idx="237">
                  <c:v>27540.0</c:v>
                </c:pt>
                <c:pt idx="238">
                  <c:v>27541.0</c:v>
                </c:pt>
                <c:pt idx="239">
                  <c:v>27542.0</c:v>
                </c:pt>
                <c:pt idx="240">
                  <c:v>27543.0</c:v>
                </c:pt>
                <c:pt idx="241">
                  <c:v>27544.0</c:v>
                </c:pt>
                <c:pt idx="242">
                  <c:v>27545.0</c:v>
                </c:pt>
                <c:pt idx="243">
                  <c:v>27546.0</c:v>
                </c:pt>
                <c:pt idx="244">
                  <c:v>27547.0</c:v>
                </c:pt>
                <c:pt idx="245">
                  <c:v>27548.0</c:v>
                </c:pt>
                <c:pt idx="246">
                  <c:v>27549.0</c:v>
                </c:pt>
                <c:pt idx="247">
                  <c:v>27550.0</c:v>
                </c:pt>
                <c:pt idx="248">
                  <c:v>27551.0</c:v>
                </c:pt>
                <c:pt idx="249">
                  <c:v>27552.0</c:v>
                </c:pt>
                <c:pt idx="250">
                  <c:v>27553.0</c:v>
                </c:pt>
                <c:pt idx="251">
                  <c:v>27554.0</c:v>
                </c:pt>
                <c:pt idx="252">
                  <c:v>27555.0</c:v>
                </c:pt>
                <c:pt idx="253">
                  <c:v>27556.0</c:v>
                </c:pt>
                <c:pt idx="254">
                  <c:v>27557.0</c:v>
                </c:pt>
                <c:pt idx="255">
                  <c:v>27558.0</c:v>
                </c:pt>
                <c:pt idx="256">
                  <c:v>27559.0</c:v>
                </c:pt>
                <c:pt idx="257">
                  <c:v>27560.0</c:v>
                </c:pt>
                <c:pt idx="258">
                  <c:v>27561.0</c:v>
                </c:pt>
                <c:pt idx="259">
                  <c:v>27562.0</c:v>
                </c:pt>
                <c:pt idx="260">
                  <c:v>27563.0</c:v>
                </c:pt>
                <c:pt idx="261">
                  <c:v>27564.0</c:v>
                </c:pt>
                <c:pt idx="262">
                  <c:v>27565.0</c:v>
                </c:pt>
                <c:pt idx="263">
                  <c:v>27566.0</c:v>
                </c:pt>
                <c:pt idx="264">
                  <c:v>27567.0</c:v>
                </c:pt>
                <c:pt idx="265">
                  <c:v>27568.0</c:v>
                </c:pt>
                <c:pt idx="266">
                  <c:v>27569.0</c:v>
                </c:pt>
                <c:pt idx="267">
                  <c:v>27570.0</c:v>
                </c:pt>
                <c:pt idx="268">
                  <c:v>27571.0</c:v>
                </c:pt>
                <c:pt idx="269">
                  <c:v>27572.0</c:v>
                </c:pt>
                <c:pt idx="270">
                  <c:v>27573.0</c:v>
                </c:pt>
                <c:pt idx="271">
                  <c:v>27574.0</c:v>
                </c:pt>
                <c:pt idx="272">
                  <c:v>27575.0</c:v>
                </c:pt>
                <c:pt idx="273">
                  <c:v>27576.0</c:v>
                </c:pt>
                <c:pt idx="274">
                  <c:v>27577.0</c:v>
                </c:pt>
                <c:pt idx="275">
                  <c:v>27578.0</c:v>
                </c:pt>
                <c:pt idx="276">
                  <c:v>27579.0</c:v>
                </c:pt>
                <c:pt idx="277">
                  <c:v>27580.0</c:v>
                </c:pt>
                <c:pt idx="278">
                  <c:v>27581.0</c:v>
                </c:pt>
                <c:pt idx="279">
                  <c:v>27582.0</c:v>
                </c:pt>
                <c:pt idx="280">
                  <c:v>27583.0</c:v>
                </c:pt>
                <c:pt idx="281">
                  <c:v>27584.0</c:v>
                </c:pt>
                <c:pt idx="282">
                  <c:v>27585.0</c:v>
                </c:pt>
                <c:pt idx="283">
                  <c:v>27586.0</c:v>
                </c:pt>
                <c:pt idx="284">
                  <c:v>27587.0</c:v>
                </c:pt>
                <c:pt idx="285">
                  <c:v>27588.0</c:v>
                </c:pt>
                <c:pt idx="286">
                  <c:v>27589.0</c:v>
                </c:pt>
                <c:pt idx="287">
                  <c:v>27590.0</c:v>
                </c:pt>
                <c:pt idx="288">
                  <c:v>27591.0</c:v>
                </c:pt>
                <c:pt idx="289">
                  <c:v>27592.0</c:v>
                </c:pt>
                <c:pt idx="290">
                  <c:v>27593.0</c:v>
                </c:pt>
                <c:pt idx="291">
                  <c:v>27594.0</c:v>
                </c:pt>
                <c:pt idx="292">
                  <c:v>27595.0</c:v>
                </c:pt>
                <c:pt idx="293">
                  <c:v>27596.0</c:v>
                </c:pt>
                <c:pt idx="294">
                  <c:v>27597.0</c:v>
                </c:pt>
                <c:pt idx="295">
                  <c:v>27598.0</c:v>
                </c:pt>
                <c:pt idx="296">
                  <c:v>27599.0</c:v>
                </c:pt>
                <c:pt idx="297">
                  <c:v>27600.0</c:v>
                </c:pt>
                <c:pt idx="298">
                  <c:v>27601.0</c:v>
                </c:pt>
                <c:pt idx="299">
                  <c:v>27602.0</c:v>
                </c:pt>
                <c:pt idx="300">
                  <c:v>27603.0</c:v>
                </c:pt>
                <c:pt idx="301">
                  <c:v>27604.0</c:v>
                </c:pt>
                <c:pt idx="302">
                  <c:v>27605.0</c:v>
                </c:pt>
                <c:pt idx="303">
                  <c:v>27606.0</c:v>
                </c:pt>
                <c:pt idx="304">
                  <c:v>27607.0</c:v>
                </c:pt>
                <c:pt idx="305">
                  <c:v>27608.0</c:v>
                </c:pt>
                <c:pt idx="306">
                  <c:v>27609.0</c:v>
                </c:pt>
                <c:pt idx="307">
                  <c:v>27610.0</c:v>
                </c:pt>
                <c:pt idx="308">
                  <c:v>27611.0</c:v>
                </c:pt>
                <c:pt idx="309">
                  <c:v>27612.0</c:v>
                </c:pt>
                <c:pt idx="310">
                  <c:v>27613.0</c:v>
                </c:pt>
                <c:pt idx="311">
                  <c:v>27614.0</c:v>
                </c:pt>
                <c:pt idx="312">
                  <c:v>27615.0</c:v>
                </c:pt>
                <c:pt idx="313">
                  <c:v>27616.0</c:v>
                </c:pt>
                <c:pt idx="314">
                  <c:v>27617.0</c:v>
                </c:pt>
                <c:pt idx="315">
                  <c:v>27618.0</c:v>
                </c:pt>
                <c:pt idx="316">
                  <c:v>27619.0</c:v>
                </c:pt>
                <c:pt idx="317">
                  <c:v>27620.0</c:v>
                </c:pt>
                <c:pt idx="318">
                  <c:v>27621.0</c:v>
                </c:pt>
                <c:pt idx="319">
                  <c:v>27622.0</c:v>
                </c:pt>
                <c:pt idx="320">
                  <c:v>27623.0</c:v>
                </c:pt>
                <c:pt idx="321">
                  <c:v>27624.0</c:v>
                </c:pt>
                <c:pt idx="322">
                  <c:v>27625.0</c:v>
                </c:pt>
                <c:pt idx="323">
                  <c:v>27626.0</c:v>
                </c:pt>
                <c:pt idx="324">
                  <c:v>27627.0</c:v>
                </c:pt>
                <c:pt idx="325">
                  <c:v>27628.0</c:v>
                </c:pt>
                <c:pt idx="326">
                  <c:v>27629.0</c:v>
                </c:pt>
                <c:pt idx="327">
                  <c:v>27630.0</c:v>
                </c:pt>
                <c:pt idx="328">
                  <c:v>27631.0</c:v>
                </c:pt>
                <c:pt idx="329">
                  <c:v>27632.0</c:v>
                </c:pt>
                <c:pt idx="330">
                  <c:v>27633.0</c:v>
                </c:pt>
                <c:pt idx="331">
                  <c:v>27634.0</c:v>
                </c:pt>
                <c:pt idx="332">
                  <c:v>27635.0</c:v>
                </c:pt>
                <c:pt idx="333">
                  <c:v>27636.0</c:v>
                </c:pt>
                <c:pt idx="334">
                  <c:v>27637.0</c:v>
                </c:pt>
                <c:pt idx="335">
                  <c:v>27638.0</c:v>
                </c:pt>
                <c:pt idx="336">
                  <c:v>27639.0</c:v>
                </c:pt>
                <c:pt idx="337">
                  <c:v>27640.0</c:v>
                </c:pt>
                <c:pt idx="338">
                  <c:v>27641.0</c:v>
                </c:pt>
                <c:pt idx="339">
                  <c:v>27642.0</c:v>
                </c:pt>
                <c:pt idx="340">
                  <c:v>27643.0</c:v>
                </c:pt>
                <c:pt idx="341">
                  <c:v>27644.0</c:v>
                </c:pt>
                <c:pt idx="342">
                  <c:v>27645.0</c:v>
                </c:pt>
                <c:pt idx="343">
                  <c:v>27646.0</c:v>
                </c:pt>
                <c:pt idx="344">
                  <c:v>27647.0</c:v>
                </c:pt>
                <c:pt idx="345">
                  <c:v>27648.0</c:v>
                </c:pt>
                <c:pt idx="346">
                  <c:v>27649.0</c:v>
                </c:pt>
                <c:pt idx="347">
                  <c:v>27650.0</c:v>
                </c:pt>
                <c:pt idx="348">
                  <c:v>27651.0</c:v>
                </c:pt>
                <c:pt idx="349">
                  <c:v>27652.0</c:v>
                </c:pt>
                <c:pt idx="350">
                  <c:v>27653.0</c:v>
                </c:pt>
                <c:pt idx="351">
                  <c:v>27654.0</c:v>
                </c:pt>
                <c:pt idx="352">
                  <c:v>27655.0</c:v>
                </c:pt>
                <c:pt idx="353">
                  <c:v>27656.0</c:v>
                </c:pt>
                <c:pt idx="354">
                  <c:v>27657.0</c:v>
                </c:pt>
                <c:pt idx="355">
                  <c:v>27658.0</c:v>
                </c:pt>
                <c:pt idx="356">
                  <c:v>27659.0</c:v>
                </c:pt>
                <c:pt idx="357">
                  <c:v>27660.0</c:v>
                </c:pt>
                <c:pt idx="358">
                  <c:v>27661.0</c:v>
                </c:pt>
                <c:pt idx="359">
                  <c:v>27662.0</c:v>
                </c:pt>
                <c:pt idx="360">
                  <c:v>27663.0</c:v>
                </c:pt>
                <c:pt idx="361">
                  <c:v>27664.0</c:v>
                </c:pt>
                <c:pt idx="362">
                  <c:v>27665.0</c:v>
                </c:pt>
                <c:pt idx="363">
                  <c:v>27666.0</c:v>
                </c:pt>
                <c:pt idx="364">
                  <c:v>27667.0</c:v>
                </c:pt>
                <c:pt idx="365">
                  <c:v>27668.0</c:v>
                </c:pt>
                <c:pt idx="366">
                  <c:v>27669.0</c:v>
                </c:pt>
                <c:pt idx="367">
                  <c:v>27670.0</c:v>
                </c:pt>
                <c:pt idx="368">
                  <c:v>27671.0</c:v>
                </c:pt>
                <c:pt idx="369">
                  <c:v>27672.0</c:v>
                </c:pt>
                <c:pt idx="370">
                  <c:v>27673.0</c:v>
                </c:pt>
                <c:pt idx="371">
                  <c:v>27674.0</c:v>
                </c:pt>
                <c:pt idx="372">
                  <c:v>27675.0</c:v>
                </c:pt>
                <c:pt idx="373">
                  <c:v>27676.0</c:v>
                </c:pt>
                <c:pt idx="374">
                  <c:v>27677.0</c:v>
                </c:pt>
                <c:pt idx="375">
                  <c:v>27678.0</c:v>
                </c:pt>
                <c:pt idx="376">
                  <c:v>27679.0</c:v>
                </c:pt>
                <c:pt idx="377">
                  <c:v>27680.0</c:v>
                </c:pt>
                <c:pt idx="378">
                  <c:v>27681.0</c:v>
                </c:pt>
                <c:pt idx="379">
                  <c:v>27682.0</c:v>
                </c:pt>
                <c:pt idx="380">
                  <c:v>27683.0</c:v>
                </c:pt>
                <c:pt idx="381">
                  <c:v>27684.0</c:v>
                </c:pt>
                <c:pt idx="382">
                  <c:v>27685.0</c:v>
                </c:pt>
                <c:pt idx="383">
                  <c:v>27686.0</c:v>
                </c:pt>
                <c:pt idx="384">
                  <c:v>27687.0</c:v>
                </c:pt>
                <c:pt idx="385">
                  <c:v>27688.0</c:v>
                </c:pt>
                <c:pt idx="386">
                  <c:v>27689.0</c:v>
                </c:pt>
                <c:pt idx="387">
                  <c:v>27690.0</c:v>
                </c:pt>
                <c:pt idx="388">
                  <c:v>27691.0</c:v>
                </c:pt>
                <c:pt idx="389">
                  <c:v>27692.0</c:v>
                </c:pt>
                <c:pt idx="390">
                  <c:v>27693.0</c:v>
                </c:pt>
                <c:pt idx="391">
                  <c:v>27694.0</c:v>
                </c:pt>
                <c:pt idx="392">
                  <c:v>27695.0</c:v>
                </c:pt>
                <c:pt idx="393">
                  <c:v>27696.0</c:v>
                </c:pt>
                <c:pt idx="394">
                  <c:v>27697.0</c:v>
                </c:pt>
                <c:pt idx="395">
                  <c:v>27698.0</c:v>
                </c:pt>
                <c:pt idx="396">
                  <c:v>27699.0</c:v>
                </c:pt>
                <c:pt idx="397">
                  <c:v>27700.0</c:v>
                </c:pt>
                <c:pt idx="398">
                  <c:v>27701.0</c:v>
                </c:pt>
                <c:pt idx="399">
                  <c:v>27702.0</c:v>
                </c:pt>
                <c:pt idx="400">
                  <c:v>27703.0</c:v>
                </c:pt>
                <c:pt idx="401">
                  <c:v>27704.0</c:v>
                </c:pt>
                <c:pt idx="402">
                  <c:v>27705.0</c:v>
                </c:pt>
                <c:pt idx="403">
                  <c:v>27706.0</c:v>
                </c:pt>
                <c:pt idx="404">
                  <c:v>27707.0</c:v>
                </c:pt>
                <c:pt idx="405">
                  <c:v>27708.0</c:v>
                </c:pt>
                <c:pt idx="406">
                  <c:v>27709.0</c:v>
                </c:pt>
                <c:pt idx="407">
                  <c:v>27710.0</c:v>
                </c:pt>
                <c:pt idx="408">
                  <c:v>27711.0</c:v>
                </c:pt>
                <c:pt idx="409">
                  <c:v>27712.0</c:v>
                </c:pt>
                <c:pt idx="410">
                  <c:v>27713.0</c:v>
                </c:pt>
                <c:pt idx="411">
                  <c:v>27714.0</c:v>
                </c:pt>
                <c:pt idx="412">
                  <c:v>27715.0</c:v>
                </c:pt>
                <c:pt idx="413">
                  <c:v>27716.0</c:v>
                </c:pt>
                <c:pt idx="414">
                  <c:v>27717.0</c:v>
                </c:pt>
                <c:pt idx="415">
                  <c:v>27718.0</c:v>
                </c:pt>
                <c:pt idx="416">
                  <c:v>27719.0</c:v>
                </c:pt>
                <c:pt idx="417">
                  <c:v>27720.0</c:v>
                </c:pt>
                <c:pt idx="418">
                  <c:v>27721.0</c:v>
                </c:pt>
                <c:pt idx="419">
                  <c:v>27722.0</c:v>
                </c:pt>
                <c:pt idx="420">
                  <c:v>27723.0</c:v>
                </c:pt>
                <c:pt idx="421">
                  <c:v>27724.0</c:v>
                </c:pt>
                <c:pt idx="422">
                  <c:v>27725.0</c:v>
                </c:pt>
                <c:pt idx="423">
                  <c:v>27726.0</c:v>
                </c:pt>
                <c:pt idx="424">
                  <c:v>27727.0</c:v>
                </c:pt>
                <c:pt idx="425">
                  <c:v>27728.0</c:v>
                </c:pt>
                <c:pt idx="426">
                  <c:v>27729.0</c:v>
                </c:pt>
                <c:pt idx="427">
                  <c:v>27730.0</c:v>
                </c:pt>
                <c:pt idx="428">
                  <c:v>27731.0</c:v>
                </c:pt>
                <c:pt idx="429">
                  <c:v>27732.0</c:v>
                </c:pt>
                <c:pt idx="430">
                  <c:v>27733.0</c:v>
                </c:pt>
                <c:pt idx="431">
                  <c:v>27734.0</c:v>
                </c:pt>
                <c:pt idx="432">
                  <c:v>27735.0</c:v>
                </c:pt>
                <c:pt idx="433">
                  <c:v>27736.0</c:v>
                </c:pt>
                <c:pt idx="434">
                  <c:v>27737.0</c:v>
                </c:pt>
                <c:pt idx="435">
                  <c:v>27738.0</c:v>
                </c:pt>
                <c:pt idx="436">
                  <c:v>27739.0</c:v>
                </c:pt>
                <c:pt idx="437">
                  <c:v>27740.0</c:v>
                </c:pt>
                <c:pt idx="438">
                  <c:v>27741.0</c:v>
                </c:pt>
                <c:pt idx="439">
                  <c:v>27742.0</c:v>
                </c:pt>
                <c:pt idx="440">
                  <c:v>27743.0</c:v>
                </c:pt>
                <c:pt idx="441">
                  <c:v>27744.0</c:v>
                </c:pt>
                <c:pt idx="442">
                  <c:v>27745.0</c:v>
                </c:pt>
                <c:pt idx="443">
                  <c:v>27746.0</c:v>
                </c:pt>
                <c:pt idx="444">
                  <c:v>27747.0</c:v>
                </c:pt>
                <c:pt idx="445">
                  <c:v>27748.0</c:v>
                </c:pt>
                <c:pt idx="446">
                  <c:v>27749.0</c:v>
                </c:pt>
                <c:pt idx="447">
                  <c:v>27750.0</c:v>
                </c:pt>
                <c:pt idx="448">
                  <c:v>27751.0</c:v>
                </c:pt>
                <c:pt idx="449">
                  <c:v>27752.0</c:v>
                </c:pt>
                <c:pt idx="450">
                  <c:v>27753.0</c:v>
                </c:pt>
                <c:pt idx="451">
                  <c:v>27754.0</c:v>
                </c:pt>
                <c:pt idx="452">
                  <c:v>27755.0</c:v>
                </c:pt>
                <c:pt idx="453">
                  <c:v>27756.0</c:v>
                </c:pt>
                <c:pt idx="454">
                  <c:v>27757.0</c:v>
                </c:pt>
                <c:pt idx="455">
                  <c:v>27758.0</c:v>
                </c:pt>
                <c:pt idx="456">
                  <c:v>27759.0</c:v>
                </c:pt>
                <c:pt idx="457">
                  <c:v>27760.0</c:v>
                </c:pt>
                <c:pt idx="458">
                  <c:v>27761.0</c:v>
                </c:pt>
                <c:pt idx="459">
                  <c:v>27762.0</c:v>
                </c:pt>
                <c:pt idx="460">
                  <c:v>27763.0</c:v>
                </c:pt>
                <c:pt idx="461">
                  <c:v>27764.0</c:v>
                </c:pt>
                <c:pt idx="462">
                  <c:v>27765.0</c:v>
                </c:pt>
                <c:pt idx="463">
                  <c:v>27766.0</c:v>
                </c:pt>
                <c:pt idx="464">
                  <c:v>27767.0</c:v>
                </c:pt>
                <c:pt idx="465">
                  <c:v>27768.0</c:v>
                </c:pt>
                <c:pt idx="466">
                  <c:v>27769.0</c:v>
                </c:pt>
                <c:pt idx="467">
                  <c:v>27770.0</c:v>
                </c:pt>
                <c:pt idx="468">
                  <c:v>27771.0</c:v>
                </c:pt>
                <c:pt idx="469">
                  <c:v>27772.0</c:v>
                </c:pt>
                <c:pt idx="470">
                  <c:v>27773.0</c:v>
                </c:pt>
                <c:pt idx="471">
                  <c:v>27774.0</c:v>
                </c:pt>
                <c:pt idx="472">
                  <c:v>27775.0</c:v>
                </c:pt>
                <c:pt idx="473">
                  <c:v>27776.0</c:v>
                </c:pt>
                <c:pt idx="474">
                  <c:v>27777.0</c:v>
                </c:pt>
                <c:pt idx="475">
                  <c:v>27778.0</c:v>
                </c:pt>
                <c:pt idx="476">
                  <c:v>27779.0</c:v>
                </c:pt>
                <c:pt idx="477">
                  <c:v>27780.0</c:v>
                </c:pt>
                <c:pt idx="478">
                  <c:v>27781.0</c:v>
                </c:pt>
                <c:pt idx="479">
                  <c:v>27782.0</c:v>
                </c:pt>
                <c:pt idx="480">
                  <c:v>27783.0</c:v>
                </c:pt>
                <c:pt idx="481">
                  <c:v>27784.0</c:v>
                </c:pt>
                <c:pt idx="482">
                  <c:v>27785.0</c:v>
                </c:pt>
                <c:pt idx="483">
                  <c:v>27786.0</c:v>
                </c:pt>
                <c:pt idx="484">
                  <c:v>27787.0</c:v>
                </c:pt>
                <c:pt idx="485">
                  <c:v>27788.0</c:v>
                </c:pt>
                <c:pt idx="486">
                  <c:v>27789.0</c:v>
                </c:pt>
                <c:pt idx="487">
                  <c:v>27790.0</c:v>
                </c:pt>
                <c:pt idx="488">
                  <c:v>27791.0</c:v>
                </c:pt>
                <c:pt idx="489">
                  <c:v>27792.0</c:v>
                </c:pt>
                <c:pt idx="490">
                  <c:v>27793.0</c:v>
                </c:pt>
                <c:pt idx="491">
                  <c:v>27794.0</c:v>
                </c:pt>
                <c:pt idx="492">
                  <c:v>27795.0</c:v>
                </c:pt>
                <c:pt idx="493">
                  <c:v>27796.0</c:v>
                </c:pt>
                <c:pt idx="494">
                  <c:v>27797.0</c:v>
                </c:pt>
                <c:pt idx="495">
                  <c:v>27798.0</c:v>
                </c:pt>
                <c:pt idx="496">
                  <c:v>27799.0</c:v>
                </c:pt>
                <c:pt idx="497">
                  <c:v>27800.0</c:v>
                </c:pt>
                <c:pt idx="498">
                  <c:v>27801.0</c:v>
                </c:pt>
                <c:pt idx="499">
                  <c:v>27802.0</c:v>
                </c:pt>
                <c:pt idx="500">
                  <c:v>27803.0</c:v>
                </c:pt>
                <c:pt idx="501">
                  <c:v>27804.0</c:v>
                </c:pt>
                <c:pt idx="502">
                  <c:v>27805.0</c:v>
                </c:pt>
                <c:pt idx="503">
                  <c:v>27806.0</c:v>
                </c:pt>
                <c:pt idx="504">
                  <c:v>27807.0</c:v>
                </c:pt>
                <c:pt idx="505">
                  <c:v>27808.0</c:v>
                </c:pt>
                <c:pt idx="506">
                  <c:v>27809.0</c:v>
                </c:pt>
                <c:pt idx="507">
                  <c:v>27810.0</c:v>
                </c:pt>
                <c:pt idx="508">
                  <c:v>27811.0</c:v>
                </c:pt>
                <c:pt idx="509">
                  <c:v>27812.0</c:v>
                </c:pt>
                <c:pt idx="510">
                  <c:v>27813.0</c:v>
                </c:pt>
                <c:pt idx="511">
                  <c:v>27814.0</c:v>
                </c:pt>
                <c:pt idx="512">
                  <c:v>27815.0</c:v>
                </c:pt>
                <c:pt idx="513">
                  <c:v>27816.0</c:v>
                </c:pt>
                <c:pt idx="514">
                  <c:v>27817.0</c:v>
                </c:pt>
                <c:pt idx="515">
                  <c:v>27818.0</c:v>
                </c:pt>
                <c:pt idx="516">
                  <c:v>27819.0</c:v>
                </c:pt>
                <c:pt idx="517">
                  <c:v>27820.0</c:v>
                </c:pt>
                <c:pt idx="518">
                  <c:v>27821.0</c:v>
                </c:pt>
                <c:pt idx="519">
                  <c:v>27822.0</c:v>
                </c:pt>
                <c:pt idx="520">
                  <c:v>27823.0</c:v>
                </c:pt>
                <c:pt idx="521">
                  <c:v>27824.0</c:v>
                </c:pt>
                <c:pt idx="522">
                  <c:v>27825.0</c:v>
                </c:pt>
                <c:pt idx="523">
                  <c:v>27826.0</c:v>
                </c:pt>
                <c:pt idx="524">
                  <c:v>27827.0</c:v>
                </c:pt>
                <c:pt idx="525">
                  <c:v>27828.0</c:v>
                </c:pt>
                <c:pt idx="526">
                  <c:v>27829.0</c:v>
                </c:pt>
                <c:pt idx="527">
                  <c:v>27830.0</c:v>
                </c:pt>
                <c:pt idx="528">
                  <c:v>27831.0</c:v>
                </c:pt>
                <c:pt idx="529">
                  <c:v>27832.0</c:v>
                </c:pt>
                <c:pt idx="530">
                  <c:v>27833.0</c:v>
                </c:pt>
                <c:pt idx="531">
                  <c:v>27834.0</c:v>
                </c:pt>
                <c:pt idx="532">
                  <c:v>27835.0</c:v>
                </c:pt>
                <c:pt idx="533">
                  <c:v>27836.0</c:v>
                </c:pt>
                <c:pt idx="534">
                  <c:v>27837.0</c:v>
                </c:pt>
                <c:pt idx="535">
                  <c:v>27838.0</c:v>
                </c:pt>
                <c:pt idx="536">
                  <c:v>27839.0</c:v>
                </c:pt>
                <c:pt idx="537">
                  <c:v>27840.0</c:v>
                </c:pt>
                <c:pt idx="538">
                  <c:v>27841.0</c:v>
                </c:pt>
                <c:pt idx="539">
                  <c:v>27842.0</c:v>
                </c:pt>
                <c:pt idx="540">
                  <c:v>27843.0</c:v>
                </c:pt>
                <c:pt idx="541">
                  <c:v>27844.0</c:v>
                </c:pt>
                <c:pt idx="542">
                  <c:v>27845.0</c:v>
                </c:pt>
                <c:pt idx="543">
                  <c:v>27846.0</c:v>
                </c:pt>
                <c:pt idx="544">
                  <c:v>27847.0</c:v>
                </c:pt>
                <c:pt idx="545">
                  <c:v>27848.0</c:v>
                </c:pt>
                <c:pt idx="546">
                  <c:v>27849.0</c:v>
                </c:pt>
                <c:pt idx="547">
                  <c:v>27850.0</c:v>
                </c:pt>
                <c:pt idx="548">
                  <c:v>27851.0</c:v>
                </c:pt>
                <c:pt idx="549">
                  <c:v>27852.0</c:v>
                </c:pt>
                <c:pt idx="550">
                  <c:v>27853.0</c:v>
                </c:pt>
                <c:pt idx="551">
                  <c:v>27854.0</c:v>
                </c:pt>
                <c:pt idx="552">
                  <c:v>27855.0</c:v>
                </c:pt>
                <c:pt idx="553">
                  <c:v>27856.0</c:v>
                </c:pt>
                <c:pt idx="554">
                  <c:v>27857.0</c:v>
                </c:pt>
                <c:pt idx="555">
                  <c:v>27858.0</c:v>
                </c:pt>
                <c:pt idx="556">
                  <c:v>27859.0</c:v>
                </c:pt>
                <c:pt idx="557">
                  <c:v>27860.0</c:v>
                </c:pt>
                <c:pt idx="558">
                  <c:v>27861.0</c:v>
                </c:pt>
                <c:pt idx="559">
                  <c:v>27862.0</c:v>
                </c:pt>
                <c:pt idx="560">
                  <c:v>27863.0</c:v>
                </c:pt>
                <c:pt idx="561">
                  <c:v>27864.0</c:v>
                </c:pt>
                <c:pt idx="562">
                  <c:v>27865.0</c:v>
                </c:pt>
                <c:pt idx="563">
                  <c:v>27866.0</c:v>
                </c:pt>
                <c:pt idx="564">
                  <c:v>27867.0</c:v>
                </c:pt>
                <c:pt idx="565">
                  <c:v>27868.0</c:v>
                </c:pt>
                <c:pt idx="566">
                  <c:v>27869.0</c:v>
                </c:pt>
                <c:pt idx="567">
                  <c:v>27870.0</c:v>
                </c:pt>
                <c:pt idx="568">
                  <c:v>27871.0</c:v>
                </c:pt>
                <c:pt idx="569">
                  <c:v>27872.0</c:v>
                </c:pt>
                <c:pt idx="570">
                  <c:v>27873.0</c:v>
                </c:pt>
                <c:pt idx="571">
                  <c:v>27874.0</c:v>
                </c:pt>
                <c:pt idx="572">
                  <c:v>27875.0</c:v>
                </c:pt>
                <c:pt idx="573">
                  <c:v>27876.0</c:v>
                </c:pt>
                <c:pt idx="574">
                  <c:v>27877.0</c:v>
                </c:pt>
                <c:pt idx="575">
                  <c:v>27878.0</c:v>
                </c:pt>
                <c:pt idx="576">
                  <c:v>27879.0</c:v>
                </c:pt>
                <c:pt idx="577">
                  <c:v>27880.0</c:v>
                </c:pt>
                <c:pt idx="578">
                  <c:v>27881.0</c:v>
                </c:pt>
                <c:pt idx="579">
                  <c:v>27882.0</c:v>
                </c:pt>
                <c:pt idx="580">
                  <c:v>27883.0</c:v>
                </c:pt>
                <c:pt idx="581">
                  <c:v>27884.0</c:v>
                </c:pt>
                <c:pt idx="582">
                  <c:v>27885.0</c:v>
                </c:pt>
                <c:pt idx="583">
                  <c:v>27886.0</c:v>
                </c:pt>
                <c:pt idx="584">
                  <c:v>27887.0</c:v>
                </c:pt>
                <c:pt idx="585">
                  <c:v>27888.0</c:v>
                </c:pt>
                <c:pt idx="586">
                  <c:v>27889.0</c:v>
                </c:pt>
                <c:pt idx="587">
                  <c:v>27890.0</c:v>
                </c:pt>
                <c:pt idx="588">
                  <c:v>27891.0</c:v>
                </c:pt>
                <c:pt idx="589">
                  <c:v>27892.0</c:v>
                </c:pt>
                <c:pt idx="590">
                  <c:v>27893.0</c:v>
                </c:pt>
                <c:pt idx="591">
                  <c:v>27894.0</c:v>
                </c:pt>
                <c:pt idx="592">
                  <c:v>27895.0</c:v>
                </c:pt>
                <c:pt idx="593">
                  <c:v>27896.0</c:v>
                </c:pt>
                <c:pt idx="594">
                  <c:v>27897.0</c:v>
                </c:pt>
                <c:pt idx="595">
                  <c:v>27898.0</c:v>
                </c:pt>
                <c:pt idx="596">
                  <c:v>27899.0</c:v>
                </c:pt>
                <c:pt idx="597">
                  <c:v>27900.0</c:v>
                </c:pt>
                <c:pt idx="598">
                  <c:v>27901.0</c:v>
                </c:pt>
                <c:pt idx="599">
                  <c:v>27902.0</c:v>
                </c:pt>
                <c:pt idx="600">
                  <c:v>27903.0</c:v>
                </c:pt>
                <c:pt idx="601">
                  <c:v>27904.0</c:v>
                </c:pt>
                <c:pt idx="602">
                  <c:v>27905.0</c:v>
                </c:pt>
                <c:pt idx="603">
                  <c:v>27906.0</c:v>
                </c:pt>
                <c:pt idx="604">
                  <c:v>27907.0</c:v>
                </c:pt>
                <c:pt idx="605">
                  <c:v>27908.0</c:v>
                </c:pt>
                <c:pt idx="606">
                  <c:v>27909.0</c:v>
                </c:pt>
                <c:pt idx="607">
                  <c:v>27910.0</c:v>
                </c:pt>
                <c:pt idx="608">
                  <c:v>27911.0</c:v>
                </c:pt>
                <c:pt idx="609">
                  <c:v>27912.0</c:v>
                </c:pt>
                <c:pt idx="610">
                  <c:v>27913.0</c:v>
                </c:pt>
                <c:pt idx="611">
                  <c:v>27914.0</c:v>
                </c:pt>
                <c:pt idx="612">
                  <c:v>27915.0</c:v>
                </c:pt>
                <c:pt idx="613">
                  <c:v>27916.0</c:v>
                </c:pt>
                <c:pt idx="614">
                  <c:v>27917.0</c:v>
                </c:pt>
                <c:pt idx="615">
                  <c:v>27918.0</c:v>
                </c:pt>
                <c:pt idx="616">
                  <c:v>27919.0</c:v>
                </c:pt>
                <c:pt idx="617">
                  <c:v>27920.0</c:v>
                </c:pt>
                <c:pt idx="618">
                  <c:v>27921.0</c:v>
                </c:pt>
                <c:pt idx="619">
                  <c:v>27922.0</c:v>
                </c:pt>
                <c:pt idx="620">
                  <c:v>27923.0</c:v>
                </c:pt>
                <c:pt idx="621">
                  <c:v>27924.0</c:v>
                </c:pt>
                <c:pt idx="622">
                  <c:v>27925.0</c:v>
                </c:pt>
                <c:pt idx="623">
                  <c:v>27926.0</c:v>
                </c:pt>
                <c:pt idx="624">
                  <c:v>27927.0</c:v>
                </c:pt>
                <c:pt idx="625">
                  <c:v>27928.0</c:v>
                </c:pt>
                <c:pt idx="626">
                  <c:v>27929.0</c:v>
                </c:pt>
                <c:pt idx="627">
                  <c:v>27930.0</c:v>
                </c:pt>
                <c:pt idx="628">
                  <c:v>27931.0</c:v>
                </c:pt>
                <c:pt idx="629">
                  <c:v>27932.0</c:v>
                </c:pt>
                <c:pt idx="630">
                  <c:v>27933.0</c:v>
                </c:pt>
                <c:pt idx="631">
                  <c:v>27934.0</c:v>
                </c:pt>
                <c:pt idx="632">
                  <c:v>27935.0</c:v>
                </c:pt>
                <c:pt idx="633">
                  <c:v>27936.0</c:v>
                </c:pt>
                <c:pt idx="634">
                  <c:v>27937.0</c:v>
                </c:pt>
                <c:pt idx="635">
                  <c:v>27938.0</c:v>
                </c:pt>
                <c:pt idx="636">
                  <c:v>27939.0</c:v>
                </c:pt>
                <c:pt idx="637">
                  <c:v>27940.0</c:v>
                </c:pt>
                <c:pt idx="638">
                  <c:v>27941.0</c:v>
                </c:pt>
                <c:pt idx="639">
                  <c:v>27942.0</c:v>
                </c:pt>
                <c:pt idx="640">
                  <c:v>27943.0</c:v>
                </c:pt>
                <c:pt idx="641">
                  <c:v>27944.0</c:v>
                </c:pt>
                <c:pt idx="642">
                  <c:v>27945.0</c:v>
                </c:pt>
                <c:pt idx="643">
                  <c:v>27946.0</c:v>
                </c:pt>
                <c:pt idx="644">
                  <c:v>27947.0</c:v>
                </c:pt>
                <c:pt idx="645">
                  <c:v>27948.0</c:v>
                </c:pt>
                <c:pt idx="646">
                  <c:v>27949.0</c:v>
                </c:pt>
                <c:pt idx="647">
                  <c:v>27950.0</c:v>
                </c:pt>
                <c:pt idx="648">
                  <c:v>27951.0</c:v>
                </c:pt>
                <c:pt idx="649">
                  <c:v>27952.0</c:v>
                </c:pt>
                <c:pt idx="650">
                  <c:v>27953.0</c:v>
                </c:pt>
                <c:pt idx="651">
                  <c:v>27954.0</c:v>
                </c:pt>
                <c:pt idx="652">
                  <c:v>27955.0</c:v>
                </c:pt>
                <c:pt idx="653">
                  <c:v>27956.0</c:v>
                </c:pt>
                <c:pt idx="654">
                  <c:v>27957.0</c:v>
                </c:pt>
                <c:pt idx="655">
                  <c:v>27958.0</c:v>
                </c:pt>
                <c:pt idx="656">
                  <c:v>27959.0</c:v>
                </c:pt>
                <c:pt idx="657">
                  <c:v>27960.0</c:v>
                </c:pt>
                <c:pt idx="658">
                  <c:v>27961.0</c:v>
                </c:pt>
                <c:pt idx="659">
                  <c:v>27962.0</c:v>
                </c:pt>
                <c:pt idx="660">
                  <c:v>27963.0</c:v>
                </c:pt>
                <c:pt idx="661">
                  <c:v>27964.0</c:v>
                </c:pt>
                <c:pt idx="662">
                  <c:v>27965.0</c:v>
                </c:pt>
                <c:pt idx="663">
                  <c:v>27966.0</c:v>
                </c:pt>
                <c:pt idx="664">
                  <c:v>27967.0</c:v>
                </c:pt>
                <c:pt idx="665">
                  <c:v>27968.0</c:v>
                </c:pt>
                <c:pt idx="666">
                  <c:v>27969.0</c:v>
                </c:pt>
                <c:pt idx="667">
                  <c:v>27970.0</c:v>
                </c:pt>
                <c:pt idx="668">
                  <c:v>27971.0</c:v>
                </c:pt>
                <c:pt idx="669">
                  <c:v>27972.0</c:v>
                </c:pt>
                <c:pt idx="670">
                  <c:v>27973.0</c:v>
                </c:pt>
                <c:pt idx="671">
                  <c:v>27974.0</c:v>
                </c:pt>
                <c:pt idx="672">
                  <c:v>27975.0</c:v>
                </c:pt>
                <c:pt idx="673">
                  <c:v>27976.0</c:v>
                </c:pt>
                <c:pt idx="674">
                  <c:v>27977.0</c:v>
                </c:pt>
                <c:pt idx="675">
                  <c:v>27978.0</c:v>
                </c:pt>
                <c:pt idx="676">
                  <c:v>27979.0</c:v>
                </c:pt>
                <c:pt idx="677">
                  <c:v>27980.0</c:v>
                </c:pt>
                <c:pt idx="678">
                  <c:v>27981.0</c:v>
                </c:pt>
                <c:pt idx="679">
                  <c:v>27982.0</c:v>
                </c:pt>
                <c:pt idx="680">
                  <c:v>27983.0</c:v>
                </c:pt>
                <c:pt idx="681">
                  <c:v>27984.0</c:v>
                </c:pt>
                <c:pt idx="682">
                  <c:v>27985.0</c:v>
                </c:pt>
                <c:pt idx="683">
                  <c:v>27986.0</c:v>
                </c:pt>
                <c:pt idx="684">
                  <c:v>27987.0</c:v>
                </c:pt>
                <c:pt idx="685">
                  <c:v>27988.0</c:v>
                </c:pt>
                <c:pt idx="686">
                  <c:v>27989.0</c:v>
                </c:pt>
                <c:pt idx="687">
                  <c:v>27990.0</c:v>
                </c:pt>
                <c:pt idx="688">
                  <c:v>27991.0</c:v>
                </c:pt>
                <c:pt idx="689">
                  <c:v>27992.0</c:v>
                </c:pt>
                <c:pt idx="690">
                  <c:v>27993.0</c:v>
                </c:pt>
                <c:pt idx="691">
                  <c:v>27994.0</c:v>
                </c:pt>
                <c:pt idx="692">
                  <c:v>27995.0</c:v>
                </c:pt>
                <c:pt idx="693">
                  <c:v>27996.0</c:v>
                </c:pt>
                <c:pt idx="694">
                  <c:v>27997.0</c:v>
                </c:pt>
                <c:pt idx="695">
                  <c:v>27998.0</c:v>
                </c:pt>
                <c:pt idx="696">
                  <c:v>27999.0</c:v>
                </c:pt>
                <c:pt idx="697">
                  <c:v>28000.0</c:v>
                </c:pt>
                <c:pt idx="698">
                  <c:v>28001.0</c:v>
                </c:pt>
                <c:pt idx="699">
                  <c:v>28002.0</c:v>
                </c:pt>
                <c:pt idx="700">
                  <c:v>28003.0</c:v>
                </c:pt>
                <c:pt idx="701">
                  <c:v>28004.0</c:v>
                </c:pt>
                <c:pt idx="702">
                  <c:v>28005.0</c:v>
                </c:pt>
                <c:pt idx="703">
                  <c:v>28006.0</c:v>
                </c:pt>
                <c:pt idx="704">
                  <c:v>28007.0</c:v>
                </c:pt>
                <c:pt idx="705">
                  <c:v>28008.0</c:v>
                </c:pt>
                <c:pt idx="706">
                  <c:v>28009.0</c:v>
                </c:pt>
                <c:pt idx="707">
                  <c:v>28010.0</c:v>
                </c:pt>
                <c:pt idx="708">
                  <c:v>28011.0</c:v>
                </c:pt>
                <c:pt idx="709">
                  <c:v>28012.0</c:v>
                </c:pt>
                <c:pt idx="710">
                  <c:v>28013.0</c:v>
                </c:pt>
                <c:pt idx="711">
                  <c:v>28014.0</c:v>
                </c:pt>
                <c:pt idx="712">
                  <c:v>28015.0</c:v>
                </c:pt>
                <c:pt idx="713">
                  <c:v>28016.0</c:v>
                </c:pt>
                <c:pt idx="714">
                  <c:v>28017.0</c:v>
                </c:pt>
                <c:pt idx="715">
                  <c:v>28018.0</c:v>
                </c:pt>
                <c:pt idx="716">
                  <c:v>28019.0</c:v>
                </c:pt>
                <c:pt idx="717">
                  <c:v>28020.0</c:v>
                </c:pt>
                <c:pt idx="718">
                  <c:v>28021.0</c:v>
                </c:pt>
                <c:pt idx="719">
                  <c:v>28022.0</c:v>
                </c:pt>
                <c:pt idx="720">
                  <c:v>28023.0</c:v>
                </c:pt>
                <c:pt idx="721">
                  <c:v>28024.0</c:v>
                </c:pt>
                <c:pt idx="722">
                  <c:v>28025.0</c:v>
                </c:pt>
                <c:pt idx="723">
                  <c:v>28026.0</c:v>
                </c:pt>
                <c:pt idx="724">
                  <c:v>28027.0</c:v>
                </c:pt>
                <c:pt idx="725">
                  <c:v>28028.0</c:v>
                </c:pt>
                <c:pt idx="726">
                  <c:v>28029.0</c:v>
                </c:pt>
                <c:pt idx="727">
                  <c:v>28030.0</c:v>
                </c:pt>
                <c:pt idx="728">
                  <c:v>28031.0</c:v>
                </c:pt>
                <c:pt idx="729">
                  <c:v>28032.0</c:v>
                </c:pt>
                <c:pt idx="730">
                  <c:v>28033.0</c:v>
                </c:pt>
              </c:numCache>
            </c:numRef>
          </c:xVal>
          <c:yVal>
            <c:numRef>
              <c:f>Results!$H$2193:$H$2923</c:f>
              <c:numCache>
                <c:formatCode>0.00000</c:formatCode>
                <c:ptCount val="731"/>
                <c:pt idx="0">
                  <c:v>15.140919996657</c:v>
                </c:pt>
                <c:pt idx="1">
                  <c:v>16.82324444073</c:v>
                </c:pt>
                <c:pt idx="2">
                  <c:v>18.505568884803</c:v>
                </c:pt>
                <c:pt idx="3">
                  <c:v>17.944794070112</c:v>
                </c:pt>
                <c:pt idx="4">
                  <c:v>17.38401925542099</c:v>
                </c:pt>
                <c:pt idx="5">
                  <c:v>17.38401925542099</c:v>
                </c:pt>
                <c:pt idx="6">
                  <c:v>16.82324444073</c:v>
                </c:pt>
                <c:pt idx="7">
                  <c:v>17.38401925542099</c:v>
                </c:pt>
                <c:pt idx="8">
                  <c:v>17.944794070112</c:v>
                </c:pt>
                <c:pt idx="9">
                  <c:v>17.944794070112</c:v>
                </c:pt>
                <c:pt idx="10">
                  <c:v>17.944794070112</c:v>
                </c:pt>
                <c:pt idx="11">
                  <c:v>17.38401925542099</c:v>
                </c:pt>
                <c:pt idx="12">
                  <c:v>16.82324444073</c:v>
                </c:pt>
                <c:pt idx="13">
                  <c:v>16.262469626039</c:v>
                </c:pt>
                <c:pt idx="14">
                  <c:v>16.262469626039</c:v>
                </c:pt>
                <c:pt idx="15">
                  <c:v>15.701694811348</c:v>
                </c:pt>
                <c:pt idx="16">
                  <c:v>15.140919996657</c:v>
                </c:pt>
                <c:pt idx="17">
                  <c:v>14.580145181966</c:v>
                </c:pt>
                <c:pt idx="18">
                  <c:v>14.580145181966</c:v>
                </c:pt>
                <c:pt idx="19">
                  <c:v>14.019370367275</c:v>
                </c:pt>
                <c:pt idx="20">
                  <c:v>14.019370367275</c:v>
                </c:pt>
                <c:pt idx="21">
                  <c:v>14.019370367275</c:v>
                </c:pt>
                <c:pt idx="22">
                  <c:v>14.019370367275</c:v>
                </c:pt>
                <c:pt idx="23">
                  <c:v>14.019370367275</c:v>
                </c:pt>
                <c:pt idx="24">
                  <c:v>14.019370367275</c:v>
                </c:pt>
                <c:pt idx="25">
                  <c:v>14.019370367275</c:v>
                </c:pt>
                <c:pt idx="26">
                  <c:v>14.019370367275</c:v>
                </c:pt>
                <c:pt idx="27">
                  <c:v>24.674091846404</c:v>
                </c:pt>
                <c:pt idx="28">
                  <c:v>30.28183999331399</c:v>
                </c:pt>
                <c:pt idx="29">
                  <c:v>22.43099258764</c:v>
                </c:pt>
                <c:pt idx="30">
                  <c:v>23.55254221702199</c:v>
                </c:pt>
                <c:pt idx="31">
                  <c:v>26.917191105168</c:v>
                </c:pt>
                <c:pt idx="32">
                  <c:v>25.234866661095</c:v>
                </c:pt>
                <c:pt idx="33">
                  <c:v>23.55254221702199</c:v>
                </c:pt>
                <c:pt idx="34">
                  <c:v>21.870217772949</c:v>
                </c:pt>
                <c:pt idx="35">
                  <c:v>21.309442958258</c:v>
                </c:pt>
                <c:pt idx="36">
                  <c:v>20.74866814356699</c:v>
                </c:pt>
                <c:pt idx="37">
                  <c:v>20.74866814356699</c:v>
                </c:pt>
                <c:pt idx="38">
                  <c:v>21.309442958258</c:v>
                </c:pt>
                <c:pt idx="39">
                  <c:v>21.309442958258</c:v>
                </c:pt>
                <c:pt idx="40">
                  <c:v>21.309442958258</c:v>
                </c:pt>
                <c:pt idx="41">
                  <c:v>20.74866814356699</c:v>
                </c:pt>
                <c:pt idx="42">
                  <c:v>20.74866814356699</c:v>
                </c:pt>
                <c:pt idx="43">
                  <c:v>20.74866814356699</c:v>
                </c:pt>
                <c:pt idx="44">
                  <c:v>20.74866814356699</c:v>
                </c:pt>
                <c:pt idx="45">
                  <c:v>21.309442958258</c:v>
                </c:pt>
                <c:pt idx="46">
                  <c:v>20.74866814356699</c:v>
                </c:pt>
                <c:pt idx="47">
                  <c:v>20.74866814356699</c:v>
                </c:pt>
                <c:pt idx="48">
                  <c:v>20.74866814356699</c:v>
                </c:pt>
                <c:pt idx="49">
                  <c:v>20.187893328876</c:v>
                </c:pt>
                <c:pt idx="50">
                  <c:v>20.187893328876</c:v>
                </c:pt>
                <c:pt idx="51">
                  <c:v>25.79564147578599</c:v>
                </c:pt>
                <c:pt idx="52">
                  <c:v>31.96416443738699</c:v>
                </c:pt>
                <c:pt idx="53">
                  <c:v>28.03874073455</c:v>
                </c:pt>
                <c:pt idx="54">
                  <c:v>28.03874073455</c:v>
                </c:pt>
                <c:pt idx="55">
                  <c:v>30.28183999331399</c:v>
                </c:pt>
                <c:pt idx="56">
                  <c:v>30.28183999331399</c:v>
                </c:pt>
                <c:pt idx="57">
                  <c:v>29.721065178623</c:v>
                </c:pt>
                <c:pt idx="58">
                  <c:v>28.03874073455</c:v>
                </c:pt>
                <c:pt idx="59">
                  <c:v>25.79564147578599</c:v>
                </c:pt>
                <c:pt idx="60">
                  <c:v>24.674091846404</c:v>
                </c:pt>
                <c:pt idx="61">
                  <c:v>22.991767402331</c:v>
                </c:pt>
                <c:pt idx="62">
                  <c:v>22.43099258764</c:v>
                </c:pt>
                <c:pt idx="63">
                  <c:v>44.86198517528</c:v>
                </c:pt>
                <c:pt idx="64">
                  <c:v>69.53607702168397</c:v>
                </c:pt>
                <c:pt idx="65">
                  <c:v>50.46973332219</c:v>
                </c:pt>
                <c:pt idx="66">
                  <c:v>48.226634063426</c:v>
                </c:pt>
                <c:pt idx="67">
                  <c:v>48.226634063426</c:v>
                </c:pt>
                <c:pt idx="68">
                  <c:v>48.226634063426</c:v>
                </c:pt>
                <c:pt idx="69">
                  <c:v>47.665859248735</c:v>
                </c:pt>
                <c:pt idx="70">
                  <c:v>45.422759989971</c:v>
                </c:pt>
                <c:pt idx="71">
                  <c:v>45.422759989971</c:v>
                </c:pt>
                <c:pt idx="72">
                  <c:v>45.422759989971</c:v>
                </c:pt>
                <c:pt idx="73">
                  <c:v>47.105084434044</c:v>
                </c:pt>
                <c:pt idx="74">
                  <c:v>43.17966073120699</c:v>
                </c:pt>
                <c:pt idx="75">
                  <c:v>42.618885916516</c:v>
                </c:pt>
                <c:pt idx="76">
                  <c:v>43.740435545898</c:v>
                </c:pt>
                <c:pt idx="77">
                  <c:v>44.86198517528</c:v>
                </c:pt>
                <c:pt idx="78">
                  <c:v>40.93656147244299</c:v>
                </c:pt>
                <c:pt idx="79">
                  <c:v>40.37578665775199</c:v>
                </c:pt>
                <c:pt idx="80">
                  <c:v>38.693462213679</c:v>
                </c:pt>
                <c:pt idx="81">
                  <c:v>37.01113776960599</c:v>
                </c:pt>
                <c:pt idx="82">
                  <c:v>35.328813325533</c:v>
                </c:pt>
                <c:pt idx="83">
                  <c:v>29.160290363932</c:v>
                </c:pt>
                <c:pt idx="84">
                  <c:v>26.917191105168</c:v>
                </c:pt>
                <c:pt idx="85">
                  <c:v>28.59951554924099</c:v>
                </c:pt>
                <c:pt idx="86">
                  <c:v>29.160290363932</c:v>
                </c:pt>
                <c:pt idx="87">
                  <c:v>29.160290363932</c:v>
                </c:pt>
                <c:pt idx="88">
                  <c:v>30.28183999331399</c:v>
                </c:pt>
                <c:pt idx="89">
                  <c:v>28.03874073455</c:v>
                </c:pt>
                <c:pt idx="90">
                  <c:v>26.917191105168</c:v>
                </c:pt>
                <c:pt idx="91">
                  <c:v>26.356416290477</c:v>
                </c:pt>
                <c:pt idx="92">
                  <c:v>25.79564147578599</c:v>
                </c:pt>
                <c:pt idx="93">
                  <c:v>25.79564147578599</c:v>
                </c:pt>
                <c:pt idx="94">
                  <c:v>25.79564147578599</c:v>
                </c:pt>
                <c:pt idx="95">
                  <c:v>26.917191105168</c:v>
                </c:pt>
                <c:pt idx="96">
                  <c:v>26.917191105168</c:v>
                </c:pt>
                <c:pt idx="97">
                  <c:v>44.301210360589</c:v>
                </c:pt>
                <c:pt idx="98">
                  <c:v>49.348183692808</c:v>
                </c:pt>
                <c:pt idx="99">
                  <c:v>63.36755406008299</c:v>
                </c:pt>
                <c:pt idx="100">
                  <c:v>53.27360739564499</c:v>
                </c:pt>
                <c:pt idx="101">
                  <c:v>54.955931839718</c:v>
                </c:pt>
                <c:pt idx="102">
                  <c:v>54.955931839718</c:v>
                </c:pt>
                <c:pt idx="103">
                  <c:v>55.516706654409</c:v>
                </c:pt>
                <c:pt idx="104">
                  <c:v>56.638256283791</c:v>
                </c:pt>
                <c:pt idx="105">
                  <c:v>58.320580727864</c:v>
                </c:pt>
                <c:pt idx="106">
                  <c:v>60.563679986628</c:v>
                </c:pt>
                <c:pt idx="107">
                  <c:v>61.68522961601001</c:v>
                </c:pt>
                <c:pt idx="108">
                  <c:v>61.124454801319</c:v>
                </c:pt>
                <c:pt idx="109">
                  <c:v>65.610653318847</c:v>
                </c:pt>
                <c:pt idx="110">
                  <c:v>71.779176280448</c:v>
                </c:pt>
                <c:pt idx="111">
                  <c:v>75.14382516859398</c:v>
                </c:pt>
                <c:pt idx="112">
                  <c:v>77.386924427358</c:v>
                </c:pt>
                <c:pt idx="113">
                  <c:v>81.31234813019498</c:v>
                </c:pt>
                <c:pt idx="114">
                  <c:v>85.23777183303197</c:v>
                </c:pt>
                <c:pt idx="115">
                  <c:v>88.602420721178</c:v>
                </c:pt>
                <c:pt idx="116">
                  <c:v>93.649394053397</c:v>
                </c:pt>
                <c:pt idx="117">
                  <c:v>94.770943682779</c:v>
                </c:pt>
                <c:pt idx="118">
                  <c:v>84.67699701834098</c:v>
                </c:pt>
                <c:pt idx="119">
                  <c:v>58.320580727864</c:v>
                </c:pt>
                <c:pt idx="120">
                  <c:v>62.806779245392</c:v>
                </c:pt>
                <c:pt idx="121">
                  <c:v>54.955931839718</c:v>
                </c:pt>
                <c:pt idx="122">
                  <c:v>51.030508136881</c:v>
                </c:pt>
                <c:pt idx="123">
                  <c:v>57.759805913173</c:v>
                </c:pt>
                <c:pt idx="124">
                  <c:v>61.68522961601001</c:v>
                </c:pt>
                <c:pt idx="125">
                  <c:v>63.36755406008299</c:v>
                </c:pt>
                <c:pt idx="126">
                  <c:v>71.779176280448</c:v>
                </c:pt>
                <c:pt idx="127">
                  <c:v>68.414527392302</c:v>
                </c:pt>
                <c:pt idx="128">
                  <c:v>70.657626651066</c:v>
                </c:pt>
                <c:pt idx="129">
                  <c:v>72.90072590983</c:v>
                </c:pt>
                <c:pt idx="130">
                  <c:v>75.14382516859398</c:v>
                </c:pt>
                <c:pt idx="131">
                  <c:v>109.911863679436</c:v>
                </c:pt>
                <c:pt idx="132">
                  <c:v>102.061016273762</c:v>
                </c:pt>
                <c:pt idx="133">
                  <c:v>93.649394053397</c:v>
                </c:pt>
                <c:pt idx="134">
                  <c:v>93.649394053397</c:v>
                </c:pt>
                <c:pt idx="135">
                  <c:v>99.817917014998</c:v>
                </c:pt>
                <c:pt idx="136">
                  <c:v>90.845519979942</c:v>
                </c:pt>
                <c:pt idx="137">
                  <c:v>83.55544738895897</c:v>
                </c:pt>
                <c:pt idx="138">
                  <c:v>81.31234813019498</c:v>
                </c:pt>
                <c:pt idx="139">
                  <c:v>72.339951095139</c:v>
                </c:pt>
                <c:pt idx="140">
                  <c:v>74.022275539212</c:v>
                </c:pt>
                <c:pt idx="141">
                  <c:v>77.386924427358</c:v>
                </c:pt>
                <c:pt idx="142">
                  <c:v>81.31234813019498</c:v>
                </c:pt>
                <c:pt idx="143">
                  <c:v>73.461500724521</c:v>
                </c:pt>
                <c:pt idx="144">
                  <c:v>74.022275539212</c:v>
                </c:pt>
                <c:pt idx="145">
                  <c:v>76.82614961266697</c:v>
                </c:pt>
                <c:pt idx="146">
                  <c:v>86.35932146241399</c:v>
                </c:pt>
                <c:pt idx="147">
                  <c:v>97.57481775623398</c:v>
                </c:pt>
                <c:pt idx="148">
                  <c:v>111.033413308818</c:v>
                </c:pt>
                <c:pt idx="149">
                  <c:v>124.492008861402</c:v>
                </c:pt>
                <c:pt idx="150">
                  <c:v>147.483776263733</c:v>
                </c:pt>
                <c:pt idx="151">
                  <c:v>178.887165886429</c:v>
                </c:pt>
                <c:pt idx="152">
                  <c:v>177.204841442356</c:v>
                </c:pt>
                <c:pt idx="153">
                  <c:v>160.942371816317</c:v>
                </c:pt>
                <c:pt idx="154">
                  <c:v>167.110894777918</c:v>
                </c:pt>
                <c:pt idx="155">
                  <c:v>175.522516998283</c:v>
                </c:pt>
                <c:pt idx="156">
                  <c:v>174.400967368901</c:v>
                </c:pt>
                <c:pt idx="157">
                  <c:v>164.867795519154</c:v>
                </c:pt>
                <c:pt idx="158">
                  <c:v>165.989345148536</c:v>
                </c:pt>
                <c:pt idx="159">
                  <c:v>158.699272557553</c:v>
                </c:pt>
                <c:pt idx="160">
                  <c:v>149.726875522497</c:v>
                </c:pt>
                <c:pt idx="161">
                  <c:v>141.315253302132</c:v>
                </c:pt>
                <c:pt idx="162">
                  <c:v>131.782081452385</c:v>
                </c:pt>
                <c:pt idx="163">
                  <c:v>136.829054784604</c:v>
                </c:pt>
                <c:pt idx="164">
                  <c:v>130.099757008312</c:v>
                </c:pt>
                <c:pt idx="165">
                  <c:v>129.538982193621</c:v>
                </c:pt>
                <c:pt idx="166">
                  <c:v>134.5859555258399</c:v>
                </c:pt>
                <c:pt idx="167">
                  <c:v>124.492008861402</c:v>
                </c:pt>
                <c:pt idx="168">
                  <c:v>131.221306637694</c:v>
                </c:pt>
                <c:pt idx="169">
                  <c:v>139.632928858059</c:v>
                </c:pt>
                <c:pt idx="170">
                  <c:v>150.287650337188</c:v>
                </c:pt>
                <c:pt idx="171">
                  <c:v>154.773848854716</c:v>
                </c:pt>
                <c:pt idx="172">
                  <c:v>157.577722928171</c:v>
                </c:pt>
                <c:pt idx="173">
                  <c:v>157.577722928171</c:v>
                </c:pt>
                <c:pt idx="174">
                  <c:v>167.671669592609</c:v>
                </c:pt>
                <c:pt idx="175">
                  <c:v>258.517189572551</c:v>
                </c:pt>
                <c:pt idx="176">
                  <c:v>211.412105138507</c:v>
                </c:pt>
                <c:pt idx="177">
                  <c:v>185.05568884803</c:v>
                </c:pt>
                <c:pt idx="178">
                  <c:v>159.260047372244</c:v>
                </c:pt>
                <c:pt idx="179">
                  <c:v>159.820822186935</c:v>
                </c:pt>
                <c:pt idx="180">
                  <c:v>178.887165886429</c:v>
                </c:pt>
                <c:pt idx="181">
                  <c:v>224.3099258764</c:v>
                </c:pt>
                <c:pt idx="182">
                  <c:v>193.467311068395</c:v>
                </c:pt>
                <c:pt idx="183">
                  <c:v>175.522516998283</c:v>
                </c:pt>
                <c:pt idx="184">
                  <c:v>180.569490330502</c:v>
                </c:pt>
                <c:pt idx="185">
                  <c:v>170.475543666064</c:v>
                </c:pt>
                <c:pt idx="186">
                  <c:v>162.62469626039</c:v>
                </c:pt>
                <c:pt idx="187">
                  <c:v>151.969974781261</c:v>
                </c:pt>
                <c:pt idx="188">
                  <c:v>147.483776263733</c:v>
                </c:pt>
                <c:pt idx="189">
                  <c:v>154.213074040025</c:v>
                </c:pt>
                <c:pt idx="190">
                  <c:v>144.6799021902779</c:v>
                </c:pt>
                <c:pt idx="191">
                  <c:v>151.40919996657</c:v>
                </c:pt>
                <c:pt idx="192">
                  <c:v>149.726875522497</c:v>
                </c:pt>
                <c:pt idx="193">
                  <c:v>153.091524410643</c:v>
                </c:pt>
                <c:pt idx="194">
                  <c:v>169.914768851373</c:v>
                </c:pt>
                <c:pt idx="195">
                  <c:v>209.729780694434</c:v>
                </c:pt>
                <c:pt idx="196">
                  <c:v>195.710410327159</c:v>
                </c:pt>
                <c:pt idx="197">
                  <c:v>177.204841442356</c:v>
                </c:pt>
                <c:pt idx="198">
                  <c:v>159.820822186935</c:v>
                </c:pt>
                <c:pt idx="199">
                  <c:v>160.942371816317</c:v>
                </c:pt>
                <c:pt idx="200">
                  <c:v>170.475543666064</c:v>
                </c:pt>
                <c:pt idx="201">
                  <c:v>192.906536253704</c:v>
                </c:pt>
                <c:pt idx="202">
                  <c:v>244.497819205276</c:v>
                </c:pt>
                <c:pt idx="203">
                  <c:v>271.415010310444</c:v>
                </c:pt>
                <c:pt idx="204">
                  <c:v>283.752056233646</c:v>
                </c:pt>
                <c:pt idx="205">
                  <c:v>292.163678454011</c:v>
                </c:pt>
                <c:pt idx="206">
                  <c:v>284.312831048337</c:v>
                </c:pt>
                <c:pt idx="207">
                  <c:v>238.890071058366</c:v>
                </c:pt>
                <c:pt idx="208">
                  <c:v>223.7491510617089</c:v>
                </c:pt>
                <c:pt idx="209">
                  <c:v>242.815494761203</c:v>
                </c:pt>
                <c:pt idx="210">
                  <c:v>283.191281418955</c:v>
                </c:pt>
                <c:pt idx="211">
                  <c:v>331.4179154823809</c:v>
                </c:pt>
                <c:pt idx="212">
                  <c:v>319.64164437387</c:v>
                </c:pt>
                <c:pt idx="213">
                  <c:v>360.017431031622</c:v>
                </c:pt>
                <c:pt idx="214">
                  <c:v>463.199996934766</c:v>
                </c:pt>
                <c:pt idx="215">
                  <c:v>415.534137686031</c:v>
                </c:pt>
                <c:pt idx="216">
                  <c:v>339.268762888055</c:v>
                </c:pt>
                <c:pt idx="217">
                  <c:v>314.594671041651</c:v>
                </c:pt>
                <c:pt idx="218">
                  <c:v>350.484259181875</c:v>
                </c:pt>
                <c:pt idx="219">
                  <c:v>501.332684333754</c:v>
                </c:pt>
                <c:pt idx="220">
                  <c:v>639.28328874774</c:v>
                </c:pt>
                <c:pt idx="221">
                  <c:v>818.7312294488598</c:v>
                </c:pt>
                <c:pt idx="222">
                  <c:v>1031.82565903144</c:v>
                </c:pt>
                <c:pt idx="223">
                  <c:v>1233.7045923202</c:v>
                </c:pt>
                <c:pt idx="224">
                  <c:v>1575.77722928171</c:v>
                </c:pt>
                <c:pt idx="225">
                  <c:v>1889.81112550867</c:v>
                </c:pt>
                <c:pt idx="226">
                  <c:v>2035.61257732833</c:v>
                </c:pt>
                <c:pt idx="227">
                  <c:v>2007.57383659378</c:v>
                </c:pt>
                <c:pt idx="228">
                  <c:v>2209.45276988254</c:v>
                </c:pt>
                <c:pt idx="229">
                  <c:v>2523.4866661095</c:v>
                </c:pt>
                <c:pt idx="230">
                  <c:v>2781.44308086736</c:v>
                </c:pt>
                <c:pt idx="231">
                  <c:v>2327.215480967649</c:v>
                </c:pt>
                <c:pt idx="232">
                  <c:v>1441.19127375587</c:v>
                </c:pt>
                <c:pt idx="233">
                  <c:v>1239.31234046711</c:v>
                </c:pt>
                <c:pt idx="234">
                  <c:v>1474.83776263733</c:v>
                </c:pt>
                <c:pt idx="235">
                  <c:v>2018.7893328876</c:v>
                </c:pt>
                <c:pt idx="236">
                  <c:v>2456.19368834658</c:v>
                </c:pt>
                <c:pt idx="237">
                  <c:v>2573.95639943169</c:v>
                </c:pt>
                <c:pt idx="238">
                  <c:v>2529.09441425641</c:v>
                </c:pt>
                <c:pt idx="239">
                  <c:v>2601.99514016624</c:v>
                </c:pt>
                <c:pt idx="240">
                  <c:v>2551.52540684405</c:v>
                </c:pt>
                <c:pt idx="241">
                  <c:v>2652.46487348843</c:v>
                </c:pt>
                <c:pt idx="242">
                  <c:v>2983.32201415612</c:v>
                </c:pt>
                <c:pt idx="243">
                  <c:v>3398.29537702746</c:v>
                </c:pt>
                <c:pt idx="244">
                  <c:v>3454.37285849656</c:v>
                </c:pt>
                <c:pt idx="245">
                  <c:v>2994.53751044994</c:v>
                </c:pt>
                <c:pt idx="246">
                  <c:v>2843.12831048337</c:v>
                </c:pt>
                <c:pt idx="247">
                  <c:v>2927.24453268702</c:v>
                </c:pt>
                <c:pt idx="248">
                  <c:v>3129.12346597578</c:v>
                </c:pt>
                <c:pt idx="249">
                  <c:v>2927.24453268702</c:v>
                </c:pt>
                <c:pt idx="250">
                  <c:v>2702.93460681062</c:v>
                </c:pt>
                <c:pt idx="251">
                  <c:v>2635.6416290477</c:v>
                </c:pt>
                <c:pt idx="252">
                  <c:v>2624.42613275388</c:v>
                </c:pt>
                <c:pt idx="253">
                  <c:v>2551.52540684405</c:v>
                </c:pt>
                <c:pt idx="254">
                  <c:v>2355.2542217022</c:v>
                </c:pt>
                <c:pt idx="255">
                  <c:v>2215.06051802945</c:v>
                </c:pt>
                <c:pt idx="256">
                  <c:v>2332.82322911456</c:v>
                </c:pt>
                <c:pt idx="257">
                  <c:v>2366.46971799602</c:v>
                </c:pt>
                <c:pt idx="258">
                  <c:v>2046.82807362215</c:v>
                </c:pt>
                <c:pt idx="259">
                  <c:v>1738.4019255421</c:v>
                </c:pt>
                <c:pt idx="260">
                  <c:v>1284.17432564239</c:v>
                </c:pt>
                <c:pt idx="261">
                  <c:v>1003.78691829689</c:v>
                </c:pt>
                <c:pt idx="262">
                  <c:v>869.20096277105</c:v>
                </c:pt>
                <c:pt idx="263">
                  <c:v>874.80871091796</c:v>
                </c:pt>
                <c:pt idx="264">
                  <c:v>1020.61016273762</c:v>
                </c:pt>
                <c:pt idx="265">
                  <c:v>1110.33413308818</c:v>
                </c:pt>
                <c:pt idx="266">
                  <c:v>1015.00241459071</c:v>
                </c:pt>
                <c:pt idx="267">
                  <c:v>745.83050353903</c:v>
                </c:pt>
                <c:pt idx="268">
                  <c:v>700.9685183637499</c:v>
                </c:pt>
                <c:pt idx="269">
                  <c:v>779.47699242049</c:v>
                </c:pt>
                <c:pt idx="270">
                  <c:v>779.47699242049</c:v>
                </c:pt>
                <c:pt idx="271">
                  <c:v>801.90798500813</c:v>
                </c:pt>
                <c:pt idx="272">
                  <c:v>779.47699242049</c:v>
                </c:pt>
                <c:pt idx="273">
                  <c:v>729.0072590982999</c:v>
                </c:pt>
                <c:pt idx="274">
                  <c:v>667.3220294822897</c:v>
                </c:pt>
                <c:pt idx="275">
                  <c:v>605.63679986628</c:v>
                </c:pt>
                <c:pt idx="276">
                  <c:v>559.6532650616181</c:v>
                </c:pt>
                <c:pt idx="277">
                  <c:v>639.28328874774</c:v>
                </c:pt>
                <c:pt idx="278">
                  <c:v>712.18401465757</c:v>
                </c:pt>
                <c:pt idx="279">
                  <c:v>684.14527392302</c:v>
                </c:pt>
                <c:pt idx="280">
                  <c:v>605.63679986628</c:v>
                </c:pt>
                <c:pt idx="281">
                  <c:v>571.99031098482</c:v>
                </c:pt>
                <c:pt idx="282">
                  <c:v>577.59805913173</c:v>
                </c:pt>
                <c:pt idx="283">
                  <c:v>611.24454801319</c:v>
                </c:pt>
                <c:pt idx="284">
                  <c:v>544.512345064961</c:v>
                </c:pt>
                <c:pt idx="285">
                  <c:v>496.846485816226</c:v>
                </c:pt>
                <c:pt idx="286">
                  <c:v>405.4401910215929</c:v>
                </c:pt>
                <c:pt idx="287">
                  <c:v>344.3157362202739</c:v>
                </c:pt>
                <c:pt idx="288">
                  <c:v>297.771426600921</c:v>
                </c:pt>
                <c:pt idx="289">
                  <c:v>277.5835332720449</c:v>
                </c:pt>
                <c:pt idx="290">
                  <c:v>290.4813540099379</c:v>
                </c:pt>
                <c:pt idx="291">
                  <c:v>289.359804380556</c:v>
                </c:pt>
                <c:pt idx="292">
                  <c:v>269.1719110516799</c:v>
                </c:pt>
                <c:pt idx="293">
                  <c:v>254.030991055023</c:v>
                </c:pt>
                <c:pt idx="294">
                  <c:v>241.13317031713</c:v>
                </c:pt>
                <c:pt idx="295">
                  <c:v>229.91767402331</c:v>
                </c:pt>
                <c:pt idx="296">
                  <c:v>221.506051802945</c:v>
                </c:pt>
                <c:pt idx="297">
                  <c:v>209.729780694434</c:v>
                </c:pt>
                <c:pt idx="298">
                  <c:v>196.2711851418499</c:v>
                </c:pt>
                <c:pt idx="299">
                  <c:v>188.420337736176</c:v>
                </c:pt>
                <c:pt idx="300">
                  <c:v>191.784986624322</c:v>
                </c:pt>
                <c:pt idx="301">
                  <c:v>176.083291812974</c:v>
                </c:pt>
                <c:pt idx="302">
                  <c:v>159.260047372244</c:v>
                </c:pt>
                <c:pt idx="303">
                  <c:v>138.511379228677</c:v>
                </c:pt>
                <c:pt idx="304">
                  <c:v>118.323485899801</c:v>
                </c:pt>
                <c:pt idx="305">
                  <c:v>105.425665161908</c:v>
                </c:pt>
                <c:pt idx="306">
                  <c:v>98.696367385616</c:v>
                </c:pt>
                <c:pt idx="307">
                  <c:v>95.89249331216097</c:v>
                </c:pt>
                <c:pt idx="308">
                  <c:v>93.088619238706</c:v>
                </c:pt>
                <c:pt idx="309">
                  <c:v>90.845519979942</c:v>
                </c:pt>
                <c:pt idx="310">
                  <c:v>86.35932146241399</c:v>
                </c:pt>
                <c:pt idx="311">
                  <c:v>81.87312294488598</c:v>
                </c:pt>
                <c:pt idx="312">
                  <c:v>76.26537479797598</c:v>
                </c:pt>
                <c:pt idx="313">
                  <c:v>73.461500724521</c:v>
                </c:pt>
                <c:pt idx="314">
                  <c:v>71.779176280448</c:v>
                </c:pt>
                <c:pt idx="315">
                  <c:v>68.97530220699296</c:v>
                </c:pt>
                <c:pt idx="316">
                  <c:v>68.414527392302</c:v>
                </c:pt>
                <c:pt idx="317">
                  <c:v>67.85375257761098</c:v>
                </c:pt>
                <c:pt idx="318">
                  <c:v>65.610653318847</c:v>
                </c:pt>
                <c:pt idx="319">
                  <c:v>62.246004430701</c:v>
                </c:pt>
                <c:pt idx="320">
                  <c:v>60.002905171937</c:v>
                </c:pt>
                <c:pt idx="321">
                  <c:v>58.881355542555</c:v>
                </c:pt>
                <c:pt idx="322">
                  <c:v>68.414527392302</c:v>
                </c:pt>
                <c:pt idx="323">
                  <c:v>82.43389775957698</c:v>
                </c:pt>
                <c:pt idx="324">
                  <c:v>84.11622220364998</c:v>
                </c:pt>
                <c:pt idx="325">
                  <c:v>79.06924887143099</c:v>
                </c:pt>
                <c:pt idx="326">
                  <c:v>68.414527392302</c:v>
                </c:pt>
                <c:pt idx="327">
                  <c:v>60.002905171937</c:v>
                </c:pt>
                <c:pt idx="328">
                  <c:v>53.834382210336</c:v>
                </c:pt>
                <c:pt idx="329">
                  <c:v>49.908958507499</c:v>
                </c:pt>
                <c:pt idx="330">
                  <c:v>47.105084434044</c:v>
                </c:pt>
                <c:pt idx="331">
                  <c:v>45.983534804662</c:v>
                </c:pt>
                <c:pt idx="332">
                  <c:v>44.301210360589</c:v>
                </c:pt>
                <c:pt idx="333">
                  <c:v>42.058111101825</c:v>
                </c:pt>
                <c:pt idx="334">
                  <c:v>39.25423702837</c:v>
                </c:pt>
                <c:pt idx="335">
                  <c:v>37.571912584297</c:v>
                </c:pt>
                <c:pt idx="336">
                  <c:v>35.328813325533</c:v>
                </c:pt>
                <c:pt idx="337">
                  <c:v>33.085714066769</c:v>
                </c:pt>
                <c:pt idx="338">
                  <c:v>31.403389622696</c:v>
                </c:pt>
                <c:pt idx="339">
                  <c:v>29.721065178623</c:v>
                </c:pt>
                <c:pt idx="340">
                  <c:v>28.03874073455</c:v>
                </c:pt>
                <c:pt idx="341">
                  <c:v>26.917191105168</c:v>
                </c:pt>
                <c:pt idx="342">
                  <c:v>26.917191105168</c:v>
                </c:pt>
                <c:pt idx="343">
                  <c:v>29.160290363932</c:v>
                </c:pt>
                <c:pt idx="344">
                  <c:v>43.740435545898</c:v>
                </c:pt>
                <c:pt idx="345">
                  <c:v>62.246004430701</c:v>
                </c:pt>
                <c:pt idx="346">
                  <c:v>81.31234813019498</c:v>
                </c:pt>
                <c:pt idx="347">
                  <c:v>72.90072590983</c:v>
                </c:pt>
                <c:pt idx="348">
                  <c:v>60.563679986628</c:v>
                </c:pt>
                <c:pt idx="349">
                  <c:v>50.46973332219</c:v>
                </c:pt>
                <c:pt idx="350">
                  <c:v>43.740435545898</c:v>
                </c:pt>
                <c:pt idx="351">
                  <c:v>39.25423702837</c:v>
                </c:pt>
                <c:pt idx="352">
                  <c:v>37.01113776960599</c:v>
                </c:pt>
                <c:pt idx="353">
                  <c:v>34.76803851084201</c:v>
                </c:pt>
                <c:pt idx="354">
                  <c:v>33.64648888146</c:v>
                </c:pt>
                <c:pt idx="355">
                  <c:v>32.524939252078</c:v>
                </c:pt>
                <c:pt idx="356">
                  <c:v>33.085714066769</c:v>
                </c:pt>
                <c:pt idx="357">
                  <c:v>31.96416443738699</c:v>
                </c:pt>
                <c:pt idx="358">
                  <c:v>30.842614808005</c:v>
                </c:pt>
                <c:pt idx="359">
                  <c:v>29.160290363932</c:v>
                </c:pt>
                <c:pt idx="360">
                  <c:v>26.917191105168</c:v>
                </c:pt>
                <c:pt idx="361">
                  <c:v>25.79564147578599</c:v>
                </c:pt>
                <c:pt idx="362">
                  <c:v>24.674091846404</c:v>
                </c:pt>
                <c:pt idx="363">
                  <c:v>23.55254221702199</c:v>
                </c:pt>
                <c:pt idx="364">
                  <c:v>22.43099258764</c:v>
                </c:pt>
                <c:pt idx="365">
                  <c:v>21.309442958258</c:v>
                </c:pt>
                <c:pt idx="366">
                  <c:v>20.74866814356699</c:v>
                </c:pt>
                <c:pt idx="367">
                  <c:v>20.187893328876</c:v>
                </c:pt>
                <c:pt idx="368">
                  <c:v>19.627118514185</c:v>
                </c:pt>
                <c:pt idx="369">
                  <c:v>19.06634369949399</c:v>
                </c:pt>
                <c:pt idx="370">
                  <c:v>19.627118514185</c:v>
                </c:pt>
                <c:pt idx="371">
                  <c:v>33.64648888146</c:v>
                </c:pt>
                <c:pt idx="372">
                  <c:v>32.524939252078</c:v>
                </c:pt>
                <c:pt idx="373">
                  <c:v>30.28183999331399</c:v>
                </c:pt>
                <c:pt idx="374">
                  <c:v>45.422759989971</c:v>
                </c:pt>
                <c:pt idx="375">
                  <c:v>234.403872540838</c:v>
                </c:pt>
                <c:pt idx="376">
                  <c:v>159.260047372244</c:v>
                </c:pt>
                <c:pt idx="377">
                  <c:v>117.76271108511</c:v>
                </c:pt>
                <c:pt idx="378">
                  <c:v>107.107989605981</c:v>
                </c:pt>
                <c:pt idx="379">
                  <c:v>104.864890347217</c:v>
                </c:pt>
                <c:pt idx="380">
                  <c:v>105.986439976599</c:v>
                </c:pt>
                <c:pt idx="381">
                  <c:v>107.107989605981</c:v>
                </c:pt>
                <c:pt idx="382">
                  <c:v>98.696367385616</c:v>
                </c:pt>
                <c:pt idx="383">
                  <c:v>86.35932146241399</c:v>
                </c:pt>
                <c:pt idx="384">
                  <c:v>77.947699242049</c:v>
                </c:pt>
                <c:pt idx="385">
                  <c:v>71.779176280448</c:v>
                </c:pt>
                <c:pt idx="386">
                  <c:v>70.657626651066</c:v>
                </c:pt>
                <c:pt idx="387">
                  <c:v>71.779176280448</c:v>
                </c:pt>
                <c:pt idx="388">
                  <c:v>64.489103689465</c:v>
                </c:pt>
                <c:pt idx="389">
                  <c:v>58.881355542555</c:v>
                </c:pt>
                <c:pt idx="390">
                  <c:v>343.754961405583</c:v>
                </c:pt>
                <c:pt idx="391">
                  <c:v>633.67554060083</c:v>
                </c:pt>
                <c:pt idx="392">
                  <c:v>292.163678454011</c:v>
                </c:pt>
                <c:pt idx="393">
                  <c:v>212.5336547678889</c:v>
                </c:pt>
                <c:pt idx="394">
                  <c:v>193.467311068395</c:v>
                </c:pt>
                <c:pt idx="395">
                  <c:v>186.177238477412</c:v>
                </c:pt>
                <c:pt idx="396">
                  <c:v>205.2435821769059</c:v>
                </c:pt>
                <c:pt idx="397">
                  <c:v>206.925906620979</c:v>
                </c:pt>
                <c:pt idx="398">
                  <c:v>195.149635512468</c:v>
                </c:pt>
                <c:pt idx="399">
                  <c:v>182.812589589266</c:v>
                </c:pt>
                <c:pt idx="400">
                  <c:v>162.62469626039</c:v>
                </c:pt>
                <c:pt idx="401">
                  <c:v>141.315253302132</c:v>
                </c:pt>
                <c:pt idx="402">
                  <c:v>121.688134787947</c:v>
                </c:pt>
                <c:pt idx="403">
                  <c:v>127.856657749548</c:v>
                </c:pt>
                <c:pt idx="404">
                  <c:v>113.837287382273</c:v>
                </c:pt>
                <c:pt idx="405">
                  <c:v>113.837287382273</c:v>
                </c:pt>
                <c:pt idx="406">
                  <c:v>105.986439976599</c:v>
                </c:pt>
                <c:pt idx="407">
                  <c:v>113.837287382273</c:v>
                </c:pt>
                <c:pt idx="408">
                  <c:v>112.1549629382</c:v>
                </c:pt>
                <c:pt idx="409">
                  <c:v>109.911863679436</c:v>
                </c:pt>
                <c:pt idx="410">
                  <c:v>99.817917014998</c:v>
                </c:pt>
                <c:pt idx="411">
                  <c:v>96.45326812685197</c:v>
                </c:pt>
                <c:pt idx="412">
                  <c:v>99.817917014998</c:v>
                </c:pt>
                <c:pt idx="413">
                  <c:v>76.26537479797598</c:v>
                </c:pt>
                <c:pt idx="414">
                  <c:v>67.29297776291999</c:v>
                </c:pt>
                <c:pt idx="415">
                  <c:v>72.90072590983</c:v>
                </c:pt>
                <c:pt idx="416">
                  <c:v>66.17142813353797</c:v>
                </c:pt>
                <c:pt idx="417">
                  <c:v>62.246004430701</c:v>
                </c:pt>
                <c:pt idx="418">
                  <c:v>60.563679986628</c:v>
                </c:pt>
                <c:pt idx="419">
                  <c:v>58.320580727864</c:v>
                </c:pt>
                <c:pt idx="420">
                  <c:v>56.638256283791</c:v>
                </c:pt>
                <c:pt idx="421">
                  <c:v>56.07748146909999</c:v>
                </c:pt>
                <c:pt idx="422">
                  <c:v>58.320580727864</c:v>
                </c:pt>
                <c:pt idx="423">
                  <c:v>56.638256283791</c:v>
                </c:pt>
                <c:pt idx="424">
                  <c:v>48.226634063426</c:v>
                </c:pt>
                <c:pt idx="425">
                  <c:v>53.834382210336</c:v>
                </c:pt>
                <c:pt idx="426">
                  <c:v>66.17142813353797</c:v>
                </c:pt>
                <c:pt idx="427">
                  <c:v>80.75157331550399</c:v>
                </c:pt>
                <c:pt idx="428">
                  <c:v>81.31234813019498</c:v>
                </c:pt>
                <c:pt idx="429">
                  <c:v>78.50847405673997</c:v>
                </c:pt>
                <c:pt idx="430">
                  <c:v>75.14382516859398</c:v>
                </c:pt>
                <c:pt idx="431">
                  <c:v>67.29297776291999</c:v>
                </c:pt>
                <c:pt idx="432">
                  <c:v>62.246004430701</c:v>
                </c:pt>
                <c:pt idx="433">
                  <c:v>59.442130357246</c:v>
                </c:pt>
                <c:pt idx="434">
                  <c:v>56.638256283791</c:v>
                </c:pt>
                <c:pt idx="435">
                  <c:v>54.955931839718</c:v>
                </c:pt>
                <c:pt idx="436">
                  <c:v>53.27360739564499</c:v>
                </c:pt>
                <c:pt idx="437">
                  <c:v>54.955931839718</c:v>
                </c:pt>
                <c:pt idx="438">
                  <c:v>51.030508136881</c:v>
                </c:pt>
                <c:pt idx="439">
                  <c:v>43.740435545898</c:v>
                </c:pt>
                <c:pt idx="440">
                  <c:v>48.787408878117</c:v>
                </c:pt>
                <c:pt idx="441">
                  <c:v>49.348183692808</c:v>
                </c:pt>
                <c:pt idx="442">
                  <c:v>48.226634063426</c:v>
                </c:pt>
                <c:pt idx="443">
                  <c:v>47.105084434044</c:v>
                </c:pt>
                <c:pt idx="444">
                  <c:v>44.301210360589</c:v>
                </c:pt>
                <c:pt idx="445">
                  <c:v>42.618885916516</c:v>
                </c:pt>
                <c:pt idx="446">
                  <c:v>42.618885916516</c:v>
                </c:pt>
                <c:pt idx="447">
                  <c:v>43.17966073120699</c:v>
                </c:pt>
                <c:pt idx="448">
                  <c:v>41.497336287134</c:v>
                </c:pt>
                <c:pt idx="449">
                  <c:v>43.740435545898</c:v>
                </c:pt>
                <c:pt idx="450">
                  <c:v>44.301210360589</c:v>
                </c:pt>
                <c:pt idx="451">
                  <c:v>43.17966073120699</c:v>
                </c:pt>
                <c:pt idx="452">
                  <c:v>42.618885916516</c:v>
                </c:pt>
                <c:pt idx="453">
                  <c:v>44.301210360589</c:v>
                </c:pt>
                <c:pt idx="454">
                  <c:v>46.54430961935299</c:v>
                </c:pt>
                <c:pt idx="455">
                  <c:v>44.86198517528</c:v>
                </c:pt>
                <c:pt idx="456">
                  <c:v>36.450362954915</c:v>
                </c:pt>
                <c:pt idx="457">
                  <c:v>30.28183999331399</c:v>
                </c:pt>
                <c:pt idx="458">
                  <c:v>29.160290363932</c:v>
                </c:pt>
                <c:pt idx="459">
                  <c:v>29.160290363932</c:v>
                </c:pt>
                <c:pt idx="460">
                  <c:v>30.28183999331399</c:v>
                </c:pt>
                <c:pt idx="461">
                  <c:v>32.524939252078</c:v>
                </c:pt>
                <c:pt idx="462">
                  <c:v>33.64648888146</c:v>
                </c:pt>
                <c:pt idx="463">
                  <c:v>31.96416443738699</c:v>
                </c:pt>
                <c:pt idx="464">
                  <c:v>34.207263696151</c:v>
                </c:pt>
                <c:pt idx="465">
                  <c:v>34.207263696151</c:v>
                </c:pt>
                <c:pt idx="466">
                  <c:v>33.64648888146</c:v>
                </c:pt>
                <c:pt idx="467">
                  <c:v>34.207263696151</c:v>
                </c:pt>
                <c:pt idx="468">
                  <c:v>35.889588140224</c:v>
                </c:pt>
                <c:pt idx="469">
                  <c:v>34.76803851084201</c:v>
                </c:pt>
                <c:pt idx="470">
                  <c:v>35.889588140224</c:v>
                </c:pt>
                <c:pt idx="471">
                  <c:v>35.328813325533</c:v>
                </c:pt>
                <c:pt idx="472">
                  <c:v>34.207263696151</c:v>
                </c:pt>
                <c:pt idx="473">
                  <c:v>34.76803851084201</c:v>
                </c:pt>
                <c:pt idx="474">
                  <c:v>35.328813325533</c:v>
                </c:pt>
                <c:pt idx="475">
                  <c:v>35.328813325533</c:v>
                </c:pt>
                <c:pt idx="476">
                  <c:v>34.207263696151</c:v>
                </c:pt>
                <c:pt idx="477">
                  <c:v>31.403389622696</c:v>
                </c:pt>
                <c:pt idx="478">
                  <c:v>30.28183999331399</c:v>
                </c:pt>
                <c:pt idx="479">
                  <c:v>30.28183999331399</c:v>
                </c:pt>
                <c:pt idx="480">
                  <c:v>30.842614808005</c:v>
                </c:pt>
                <c:pt idx="481">
                  <c:v>28.03874073455</c:v>
                </c:pt>
                <c:pt idx="482">
                  <c:v>27.477965919859</c:v>
                </c:pt>
                <c:pt idx="483">
                  <c:v>27.477965919859</c:v>
                </c:pt>
                <c:pt idx="484">
                  <c:v>27.477965919859</c:v>
                </c:pt>
                <c:pt idx="485">
                  <c:v>29.160290363932</c:v>
                </c:pt>
                <c:pt idx="486">
                  <c:v>29.160290363932</c:v>
                </c:pt>
                <c:pt idx="487">
                  <c:v>28.03874073455</c:v>
                </c:pt>
                <c:pt idx="488">
                  <c:v>29.160290363932</c:v>
                </c:pt>
                <c:pt idx="489">
                  <c:v>29.160290363932</c:v>
                </c:pt>
                <c:pt idx="490">
                  <c:v>29.160290363932</c:v>
                </c:pt>
                <c:pt idx="491">
                  <c:v>29.160290363932</c:v>
                </c:pt>
                <c:pt idx="492">
                  <c:v>29.160290363932</c:v>
                </c:pt>
                <c:pt idx="493">
                  <c:v>33.085714066769</c:v>
                </c:pt>
                <c:pt idx="494">
                  <c:v>36.450362954915</c:v>
                </c:pt>
                <c:pt idx="495">
                  <c:v>40.93656147244299</c:v>
                </c:pt>
                <c:pt idx="496">
                  <c:v>51.591282951572</c:v>
                </c:pt>
                <c:pt idx="497">
                  <c:v>49.348183692808</c:v>
                </c:pt>
                <c:pt idx="498">
                  <c:v>46.54430961935299</c:v>
                </c:pt>
                <c:pt idx="499">
                  <c:v>43.740435545898</c:v>
                </c:pt>
                <c:pt idx="500">
                  <c:v>46.54430961935299</c:v>
                </c:pt>
                <c:pt idx="501">
                  <c:v>50.46973332219</c:v>
                </c:pt>
                <c:pt idx="502">
                  <c:v>51.030508136881</c:v>
                </c:pt>
                <c:pt idx="503">
                  <c:v>46.54430961935299</c:v>
                </c:pt>
                <c:pt idx="504">
                  <c:v>47.665859248735</c:v>
                </c:pt>
                <c:pt idx="505">
                  <c:v>48.787408878117</c:v>
                </c:pt>
                <c:pt idx="506">
                  <c:v>50.46973332219</c:v>
                </c:pt>
                <c:pt idx="507">
                  <c:v>45.983534804662</c:v>
                </c:pt>
                <c:pt idx="508">
                  <c:v>48.787408878117</c:v>
                </c:pt>
                <c:pt idx="509">
                  <c:v>48.787408878117</c:v>
                </c:pt>
                <c:pt idx="510">
                  <c:v>46.54430961935299</c:v>
                </c:pt>
                <c:pt idx="511">
                  <c:v>44.301210360589</c:v>
                </c:pt>
                <c:pt idx="512">
                  <c:v>43.740435545898</c:v>
                </c:pt>
                <c:pt idx="513">
                  <c:v>43.740435545898</c:v>
                </c:pt>
                <c:pt idx="514">
                  <c:v>51.591282951572</c:v>
                </c:pt>
                <c:pt idx="515">
                  <c:v>55.516706654409</c:v>
                </c:pt>
                <c:pt idx="516">
                  <c:v>59.442130357246</c:v>
                </c:pt>
                <c:pt idx="517">
                  <c:v>57.759805913173</c:v>
                </c:pt>
                <c:pt idx="518">
                  <c:v>61.68522961601001</c:v>
                </c:pt>
                <c:pt idx="519">
                  <c:v>62.806779245392</c:v>
                </c:pt>
                <c:pt idx="520">
                  <c:v>58.881355542555</c:v>
                </c:pt>
                <c:pt idx="521">
                  <c:v>63.36755406008299</c:v>
                </c:pt>
                <c:pt idx="522">
                  <c:v>60.563679986628</c:v>
                </c:pt>
                <c:pt idx="523">
                  <c:v>64.489103689465</c:v>
                </c:pt>
                <c:pt idx="524">
                  <c:v>67.29297776291999</c:v>
                </c:pt>
                <c:pt idx="525">
                  <c:v>70.657626651066</c:v>
                </c:pt>
                <c:pt idx="526">
                  <c:v>74.022275539212</c:v>
                </c:pt>
                <c:pt idx="527">
                  <c:v>81.31234813019498</c:v>
                </c:pt>
                <c:pt idx="528">
                  <c:v>80.19079850081299</c:v>
                </c:pt>
                <c:pt idx="529">
                  <c:v>82.43389775957698</c:v>
                </c:pt>
                <c:pt idx="530">
                  <c:v>85.23777183303197</c:v>
                </c:pt>
                <c:pt idx="531">
                  <c:v>94.210168868088</c:v>
                </c:pt>
                <c:pt idx="532">
                  <c:v>105.986439976599</c:v>
                </c:pt>
                <c:pt idx="533">
                  <c:v>126.174333305475</c:v>
                </c:pt>
                <c:pt idx="534">
                  <c:v>151.40919996657</c:v>
                </c:pt>
                <c:pt idx="535">
                  <c:v>132.903631081767</c:v>
                </c:pt>
                <c:pt idx="536">
                  <c:v>121.127359973256</c:v>
                </c:pt>
                <c:pt idx="537">
                  <c:v>124.492008861402</c:v>
                </c:pt>
                <c:pt idx="538">
                  <c:v>144.6799021902779</c:v>
                </c:pt>
                <c:pt idx="539">
                  <c:v>159.260047372244</c:v>
                </c:pt>
                <c:pt idx="540">
                  <c:v>173.84019255421</c:v>
                </c:pt>
                <c:pt idx="541">
                  <c:v>186.177238477412</c:v>
                </c:pt>
                <c:pt idx="542">
                  <c:v>165.428570333845</c:v>
                </c:pt>
                <c:pt idx="543">
                  <c:v>152.530749595952</c:v>
                </c:pt>
                <c:pt idx="544">
                  <c:v>138.511379228677</c:v>
                </c:pt>
                <c:pt idx="545">
                  <c:v>123.37045923202</c:v>
                </c:pt>
                <c:pt idx="546">
                  <c:v>148.605325893115</c:v>
                </c:pt>
                <c:pt idx="547">
                  <c:v>185.05568884803</c:v>
                </c:pt>
                <c:pt idx="548">
                  <c:v>183.934139218648</c:v>
                </c:pt>
                <c:pt idx="549">
                  <c:v>180.569490330502</c:v>
                </c:pt>
                <c:pt idx="550">
                  <c:v>190.66343699494</c:v>
                </c:pt>
                <c:pt idx="551">
                  <c:v>176.644066627665</c:v>
                </c:pt>
                <c:pt idx="552">
                  <c:v>157.01694811348</c:v>
                </c:pt>
                <c:pt idx="553">
                  <c:v>145.80145181966</c:v>
                </c:pt>
                <c:pt idx="554">
                  <c:v>165.428570333845</c:v>
                </c:pt>
                <c:pt idx="555">
                  <c:v>214.215979211962</c:v>
                </c:pt>
                <c:pt idx="556">
                  <c:v>185.616463662721</c:v>
                </c:pt>
                <c:pt idx="557">
                  <c:v>190.66343699494</c:v>
                </c:pt>
                <c:pt idx="558">
                  <c:v>177.204841442356</c:v>
                </c:pt>
                <c:pt idx="559">
                  <c:v>162.62469626039</c:v>
                </c:pt>
                <c:pt idx="560">
                  <c:v>155.895398484098</c:v>
                </c:pt>
                <c:pt idx="561">
                  <c:v>162.62469626039</c:v>
                </c:pt>
                <c:pt idx="562">
                  <c:v>166.550119963227</c:v>
                </c:pt>
                <c:pt idx="563">
                  <c:v>161.503146631008</c:v>
                </c:pt>
                <c:pt idx="564">
                  <c:v>137.950604413986</c:v>
                </c:pt>
                <c:pt idx="565">
                  <c:v>145.240677004969</c:v>
                </c:pt>
                <c:pt idx="566">
                  <c:v>168.2324444073001</c:v>
                </c:pt>
                <c:pt idx="567">
                  <c:v>214.776754026653</c:v>
                </c:pt>
                <c:pt idx="568">
                  <c:v>267.489586607607</c:v>
                </c:pt>
                <c:pt idx="569">
                  <c:v>298.892976230303</c:v>
                </c:pt>
                <c:pt idx="570">
                  <c:v>335.343339185218</c:v>
                </c:pt>
                <c:pt idx="571">
                  <c:v>385.252297692717</c:v>
                </c:pt>
                <c:pt idx="572">
                  <c:v>448.6198517528</c:v>
                </c:pt>
                <c:pt idx="573">
                  <c:v>328.053266594235</c:v>
                </c:pt>
                <c:pt idx="574">
                  <c:v>250.105567352186</c:v>
                </c:pt>
                <c:pt idx="575">
                  <c:v>192.345761439013</c:v>
                </c:pt>
                <c:pt idx="576">
                  <c:v>207.48668143567</c:v>
                </c:pt>
                <c:pt idx="577">
                  <c:v>320.763194003252</c:v>
                </c:pt>
                <c:pt idx="578">
                  <c:v>524.324451736085</c:v>
                </c:pt>
                <c:pt idx="579">
                  <c:v>557.970940617545</c:v>
                </c:pt>
                <c:pt idx="580">
                  <c:v>546.755444323725</c:v>
                </c:pt>
                <c:pt idx="581">
                  <c:v>560.774814691</c:v>
                </c:pt>
                <c:pt idx="582">
                  <c:v>559.6532650616181</c:v>
                </c:pt>
                <c:pt idx="583">
                  <c:v>426.18885916516</c:v>
                </c:pt>
                <c:pt idx="584">
                  <c:v>325.24939252078</c:v>
                </c:pt>
                <c:pt idx="585">
                  <c:v>403.75786657752</c:v>
                </c:pt>
                <c:pt idx="586">
                  <c:v>557.4101658028537</c:v>
                </c:pt>
                <c:pt idx="587">
                  <c:v>571.99031098482</c:v>
                </c:pt>
                <c:pt idx="588">
                  <c:v>594.42130357246</c:v>
                </c:pt>
                <c:pt idx="589">
                  <c:v>745.83050353903</c:v>
                </c:pt>
                <c:pt idx="590">
                  <c:v>891.63195535869</c:v>
                </c:pt>
                <c:pt idx="591">
                  <c:v>942.10168868088</c:v>
                </c:pt>
                <c:pt idx="592">
                  <c:v>841.1622220364999</c:v>
                </c:pt>
                <c:pt idx="593">
                  <c:v>768.26149612667</c:v>
                </c:pt>
                <c:pt idx="594">
                  <c:v>689.75302206993</c:v>
                </c:pt>
                <c:pt idx="595">
                  <c:v>616.8522961600999</c:v>
                </c:pt>
                <c:pt idx="596">
                  <c:v>498.5288102602989</c:v>
                </c:pt>
                <c:pt idx="597">
                  <c:v>455.909924343783</c:v>
                </c:pt>
                <c:pt idx="598">
                  <c:v>431.2358324973789</c:v>
                </c:pt>
                <c:pt idx="599">
                  <c:v>374.597576213588</c:v>
                </c:pt>
                <c:pt idx="600">
                  <c:v>351.045033996566</c:v>
                </c:pt>
                <c:pt idx="601">
                  <c:v>348.241159923111</c:v>
                </c:pt>
                <c:pt idx="602">
                  <c:v>356.652782143476</c:v>
                </c:pt>
                <c:pt idx="603">
                  <c:v>370.672152510751</c:v>
                </c:pt>
                <c:pt idx="604">
                  <c:v>364.50362954915</c:v>
                </c:pt>
                <c:pt idx="605">
                  <c:v>346.558835479038</c:v>
                </c:pt>
                <c:pt idx="606">
                  <c:v>297.771426600921</c:v>
                </c:pt>
                <c:pt idx="607">
                  <c:v>266.3680369782249</c:v>
                </c:pt>
                <c:pt idx="608">
                  <c:v>253.470216240332</c:v>
                </c:pt>
                <c:pt idx="609">
                  <c:v>242.254719946512</c:v>
                </c:pt>
                <c:pt idx="610">
                  <c:v>234.403872540838</c:v>
                </c:pt>
                <c:pt idx="611">
                  <c:v>218.141402914799</c:v>
                </c:pt>
                <c:pt idx="612">
                  <c:v>197.392734771232</c:v>
                </c:pt>
                <c:pt idx="613">
                  <c:v>180.569490330502</c:v>
                </c:pt>
                <c:pt idx="614">
                  <c:v>168.793219221991</c:v>
                </c:pt>
                <c:pt idx="615">
                  <c:v>158.138497742862</c:v>
                </c:pt>
                <c:pt idx="616">
                  <c:v>148.044551078424</c:v>
                </c:pt>
                <c:pt idx="617">
                  <c:v>135.707505155222</c:v>
                </c:pt>
                <c:pt idx="618">
                  <c:v>123.931234046711</c:v>
                </c:pt>
                <c:pt idx="619">
                  <c:v>128.417432564239</c:v>
                </c:pt>
                <c:pt idx="620">
                  <c:v>120.566585158565</c:v>
                </c:pt>
                <c:pt idx="621">
                  <c:v>107.668764420672</c:v>
                </c:pt>
                <c:pt idx="622">
                  <c:v>112.715737752891</c:v>
                </c:pt>
                <c:pt idx="623">
                  <c:v>134.5859555258399</c:v>
                </c:pt>
                <c:pt idx="624">
                  <c:v>150.848425151879</c:v>
                </c:pt>
                <c:pt idx="625">
                  <c:v>154.773848854716</c:v>
                </c:pt>
                <c:pt idx="626">
                  <c:v>149.726875522497</c:v>
                </c:pt>
                <c:pt idx="627">
                  <c:v>148.605325893115</c:v>
                </c:pt>
                <c:pt idx="628">
                  <c:v>144.6799021902779</c:v>
                </c:pt>
                <c:pt idx="629">
                  <c:v>128.97820737893</c:v>
                </c:pt>
                <c:pt idx="630">
                  <c:v>109.911863679436</c:v>
                </c:pt>
                <c:pt idx="631">
                  <c:v>88.602420721178</c:v>
                </c:pt>
                <c:pt idx="632">
                  <c:v>75.14382516859398</c:v>
                </c:pt>
                <c:pt idx="633">
                  <c:v>70.657626651066</c:v>
                </c:pt>
                <c:pt idx="634">
                  <c:v>70.09685183637497</c:v>
                </c:pt>
                <c:pt idx="635">
                  <c:v>68.97530220699296</c:v>
                </c:pt>
                <c:pt idx="636">
                  <c:v>65.610653318847</c:v>
                </c:pt>
                <c:pt idx="637">
                  <c:v>62.806779245392</c:v>
                </c:pt>
                <c:pt idx="638">
                  <c:v>61.124454801319</c:v>
                </c:pt>
                <c:pt idx="639">
                  <c:v>57.19903109848201</c:v>
                </c:pt>
                <c:pt idx="640">
                  <c:v>52.15205776626299</c:v>
                </c:pt>
                <c:pt idx="641">
                  <c:v>48.226634063426</c:v>
                </c:pt>
                <c:pt idx="642">
                  <c:v>45.422759989971</c:v>
                </c:pt>
                <c:pt idx="643">
                  <c:v>44.301210360589</c:v>
                </c:pt>
                <c:pt idx="644">
                  <c:v>44.301210360589</c:v>
                </c:pt>
                <c:pt idx="645">
                  <c:v>43.740435545898</c:v>
                </c:pt>
                <c:pt idx="646">
                  <c:v>42.058111101825</c:v>
                </c:pt>
                <c:pt idx="647">
                  <c:v>39.25423702837</c:v>
                </c:pt>
                <c:pt idx="648">
                  <c:v>36.450362954915</c:v>
                </c:pt>
                <c:pt idx="649">
                  <c:v>34.76803851084201</c:v>
                </c:pt>
                <c:pt idx="650">
                  <c:v>33.64648888146</c:v>
                </c:pt>
                <c:pt idx="651">
                  <c:v>33.64648888146</c:v>
                </c:pt>
                <c:pt idx="652">
                  <c:v>31.96416443738699</c:v>
                </c:pt>
                <c:pt idx="653">
                  <c:v>31.403389622696</c:v>
                </c:pt>
                <c:pt idx="654">
                  <c:v>57.759805913173</c:v>
                </c:pt>
                <c:pt idx="655">
                  <c:v>104.864890347217</c:v>
                </c:pt>
                <c:pt idx="656">
                  <c:v>74.022275539212</c:v>
                </c:pt>
                <c:pt idx="657">
                  <c:v>54.955931839718</c:v>
                </c:pt>
                <c:pt idx="658">
                  <c:v>44.86198517528</c:v>
                </c:pt>
                <c:pt idx="659">
                  <c:v>41.497336287134</c:v>
                </c:pt>
                <c:pt idx="660">
                  <c:v>39.25423702837</c:v>
                </c:pt>
                <c:pt idx="661">
                  <c:v>35.889588140224</c:v>
                </c:pt>
                <c:pt idx="662">
                  <c:v>35.889588140224</c:v>
                </c:pt>
                <c:pt idx="663">
                  <c:v>36.450362954915</c:v>
                </c:pt>
                <c:pt idx="664">
                  <c:v>35.328813325533</c:v>
                </c:pt>
                <c:pt idx="665">
                  <c:v>34.207263696151</c:v>
                </c:pt>
                <c:pt idx="666">
                  <c:v>38.132687398988</c:v>
                </c:pt>
                <c:pt idx="667">
                  <c:v>149.166100707806</c:v>
                </c:pt>
                <c:pt idx="668">
                  <c:v>132.903631081767</c:v>
                </c:pt>
                <c:pt idx="669">
                  <c:v>82.43389775957698</c:v>
                </c:pt>
                <c:pt idx="670">
                  <c:v>94.770943682779</c:v>
                </c:pt>
                <c:pt idx="671">
                  <c:v>84.67699701834098</c:v>
                </c:pt>
                <c:pt idx="672">
                  <c:v>63.928328874774</c:v>
                </c:pt>
                <c:pt idx="673">
                  <c:v>51.030508136881</c:v>
                </c:pt>
                <c:pt idx="674">
                  <c:v>43.17966073120699</c:v>
                </c:pt>
                <c:pt idx="675">
                  <c:v>37.571912584297</c:v>
                </c:pt>
                <c:pt idx="676">
                  <c:v>31.96416443738699</c:v>
                </c:pt>
                <c:pt idx="677">
                  <c:v>28.03874073455</c:v>
                </c:pt>
                <c:pt idx="678">
                  <c:v>25.79564147578599</c:v>
                </c:pt>
                <c:pt idx="679">
                  <c:v>24.113317031713</c:v>
                </c:pt>
                <c:pt idx="680">
                  <c:v>21.870217772949</c:v>
                </c:pt>
                <c:pt idx="681">
                  <c:v>20.74866814356699</c:v>
                </c:pt>
                <c:pt idx="682">
                  <c:v>19.627118514185</c:v>
                </c:pt>
                <c:pt idx="683">
                  <c:v>19.627118514185</c:v>
                </c:pt>
                <c:pt idx="684">
                  <c:v>22.43099258764</c:v>
                </c:pt>
                <c:pt idx="685">
                  <c:v>24.113317031713</c:v>
                </c:pt>
                <c:pt idx="686">
                  <c:v>28.03874073455</c:v>
                </c:pt>
                <c:pt idx="687">
                  <c:v>29.160290363932</c:v>
                </c:pt>
                <c:pt idx="688">
                  <c:v>28.03874073455</c:v>
                </c:pt>
                <c:pt idx="689">
                  <c:v>28.03874073455</c:v>
                </c:pt>
                <c:pt idx="690">
                  <c:v>30.28183999331399</c:v>
                </c:pt>
                <c:pt idx="691">
                  <c:v>28.59951554924099</c:v>
                </c:pt>
                <c:pt idx="692">
                  <c:v>25.79564147578599</c:v>
                </c:pt>
                <c:pt idx="693">
                  <c:v>23.55254221702199</c:v>
                </c:pt>
                <c:pt idx="694">
                  <c:v>21.870217772949</c:v>
                </c:pt>
                <c:pt idx="695">
                  <c:v>20.187893328876</c:v>
                </c:pt>
                <c:pt idx="696">
                  <c:v>19.06634369949399</c:v>
                </c:pt>
                <c:pt idx="697">
                  <c:v>17.944794070112</c:v>
                </c:pt>
                <c:pt idx="698">
                  <c:v>16.82324444073</c:v>
                </c:pt>
                <c:pt idx="699">
                  <c:v>15.701694811348</c:v>
                </c:pt>
                <c:pt idx="700">
                  <c:v>15.140919996657</c:v>
                </c:pt>
                <c:pt idx="701">
                  <c:v>14.580145181966</c:v>
                </c:pt>
                <c:pt idx="702">
                  <c:v>14.019370367275</c:v>
                </c:pt>
                <c:pt idx="703">
                  <c:v>13.458595552584</c:v>
                </c:pt>
                <c:pt idx="704">
                  <c:v>13.458595552584</c:v>
                </c:pt>
                <c:pt idx="705">
                  <c:v>13.458595552584</c:v>
                </c:pt>
                <c:pt idx="706">
                  <c:v>14.580145181966</c:v>
                </c:pt>
                <c:pt idx="707">
                  <c:v>16.82324444073</c:v>
                </c:pt>
                <c:pt idx="708">
                  <c:v>19.627118514185</c:v>
                </c:pt>
                <c:pt idx="709">
                  <c:v>20.187893328876</c:v>
                </c:pt>
                <c:pt idx="710">
                  <c:v>20.187893328876</c:v>
                </c:pt>
                <c:pt idx="711">
                  <c:v>116.080386641037</c:v>
                </c:pt>
                <c:pt idx="712">
                  <c:v>348.801934737802</c:v>
                </c:pt>
                <c:pt idx="713">
                  <c:v>162.62469626039</c:v>
                </c:pt>
                <c:pt idx="714">
                  <c:v>96.45326812685197</c:v>
                </c:pt>
                <c:pt idx="715">
                  <c:v>70.09685183637497</c:v>
                </c:pt>
                <c:pt idx="716">
                  <c:v>57.19903109848201</c:v>
                </c:pt>
                <c:pt idx="717">
                  <c:v>50.46973332219</c:v>
                </c:pt>
                <c:pt idx="718">
                  <c:v>43.17966073120699</c:v>
                </c:pt>
                <c:pt idx="719">
                  <c:v>38.132687398988</c:v>
                </c:pt>
                <c:pt idx="720">
                  <c:v>34.207263696151</c:v>
                </c:pt>
                <c:pt idx="721">
                  <c:v>34.76803851084201</c:v>
                </c:pt>
                <c:pt idx="722">
                  <c:v>34.76803851084201</c:v>
                </c:pt>
                <c:pt idx="723">
                  <c:v>35.328813325533</c:v>
                </c:pt>
                <c:pt idx="724">
                  <c:v>28.59951554924099</c:v>
                </c:pt>
                <c:pt idx="725">
                  <c:v>25.79564147578599</c:v>
                </c:pt>
                <c:pt idx="726">
                  <c:v>24.113317031713</c:v>
                </c:pt>
                <c:pt idx="727">
                  <c:v>22.991767402331</c:v>
                </c:pt>
                <c:pt idx="728">
                  <c:v>21.309442958258</c:v>
                </c:pt>
                <c:pt idx="729">
                  <c:v>20.187893328876</c:v>
                </c:pt>
                <c:pt idx="730">
                  <c:v>19.627118514185</c:v>
                </c:pt>
              </c:numCache>
            </c:numRef>
          </c:yVal>
          <c:smooth val="1"/>
        </c:ser>
        <c:ser>
          <c:idx val="5"/>
          <c:order val="5"/>
          <c:marker>
            <c:symbol val="none"/>
          </c:marker>
          <c:xVal>
            <c:numRef>
              <c:f>Results!$A$2193:$A$2923</c:f>
              <c:numCache>
                <c:formatCode>m/d/yyyy</c:formatCode>
                <c:ptCount val="731"/>
                <c:pt idx="0">
                  <c:v>27303.0</c:v>
                </c:pt>
                <c:pt idx="1">
                  <c:v>27304.0</c:v>
                </c:pt>
                <c:pt idx="2">
                  <c:v>27305.0</c:v>
                </c:pt>
                <c:pt idx="3">
                  <c:v>27306.0</c:v>
                </c:pt>
                <c:pt idx="4">
                  <c:v>27307.0</c:v>
                </c:pt>
                <c:pt idx="5">
                  <c:v>27308.0</c:v>
                </c:pt>
                <c:pt idx="6">
                  <c:v>27309.0</c:v>
                </c:pt>
                <c:pt idx="7">
                  <c:v>27310.0</c:v>
                </c:pt>
                <c:pt idx="8">
                  <c:v>27311.0</c:v>
                </c:pt>
                <c:pt idx="9">
                  <c:v>27312.0</c:v>
                </c:pt>
                <c:pt idx="10">
                  <c:v>27313.0</c:v>
                </c:pt>
                <c:pt idx="11">
                  <c:v>27314.0</c:v>
                </c:pt>
                <c:pt idx="12">
                  <c:v>27315.0</c:v>
                </c:pt>
                <c:pt idx="13">
                  <c:v>27316.0</c:v>
                </c:pt>
                <c:pt idx="14">
                  <c:v>27317.0</c:v>
                </c:pt>
                <c:pt idx="15">
                  <c:v>27318.0</c:v>
                </c:pt>
                <c:pt idx="16">
                  <c:v>27319.0</c:v>
                </c:pt>
                <c:pt idx="17">
                  <c:v>27320.0</c:v>
                </c:pt>
                <c:pt idx="18">
                  <c:v>27321.0</c:v>
                </c:pt>
                <c:pt idx="19">
                  <c:v>27322.0</c:v>
                </c:pt>
                <c:pt idx="20">
                  <c:v>27323.0</c:v>
                </c:pt>
                <c:pt idx="21">
                  <c:v>27324.0</c:v>
                </c:pt>
                <c:pt idx="22">
                  <c:v>27325.0</c:v>
                </c:pt>
                <c:pt idx="23">
                  <c:v>27326.0</c:v>
                </c:pt>
                <c:pt idx="24">
                  <c:v>27327.0</c:v>
                </c:pt>
                <c:pt idx="25">
                  <c:v>27328.0</c:v>
                </c:pt>
                <c:pt idx="26">
                  <c:v>27329.0</c:v>
                </c:pt>
                <c:pt idx="27">
                  <c:v>27330.0</c:v>
                </c:pt>
                <c:pt idx="28">
                  <c:v>27331.0</c:v>
                </c:pt>
                <c:pt idx="29">
                  <c:v>27332.0</c:v>
                </c:pt>
                <c:pt idx="30">
                  <c:v>27333.0</c:v>
                </c:pt>
                <c:pt idx="31">
                  <c:v>27334.0</c:v>
                </c:pt>
                <c:pt idx="32">
                  <c:v>27335.0</c:v>
                </c:pt>
                <c:pt idx="33">
                  <c:v>27336.0</c:v>
                </c:pt>
                <c:pt idx="34">
                  <c:v>27337.0</c:v>
                </c:pt>
                <c:pt idx="35">
                  <c:v>27338.0</c:v>
                </c:pt>
                <c:pt idx="36">
                  <c:v>27339.0</c:v>
                </c:pt>
                <c:pt idx="37">
                  <c:v>27340.0</c:v>
                </c:pt>
                <c:pt idx="38">
                  <c:v>27341.0</c:v>
                </c:pt>
                <c:pt idx="39">
                  <c:v>27342.0</c:v>
                </c:pt>
                <c:pt idx="40">
                  <c:v>27343.0</c:v>
                </c:pt>
                <c:pt idx="41">
                  <c:v>27344.0</c:v>
                </c:pt>
                <c:pt idx="42">
                  <c:v>27345.0</c:v>
                </c:pt>
                <c:pt idx="43">
                  <c:v>27346.0</c:v>
                </c:pt>
                <c:pt idx="44">
                  <c:v>27347.0</c:v>
                </c:pt>
                <c:pt idx="45">
                  <c:v>27348.0</c:v>
                </c:pt>
                <c:pt idx="46">
                  <c:v>27349.0</c:v>
                </c:pt>
                <c:pt idx="47">
                  <c:v>27350.0</c:v>
                </c:pt>
                <c:pt idx="48">
                  <c:v>27351.0</c:v>
                </c:pt>
                <c:pt idx="49">
                  <c:v>27352.0</c:v>
                </c:pt>
                <c:pt idx="50">
                  <c:v>27353.0</c:v>
                </c:pt>
                <c:pt idx="51">
                  <c:v>27354.0</c:v>
                </c:pt>
                <c:pt idx="52">
                  <c:v>27355.0</c:v>
                </c:pt>
                <c:pt idx="53">
                  <c:v>27356.0</c:v>
                </c:pt>
                <c:pt idx="54">
                  <c:v>27357.0</c:v>
                </c:pt>
                <c:pt idx="55">
                  <c:v>27358.0</c:v>
                </c:pt>
                <c:pt idx="56">
                  <c:v>27359.0</c:v>
                </c:pt>
                <c:pt idx="57">
                  <c:v>27360.0</c:v>
                </c:pt>
                <c:pt idx="58">
                  <c:v>27361.0</c:v>
                </c:pt>
                <c:pt idx="59">
                  <c:v>27362.0</c:v>
                </c:pt>
                <c:pt idx="60">
                  <c:v>27363.0</c:v>
                </c:pt>
                <c:pt idx="61">
                  <c:v>27364.0</c:v>
                </c:pt>
                <c:pt idx="62">
                  <c:v>27365.0</c:v>
                </c:pt>
                <c:pt idx="63">
                  <c:v>27366.0</c:v>
                </c:pt>
                <c:pt idx="64">
                  <c:v>27367.0</c:v>
                </c:pt>
                <c:pt idx="65">
                  <c:v>27368.0</c:v>
                </c:pt>
                <c:pt idx="66">
                  <c:v>27369.0</c:v>
                </c:pt>
                <c:pt idx="67">
                  <c:v>27370.0</c:v>
                </c:pt>
                <c:pt idx="68">
                  <c:v>27371.0</c:v>
                </c:pt>
                <c:pt idx="69">
                  <c:v>27372.0</c:v>
                </c:pt>
                <c:pt idx="70">
                  <c:v>27373.0</c:v>
                </c:pt>
                <c:pt idx="71">
                  <c:v>27374.0</c:v>
                </c:pt>
                <c:pt idx="72">
                  <c:v>27375.0</c:v>
                </c:pt>
                <c:pt idx="73">
                  <c:v>27376.0</c:v>
                </c:pt>
                <c:pt idx="74">
                  <c:v>27377.0</c:v>
                </c:pt>
                <c:pt idx="75">
                  <c:v>27378.0</c:v>
                </c:pt>
                <c:pt idx="76">
                  <c:v>27379.0</c:v>
                </c:pt>
                <c:pt idx="77">
                  <c:v>27380.0</c:v>
                </c:pt>
                <c:pt idx="78">
                  <c:v>27381.0</c:v>
                </c:pt>
                <c:pt idx="79">
                  <c:v>27382.0</c:v>
                </c:pt>
                <c:pt idx="80">
                  <c:v>27383.0</c:v>
                </c:pt>
                <c:pt idx="81">
                  <c:v>27384.0</c:v>
                </c:pt>
                <c:pt idx="82">
                  <c:v>27385.0</c:v>
                </c:pt>
                <c:pt idx="83">
                  <c:v>27386.0</c:v>
                </c:pt>
                <c:pt idx="84">
                  <c:v>27387.0</c:v>
                </c:pt>
                <c:pt idx="85">
                  <c:v>27388.0</c:v>
                </c:pt>
                <c:pt idx="86">
                  <c:v>27389.0</c:v>
                </c:pt>
                <c:pt idx="87">
                  <c:v>27390.0</c:v>
                </c:pt>
                <c:pt idx="88">
                  <c:v>27391.0</c:v>
                </c:pt>
                <c:pt idx="89">
                  <c:v>27392.0</c:v>
                </c:pt>
                <c:pt idx="90">
                  <c:v>27393.0</c:v>
                </c:pt>
                <c:pt idx="91">
                  <c:v>27394.0</c:v>
                </c:pt>
                <c:pt idx="92">
                  <c:v>27395.0</c:v>
                </c:pt>
                <c:pt idx="93">
                  <c:v>27396.0</c:v>
                </c:pt>
                <c:pt idx="94">
                  <c:v>27397.0</c:v>
                </c:pt>
                <c:pt idx="95">
                  <c:v>27398.0</c:v>
                </c:pt>
                <c:pt idx="96">
                  <c:v>27399.0</c:v>
                </c:pt>
                <c:pt idx="97">
                  <c:v>27400.0</c:v>
                </c:pt>
                <c:pt idx="98">
                  <c:v>27401.0</c:v>
                </c:pt>
                <c:pt idx="99">
                  <c:v>27402.0</c:v>
                </c:pt>
                <c:pt idx="100">
                  <c:v>27403.0</c:v>
                </c:pt>
                <c:pt idx="101">
                  <c:v>27404.0</c:v>
                </c:pt>
                <c:pt idx="102">
                  <c:v>27405.0</c:v>
                </c:pt>
                <c:pt idx="103">
                  <c:v>27406.0</c:v>
                </c:pt>
                <c:pt idx="104">
                  <c:v>27407.0</c:v>
                </c:pt>
                <c:pt idx="105">
                  <c:v>27408.0</c:v>
                </c:pt>
                <c:pt idx="106">
                  <c:v>27409.0</c:v>
                </c:pt>
                <c:pt idx="107">
                  <c:v>27410.0</c:v>
                </c:pt>
                <c:pt idx="108">
                  <c:v>27411.0</c:v>
                </c:pt>
                <c:pt idx="109">
                  <c:v>27412.0</c:v>
                </c:pt>
                <c:pt idx="110">
                  <c:v>27413.0</c:v>
                </c:pt>
                <c:pt idx="111">
                  <c:v>27414.0</c:v>
                </c:pt>
                <c:pt idx="112">
                  <c:v>27415.0</c:v>
                </c:pt>
                <c:pt idx="113">
                  <c:v>27416.0</c:v>
                </c:pt>
                <c:pt idx="114">
                  <c:v>27417.0</c:v>
                </c:pt>
                <c:pt idx="115">
                  <c:v>27418.0</c:v>
                </c:pt>
                <c:pt idx="116">
                  <c:v>27419.0</c:v>
                </c:pt>
                <c:pt idx="117">
                  <c:v>27420.0</c:v>
                </c:pt>
                <c:pt idx="118">
                  <c:v>27421.0</c:v>
                </c:pt>
                <c:pt idx="119">
                  <c:v>27422.0</c:v>
                </c:pt>
                <c:pt idx="120">
                  <c:v>27423.0</c:v>
                </c:pt>
                <c:pt idx="121">
                  <c:v>27424.0</c:v>
                </c:pt>
                <c:pt idx="122">
                  <c:v>27425.0</c:v>
                </c:pt>
                <c:pt idx="123">
                  <c:v>27426.0</c:v>
                </c:pt>
                <c:pt idx="124">
                  <c:v>27427.0</c:v>
                </c:pt>
                <c:pt idx="125">
                  <c:v>27428.0</c:v>
                </c:pt>
                <c:pt idx="126">
                  <c:v>27429.0</c:v>
                </c:pt>
                <c:pt idx="127">
                  <c:v>27430.0</c:v>
                </c:pt>
                <c:pt idx="128">
                  <c:v>27431.0</c:v>
                </c:pt>
                <c:pt idx="129">
                  <c:v>27432.0</c:v>
                </c:pt>
                <c:pt idx="130">
                  <c:v>27433.0</c:v>
                </c:pt>
                <c:pt idx="131">
                  <c:v>27434.0</c:v>
                </c:pt>
                <c:pt idx="132">
                  <c:v>27435.0</c:v>
                </c:pt>
                <c:pt idx="133">
                  <c:v>27436.0</c:v>
                </c:pt>
                <c:pt idx="134">
                  <c:v>27437.0</c:v>
                </c:pt>
                <c:pt idx="135">
                  <c:v>27438.0</c:v>
                </c:pt>
                <c:pt idx="136">
                  <c:v>27439.0</c:v>
                </c:pt>
                <c:pt idx="137">
                  <c:v>27440.0</c:v>
                </c:pt>
                <c:pt idx="138">
                  <c:v>27441.0</c:v>
                </c:pt>
                <c:pt idx="139">
                  <c:v>27442.0</c:v>
                </c:pt>
                <c:pt idx="140">
                  <c:v>27443.0</c:v>
                </c:pt>
                <c:pt idx="141">
                  <c:v>27444.0</c:v>
                </c:pt>
                <c:pt idx="142">
                  <c:v>27445.0</c:v>
                </c:pt>
                <c:pt idx="143">
                  <c:v>27446.0</c:v>
                </c:pt>
                <c:pt idx="144">
                  <c:v>27447.0</c:v>
                </c:pt>
                <c:pt idx="145">
                  <c:v>27448.0</c:v>
                </c:pt>
                <c:pt idx="146">
                  <c:v>27449.0</c:v>
                </c:pt>
                <c:pt idx="147">
                  <c:v>27450.0</c:v>
                </c:pt>
                <c:pt idx="148">
                  <c:v>27451.0</c:v>
                </c:pt>
                <c:pt idx="149">
                  <c:v>27452.0</c:v>
                </c:pt>
                <c:pt idx="150">
                  <c:v>27453.0</c:v>
                </c:pt>
                <c:pt idx="151">
                  <c:v>27454.0</c:v>
                </c:pt>
                <c:pt idx="152">
                  <c:v>27455.0</c:v>
                </c:pt>
                <c:pt idx="153">
                  <c:v>27456.0</c:v>
                </c:pt>
                <c:pt idx="154">
                  <c:v>27457.0</c:v>
                </c:pt>
                <c:pt idx="155">
                  <c:v>27458.0</c:v>
                </c:pt>
                <c:pt idx="156">
                  <c:v>27459.0</c:v>
                </c:pt>
                <c:pt idx="157">
                  <c:v>27460.0</c:v>
                </c:pt>
                <c:pt idx="158">
                  <c:v>27461.0</c:v>
                </c:pt>
                <c:pt idx="159">
                  <c:v>27462.0</c:v>
                </c:pt>
                <c:pt idx="160">
                  <c:v>27463.0</c:v>
                </c:pt>
                <c:pt idx="161">
                  <c:v>27464.0</c:v>
                </c:pt>
                <c:pt idx="162">
                  <c:v>27465.0</c:v>
                </c:pt>
                <c:pt idx="163">
                  <c:v>27466.0</c:v>
                </c:pt>
                <c:pt idx="164">
                  <c:v>27467.0</c:v>
                </c:pt>
                <c:pt idx="165">
                  <c:v>27468.0</c:v>
                </c:pt>
                <c:pt idx="166">
                  <c:v>27469.0</c:v>
                </c:pt>
                <c:pt idx="167">
                  <c:v>27470.0</c:v>
                </c:pt>
                <c:pt idx="168">
                  <c:v>27471.0</c:v>
                </c:pt>
                <c:pt idx="169">
                  <c:v>27472.0</c:v>
                </c:pt>
                <c:pt idx="170">
                  <c:v>27473.0</c:v>
                </c:pt>
                <c:pt idx="171">
                  <c:v>27474.0</c:v>
                </c:pt>
                <c:pt idx="172">
                  <c:v>27475.0</c:v>
                </c:pt>
                <c:pt idx="173">
                  <c:v>27476.0</c:v>
                </c:pt>
                <c:pt idx="174">
                  <c:v>27477.0</c:v>
                </c:pt>
                <c:pt idx="175">
                  <c:v>27478.0</c:v>
                </c:pt>
                <c:pt idx="176">
                  <c:v>27479.0</c:v>
                </c:pt>
                <c:pt idx="177">
                  <c:v>27480.0</c:v>
                </c:pt>
                <c:pt idx="178">
                  <c:v>27481.0</c:v>
                </c:pt>
                <c:pt idx="179">
                  <c:v>27482.0</c:v>
                </c:pt>
                <c:pt idx="180">
                  <c:v>27483.0</c:v>
                </c:pt>
                <c:pt idx="181">
                  <c:v>27484.0</c:v>
                </c:pt>
                <c:pt idx="182">
                  <c:v>27485.0</c:v>
                </c:pt>
                <c:pt idx="183">
                  <c:v>27486.0</c:v>
                </c:pt>
                <c:pt idx="184">
                  <c:v>27487.0</c:v>
                </c:pt>
                <c:pt idx="185">
                  <c:v>27488.0</c:v>
                </c:pt>
                <c:pt idx="186">
                  <c:v>27489.0</c:v>
                </c:pt>
                <c:pt idx="187">
                  <c:v>27490.0</c:v>
                </c:pt>
                <c:pt idx="188">
                  <c:v>27491.0</c:v>
                </c:pt>
                <c:pt idx="189">
                  <c:v>27492.0</c:v>
                </c:pt>
                <c:pt idx="190">
                  <c:v>27493.0</c:v>
                </c:pt>
                <c:pt idx="191">
                  <c:v>27494.0</c:v>
                </c:pt>
                <c:pt idx="192">
                  <c:v>27495.0</c:v>
                </c:pt>
                <c:pt idx="193">
                  <c:v>27496.0</c:v>
                </c:pt>
                <c:pt idx="194">
                  <c:v>27497.0</c:v>
                </c:pt>
                <c:pt idx="195">
                  <c:v>27498.0</c:v>
                </c:pt>
                <c:pt idx="196">
                  <c:v>27499.0</c:v>
                </c:pt>
                <c:pt idx="197">
                  <c:v>27500.0</c:v>
                </c:pt>
                <c:pt idx="198">
                  <c:v>27501.0</c:v>
                </c:pt>
                <c:pt idx="199">
                  <c:v>27502.0</c:v>
                </c:pt>
                <c:pt idx="200">
                  <c:v>27503.0</c:v>
                </c:pt>
                <c:pt idx="201">
                  <c:v>27504.0</c:v>
                </c:pt>
                <c:pt idx="202">
                  <c:v>27505.0</c:v>
                </c:pt>
                <c:pt idx="203">
                  <c:v>27506.0</c:v>
                </c:pt>
                <c:pt idx="204">
                  <c:v>27507.0</c:v>
                </c:pt>
                <c:pt idx="205">
                  <c:v>27508.0</c:v>
                </c:pt>
                <c:pt idx="206">
                  <c:v>27509.0</c:v>
                </c:pt>
                <c:pt idx="207">
                  <c:v>27510.0</c:v>
                </c:pt>
                <c:pt idx="208">
                  <c:v>27511.0</c:v>
                </c:pt>
                <c:pt idx="209">
                  <c:v>27512.0</c:v>
                </c:pt>
                <c:pt idx="210">
                  <c:v>27513.0</c:v>
                </c:pt>
                <c:pt idx="211">
                  <c:v>27514.0</c:v>
                </c:pt>
                <c:pt idx="212">
                  <c:v>27515.0</c:v>
                </c:pt>
                <c:pt idx="213">
                  <c:v>27516.0</c:v>
                </c:pt>
                <c:pt idx="214">
                  <c:v>27517.0</c:v>
                </c:pt>
                <c:pt idx="215">
                  <c:v>27518.0</c:v>
                </c:pt>
                <c:pt idx="216">
                  <c:v>27519.0</c:v>
                </c:pt>
                <c:pt idx="217">
                  <c:v>27520.0</c:v>
                </c:pt>
                <c:pt idx="218">
                  <c:v>27521.0</c:v>
                </c:pt>
                <c:pt idx="219">
                  <c:v>27522.0</c:v>
                </c:pt>
                <c:pt idx="220">
                  <c:v>27523.0</c:v>
                </c:pt>
                <c:pt idx="221">
                  <c:v>27524.0</c:v>
                </c:pt>
                <c:pt idx="222">
                  <c:v>27525.0</c:v>
                </c:pt>
                <c:pt idx="223">
                  <c:v>27526.0</c:v>
                </c:pt>
                <c:pt idx="224">
                  <c:v>27527.0</c:v>
                </c:pt>
                <c:pt idx="225">
                  <c:v>27528.0</c:v>
                </c:pt>
                <c:pt idx="226">
                  <c:v>27529.0</c:v>
                </c:pt>
                <c:pt idx="227">
                  <c:v>27530.0</c:v>
                </c:pt>
                <c:pt idx="228">
                  <c:v>27531.0</c:v>
                </c:pt>
                <c:pt idx="229">
                  <c:v>27532.0</c:v>
                </c:pt>
                <c:pt idx="230">
                  <c:v>27533.0</c:v>
                </c:pt>
                <c:pt idx="231">
                  <c:v>27534.0</c:v>
                </c:pt>
                <c:pt idx="232">
                  <c:v>27535.0</c:v>
                </c:pt>
                <c:pt idx="233">
                  <c:v>27536.0</c:v>
                </c:pt>
                <c:pt idx="234">
                  <c:v>27537.0</c:v>
                </c:pt>
                <c:pt idx="235">
                  <c:v>27538.0</c:v>
                </c:pt>
                <c:pt idx="236">
                  <c:v>27539.0</c:v>
                </c:pt>
                <c:pt idx="237">
                  <c:v>27540.0</c:v>
                </c:pt>
                <c:pt idx="238">
                  <c:v>27541.0</c:v>
                </c:pt>
                <c:pt idx="239">
                  <c:v>27542.0</c:v>
                </c:pt>
                <c:pt idx="240">
                  <c:v>27543.0</c:v>
                </c:pt>
                <c:pt idx="241">
                  <c:v>27544.0</c:v>
                </c:pt>
                <c:pt idx="242">
                  <c:v>27545.0</c:v>
                </c:pt>
                <c:pt idx="243">
                  <c:v>27546.0</c:v>
                </c:pt>
                <c:pt idx="244">
                  <c:v>27547.0</c:v>
                </c:pt>
                <c:pt idx="245">
                  <c:v>27548.0</c:v>
                </c:pt>
                <c:pt idx="246">
                  <c:v>27549.0</c:v>
                </c:pt>
                <c:pt idx="247">
                  <c:v>27550.0</c:v>
                </c:pt>
                <c:pt idx="248">
                  <c:v>27551.0</c:v>
                </c:pt>
                <c:pt idx="249">
                  <c:v>27552.0</c:v>
                </c:pt>
                <c:pt idx="250">
                  <c:v>27553.0</c:v>
                </c:pt>
                <c:pt idx="251">
                  <c:v>27554.0</c:v>
                </c:pt>
                <c:pt idx="252">
                  <c:v>27555.0</c:v>
                </c:pt>
                <c:pt idx="253">
                  <c:v>27556.0</c:v>
                </c:pt>
                <c:pt idx="254">
                  <c:v>27557.0</c:v>
                </c:pt>
                <c:pt idx="255">
                  <c:v>27558.0</c:v>
                </c:pt>
                <c:pt idx="256">
                  <c:v>27559.0</c:v>
                </c:pt>
                <c:pt idx="257">
                  <c:v>27560.0</c:v>
                </c:pt>
                <c:pt idx="258">
                  <c:v>27561.0</c:v>
                </c:pt>
                <c:pt idx="259">
                  <c:v>27562.0</c:v>
                </c:pt>
                <c:pt idx="260">
                  <c:v>27563.0</c:v>
                </c:pt>
                <c:pt idx="261">
                  <c:v>27564.0</c:v>
                </c:pt>
                <c:pt idx="262">
                  <c:v>27565.0</c:v>
                </c:pt>
                <c:pt idx="263">
                  <c:v>27566.0</c:v>
                </c:pt>
                <c:pt idx="264">
                  <c:v>27567.0</c:v>
                </c:pt>
                <c:pt idx="265">
                  <c:v>27568.0</c:v>
                </c:pt>
                <c:pt idx="266">
                  <c:v>27569.0</c:v>
                </c:pt>
                <c:pt idx="267">
                  <c:v>27570.0</c:v>
                </c:pt>
                <c:pt idx="268">
                  <c:v>27571.0</c:v>
                </c:pt>
                <c:pt idx="269">
                  <c:v>27572.0</c:v>
                </c:pt>
                <c:pt idx="270">
                  <c:v>27573.0</c:v>
                </c:pt>
                <c:pt idx="271">
                  <c:v>27574.0</c:v>
                </c:pt>
                <c:pt idx="272">
                  <c:v>27575.0</c:v>
                </c:pt>
                <c:pt idx="273">
                  <c:v>27576.0</c:v>
                </c:pt>
                <c:pt idx="274">
                  <c:v>27577.0</c:v>
                </c:pt>
                <c:pt idx="275">
                  <c:v>27578.0</c:v>
                </c:pt>
                <c:pt idx="276">
                  <c:v>27579.0</c:v>
                </c:pt>
                <c:pt idx="277">
                  <c:v>27580.0</c:v>
                </c:pt>
                <c:pt idx="278">
                  <c:v>27581.0</c:v>
                </c:pt>
                <c:pt idx="279">
                  <c:v>27582.0</c:v>
                </c:pt>
                <c:pt idx="280">
                  <c:v>27583.0</c:v>
                </c:pt>
                <c:pt idx="281">
                  <c:v>27584.0</c:v>
                </c:pt>
                <c:pt idx="282">
                  <c:v>27585.0</c:v>
                </c:pt>
                <c:pt idx="283">
                  <c:v>27586.0</c:v>
                </c:pt>
                <c:pt idx="284">
                  <c:v>27587.0</c:v>
                </c:pt>
                <c:pt idx="285">
                  <c:v>27588.0</c:v>
                </c:pt>
                <c:pt idx="286">
                  <c:v>27589.0</c:v>
                </c:pt>
                <c:pt idx="287">
                  <c:v>27590.0</c:v>
                </c:pt>
                <c:pt idx="288">
                  <c:v>27591.0</c:v>
                </c:pt>
                <c:pt idx="289">
                  <c:v>27592.0</c:v>
                </c:pt>
                <c:pt idx="290">
                  <c:v>27593.0</c:v>
                </c:pt>
                <c:pt idx="291">
                  <c:v>27594.0</c:v>
                </c:pt>
                <c:pt idx="292">
                  <c:v>27595.0</c:v>
                </c:pt>
                <c:pt idx="293">
                  <c:v>27596.0</c:v>
                </c:pt>
                <c:pt idx="294">
                  <c:v>27597.0</c:v>
                </c:pt>
                <c:pt idx="295">
                  <c:v>27598.0</c:v>
                </c:pt>
                <c:pt idx="296">
                  <c:v>27599.0</c:v>
                </c:pt>
                <c:pt idx="297">
                  <c:v>27600.0</c:v>
                </c:pt>
                <c:pt idx="298">
                  <c:v>27601.0</c:v>
                </c:pt>
                <c:pt idx="299">
                  <c:v>27602.0</c:v>
                </c:pt>
                <c:pt idx="300">
                  <c:v>27603.0</c:v>
                </c:pt>
                <c:pt idx="301">
                  <c:v>27604.0</c:v>
                </c:pt>
                <c:pt idx="302">
                  <c:v>27605.0</c:v>
                </c:pt>
                <c:pt idx="303">
                  <c:v>27606.0</c:v>
                </c:pt>
                <c:pt idx="304">
                  <c:v>27607.0</c:v>
                </c:pt>
                <c:pt idx="305">
                  <c:v>27608.0</c:v>
                </c:pt>
                <c:pt idx="306">
                  <c:v>27609.0</c:v>
                </c:pt>
                <c:pt idx="307">
                  <c:v>27610.0</c:v>
                </c:pt>
                <c:pt idx="308">
                  <c:v>27611.0</c:v>
                </c:pt>
                <c:pt idx="309">
                  <c:v>27612.0</c:v>
                </c:pt>
                <c:pt idx="310">
                  <c:v>27613.0</c:v>
                </c:pt>
                <c:pt idx="311">
                  <c:v>27614.0</c:v>
                </c:pt>
                <c:pt idx="312">
                  <c:v>27615.0</c:v>
                </c:pt>
                <c:pt idx="313">
                  <c:v>27616.0</c:v>
                </c:pt>
                <c:pt idx="314">
                  <c:v>27617.0</c:v>
                </c:pt>
                <c:pt idx="315">
                  <c:v>27618.0</c:v>
                </c:pt>
                <c:pt idx="316">
                  <c:v>27619.0</c:v>
                </c:pt>
                <c:pt idx="317">
                  <c:v>27620.0</c:v>
                </c:pt>
                <c:pt idx="318">
                  <c:v>27621.0</c:v>
                </c:pt>
                <c:pt idx="319">
                  <c:v>27622.0</c:v>
                </c:pt>
                <c:pt idx="320">
                  <c:v>27623.0</c:v>
                </c:pt>
                <c:pt idx="321">
                  <c:v>27624.0</c:v>
                </c:pt>
                <c:pt idx="322">
                  <c:v>27625.0</c:v>
                </c:pt>
                <c:pt idx="323">
                  <c:v>27626.0</c:v>
                </c:pt>
                <c:pt idx="324">
                  <c:v>27627.0</c:v>
                </c:pt>
                <c:pt idx="325">
                  <c:v>27628.0</c:v>
                </c:pt>
                <c:pt idx="326">
                  <c:v>27629.0</c:v>
                </c:pt>
                <c:pt idx="327">
                  <c:v>27630.0</c:v>
                </c:pt>
                <c:pt idx="328">
                  <c:v>27631.0</c:v>
                </c:pt>
                <c:pt idx="329">
                  <c:v>27632.0</c:v>
                </c:pt>
                <c:pt idx="330">
                  <c:v>27633.0</c:v>
                </c:pt>
                <c:pt idx="331">
                  <c:v>27634.0</c:v>
                </c:pt>
                <c:pt idx="332">
                  <c:v>27635.0</c:v>
                </c:pt>
                <c:pt idx="333">
                  <c:v>27636.0</c:v>
                </c:pt>
                <c:pt idx="334">
                  <c:v>27637.0</c:v>
                </c:pt>
                <c:pt idx="335">
                  <c:v>27638.0</c:v>
                </c:pt>
                <c:pt idx="336">
                  <c:v>27639.0</c:v>
                </c:pt>
                <c:pt idx="337">
                  <c:v>27640.0</c:v>
                </c:pt>
                <c:pt idx="338">
                  <c:v>27641.0</c:v>
                </c:pt>
                <c:pt idx="339">
                  <c:v>27642.0</c:v>
                </c:pt>
                <c:pt idx="340">
                  <c:v>27643.0</c:v>
                </c:pt>
                <c:pt idx="341">
                  <c:v>27644.0</c:v>
                </c:pt>
                <c:pt idx="342">
                  <c:v>27645.0</c:v>
                </c:pt>
                <c:pt idx="343">
                  <c:v>27646.0</c:v>
                </c:pt>
                <c:pt idx="344">
                  <c:v>27647.0</c:v>
                </c:pt>
                <c:pt idx="345">
                  <c:v>27648.0</c:v>
                </c:pt>
                <c:pt idx="346">
                  <c:v>27649.0</c:v>
                </c:pt>
                <c:pt idx="347">
                  <c:v>27650.0</c:v>
                </c:pt>
                <c:pt idx="348">
                  <c:v>27651.0</c:v>
                </c:pt>
                <c:pt idx="349">
                  <c:v>27652.0</c:v>
                </c:pt>
                <c:pt idx="350">
                  <c:v>27653.0</c:v>
                </c:pt>
                <c:pt idx="351">
                  <c:v>27654.0</c:v>
                </c:pt>
                <c:pt idx="352">
                  <c:v>27655.0</c:v>
                </c:pt>
                <c:pt idx="353">
                  <c:v>27656.0</c:v>
                </c:pt>
                <c:pt idx="354">
                  <c:v>27657.0</c:v>
                </c:pt>
                <c:pt idx="355">
                  <c:v>27658.0</c:v>
                </c:pt>
                <c:pt idx="356">
                  <c:v>27659.0</c:v>
                </c:pt>
                <c:pt idx="357">
                  <c:v>27660.0</c:v>
                </c:pt>
                <c:pt idx="358">
                  <c:v>27661.0</c:v>
                </c:pt>
                <c:pt idx="359">
                  <c:v>27662.0</c:v>
                </c:pt>
                <c:pt idx="360">
                  <c:v>27663.0</c:v>
                </c:pt>
                <c:pt idx="361">
                  <c:v>27664.0</c:v>
                </c:pt>
                <c:pt idx="362">
                  <c:v>27665.0</c:v>
                </c:pt>
                <c:pt idx="363">
                  <c:v>27666.0</c:v>
                </c:pt>
                <c:pt idx="364">
                  <c:v>27667.0</c:v>
                </c:pt>
                <c:pt idx="365">
                  <c:v>27668.0</c:v>
                </c:pt>
                <c:pt idx="366">
                  <c:v>27669.0</c:v>
                </c:pt>
                <c:pt idx="367">
                  <c:v>27670.0</c:v>
                </c:pt>
                <c:pt idx="368">
                  <c:v>27671.0</c:v>
                </c:pt>
                <c:pt idx="369">
                  <c:v>27672.0</c:v>
                </c:pt>
                <c:pt idx="370">
                  <c:v>27673.0</c:v>
                </c:pt>
                <c:pt idx="371">
                  <c:v>27674.0</c:v>
                </c:pt>
                <c:pt idx="372">
                  <c:v>27675.0</c:v>
                </c:pt>
                <c:pt idx="373">
                  <c:v>27676.0</c:v>
                </c:pt>
                <c:pt idx="374">
                  <c:v>27677.0</c:v>
                </c:pt>
                <c:pt idx="375">
                  <c:v>27678.0</c:v>
                </c:pt>
                <c:pt idx="376">
                  <c:v>27679.0</c:v>
                </c:pt>
                <c:pt idx="377">
                  <c:v>27680.0</c:v>
                </c:pt>
                <c:pt idx="378">
                  <c:v>27681.0</c:v>
                </c:pt>
                <c:pt idx="379">
                  <c:v>27682.0</c:v>
                </c:pt>
                <c:pt idx="380">
                  <c:v>27683.0</c:v>
                </c:pt>
                <c:pt idx="381">
                  <c:v>27684.0</c:v>
                </c:pt>
                <c:pt idx="382">
                  <c:v>27685.0</c:v>
                </c:pt>
                <c:pt idx="383">
                  <c:v>27686.0</c:v>
                </c:pt>
                <c:pt idx="384">
                  <c:v>27687.0</c:v>
                </c:pt>
                <c:pt idx="385">
                  <c:v>27688.0</c:v>
                </c:pt>
                <c:pt idx="386">
                  <c:v>27689.0</c:v>
                </c:pt>
                <c:pt idx="387">
                  <c:v>27690.0</c:v>
                </c:pt>
                <c:pt idx="388">
                  <c:v>27691.0</c:v>
                </c:pt>
                <c:pt idx="389">
                  <c:v>27692.0</c:v>
                </c:pt>
                <c:pt idx="390">
                  <c:v>27693.0</c:v>
                </c:pt>
                <c:pt idx="391">
                  <c:v>27694.0</c:v>
                </c:pt>
                <c:pt idx="392">
                  <c:v>27695.0</c:v>
                </c:pt>
                <c:pt idx="393">
                  <c:v>27696.0</c:v>
                </c:pt>
                <c:pt idx="394">
                  <c:v>27697.0</c:v>
                </c:pt>
                <c:pt idx="395">
                  <c:v>27698.0</c:v>
                </c:pt>
                <c:pt idx="396">
                  <c:v>27699.0</c:v>
                </c:pt>
                <c:pt idx="397">
                  <c:v>27700.0</c:v>
                </c:pt>
                <c:pt idx="398">
                  <c:v>27701.0</c:v>
                </c:pt>
                <c:pt idx="399">
                  <c:v>27702.0</c:v>
                </c:pt>
                <c:pt idx="400">
                  <c:v>27703.0</c:v>
                </c:pt>
                <c:pt idx="401">
                  <c:v>27704.0</c:v>
                </c:pt>
                <c:pt idx="402">
                  <c:v>27705.0</c:v>
                </c:pt>
                <c:pt idx="403">
                  <c:v>27706.0</c:v>
                </c:pt>
                <c:pt idx="404">
                  <c:v>27707.0</c:v>
                </c:pt>
                <c:pt idx="405">
                  <c:v>27708.0</c:v>
                </c:pt>
                <c:pt idx="406">
                  <c:v>27709.0</c:v>
                </c:pt>
                <c:pt idx="407">
                  <c:v>27710.0</c:v>
                </c:pt>
                <c:pt idx="408">
                  <c:v>27711.0</c:v>
                </c:pt>
                <c:pt idx="409">
                  <c:v>27712.0</c:v>
                </c:pt>
                <c:pt idx="410">
                  <c:v>27713.0</c:v>
                </c:pt>
                <c:pt idx="411">
                  <c:v>27714.0</c:v>
                </c:pt>
                <c:pt idx="412">
                  <c:v>27715.0</c:v>
                </c:pt>
                <c:pt idx="413">
                  <c:v>27716.0</c:v>
                </c:pt>
                <c:pt idx="414">
                  <c:v>27717.0</c:v>
                </c:pt>
                <c:pt idx="415">
                  <c:v>27718.0</c:v>
                </c:pt>
                <c:pt idx="416">
                  <c:v>27719.0</c:v>
                </c:pt>
                <c:pt idx="417">
                  <c:v>27720.0</c:v>
                </c:pt>
                <c:pt idx="418">
                  <c:v>27721.0</c:v>
                </c:pt>
                <c:pt idx="419">
                  <c:v>27722.0</c:v>
                </c:pt>
                <c:pt idx="420">
                  <c:v>27723.0</c:v>
                </c:pt>
                <c:pt idx="421">
                  <c:v>27724.0</c:v>
                </c:pt>
                <c:pt idx="422">
                  <c:v>27725.0</c:v>
                </c:pt>
                <c:pt idx="423">
                  <c:v>27726.0</c:v>
                </c:pt>
                <c:pt idx="424">
                  <c:v>27727.0</c:v>
                </c:pt>
                <c:pt idx="425">
                  <c:v>27728.0</c:v>
                </c:pt>
                <c:pt idx="426">
                  <c:v>27729.0</c:v>
                </c:pt>
                <c:pt idx="427">
                  <c:v>27730.0</c:v>
                </c:pt>
                <c:pt idx="428">
                  <c:v>27731.0</c:v>
                </c:pt>
                <c:pt idx="429">
                  <c:v>27732.0</c:v>
                </c:pt>
                <c:pt idx="430">
                  <c:v>27733.0</c:v>
                </c:pt>
                <c:pt idx="431">
                  <c:v>27734.0</c:v>
                </c:pt>
                <c:pt idx="432">
                  <c:v>27735.0</c:v>
                </c:pt>
                <c:pt idx="433">
                  <c:v>27736.0</c:v>
                </c:pt>
                <c:pt idx="434">
                  <c:v>27737.0</c:v>
                </c:pt>
                <c:pt idx="435">
                  <c:v>27738.0</c:v>
                </c:pt>
                <c:pt idx="436">
                  <c:v>27739.0</c:v>
                </c:pt>
                <c:pt idx="437">
                  <c:v>27740.0</c:v>
                </c:pt>
                <c:pt idx="438">
                  <c:v>27741.0</c:v>
                </c:pt>
                <c:pt idx="439">
                  <c:v>27742.0</c:v>
                </c:pt>
                <c:pt idx="440">
                  <c:v>27743.0</c:v>
                </c:pt>
                <c:pt idx="441">
                  <c:v>27744.0</c:v>
                </c:pt>
                <c:pt idx="442">
                  <c:v>27745.0</c:v>
                </c:pt>
                <c:pt idx="443">
                  <c:v>27746.0</c:v>
                </c:pt>
                <c:pt idx="444">
                  <c:v>27747.0</c:v>
                </c:pt>
                <c:pt idx="445">
                  <c:v>27748.0</c:v>
                </c:pt>
                <c:pt idx="446">
                  <c:v>27749.0</c:v>
                </c:pt>
                <c:pt idx="447">
                  <c:v>27750.0</c:v>
                </c:pt>
                <c:pt idx="448">
                  <c:v>27751.0</c:v>
                </c:pt>
                <c:pt idx="449">
                  <c:v>27752.0</c:v>
                </c:pt>
                <c:pt idx="450">
                  <c:v>27753.0</c:v>
                </c:pt>
                <c:pt idx="451">
                  <c:v>27754.0</c:v>
                </c:pt>
                <c:pt idx="452">
                  <c:v>27755.0</c:v>
                </c:pt>
                <c:pt idx="453">
                  <c:v>27756.0</c:v>
                </c:pt>
                <c:pt idx="454">
                  <c:v>27757.0</c:v>
                </c:pt>
                <c:pt idx="455">
                  <c:v>27758.0</c:v>
                </c:pt>
                <c:pt idx="456">
                  <c:v>27759.0</c:v>
                </c:pt>
                <c:pt idx="457">
                  <c:v>27760.0</c:v>
                </c:pt>
                <c:pt idx="458">
                  <c:v>27761.0</c:v>
                </c:pt>
                <c:pt idx="459">
                  <c:v>27762.0</c:v>
                </c:pt>
                <c:pt idx="460">
                  <c:v>27763.0</c:v>
                </c:pt>
                <c:pt idx="461">
                  <c:v>27764.0</c:v>
                </c:pt>
                <c:pt idx="462">
                  <c:v>27765.0</c:v>
                </c:pt>
                <c:pt idx="463">
                  <c:v>27766.0</c:v>
                </c:pt>
                <c:pt idx="464">
                  <c:v>27767.0</c:v>
                </c:pt>
                <c:pt idx="465">
                  <c:v>27768.0</c:v>
                </c:pt>
                <c:pt idx="466">
                  <c:v>27769.0</c:v>
                </c:pt>
                <c:pt idx="467">
                  <c:v>27770.0</c:v>
                </c:pt>
                <c:pt idx="468">
                  <c:v>27771.0</c:v>
                </c:pt>
                <c:pt idx="469">
                  <c:v>27772.0</c:v>
                </c:pt>
                <c:pt idx="470">
                  <c:v>27773.0</c:v>
                </c:pt>
                <c:pt idx="471">
                  <c:v>27774.0</c:v>
                </c:pt>
                <c:pt idx="472">
                  <c:v>27775.0</c:v>
                </c:pt>
                <c:pt idx="473">
                  <c:v>27776.0</c:v>
                </c:pt>
                <c:pt idx="474">
                  <c:v>27777.0</c:v>
                </c:pt>
                <c:pt idx="475">
                  <c:v>27778.0</c:v>
                </c:pt>
                <c:pt idx="476">
                  <c:v>27779.0</c:v>
                </c:pt>
                <c:pt idx="477">
                  <c:v>27780.0</c:v>
                </c:pt>
                <c:pt idx="478">
                  <c:v>27781.0</c:v>
                </c:pt>
                <c:pt idx="479">
                  <c:v>27782.0</c:v>
                </c:pt>
                <c:pt idx="480">
                  <c:v>27783.0</c:v>
                </c:pt>
                <c:pt idx="481">
                  <c:v>27784.0</c:v>
                </c:pt>
                <c:pt idx="482">
                  <c:v>27785.0</c:v>
                </c:pt>
                <c:pt idx="483">
                  <c:v>27786.0</c:v>
                </c:pt>
                <c:pt idx="484">
                  <c:v>27787.0</c:v>
                </c:pt>
                <c:pt idx="485">
                  <c:v>27788.0</c:v>
                </c:pt>
                <c:pt idx="486">
                  <c:v>27789.0</c:v>
                </c:pt>
                <c:pt idx="487">
                  <c:v>27790.0</c:v>
                </c:pt>
                <c:pt idx="488">
                  <c:v>27791.0</c:v>
                </c:pt>
                <c:pt idx="489">
                  <c:v>27792.0</c:v>
                </c:pt>
                <c:pt idx="490">
                  <c:v>27793.0</c:v>
                </c:pt>
                <c:pt idx="491">
                  <c:v>27794.0</c:v>
                </c:pt>
                <c:pt idx="492">
                  <c:v>27795.0</c:v>
                </c:pt>
                <c:pt idx="493">
                  <c:v>27796.0</c:v>
                </c:pt>
                <c:pt idx="494">
                  <c:v>27797.0</c:v>
                </c:pt>
                <c:pt idx="495">
                  <c:v>27798.0</c:v>
                </c:pt>
                <c:pt idx="496">
                  <c:v>27799.0</c:v>
                </c:pt>
                <c:pt idx="497">
                  <c:v>27800.0</c:v>
                </c:pt>
                <c:pt idx="498">
                  <c:v>27801.0</c:v>
                </c:pt>
                <c:pt idx="499">
                  <c:v>27802.0</c:v>
                </c:pt>
                <c:pt idx="500">
                  <c:v>27803.0</c:v>
                </c:pt>
                <c:pt idx="501">
                  <c:v>27804.0</c:v>
                </c:pt>
                <c:pt idx="502">
                  <c:v>27805.0</c:v>
                </c:pt>
                <c:pt idx="503">
                  <c:v>27806.0</c:v>
                </c:pt>
                <c:pt idx="504">
                  <c:v>27807.0</c:v>
                </c:pt>
                <c:pt idx="505">
                  <c:v>27808.0</c:v>
                </c:pt>
                <c:pt idx="506">
                  <c:v>27809.0</c:v>
                </c:pt>
                <c:pt idx="507">
                  <c:v>27810.0</c:v>
                </c:pt>
                <c:pt idx="508">
                  <c:v>27811.0</c:v>
                </c:pt>
                <c:pt idx="509">
                  <c:v>27812.0</c:v>
                </c:pt>
                <c:pt idx="510">
                  <c:v>27813.0</c:v>
                </c:pt>
                <c:pt idx="511">
                  <c:v>27814.0</c:v>
                </c:pt>
                <c:pt idx="512">
                  <c:v>27815.0</c:v>
                </c:pt>
                <c:pt idx="513">
                  <c:v>27816.0</c:v>
                </c:pt>
                <c:pt idx="514">
                  <c:v>27817.0</c:v>
                </c:pt>
                <c:pt idx="515">
                  <c:v>27818.0</c:v>
                </c:pt>
                <c:pt idx="516">
                  <c:v>27819.0</c:v>
                </c:pt>
                <c:pt idx="517">
                  <c:v>27820.0</c:v>
                </c:pt>
                <c:pt idx="518">
                  <c:v>27821.0</c:v>
                </c:pt>
                <c:pt idx="519">
                  <c:v>27822.0</c:v>
                </c:pt>
                <c:pt idx="520">
                  <c:v>27823.0</c:v>
                </c:pt>
                <c:pt idx="521">
                  <c:v>27824.0</c:v>
                </c:pt>
                <c:pt idx="522">
                  <c:v>27825.0</c:v>
                </c:pt>
                <c:pt idx="523">
                  <c:v>27826.0</c:v>
                </c:pt>
                <c:pt idx="524">
                  <c:v>27827.0</c:v>
                </c:pt>
                <c:pt idx="525">
                  <c:v>27828.0</c:v>
                </c:pt>
                <c:pt idx="526">
                  <c:v>27829.0</c:v>
                </c:pt>
                <c:pt idx="527">
                  <c:v>27830.0</c:v>
                </c:pt>
                <c:pt idx="528">
                  <c:v>27831.0</c:v>
                </c:pt>
                <c:pt idx="529">
                  <c:v>27832.0</c:v>
                </c:pt>
                <c:pt idx="530">
                  <c:v>27833.0</c:v>
                </c:pt>
                <c:pt idx="531">
                  <c:v>27834.0</c:v>
                </c:pt>
                <c:pt idx="532">
                  <c:v>27835.0</c:v>
                </c:pt>
                <c:pt idx="533">
                  <c:v>27836.0</c:v>
                </c:pt>
                <c:pt idx="534">
                  <c:v>27837.0</c:v>
                </c:pt>
                <c:pt idx="535">
                  <c:v>27838.0</c:v>
                </c:pt>
                <c:pt idx="536">
                  <c:v>27839.0</c:v>
                </c:pt>
                <c:pt idx="537">
                  <c:v>27840.0</c:v>
                </c:pt>
                <c:pt idx="538">
                  <c:v>27841.0</c:v>
                </c:pt>
                <c:pt idx="539">
                  <c:v>27842.0</c:v>
                </c:pt>
                <c:pt idx="540">
                  <c:v>27843.0</c:v>
                </c:pt>
                <c:pt idx="541">
                  <c:v>27844.0</c:v>
                </c:pt>
                <c:pt idx="542">
                  <c:v>27845.0</c:v>
                </c:pt>
                <c:pt idx="543">
                  <c:v>27846.0</c:v>
                </c:pt>
                <c:pt idx="544">
                  <c:v>27847.0</c:v>
                </c:pt>
                <c:pt idx="545">
                  <c:v>27848.0</c:v>
                </c:pt>
                <c:pt idx="546">
                  <c:v>27849.0</c:v>
                </c:pt>
                <c:pt idx="547">
                  <c:v>27850.0</c:v>
                </c:pt>
                <c:pt idx="548">
                  <c:v>27851.0</c:v>
                </c:pt>
                <c:pt idx="549">
                  <c:v>27852.0</c:v>
                </c:pt>
                <c:pt idx="550">
                  <c:v>27853.0</c:v>
                </c:pt>
                <c:pt idx="551">
                  <c:v>27854.0</c:v>
                </c:pt>
                <c:pt idx="552">
                  <c:v>27855.0</c:v>
                </c:pt>
                <c:pt idx="553">
                  <c:v>27856.0</c:v>
                </c:pt>
                <c:pt idx="554">
                  <c:v>27857.0</c:v>
                </c:pt>
                <c:pt idx="555">
                  <c:v>27858.0</c:v>
                </c:pt>
                <c:pt idx="556">
                  <c:v>27859.0</c:v>
                </c:pt>
                <c:pt idx="557">
                  <c:v>27860.0</c:v>
                </c:pt>
                <c:pt idx="558">
                  <c:v>27861.0</c:v>
                </c:pt>
                <c:pt idx="559">
                  <c:v>27862.0</c:v>
                </c:pt>
                <c:pt idx="560">
                  <c:v>27863.0</c:v>
                </c:pt>
                <c:pt idx="561">
                  <c:v>27864.0</c:v>
                </c:pt>
                <c:pt idx="562">
                  <c:v>27865.0</c:v>
                </c:pt>
                <c:pt idx="563">
                  <c:v>27866.0</c:v>
                </c:pt>
                <c:pt idx="564">
                  <c:v>27867.0</c:v>
                </c:pt>
                <c:pt idx="565">
                  <c:v>27868.0</c:v>
                </c:pt>
                <c:pt idx="566">
                  <c:v>27869.0</c:v>
                </c:pt>
                <c:pt idx="567">
                  <c:v>27870.0</c:v>
                </c:pt>
                <c:pt idx="568">
                  <c:v>27871.0</c:v>
                </c:pt>
                <c:pt idx="569">
                  <c:v>27872.0</c:v>
                </c:pt>
                <c:pt idx="570">
                  <c:v>27873.0</c:v>
                </c:pt>
                <c:pt idx="571">
                  <c:v>27874.0</c:v>
                </c:pt>
                <c:pt idx="572">
                  <c:v>27875.0</c:v>
                </c:pt>
                <c:pt idx="573">
                  <c:v>27876.0</c:v>
                </c:pt>
                <c:pt idx="574">
                  <c:v>27877.0</c:v>
                </c:pt>
                <c:pt idx="575">
                  <c:v>27878.0</c:v>
                </c:pt>
                <c:pt idx="576">
                  <c:v>27879.0</c:v>
                </c:pt>
                <c:pt idx="577">
                  <c:v>27880.0</c:v>
                </c:pt>
                <c:pt idx="578">
                  <c:v>27881.0</c:v>
                </c:pt>
                <c:pt idx="579">
                  <c:v>27882.0</c:v>
                </c:pt>
                <c:pt idx="580">
                  <c:v>27883.0</c:v>
                </c:pt>
                <c:pt idx="581">
                  <c:v>27884.0</c:v>
                </c:pt>
                <c:pt idx="582">
                  <c:v>27885.0</c:v>
                </c:pt>
                <c:pt idx="583">
                  <c:v>27886.0</c:v>
                </c:pt>
                <c:pt idx="584">
                  <c:v>27887.0</c:v>
                </c:pt>
                <c:pt idx="585">
                  <c:v>27888.0</c:v>
                </c:pt>
                <c:pt idx="586">
                  <c:v>27889.0</c:v>
                </c:pt>
                <c:pt idx="587">
                  <c:v>27890.0</c:v>
                </c:pt>
                <c:pt idx="588">
                  <c:v>27891.0</c:v>
                </c:pt>
                <c:pt idx="589">
                  <c:v>27892.0</c:v>
                </c:pt>
                <c:pt idx="590">
                  <c:v>27893.0</c:v>
                </c:pt>
                <c:pt idx="591">
                  <c:v>27894.0</c:v>
                </c:pt>
                <c:pt idx="592">
                  <c:v>27895.0</c:v>
                </c:pt>
                <c:pt idx="593">
                  <c:v>27896.0</c:v>
                </c:pt>
                <c:pt idx="594">
                  <c:v>27897.0</c:v>
                </c:pt>
                <c:pt idx="595">
                  <c:v>27898.0</c:v>
                </c:pt>
                <c:pt idx="596">
                  <c:v>27899.0</c:v>
                </c:pt>
                <c:pt idx="597">
                  <c:v>27900.0</c:v>
                </c:pt>
                <c:pt idx="598">
                  <c:v>27901.0</c:v>
                </c:pt>
                <c:pt idx="599">
                  <c:v>27902.0</c:v>
                </c:pt>
                <c:pt idx="600">
                  <c:v>27903.0</c:v>
                </c:pt>
                <c:pt idx="601">
                  <c:v>27904.0</c:v>
                </c:pt>
                <c:pt idx="602">
                  <c:v>27905.0</c:v>
                </c:pt>
                <c:pt idx="603">
                  <c:v>27906.0</c:v>
                </c:pt>
                <c:pt idx="604">
                  <c:v>27907.0</c:v>
                </c:pt>
                <c:pt idx="605">
                  <c:v>27908.0</c:v>
                </c:pt>
                <c:pt idx="606">
                  <c:v>27909.0</c:v>
                </c:pt>
                <c:pt idx="607">
                  <c:v>27910.0</c:v>
                </c:pt>
                <c:pt idx="608">
                  <c:v>27911.0</c:v>
                </c:pt>
                <c:pt idx="609">
                  <c:v>27912.0</c:v>
                </c:pt>
                <c:pt idx="610">
                  <c:v>27913.0</c:v>
                </c:pt>
                <c:pt idx="611">
                  <c:v>27914.0</c:v>
                </c:pt>
                <c:pt idx="612">
                  <c:v>27915.0</c:v>
                </c:pt>
                <c:pt idx="613">
                  <c:v>27916.0</c:v>
                </c:pt>
                <c:pt idx="614">
                  <c:v>27917.0</c:v>
                </c:pt>
                <c:pt idx="615">
                  <c:v>27918.0</c:v>
                </c:pt>
                <c:pt idx="616">
                  <c:v>27919.0</c:v>
                </c:pt>
                <c:pt idx="617">
                  <c:v>27920.0</c:v>
                </c:pt>
                <c:pt idx="618">
                  <c:v>27921.0</c:v>
                </c:pt>
                <c:pt idx="619">
                  <c:v>27922.0</c:v>
                </c:pt>
                <c:pt idx="620">
                  <c:v>27923.0</c:v>
                </c:pt>
                <c:pt idx="621">
                  <c:v>27924.0</c:v>
                </c:pt>
                <c:pt idx="622">
                  <c:v>27925.0</c:v>
                </c:pt>
                <c:pt idx="623">
                  <c:v>27926.0</c:v>
                </c:pt>
                <c:pt idx="624">
                  <c:v>27927.0</c:v>
                </c:pt>
                <c:pt idx="625">
                  <c:v>27928.0</c:v>
                </c:pt>
                <c:pt idx="626">
                  <c:v>27929.0</c:v>
                </c:pt>
                <c:pt idx="627">
                  <c:v>27930.0</c:v>
                </c:pt>
                <c:pt idx="628">
                  <c:v>27931.0</c:v>
                </c:pt>
                <c:pt idx="629">
                  <c:v>27932.0</c:v>
                </c:pt>
                <c:pt idx="630">
                  <c:v>27933.0</c:v>
                </c:pt>
                <c:pt idx="631">
                  <c:v>27934.0</c:v>
                </c:pt>
                <c:pt idx="632">
                  <c:v>27935.0</c:v>
                </c:pt>
                <c:pt idx="633">
                  <c:v>27936.0</c:v>
                </c:pt>
                <c:pt idx="634">
                  <c:v>27937.0</c:v>
                </c:pt>
                <c:pt idx="635">
                  <c:v>27938.0</c:v>
                </c:pt>
                <c:pt idx="636">
                  <c:v>27939.0</c:v>
                </c:pt>
                <c:pt idx="637">
                  <c:v>27940.0</c:v>
                </c:pt>
                <c:pt idx="638">
                  <c:v>27941.0</c:v>
                </c:pt>
                <c:pt idx="639">
                  <c:v>27942.0</c:v>
                </c:pt>
                <c:pt idx="640">
                  <c:v>27943.0</c:v>
                </c:pt>
                <c:pt idx="641">
                  <c:v>27944.0</c:v>
                </c:pt>
                <c:pt idx="642">
                  <c:v>27945.0</c:v>
                </c:pt>
                <c:pt idx="643">
                  <c:v>27946.0</c:v>
                </c:pt>
                <c:pt idx="644">
                  <c:v>27947.0</c:v>
                </c:pt>
                <c:pt idx="645">
                  <c:v>27948.0</c:v>
                </c:pt>
                <c:pt idx="646">
                  <c:v>27949.0</c:v>
                </c:pt>
                <c:pt idx="647">
                  <c:v>27950.0</c:v>
                </c:pt>
                <c:pt idx="648">
                  <c:v>27951.0</c:v>
                </c:pt>
                <c:pt idx="649">
                  <c:v>27952.0</c:v>
                </c:pt>
                <c:pt idx="650">
                  <c:v>27953.0</c:v>
                </c:pt>
                <c:pt idx="651">
                  <c:v>27954.0</c:v>
                </c:pt>
                <c:pt idx="652">
                  <c:v>27955.0</c:v>
                </c:pt>
                <c:pt idx="653">
                  <c:v>27956.0</c:v>
                </c:pt>
                <c:pt idx="654">
                  <c:v>27957.0</c:v>
                </c:pt>
                <c:pt idx="655">
                  <c:v>27958.0</c:v>
                </c:pt>
                <c:pt idx="656">
                  <c:v>27959.0</c:v>
                </c:pt>
                <c:pt idx="657">
                  <c:v>27960.0</c:v>
                </c:pt>
                <c:pt idx="658">
                  <c:v>27961.0</c:v>
                </c:pt>
                <c:pt idx="659">
                  <c:v>27962.0</c:v>
                </c:pt>
                <c:pt idx="660">
                  <c:v>27963.0</c:v>
                </c:pt>
                <c:pt idx="661">
                  <c:v>27964.0</c:v>
                </c:pt>
                <c:pt idx="662">
                  <c:v>27965.0</c:v>
                </c:pt>
                <c:pt idx="663">
                  <c:v>27966.0</c:v>
                </c:pt>
                <c:pt idx="664">
                  <c:v>27967.0</c:v>
                </c:pt>
                <c:pt idx="665">
                  <c:v>27968.0</c:v>
                </c:pt>
                <c:pt idx="666">
                  <c:v>27969.0</c:v>
                </c:pt>
                <c:pt idx="667">
                  <c:v>27970.0</c:v>
                </c:pt>
                <c:pt idx="668">
                  <c:v>27971.0</c:v>
                </c:pt>
                <c:pt idx="669">
                  <c:v>27972.0</c:v>
                </c:pt>
                <c:pt idx="670">
                  <c:v>27973.0</c:v>
                </c:pt>
                <c:pt idx="671">
                  <c:v>27974.0</c:v>
                </c:pt>
                <c:pt idx="672">
                  <c:v>27975.0</c:v>
                </c:pt>
                <c:pt idx="673">
                  <c:v>27976.0</c:v>
                </c:pt>
                <c:pt idx="674">
                  <c:v>27977.0</c:v>
                </c:pt>
                <c:pt idx="675">
                  <c:v>27978.0</c:v>
                </c:pt>
                <c:pt idx="676">
                  <c:v>27979.0</c:v>
                </c:pt>
                <c:pt idx="677">
                  <c:v>27980.0</c:v>
                </c:pt>
                <c:pt idx="678">
                  <c:v>27981.0</c:v>
                </c:pt>
                <c:pt idx="679">
                  <c:v>27982.0</c:v>
                </c:pt>
                <c:pt idx="680">
                  <c:v>27983.0</c:v>
                </c:pt>
                <c:pt idx="681">
                  <c:v>27984.0</c:v>
                </c:pt>
                <c:pt idx="682">
                  <c:v>27985.0</c:v>
                </c:pt>
                <c:pt idx="683">
                  <c:v>27986.0</c:v>
                </c:pt>
                <c:pt idx="684">
                  <c:v>27987.0</c:v>
                </c:pt>
                <c:pt idx="685">
                  <c:v>27988.0</c:v>
                </c:pt>
                <c:pt idx="686">
                  <c:v>27989.0</c:v>
                </c:pt>
                <c:pt idx="687">
                  <c:v>27990.0</c:v>
                </c:pt>
                <c:pt idx="688">
                  <c:v>27991.0</c:v>
                </c:pt>
                <c:pt idx="689">
                  <c:v>27992.0</c:v>
                </c:pt>
                <c:pt idx="690">
                  <c:v>27993.0</c:v>
                </c:pt>
                <c:pt idx="691">
                  <c:v>27994.0</c:v>
                </c:pt>
                <c:pt idx="692">
                  <c:v>27995.0</c:v>
                </c:pt>
                <c:pt idx="693">
                  <c:v>27996.0</c:v>
                </c:pt>
                <c:pt idx="694">
                  <c:v>27997.0</c:v>
                </c:pt>
                <c:pt idx="695">
                  <c:v>27998.0</c:v>
                </c:pt>
                <c:pt idx="696">
                  <c:v>27999.0</c:v>
                </c:pt>
                <c:pt idx="697">
                  <c:v>28000.0</c:v>
                </c:pt>
                <c:pt idx="698">
                  <c:v>28001.0</c:v>
                </c:pt>
                <c:pt idx="699">
                  <c:v>28002.0</c:v>
                </c:pt>
                <c:pt idx="700">
                  <c:v>28003.0</c:v>
                </c:pt>
                <c:pt idx="701">
                  <c:v>28004.0</c:v>
                </c:pt>
                <c:pt idx="702">
                  <c:v>28005.0</c:v>
                </c:pt>
                <c:pt idx="703">
                  <c:v>28006.0</c:v>
                </c:pt>
                <c:pt idx="704">
                  <c:v>28007.0</c:v>
                </c:pt>
                <c:pt idx="705">
                  <c:v>28008.0</c:v>
                </c:pt>
                <c:pt idx="706">
                  <c:v>28009.0</c:v>
                </c:pt>
                <c:pt idx="707">
                  <c:v>28010.0</c:v>
                </c:pt>
                <c:pt idx="708">
                  <c:v>28011.0</c:v>
                </c:pt>
                <c:pt idx="709">
                  <c:v>28012.0</c:v>
                </c:pt>
                <c:pt idx="710">
                  <c:v>28013.0</c:v>
                </c:pt>
                <c:pt idx="711">
                  <c:v>28014.0</c:v>
                </c:pt>
                <c:pt idx="712">
                  <c:v>28015.0</c:v>
                </c:pt>
                <c:pt idx="713">
                  <c:v>28016.0</c:v>
                </c:pt>
                <c:pt idx="714">
                  <c:v>28017.0</c:v>
                </c:pt>
                <c:pt idx="715">
                  <c:v>28018.0</c:v>
                </c:pt>
                <c:pt idx="716">
                  <c:v>28019.0</c:v>
                </c:pt>
                <c:pt idx="717">
                  <c:v>28020.0</c:v>
                </c:pt>
                <c:pt idx="718">
                  <c:v>28021.0</c:v>
                </c:pt>
                <c:pt idx="719">
                  <c:v>28022.0</c:v>
                </c:pt>
                <c:pt idx="720">
                  <c:v>28023.0</c:v>
                </c:pt>
                <c:pt idx="721">
                  <c:v>28024.0</c:v>
                </c:pt>
                <c:pt idx="722">
                  <c:v>28025.0</c:v>
                </c:pt>
                <c:pt idx="723">
                  <c:v>28026.0</c:v>
                </c:pt>
                <c:pt idx="724">
                  <c:v>28027.0</c:v>
                </c:pt>
                <c:pt idx="725">
                  <c:v>28028.0</c:v>
                </c:pt>
                <c:pt idx="726">
                  <c:v>28029.0</c:v>
                </c:pt>
                <c:pt idx="727">
                  <c:v>28030.0</c:v>
                </c:pt>
                <c:pt idx="728">
                  <c:v>28031.0</c:v>
                </c:pt>
                <c:pt idx="729">
                  <c:v>28032.0</c:v>
                </c:pt>
                <c:pt idx="730">
                  <c:v>28033.0</c:v>
                </c:pt>
              </c:numCache>
            </c:numRef>
          </c:xVal>
          <c:yVal>
            <c:numRef>
              <c:f>Results!$G$2193:$G$2923</c:f>
              <c:numCache>
                <c:formatCode>0.00000</c:formatCode>
                <c:ptCount val="731"/>
                <c:pt idx="0">
                  <c:v>4.504939271178722</c:v>
                </c:pt>
                <c:pt idx="1">
                  <c:v>4.115793666833091</c:v>
                </c:pt>
                <c:pt idx="2">
                  <c:v>3.861515632941897</c:v>
                </c:pt>
                <c:pt idx="3">
                  <c:v>3.959675302528684</c:v>
                </c:pt>
                <c:pt idx="4">
                  <c:v>3.849767437506532</c:v>
                </c:pt>
                <c:pt idx="5">
                  <c:v>4.155116741234581</c:v>
                </c:pt>
                <c:pt idx="6">
                  <c:v>4.185318070817318</c:v>
                </c:pt>
                <c:pt idx="7">
                  <c:v>4.244417179816048</c:v>
                </c:pt>
                <c:pt idx="8">
                  <c:v>4.624843293389259</c:v>
                </c:pt>
                <c:pt idx="9">
                  <c:v>4.592684872668518</c:v>
                </c:pt>
                <c:pt idx="10">
                  <c:v>4.655645661179587</c:v>
                </c:pt>
                <c:pt idx="11">
                  <c:v>4.90036463366117</c:v>
                </c:pt>
                <c:pt idx="12">
                  <c:v>5.02523042151241</c:v>
                </c:pt>
                <c:pt idx="13">
                  <c:v>5.201112761564447</c:v>
                </c:pt>
                <c:pt idx="14">
                  <c:v>5.361514142496595</c:v>
                </c:pt>
                <c:pt idx="15">
                  <c:v>5.672205834824424</c:v>
                </c:pt>
                <c:pt idx="16">
                  <c:v>5.66786646023613</c:v>
                </c:pt>
                <c:pt idx="17">
                  <c:v>5.84729018673548</c:v>
                </c:pt>
                <c:pt idx="18">
                  <c:v>5.805328950188431</c:v>
                </c:pt>
                <c:pt idx="19">
                  <c:v>5.539834710234755</c:v>
                </c:pt>
                <c:pt idx="20">
                  <c:v>5.371202134287212</c:v>
                </c:pt>
                <c:pt idx="21">
                  <c:v>5.131395712078062</c:v>
                </c:pt>
                <c:pt idx="22">
                  <c:v>5.04211138820597</c:v>
                </c:pt>
                <c:pt idx="23">
                  <c:v>5.268903245594874</c:v>
                </c:pt>
                <c:pt idx="24">
                  <c:v>4.925147464330948</c:v>
                </c:pt>
                <c:pt idx="25">
                  <c:v>4.853081816288626</c:v>
                </c:pt>
                <c:pt idx="26">
                  <c:v>4.737957307829709</c:v>
                </c:pt>
                <c:pt idx="27">
                  <c:v>4.634879782457419</c:v>
                </c:pt>
                <c:pt idx="28">
                  <c:v>4.520650207415297</c:v>
                </c:pt>
                <c:pt idx="29">
                  <c:v>4.64053034505883</c:v>
                </c:pt>
                <c:pt idx="30">
                  <c:v>4.594150094909969</c:v>
                </c:pt>
                <c:pt idx="31">
                  <c:v>8.919630834037608</c:v>
                </c:pt>
                <c:pt idx="32">
                  <c:v>9.000607607942422</c:v>
                </c:pt>
                <c:pt idx="33">
                  <c:v>8.618731237844253</c:v>
                </c:pt>
                <c:pt idx="34">
                  <c:v>8.56115931880555</c:v>
                </c:pt>
                <c:pt idx="35">
                  <c:v>9.46788676616985</c:v>
                </c:pt>
                <c:pt idx="36">
                  <c:v>9.544593649926833</c:v>
                </c:pt>
                <c:pt idx="37">
                  <c:v>9.347259158813371</c:v>
                </c:pt>
                <c:pt idx="38">
                  <c:v>9.329394798053583</c:v>
                </c:pt>
                <c:pt idx="39">
                  <c:v>9.909009354378095</c:v>
                </c:pt>
                <c:pt idx="40">
                  <c:v>9.49553280017739</c:v>
                </c:pt>
                <c:pt idx="41">
                  <c:v>9.38446405193799</c:v>
                </c:pt>
                <c:pt idx="42">
                  <c:v>9.530018516876431</c:v>
                </c:pt>
                <c:pt idx="43">
                  <c:v>11.67077852164417</c:v>
                </c:pt>
                <c:pt idx="44">
                  <c:v>14.6550419370726</c:v>
                </c:pt>
                <c:pt idx="45">
                  <c:v>14.4074877911201</c:v>
                </c:pt>
                <c:pt idx="46">
                  <c:v>14.00814789040406</c:v>
                </c:pt>
                <c:pt idx="47">
                  <c:v>13.38220009799262</c:v>
                </c:pt>
                <c:pt idx="48">
                  <c:v>12.6840742429973</c:v>
                </c:pt>
                <c:pt idx="49">
                  <c:v>12.64119922815384</c:v>
                </c:pt>
                <c:pt idx="50">
                  <c:v>12.59694732554216</c:v>
                </c:pt>
                <c:pt idx="51">
                  <c:v>13.42673456941455</c:v>
                </c:pt>
                <c:pt idx="52">
                  <c:v>13.99693591079812</c:v>
                </c:pt>
                <c:pt idx="53">
                  <c:v>13.84746309176739</c:v>
                </c:pt>
                <c:pt idx="54">
                  <c:v>13.26533530741285</c:v>
                </c:pt>
                <c:pt idx="55">
                  <c:v>13.12699852810583</c:v>
                </c:pt>
                <c:pt idx="56">
                  <c:v>12.22895743869218</c:v>
                </c:pt>
                <c:pt idx="57">
                  <c:v>11.98219816157418</c:v>
                </c:pt>
                <c:pt idx="58">
                  <c:v>12.81376158340992</c:v>
                </c:pt>
                <c:pt idx="59">
                  <c:v>14.54403261429665</c:v>
                </c:pt>
                <c:pt idx="60">
                  <c:v>15.32801922113266</c:v>
                </c:pt>
                <c:pt idx="61">
                  <c:v>15.19499250689249</c:v>
                </c:pt>
                <c:pt idx="62">
                  <c:v>16.49318832128547</c:v>
                </c:pt>
                <c:pt idx="63">
                  <c:v>16.58620429715209</c:v>
                </c:pt>
                <c:pt idx="64">
                  <c:v>15.66888738299879</c:v>
                </c:pt>
                <c:pt idx="65">
                  <c:v>16.83781640393022</c:v>
                </c:pt>
                <c:pt idx="66">
                  <c:v>16.59031419436087</c:v>
                </c:pt>
                <c:pt idx="67">
                  <c:v>16.80098944276106</c:v>
                </c:pt>
                <c:pt idx="68">
                  <c:v>17.90948852701511</c:v>
                </c:pt>
                <c:pt idx="69">
                  <c:v>17.91665767839051</c:v>
                </c:pt>
                <c:pt idx="70">
                  <c:v>17.68025366888935</c:v>
                </c:pt>
                <c:pt idx="71">
                  <c:v>19.41920951488218</c:v>
                </c:pt>
                <c:pt idx="72">
                  <c:v>19.26927579448185</c:v>
                </c:pt>
                <c:pt idx="73">
                  <c:v>18.35861971824816</c:v>
                </c:pt>
                <c:pt idx="74">
                  <c:v>18.3158529524915</c:v>
                </c:pt>
                <c:pt idx="75">
                  <c:v>18.36194926931369</c:v>
                </c:pt>
                <c:pt idx="76">
                  <c:v>18.60337586979166</c:v>
                </c:pt>
                <c:pt idx="77">
                  <c:v>19.23593073075443</c:v>
                </c:pt>
                <c:pt idx="78">
                  <c:v>19.94983728683921</c:v>
                </c:pt>
                <c:pt idx="79">
                  <c:v>21.89752475020604</c:v>
                </c:pt>
                <c:pt idx="80">
                  <c:v>23.3250569031931</c:v>
                </c:pt>
                <c:pt idx="81">
                  <c:v>26.50191252022214</c:v>
                </c:pt>
                <c:pt idx="82">
                  <c:v>23.70097130886523</c:v>
                </c:pt>
                <c:pt idx="83">
                  <c:v>28.77593673829383</c:v>
                </c:pt>
                <c:pt idx="84">
                  <c:v>26.39714902523793</c:v>
                </c:pt>
                <c:pt idx="85">
                  <c:v>25.75012670969131</c:v>
                </c:pt>
                <c:pt idx="86">
                  <c:v>25.51847907997729</c:v>
                </c:pt>
                <c:pt idx="87">
                  <c:v>28.45454257634168</c:v>
                </c:pt>
                <c:pt idx="88">
                  <c:v>27.87901365598889</c:v>
                </c:pt>
                <c:pt idx="89">
                  <c:v>28.44250164736944</c:v>
                </c:pt>
                <c:pt idx="90">
                  <c:v>29.55484961604791</c:v>
                </c:pt>
                <c:pt idx="91">
                  <c:v>28.06307198644213</c:v>
                </c:pt>
                <c:pt idx="92">
                  <c:v>40.42678832156313</c:v>
                </c:pt>
                <c:pt idx="93">
                  <c:v>41.6326880367588</c:v>
                </c:pt>
                <c:pt idx="94">
                  <c:v>52.53340912790532</c:v>
                </c:pt>
                <c:pt idx="95">
                  <c:v>53.9497739609209</c:v>
                </c:pt>
                <c:pt idx="96">
                  <c:v>54.99854328739664</c:v>
                </c:pt>
                <c:pt idx="97">
                  <c:v>57.1318746362215</c:v>
                </c:pt>
                <c:pt idx="98">
                  <c:v>63.36021494340582</c:v>
                </c:pt>
                <c:pt idx="99">
                  <c:v>59.84651182764283</c:v>
                </c:pt>
                <c:pt idx="100">
                  <c:v>69.12805279916473</c:v>
                </c:pt>
                <c:pt idx="101">
                  <c:v>72.05987004526976</c:v>
                </c:pt>
                <c:pt idx="102">
                  <c:v>15.19040482221737</c:v>
                </c:pt>
                <c:pt idx="103">
                  <c:v>15.32831075125171</c:v>
                </c:pt>
                <c:pt idx="104">
                  <c:v>14.67796358310504</c:v>
                </c:pt>
                <c:pt idx="105">
                  <c:v>14.57991683959492</c:v>
                </c:pt>
                <c:pt idx="106">
                  <c:v>16.1241014863764</c:v>
                </c:pt>
                <c:pt idx="107">
                  <c:v>16.25473566155693</c:v>
                </c:pt>
                <c:pt idx="108">
                  <c:v>15.91866897211942</c:v>
                </c:pt>
                <c:pt idx="109">
                  <c:v>15.88824541795216</c:v>
                </c:pt>
                <c:pt idx="110">
                  <c:v>16.8753467806925</c:v>
                </c:pt>
                <c:pt idx="111">
                  <c:v>79.72808499320868</c:v>
                </c:pt>
                <c:pt idx="112">
                  <c:v>23.49095162356667</c:v>
                </c:pt>
                <c:pt idx="113">
                  <c:v>25.4979190544482</c:v>
                </c:pt>
                <c:pt idx="114">
                  <c:v>25.64171865081593</c:v>
                </c:pt>
                <c:pt idx="115">
                  <c:v>24.2235772964138</c:v>
                </c:pt>
                <c:pt idx="116">
                  <c:v>26.03070257598387</c:v>
                </c:pt>
                <c:pt idx="117">
                  <c:v>25.64807241482506</c:v>
                </c:pt>
                <c:pt idx="118">
                  <c:v>25.97376932229026</c:v>
                </c:pt>
                <c:pt idx="119">
                  <c:v>27.68747193525095</c:v>
                </c:pt>
                <c:pt idx="120">
                  <c:v>27.69855520416768</c:v>
                </c:pt>
                <c:pt idx="121">
                  <c:v>134.4358120403882</c:v>
                </c:pt>
                <c:pt idx="122">
                  <c:v>147.3077355328887</c:v>
                </c:pt>
                <c:pt idx="123">
                  <c:v>227.5481264470251</c:v>
                </c:pt>
                <c:pt idx="124">
                  <c:v>248.702479706254</c:v>
                </c:pt>
                <c:pt idx="125">
                  <c:v>231.079214257848</c:v>
                </c:pt>
                <c:pt idx="126">
                  <c:v>216.3540851617066</c:v>
                </c:pt>
                <c:pt idx="127">
                  <c:v>231.1719994729341</c:v>
                </c:pt>
                <c:pt idx="128">
                  <c:v>247.3513972529871</c:v>
                </c:pt>
                <c:pt idx="129">
                  <c:v>239.4926266124434</c:v>
                </c:pt>
                <c:pt idx="130">
                  <c:v>233.7534523965139</c:v>
                </c:pt>
                <c:pt idx="131">
                  <c:v>263.5030871452348</c:v>
                </c:pt>
                <c:pt idx="132">
                  <c:v>325.6402983054125</c:v>
                </c:pt>
                <c:pt idx="133">
                  <c:v>367.3778122572956</c:v>
                </c:pt>
                <c:pt idx="134">
                  <c:v>369.4239424730005</c:v>
                </c:pt>
                <c:pt idx="135">
                  <c:v>350.3164369210892</c:v>
                </c:pt>
                <c:pt idx="136">
                  <c:v>327.0311217680969</c:v>
                </c:pt>
                <c:pt idx="137">
                  <c:v>294.5655050551146</c:v>
                </c:pt>
                <c:pt idx="138">
                  <c:v>298.7067814926503</c:v>
                </c:pt>
                <c:pt idx="139">
                  <c:v>326.0987103595739</c:v>
                </c:pt>
                <c:pt idx="140">
                  <c:v>317.7763741657697</c:v>
                </c:pt>
                <c:pt idx="141">
                  <c:v>315.8192198320248</c:v>
                </c:pt>
                <c:pt idx="142">
                  <c:v>313.7372546502521</c:v>
                </c:pt>
                <c:pt idx="143">
                  <c:v>327.1029343226947</c:v>
                </c:pt>
                <c:pt idx="144">
                  <c:v>351.9372030900394</c:v>
                </c:pt>
                <c:pt idx="145">
                  <c:v>355.1079153244217</c:v>
                </c:pt>
                <c:pt idx="146">
                  <c:v>365.0009942711544</c:v>
                </c:pt>
                <c:pt idx="147">
                  <c:v>380.8461710657935</c:v>
                </c:pt>
                <c:pt idx="148">
                  <c:v>387.6746522942248</c:v>
                </c:pt>
                <c:pt idx="149">
                  <c:v>409.7093150450231</c:v>
                </c:pt>
                <c:pt idx="150">
                  <c:v>408.2506462712614</c:v>
                </c:pt>
                <c:pt idx="151">
                  <c:v>632.4116248590889</c:v>
                </c:pt>
                <c:pt idx="152">
                  <c:v>619.2578054595796</c:v>
                </c:pt>
                <c:pt idx="153">
                  <c:v>594.026861615743</c:v>
                </c:pt>
                <c:pt idx="154">
                  <c:v>581.223575659732</c:v>
                </c:pt>
                <c:pt idx="155">
                  <c:v>567.0678242269062</c:v>
                </c:pt>
                <c:pt idx="156">
                  <c:v>583.5244158181592</c:v>
                </c:pt>
                <c:pt idx="157">
                  <c:v>576.028307347515</c:v>
                </c:pt>
                <c:pt idx="158">
                  <c:v>531.3265683013043</c:v>
                </c:pt>
                <c:pt idx="159">
                  <c:v>520.251214762473</c:v>
                </c:pt>
                <c:pt idx="160">
                  <c:v>504.9855286878557</c:v>
                </c:pt>
                <c:pt idx="161">
                  <c:v>482.777866078526</c:v>
                </c:pt>
                <c:pt idx="162">
                  <c:v>436.3899338732687</c:v>
                </c:pt>
                <c:pt idx="163">
                  <c:v>410.1525701219233</c:v>
                </c:pt>
                <c:pt idx="164">
                  <c:v>421.5417370125214</c:v>
                </c:pt>
                <c:pt idx="165">
                  <c:v>409.4106806406257</c:v>
                </c:pt>
                <c:pt idx="166">
                  <c:v>394.467149475255</c:v>
                </c:pt>
                <c:pt idx="167">
                  <c:v>382.3916383906163</c:v>
                </c:pt>
                <c:pt idx="168">
                  <c:v>357.3594392411391</c:v>
                </c:pt>
                <c:pt idx="169">
                  <c:v>352.8936706701724</c:v>
                </c:pt>
                <c:pt idx="170">
                  <c:v>333.287063132511</c:v>
                </c:pt>
                <c:pt idx="171">
                  <c:v>338.1596324896857</c:v>
                </c:pt>
                <c:pt idx="172">
                  <c:v>344.0282414216425</c:v>
                </c:pt>
                <c:pt idx="173">
                  <c:v>339.4412699863959</c:v>
                </c:pt>
                <c:pt idx="174">
                  <c:v>330.0446037177728</c:v>
                </c:pt>
                <c:pt idx="175">
                  <c:v>311.9948518200706</c:v>
                </c:pt>
                <c:pt idx="176">
                  <c:v>281.9911832414525</c:v>
                </c:pt>
                <c:pt idx="177">
                  <c:v>310.0835890525527</c:v>
                </c:pt>
                <c:pt idx="178">
                  <c:v>293.2904581539293</c:v>
                </c:pt>
                <c:pt idx="179">
                  <c:v>276.053433764032</c:v>
                </c:pt>
                <c:pt idx="180">
                  <c:v>248.1812038030836</c:v>
                </c:pt>
                <c:pt idx="181">
                  <c:v>225.2962651822776</c:v>
                </c:pt>
                <c:pt idx="182">
                  <c:v>329.8989406416323</c:v>
                </c:pt>
                <c:pt idx="183">
                  <c:v>341.8214585189331</c:v>
                </c:pt>
                <c:pt idx="184">
                  <c:v>310.0260007698079</c:v>
                </c:pt>
                <c:pt idx="185">
                  <c:v>316.6398144466525</c:v>
                </c:pt>
                <c:pt idx="186">
                  <c:v>291.1263443010328</c:v>
                </c:pt>
                <c:pt idx="187">
                  <c:v>260.1863182910035</c:v>
                </c:pt>
                <c:pt idx="188">
                  <c:v>238.5898274818352</c:v>
                </c:pt>
                <c:pt idx="189">
                  <c:v>226.073310119177</c:v>
                </c:pt>
                <c:pt idx="190">
                  <c:v>225.3945348687817</c:v>
                </c:pt>
                <c:pt idx="191">
                  <c:v>204.0676289924966</c:v>
                </c:pt>
                <c:pt idx="192">
                  <c:v>186.7912353709781</c:v>
                </c:pt>
                <c:pt idx="193">
                  <c:v>179.1978341112341</c:v>
                </c:pt>
                <c:pt idx="194">
                  <c:v>181.4091678961627</c:v>
                </c:pt>
                <c:pt idx="195">
                  <c:v>175.5954917077592</c:v>
                </c:pt>
                <c:pt idx="196">
                  <c:v>174.5726741822889</c:v>
                </c:pt>
                <c:pt idx="197">
                  <c:v>166.3417103482805</c:v>
                </c:pt>
                <c:pt idx="198">
                  <c:v>157.4437946935392</c:v>
                </c:pt>
                <c:pt idx="199">
                  <c:v>152.0163943910349</c:v>
                </c:pt>
                <c:pt idx="200">
                  <c:v>148.9229219503114</c:v>
                </c:pt>
                <c:pt idx="201">
                  <c:v>147.0189105218344</c:v>
                </c:pt>
                <c:pt idx="202">
                  <c:v>145.6732703513638</c:v>
                </c:pt>
                <c:pt idx="203">
                  <c:v>134.8442959493742</c:v>
                </c:pt>
                <c:pt idx="204">
                  <c:v>129.4808667390962</c:v>
                </c:pt>
                <c:pt idx="205">
                  <c:v>127.4045200871825</c:v>
                </c:pt>
                <c:pt idx="206">
                  <c:v>124.1158151932568</c:v>
                </c:pt>
                <c:pt idx="207">
                  <c:v>116.1866876191805</c:v>
                </c:pt>
                <c:pt idx="208">
                  <c:v>114.0115321364653</c:v>
                </c:pt>
                <c:pt idx="209">
                  <c:v>105.9684062796092</c:v>
                </c:pt>
                <c:pt idx="210">
                  <c:v>99.03604144023497</c:v>
                </c:pt>
                <c:pt idx="211">
                  <c:v>91.89435396845695</c:v>
                </c:pt>
                <c:pt idx="212">
                  <c:v>594.332757500491</c:v>
                </c:pt>
                <c:pt idx="213">
                  <c:v>578.8141449173283</c:v>
                </c:pt>
                <c:pt idx="214">
                  <c:v>508.5456539444108</c:v>
                </c:pt>
                <c:pt idx="215">
                  <c:v>506.8719242223627</c:v>
                </c:pt>
                <c:pt idx="216">
                  <c:v>447.4186535644731</c:v>
                </c:pt>
                <c:pt idx="217">
                  <c:v>441.5262114697385</c:v>
                </c:pt>
                <c:pt idx="218">
                  <c:v>450.1960988756948</c:v>
                </c:pt>
                <c:pt idx="219">
                  <c:v>402.7688009525918</c:v>
                </c:pt>
                <c:pt idx="220">
                  <c:v>380.7457320401902</c:v>
                </c:pt>
                <c:pt idx="221">
                  <c:v>367.9490837232759</c:v>
                </c:pt>
                <c:pt idx="222">
                  <c:v>356.7634459068182</c:v>
                </c:pt>
                <c:pt idx="223">
                  <c:v>341.650233346569</c:v>
                </c:pt>
                <c:pt idx="224">
                  <c:v>327.7060164926566</c:v>
                </c:pt>
                <c:pt idx="225">
                  <c:v>316.5746010773495</c:v>
                </c:pt>
                <c:pt idx="226">
                  <c:v>298.7921145824886</c:v>
                </c:pt>
                <c:pt idx="227">
                  <c:v>283.5463471188563</c:v>
                </c:pt>
                <c:pt idx="228">
                  <c:v>267.9709531200937</c:v>
                </c:pt>
                <c:pt idx="229">
                  <c:v>265.1591378030535</c:v>
                </c:pt>
                <c:pt idx="230">
                  <c:v>267.4728612390676</c:v>
                </c:pt>
                <c:pt idx="231">
                  <c:v>262.5346630449794</c:v>
                </c:pt>
                <c:pt idx="232">
                  <c:v>271.8316578284267</c:v>
                </c:pt>
                <c:pt idx="233">
                  <c:v>262.9048005148344</c:v>
                </c:pt>
                <c:pt idx="234">
                  <c:v>228.4253387608219</c:v>
                </c:pt>
                <c:pt idx="235">
                  <c:v>210.0817322107297</c:v>
                </c:pt>
                <c:pt idx="236">
                  <c:v>202.0218213054471</c:v>
                </c:pt>
                <c:pt idx="237">
                  <c:v>200.1770634845494</c:v>
                </c:pt>
                <c:pt idx="238">
                  <c:v>198.9263132169403</c:v>
                </c:pt>
                <c:pt idx="239">
                  <c:v>201.3387750411225</c:v>
                </c:pt>
                <c:pt idx="240">
                  <c:v>191.4266555547867</c:v>
                </c:pt>
                <c:pt idx="241">
                  <c:v>191.0268335057129</c:v>
                </c:pt>
                <c:pt idx="242">
                  <c:v>187.474298066883</c:v>
                </c:pt>
                <c:pt idx="243">
                  <c:v>235.770205435998</c:v>
                </c:pt>
                <c:pt idx="244">
                  <c:v>229.7246187406747</c:v>
                </c:pt>
                <c:pt idx="245">
                  <c:v>232.56279429311</c:v>
                </c:pt>
                <c:pt idx="246">
                  <c:v>219.8824198526283</c:v>
                </c:pt>
                <c:pt idx="247">
                  <c:v>214.005949669836</c:v>
                </c:pt>
                <c:pt idx="248">
                  <c:v>231.8750847211573</c:v>
                </c:pt>
                <c:pt idx="249">
                  <c:v>239.8971989415885</c:v>
                </c:pt>
                <c:pt idx="250">
                  <c:v>241.0053299362513</c:v>
                </c:pt>
                <c:pt idx="251">
                  <c:v>250.5555180479371</c:v>
                </c:pt>
                <c:pt idx="252">
                  <c:v>240.1772057114484</c:v>
                </c:pt>
                <c:pt idx="253">
                  <c:v>229.406339246839</c:v>
                </c:pt>
                <c:pt idx="254">
                  <c:v>215.851908461477</c:v>
                </c:pt>
                <c:pt idx="255">
                  <c:v>209.4684925331165</c:v>
                </c:pt>
                <c:pt idx="256">
                  <c:v>203.9637532540188</c:v>
                </c:pt>
                <c:pt idx="257">
                  <c:v>192.3191295903885</c:v>
                </c:pt>
                <c:pt idx="258">
                  <c:v>180.6211460827636</c:v>
                </c:pt>
                <c:pt idx="259">
                  <c:v>173.8391647808566</c:v>
                </c:pt>
                <c:pt idx="260">
                  <c:v>171.1674610498418</c:v>
                </c:pt>
                <c:pt idx="261">
                  <c:v>167.1656348246886</c:v>
                </c:pt>
                <c:pt idx="262">
                  <c:v>160.2107602167227</c:v>
                </c:pt>
                <c:pt idx="263">
                  <c:v>152.7470884332641</c:v>
                </c:pt>
                <c:pt idx="264">
                  <c:v>148.164988462966</c:v>
                </c:pt>
                <c:pt idx="265">
                  <c:v>144.6819200522518</c:v>
                </c:pt>
                <c:pt idx="266">
                  <c:v>145.9160629168987</c:v>
                </c:pt>
                <c:pt idx="267">
                  <c:v>149.5154020525364</c:v>
                </c:pt>
                <c:pt idx="268">
                  <c:v>145.3442033121403</c:v>
                </c:pt>
                <c:pt idx="269">
                  <c:v>141.0576138862818</c:v>
                </c:pt>
                <c:pt idx="270">
                  <c:v>133.0875513957006</c:v>
                </c:pt>
                <c:pt idx="271">
                  <c:v>130.2079449222852</c:v>
                </c:pt>
                <c:pt idx="272">
                  <c:v>129.6307170470967</c:v>
                </c:pt>
                <c:pt idx="273">
                  <c:v>33.67589986635784</c:v>
                </c:pt>
                <c:pt idx="274">
                  <c:v>33.73329003322158</c:v>
                </c:pt>
                <c:pt idx="275">
                  <c:v>35.23030812787425</c:v>
                </c:pt>
                <c:pt idx="276">
                  <c:v>34.89902369924368</c:v>
                </c:pt>
                <c:pt idx="277">
                  <c:v>33.7056258198089</c:v>
                </c:pt>
                <c:pt idx="278">
                  <c:v>33.28974796397973</c:v>
                </c:pt>
                <c:pt idx="279">
                  <c:v>36.82567367346203</c:v>
                </c:pt>
                <c:pt idx="280">
                  <c:v>37.01481829619244</c:v>
                </c:pt>
                <c:pt idx="281">
                  <c:v>36.46905419867901</c:v>
                </c:pt>
                <c:pt idx="282">
                  <c:v>35.74538339618302</c:v>
                </c:pt>
                <c:pt idx="283">
                  <c:v>36.45404077786043</c:v>
                </c:pt>
                <c:pt idx="284">
                  <c:v>36.73018147971285</c:v>
                </c:pt>
                <c:pt idx="285">
                  <c:v>36.75799283443204</c:v>
                </c:pt>
                <c:pt idx="286">
                  <c:v>39.99267303330645</c:v>
                </c:pt>
                <c:pt idx="287">
                  <c:v>38.87034547017086</c:v>
                </c:pt>
                <c:pt idx="288">
                  <c:v>44.08156012421139</c:v>
                </c:pt>
                <c:pt idx="289">
                  <c:v>43.37740810449943</c:v>
                </c:pt>
                <c:pt idx="290">
                  <c:v>42.7581389169595</c:v>
                </c:pt>
                <c:pt idx="291">
                  <c:v>49.05454983612025</c:v>
                </c:pt>
                <c:pt idx="292">
                  <c:v>49.72187502225238</c:v>
                </c:pt>
                <c:pt idx="293">
                  <c:v>47.98380664072609</c:v>
                </c:pt>
                <c:pt idx="294">
                  <c:v>54.02799140687937</c:v>
                </c:pt>
                <c:pt idx="295">
                  <c:v>92.8244920734009</c:v>
                </c:pt>
                <c:pt idx="296">
                  <c:v>83.91866953190208</c:v>
                </c:pt>
                <c:pt idx="297">
                  <c:v>77.83182267206678</c:v>
                </c:pt>
                <c:pt idx="298">
                  <c:v>69.88363856494989</c:v>
                </c:pt>
                <c:pt idx="299">
                  <c:v>65.68009060121592</c:v>
                </c:pt>
                <c:pt idx="300">
                  <c:v>69.54870916998682</c:v>
                </c:pt>
                <c:pt idx="301">
                  <c:v>64.24391637056051</c:v>
                </c:pt>
                <c:pt idx="302">
                  <c:v>62.41095263386983</c:v>
                </c:pt>
                <c:pt idx="303">
                  <c:v>63.57319150089753</c:v>
                </c:pt>
                <c:pt idx="304">
                  <c:v>12.404085559859</c:v>
                </c:pt>
                <c:pt idx="305">
                  <c:v>11.71115617591584</c:v>
                </c:pt>
                <c:pt idx="306">
                  <c:v>11.00437736955622</c:v>
                </c:pt>
                <c:pt idx="307">
                  <c:v>10.74194457627887</c:v>
                </c:pt>
                <c:pt idx="308">
                  <c:v>13.14087030026994</c:v>
                </c:pt>
                <c:pt idx="309">
                  <c:v>16.50202559983487</c:v>
                </c:pt>
                <c:pt idx="310">
                  <c:v>18.6278956211224</c:v>
                </c:pt>
                <c:pt idx="311">
                  <c:v>17.96778235306175</c:v>
                </c:pt>
                <c:pt idx="312">
                  <c:v>18.20393256565796</c:v>
                </c:pt>
                <c:pt idx="313">
                  <c:v>18.26199216146614</c:v>
                </c:pt>
                <c:pt idx="314">
                  <c:v>20.13094024663154</c:v>
                </c:pt>
                <c:pt idx="315">
                  <c:v>21.49243217560847</c:v>
                </c:pt>
                <c:pt idx="316">
                  <c:v>21.44658898059758</c:v>
                </c:pt>
                <c:pt idx="317">
                  <c:v>22.70623377054449</c:v>
                </c:pt>
                <c:pt idx="318">
                  <c:v>23.15963204759887</c:v>
                </c:pt>
                <c:pt idx="319">
                  <c:v>22.57516902815689</c:v>
                </c:pt>
                <c:pt idx="320">
                  <c:v>22.61831773220058</c:v>
                </c:pt>
                <c:pt idx="321">
                  <c:v>21.89656135145276</c:v>
                </c:pt>
                <c:pt idx="322">
                  <c:v>19.96692924905559</c:v>
                </c:pt>
                <c:pt idx="323">
                  <c:v>19.7367596159332</c:v>
                </c:pt>
                <c:pt idx="324">
                  <c:v>20.01369332300496</c:v>
                </c:pt>
                <c:pt idx="325">
                  <c:v>19.88112169436433</c:v>
                </c:pt>
                <c:pt idx="326">
                  <c:v>19.42369932808618</c:v>
                </c:pt>
                <c:pt idx="327">
                  <c:v>20.17685139487302</c:v>
                </c:pt>
                <c:pt idx="328">
                  <c:v>27.04018513288606</c:v>
                </c:pt>
                <c:pt idx="329">
                  <c:v>27.89142356380972</c:v>
                </c:pt>
                <c:pt idx="330">
                  <c:v>29.66734903751809</c:v>
                </c:pt>
                <c:pt idx="331">
                  <c:v>31.04007213334769</c:v>
                </c:pt>
                <c:pt idx="332">
                  <c:v>31.68349278778988</c:v>
                </c:pt>
                <c:pt idx="333">
                  <c:v>32.17008283380358</c:v>
                </c:pt>
                <c:pt idx="334">
                  <c:v>29.94291523028362</c:v>
                </c:pt>
                <c:pt idx="335">
                  <c:v>13.05919735815165</c:v>
                </c:pt>
                <c:pt idx="336">
                  <c:v>12.61260081747631</c:v>
                </c:pt>
                <c:pt idx="337">
                  <c:v>12.4707784725737</c:v>
                </c:pt>
                <c:pt idx="338">
                  <c:v>12.21707089503212</c:v>
                </c:pt>
                <c:pt idx="339">
                  <c:v>12.16172558702377</c:v>
                </c:pt>
                <c:pt idx="340">
                  <c:v>12.169046667869</c:v>
                </c:pt>
                <c:pt idx="341">
                  <c:v>11.84716447794739</c:v>
                </c:pt>
                <c:pt idx="342">
                  <c:v>11.44362092636026</c:v>
                </c:pt>
                <c:pt idx="343">
                  <c:v>10.79193844927266</c:v>
                </c:pt>
                <c:pt idx="344">
                  <c:v>11.23343878019203</c:v>
                </c:pt>
                <c:pt idx="345">
                  <c:v>11.004449620837</c:v>
                </c:pt>
                <c:pt idx="346">
                  <c:v>10.6524458002736</c:v>
                </c:pt>
                <c:pt idx="347">
                  <c:v>10.2298192066552</c:v>
                </c:pt>
                <c:pt idx="348">
                  <c:v>10.64226050530167</c:v>
                </c:pt>
                <c:pt idx="349">
                  <c:v>10.73480435045035</c:v>
                </c:pt>
                <c:pt idx="350">
                  <c:v>11.22992711982805</c:v>
                </c:pt>
                <c:pt idx="351">
                  <c:v>10.96913940801985</c:v>
                </c:pt>
                <c:pt idx="352">
                  <c:v>11.40949949951043</c:v>
                </c:pt>
                <c:pt idx="353">
                  <c:v>12.53307451121193</c:v>
                </c:pt>
                <c:pt idx="354">
                  <c:v>12.85739356883382</c:v>
                </c:pt>
                <c:pt idx="355">
                  <c:v>14.26169674166672</c:v>
                </c:pt>
                <c:pt idx="356">
                  <c:v>14.59699979247285</c:v>
                </c:pt>
                <c:pt idx="357">
                  <c:v>15.49632053655288</c:v>
                </c:pt>
                <c:pt idx="358">
                  <c:v>16.09732373056062</c:v>
                </c:pt>
                <c:pt idx="359">
                  <c:v>15.3972341566974</c:v>
                </c:pt>
                <c:pt idx="360">
                  <c:v>16.36260552026792</c:v>
                </c:pt>
                <c:pt idx="361">
                  <c:v>15.10935602295326</c:v>
                </c:pt>
                <c:pt idx="362">
                  <c:v>14.88650051065638</c:v>
                </c:pt>
                <c:pt idx="363">
                  <c:v>14.64629499779645</c:v>
                </c:pt>
                <c:pt idx="364">
                  <c:v>15.04987685098389</c:v>
                </c:pt>
                <c:pt idx="365">
                  <c:v>32.095399735699</c:v>
                </c:pt>
                <c:pt idx="366">
                  <c:v>29.3229353416129</c:v>
                </c:pt>
                <c:pt idx="367">
                  <c:v>27.5113337526729</c:v>
                </c:pt>
                <c:pt idx="368">
                  <c:v>28.21067144485178</c:v>
                </c:pt>
                <c:pt idx="369">
                  <c:v>27.42763383887306</c:v>
                </c:pt>
                <c:pt idx="370">
                  <c:v>29.60309223514238</c:v>
                </c:pt>
                <c:pt idx="371">
                  <c:v>29.8182613389101</c:v>
                </c:pt>
                <c:pt idx="372">
                  <c:v>30.23931241488645</c:v>
                </c:pt>
                <c:pt idx="373">
                  <c:v>32.9496548745831</c:v>
                </c:pt>
                <c:pt idx="374">
                  <c:v>32.72054249242421</c:v>
                </c:pt>
                <c:pt idx="375">
                  <c:v>33.16910606971052</c:v>
                </c:pt>
                <c:pt idx="376">
                  <c:v>34.91260421073002</c:v>
                </c:pt>
                <c:pt idx="377">
                  <c:v>35.80220940475298</c:v>
                </c:pt>
                <c:pt idx="378">
                  <c:v>37.05528157079423</c:v>
                </c:pt>
                <c:pt idx="379">
                  <c:v>38.1980597813934</c:v>
                </c:pt>
                <c:pt idx="380">
                  <c:v>40.41157997768524</c:v>
                </c:pt>
                <c:pt idx="381">
                  <c:v>40.38066414205895</c:v>
                </c:pt>
                <c:pt idx="382">
                  <c:v>41.65896688431958</c:v>
                </c:pt>
                <c:pt idx="383">
                  <c:v>41.3600144280683</c:v>
                </c:pt>
                <c:pt idx="384">
                  <c:v>39.46850307887996</c:v>
                </c:pt>
                <c:pt idx="385">
                  <c:v>38.26708179266561</c:v>
                </c:pt>
                <c:pt idx="386">
                  <c:v>36.55858307233178</c:v>
                </c:pt>
                <c:pt idx="387">
                  <c:v>35.92247770169121</c:v>
                </c:pt>
                <c:pt idx="388">
                  <c:v>37.53825427081552</c:v>
                </c:pt>
                <c:pt idx="389">
                  <c:v>35.08916926722645</c:v>
                </c:pt>
                <c:pt idx="390">
                  <c:v>34.57573819925886</c:v>
                </c:pt>
                <c:pt idx="391">
                  <c:v>33.75553466355215</c:v>
                </c:pt>
                <c:pt idx="392">
                  <c:v>33.02115975160694</c:v>
                </c:pt>
                <c:pt idx="393">
                  <c:v>32.20733216106175</c:v>
                </c:pt>
                <c:pt idx="394">
                  <c:v>33.06141713456086</c:v>
                </c:pt>
                <c:pt idx="395">
                  <c:v>32.73098145524036</c:v>
                </c:pt>
                <c:pt idx="396">
                  <c:v>24.49727505493877</c:v>
                </c:pt>
                <c:pt idx="397">
                  <c:v>24.71967330665094</c:v>
                </c:pt>
                <c:pt idx="398">
                  <c:v>23.67087087868747</c:v>
                </c:pt>
                <c:pt idx="399">
                  <c:v>23.51275277241453</c:v>
                </c:pt>
                <c:pt idx="400">
                  <c:v>26.0030297907394</c:v>
                </c:pt>
                <c:pt idx="401">
                  <c:v>26.21370102422043</c:v>
                </c:pt>
                <c:pt idx="402">
                  <c:v>25.67173270775315</c:v>
                </c:pt>
                <c:pt idx="403">
                  <c:v>25.62266922436961</c:v>
                </c:pt>
                <c:pt idx="404">
                  <c:v>27.21454869520422</c:v>
                </c:pt>
                <c:pt idx="405">
                  <c:v>26.07895810121123</c:v>
                </c:pt>
                <c:pt idx="406">
                  <c:v>25.77391389856941</c:v>
                </c:pt>
                <c:pt idx="407">
                  <c:v>26.17367122366685</c:v>
                </c:pt>
                <c:pt idx="408">
                  <c:v>32.05315072670683</c:v>
                </c:pt>
                <c:pt idx="409">
                  <c:v>40.24926591178432</c:v>
                </c:pt>
                <c:pt idx="410">
                  <c:v>39.56937207792215</c:v>
                </c:pt>
                <c:pt idx="411">
                  <c:v>38.472607024494</c:v>
                </c:pt>
                <c:pt idx="412">
                  <c:v>36.75347587141762</c:v>
                </c:pt>
                <c:pt idx="413">
                  <c:v>34.83611164289797</c:v>
                </c:pt>
                <c:pt idx="414">
                  <c:v>34.71835777492434</c:v>
                </c:pt>
                <c:pt idx="415">
                  <c:v>34.59682236049373</c:v>
                </c:pt>
                <c:pt idx="416">
                  <c:v>36.87578734553</c:v>
                </c:pt>
                <c:pt idx="417">
                  <c:v>38.44181393973214</c:v>
                </c:pt>
                <c:pt idx="418">
                  <c:v>38.03129507082787</c:v>
                </c:pt>
                <c:pt idx="419">
                  <c:v>36.43251315756341</c:v>
                </c:pt>
                <c:pt idx="420">
                  <c:v>36.05257880871498</c:v>
                </c:pt>
                <c:pt idx="421">
                  <c:v>33.58615839431263</c:v>
                </c:pt>
                <c:pt idx="422">
                  <c:v>32.90844762394645</c:v>
                </c:pt>
                <c:pt idx="423">
                  <c:v>35.19229078397946</c:v>
                </c:pt>
                <c:pt idx="424">
                  <c:v>39.94438491790645</c:v>
                </c:pt>
                <c:pt idx="425">
                  <c:v>42.09756097467341</c:v>
                </c:pt>
                <c:pt idx="426">
                  <c:v>21.98283406807427</c:v>
                </c:pt>
                <c:pt idx="427">
                  <c:v>23.8609543213567</c:v>
                </c:pt>
                <c:pt idx="428">
                  <c:v>23.99552199305699</c:v>
                </c:pt>
                <c:pt idx="429">
                  <c:v>22.66842522071419</c:v>
                </c:pt>
                <c:pt idx="430">
                  <c:v>24.35953317570899</c:v>
                </c:pt>
                <c:pt idx="431">
                  <c:v>24.00146784583293</c:v>
                </c:pt>
                <c:pt idx="432">
                  <c:v>24.30625503317317</c:v>
                </c:pt>
                <c:pt idx="433">
                  <c:v>25.90993805063537</c:v>
                </c:pt>
                <c:pt idx="434">
                  <c:v>25.92030977441364</c:v>
                </c:pt>
                <c:pt idx="435">
                  <c:v>25.5783003847062</c:v>
                </c:pt>
                <c:pt idx="436">
                  <c:v>28.0940750911977</c:v>
                </c:pt>
                <c:pt idx="437">
                  <c:v>27.87716362544513</c:v>
                </c:pt>
                <c:pt idx="438">
                  <c:v>26.55970319182871</c:v>
                </c:pt>
                <c:pt idx="439">
                  <c:v>26.49783184080103</c:v>
                </c:pt>
                <c:pt idx="440">
                  <c:v>26.56452010559563</c:v>
                </c:pt>
                <c:pt idx="441">
                  <c:v>26.91379575647331</c:v>
                </c:pt>
                <c:pt idx="442">
                  <c:v>27.82892279856897</c:v>
                </c:pt>
                <c:pt idx="443">
                  <c:v>28.86174261439998</c:v>
                </c:pt>
                <c:pt idx="444">
                  <c:v>31.6794926267307</c:v>
                </c:pt>
                <c:pt idx="445">
                  <c:v>33.74472579033515</c:v>
                </c:pt>
                <c:pt idx="446">
                  <c:v>38.34073265613</c:v>
                </c:pt>
                <c:pt idx="447">
                  <c:v>34.28856705909133</c:v>
                </c:pt>
                <c:pt idx="448">
                  <c:v>41.63059917169272</c:v>
                </c:pt>
                <c:pt idx="449">
                  <c:v>38.18916966420454</c:v>
                </c:pt>
                <c:pt idx="450">
                  <c:v>37.2531123285691</c:v>
                </c:pt>
                <c:pt idx="451">
                  <c:v>36.91798406812695</c:v>
                </c:pt>
                <c:pt idx="452">
                  <c:v>41.165633194945</c:v>
                </c:pt>
                <c:pt idx="453">
                  <c:v>40.33300647586272</c:v>
                </c:pt>
                <c:pt idx="454">
                  <c:v>41.14821339407954</c:v>
                </c:pt>
                <c:pt idx="455">
                  <c:v>42.75746465302724</c:v>
                </c:pt>
                <c:pt idx="456">
                  <c:v>40.59928655039155</c:v>
                </c:pt>
                <c:pt idx="457">
                  <c:v>23.76117606902682</c:v>
                </c:pt>
                <c:pt idx="458">
                  <c:v>24.46995350705718</c:v>
                </c:pt>
                <c:pt idx="459">
                  <c:v>30.87694164239546</c:v>
                </c:pt>
                <c:pt idx="460">
                  <c:v>31.70942167785031</c:v>
                </c:pt>
                <c:pt idx="461">
                  <c:v>32.32584444247773</c:v>
                </c:pt>
                <c:pt idx="462">
                  <c:v>33.57972742199612</c:v>
                </c:pt>
                <c:pt idx="463">
                  <c:v>37.24048546885503</c:v>
                </c:pt>
                <c:pt idx="464">
                  <c:v>35.17527767337452</c:v>
                </c:pt>
                <c:pt idx="465">
                  <c:v>40.6305794268058</c:v>
                </c:pt>
                <c:pt idx="466">
                  <c:v>42.35377903476854</c:v>
                </c:pt>
                <c:pt idx="467">
                  <c:v>8.92828489538901</c:v>
                </c:pt>
                <c:pt idx="468">
                  <c:v>9.009340235098003</c:v>
                </c:pt>
                <c:pt idx="469">
                  <c:v>8.6270933584624</c:v>
                </c:pt>
                <c:pt idx="470">
                  <c:v>8.569465581627703</c:v>
                </c:pt>
                <c:pt idx="471">
                  <c:v>9.4770727599029</c:v>
                </c:pt>
                <c:pt idx="472">
                  <c:v>9.553854066703895</c:v>
                </c:pt>
                <c:pt idx="473">
                  <c:v>9.35632811645668</c:v>
                </c:pt>
                <c:pt idx="474">
                  <c:v>9.338446423222393</c:v>
                </c:pt>
                <c:pt idx="475">
                  <c:v>9.918623336893738</c:v>
                </c:pt>
                <c:pt idx="476">
                  <c:v>46.86083519920626</c:v>
                </c:pt>
                <c:pt idx="477">
                  <c:v>13.80699928761932</c:v>
                </c:pt>
                <c:pt idx="478">
                  <c:v>14.98661083901585</c:v>
                </c:pt>
                <c:pt idx="479">
                  <c:v>15.07113022998924</c:v>
                </c:pt>
                <c:pt idx="480">
                  <c:v>14.23760602953368</c:v>
                </c:pt>
                <c:pt idx="481">
                  <c:v>15.29975871910934</c:v>
                </c:pt>
                <c:pt idx="482">
                  <c:v>15.07486470684456</c:v>
                </c:pt>
                <c:pt idx="483">
                  <c:v>15.26629573277373</c:v>
                </c:pt>
                <c:pt idx="484">
                  <c:v>16.27353848460003</c:v>
                </c:pt>
                <c:pt idx="485">
                  <c:v>16.28005276671554</c:v>
                </c:pt>
                <c:pt idx="486">
                  <c:v>79.01575001372125</c:v>
                </c:pt>
                <c:pt idx="487">
                  <c:v>86.58132851131391</c:v>
                </c:pt>
                <c:pt idx="488">
                  <c:v>114.2894912869309</c:v>
                </c:pt>
                <c:pt idx="489">
                  <c:v>124.9145854604228</c:v>
                </c:pt>
                <c:pt idx="490">
                  <c:v>116.0630335959351</c:v>
                </c:pt>
                <c:pt idx="491">
                  <c:v>108.6671145883392</c:v>
                </c:pt>
                <c:pt idx="492">
                  <c:v>116.109636374858</c:v>
                </c:pt>
                <c:pt idx="493">
                  <c:v>124.2359838446608</c:v>
                </c:pt>
                <c:pt idx="494">
                  <c:v>120.2887973190117</c:v>
                </c:pt>
                <c:pt idx="495">
                  <c:v>117.406210185523</c:v>
                </c:pt>
                <c:pt idx="496">
                  <c:v>132.3484146083526</c:v>
                </c:pt>
                <c:pt idx="497">
                  <c:v>163.5577695890829</c:v>
                </c:pt>
                <c:pt idx="498">
                  <c:v>184.5210678224016</c:v>
                </c:pt>
                <c:pt idx="499">
                  <c:v>185.5487676989557</c:v>
                </c:pt>
                <c:pt idx="500">
                  <c:v>175.9517337730423</c:v>
                </c:pt>
                <c:pt idx="501">
                  <c:v>164.2563317284514</c:v>
                </c:pt>
                <c:pt idx="502">
                  <c:v>147.949984247682</c:v>
                </c:pt>
                <c:pt idx="503">
                  <c:v>150.0300030319048</c:v>
                </c:pt>
                <c:pt idx="504">
                  <c:v>163.7880139830402</c:v>
                </c:pt>
                <c:pt idx="505">
                  <c:v>159.607994640494</c:v>
                </c:pt>
                <c:pt idx="506">
                  <c:v>158.624984247632</c:v>
                </c:pt>
                <c:pt idx="507">
                  <c:v>157.579285716876</c:v>
                </c:pt>
                <c:pt idx="508">
                  <c:v>164.2924006711456</c:v>
                </c:pt>
                <c:pt idx="509">
                  <c:v>176.7657881176625</c:v>
                </c:pt>
                <c:pt idx="510">
                  <c:v>178.3583263377877</c:v>
                </c:pt>
                <c:pt idx="511">
                  <c:v>183.3272750069686</c:v>
                </c:pt>
                <c:pt idx="512">
                  <c:v>191.2857549271817</c:v>
                </c:pt>
                <c:pt idx="513">
                  <c:v>194.7154629983727</c:v>
                </c:pt>
                <c:pt idx="514">
                  <c:v>205.7827059407317</c:v>
                </c:pt>
                <c:pt idx="515">
                  <c:v>205.050067466786</c:v>
                </c:pt>
                <c:pt idx="517">
                  <c:v>403.8928408023961</c:v>
                </c:pt>
                <c:pt idx="518">
                  <c:v>395.4920883876167</c:v>
                </c:pt>
                <c:pt idx="519">
                  <c:v>379.3782201653438</c:v>
                </c:pt>
                <c:pt idx="520">
                  <c:v>371.2013376838888</c:v>
                </c:pt>
                <c:pt idx="521">
                  <c:v>362.1606963750412</c:v>
                </c:pt>
                <c:pt idx="522">
                  <c:v>372.6707807353611</c:v>
                </c:pt>
                <c:pt idx="523">
                  <c:v>367.8833536449023</c:v>
                </c:pt>
                <c:pt idx="524">
                  <c:v>339.3343648811296</c:v>
                </c:pt>
                <c:pt idx="525">
                  <c:v>332.2610350626175</c:v>
                </c:pt>
                <c:pt idx="526">
                  <c:v>322.5115284547203</c:v>
                </c:pt>
                <c:pt idx="527">
                  <c:v>308.3284938831121</c:v>
                </c:pt>
                <c:pt idx="528">
                  <c:v>278.7026094419383</c:v>
                </c:pt>
                <c:pt idx="529">
                  <c:v>261.9459861223434</c:v>
                </c:pt>
                <c:pt idx="530">
                  <c:v>269.2197344043128</c:v>
                </c:pt>
                <c:pt idx="531">
                  <c:v>261.4721747020844</c:v>
                </c:pt>
                <c:pt idx="532">
                  <c:v>251.9284139349647</c:v>
                </c:pt>
                <c:pt idx="533">
                  <c:v>244.216328507689</c:v>
                </c:pt>
                <c:pt idx="534">
                  <c:v>228.2293895764724</c:v>
                </c:pt>
                <c:pt idx="535">
                  <c:v>225.3773041884221</c:v>
                </c:pt>
                <c:pt idx="536">
                  <c:v>212.8554464211044</c:v>
                </c:pt>
                <c:pt idx="537">
                  <c:v>215.9673371617506</c:v>
                </c:pt>
                <c:pt idx="538">
                  <c:v>219.7153535484109</c:v>
                </c:pt>
                <c:pt idx="539">
                  <c:v>216.7858613461226</c:v>
                </c:pt>
                <c:pt idx="540">
                  <c:v>210.7846335316404</c:v>
                </c:pt>
                <c:pt idx="541">
                  <c:v>199.2570693895902</c:v>
                </c:pt>
                <c:pt idx="542">
                  <c:v>180.0950766931216</c:v>
                </c:pt>
                <c:pt idx="543">
                  <c:v>198.0364318833384</c:v>
                </c:pt>
                <c:pt idx="544">
                  <c:v>187.3114150145817</c:v>
                </c:pt>
                <c:pt idx="545">
                  <c:v>176.3029033519965</c:v>
                </c:pt>
                <c:pt idx="546">
                  <c:v>158.5021645674533</c:v>
                </c:pt>
                <c:pt idx="547">
                  <c:v>143.8865842905959</c:v>
                </c:pt>
                <c:pt idx="548">
                  <c:v>369.7534912322964</c:v>
                </c:pt>
                <c:pt idx="549">
                  <c:v>383.1163489633258</c:v>
                </c:pt>
                <c:pt idx="550">
                  <c:v>347.4797340496725</c:v>
                </c:pt>
                <c:pt idx="551">
                  <c:v>354.8925517223117</c:v>
                </c:pt>
                <c:pt idx="552">
                  <c:v>326.2968410436233</c:v>
                </c:pt>
                <c:pt idx="553">
                  <c:v>291.6190011761296</c:v>
                </c:pt>
                <c:pt idx="554">
                  <c:v>267.4134736908787</c:v>
                </c:pt>
                <c:pt idx="555">
                  <c:v>253.384856369734</c:v>
                </c:pt>
                <c:pt idx="556">
                  <c:v>252.6240793932828</c:v>
                </c:pt>
                <c:pt idx="557">
                  <c:v>228.7207049550326</c:v>
                </c:pt>
                <c:pt idx="558">
                  <c:v>209.357178521648</c:v>
                </c:pt>
                <c:pt idx="559">
                  <c:v>200.8464308949436</c:v>
                </c:pt>
                <c:pt idx="560">
                  <c:v>203.3249122919042</c:v>
                </c:pt>
                <c:pt idx="561">
                  <c:v>196.8088954069292</c:v>
                </c:pt>
                <c:pt idx="562">
                  <c:v>195.6625129717486</c:v>
                </c:pt>
                <c:pt idx="563">
                  <c:v>186.4371798806144</c:v>
                </c:pt>
                <c:pt idx="564">
                  <c:v>176.4643216118604</c:v>
                </c:pt>
                <c:pt idx="565">
                  <c:v>170.3812459697772</c:v>
                </c:pt>
                <c:pt idx="566">
                  <c:v>166.9140561911018</c:v>
                </c:pt>
                <c:pt idx="567">
                  <c:v>164.7800242610318</c:v>
                </c:pt>
                <c:pt idx="568">
                  <c:v>163.2718195059446</c:v>
                </c:pt>
                <c:pt idx="569">
                  <c:v>151.1346144460764</c:v>
                </c:pt>
                <c:pt idx="570">
                  <c:v>145.1232381390761</c:v>
                </c:pt>
                <c:pt idx="571">
                  <c:v>142.7960514495391</c:v>
                </c:pt>
                <c:pt idx="572">
                  <c:v>139.110043504813</c:v>
                </c:pt>
                <c:pt idx="573">
                  <c:v>130.2230110177164</c:v>
                </c:pt>
                <c:pt idx="574">
                  <c:v>127.7850785643936</c:v>
                </c:pt>
                <c:pt idx="575">
                  <c:v>118.7702758487222</c:v>
                </c:pt>
                <c:pt idx="576">
                  <c:v>111.0004233694471</c:v>
                </c:pt>
                <c:pt idx="577">
                  <c:v>102.995960333452</c:v>
                </c:pt>
                <c:pt idx="578">
                  <c:v>258.9659615427857</c:v>
                </c:pt>
                <c:pt idx="579">
                  <c:v>252.204105699083</c:v>
                </c:pt>
                <c:pt idx="580">
                  <c:v>221.5863295436991</c:v>
                </c:pt>
                <c:pt idx="581">
                  <c:v>220.8570427571928</c:v>
                </c:pt>
                <c:pt idx="582">
                  <c:v>194.9517343109035</c:v>
                </c:pt>
                <c:pt idx="583">
                  <c:v>192.384246798831</c:v>
                </c:pt>
                <c:pt idx="584">
                  <c:v>196.161938168214</c:v>
                </c:pt>
                <c:pt idx="585">
                  <c:v>175.4966531826015</c:v>
                </c:pt>
                <c:pt idx="586">
                  <c:v>165.9006395941726</c:v>
                </c:pt>
                <c:pt idx="587">
                  <c:v>160.3248130995142</c:v>
                </c:pt>
                <c:pt idx="588">
                  <c:v>155.4509450246826</c:v>
                </c:pt>
                <c:pt idx="589">
                  <c:v>148.8657323247714</c:v>
                </c:pt>
                <c:pt idx="590">
                  <c:v>142.7898809099493</c:v>
                </c:pt>
                <c:pt idx="591">
                  <c:v>137.9396389201245</c:v>
                </c:pt>
                <c:pt idx="592">
                  <c:v>130.19135539436</c:v>
                </c:pt>
                <c:pt idx="593">
                  <c:v>123.548385137628</c:v>
                </c:pt>
                <c:pt idx="594">
                  <c:v>116.7617881809661</c:v>
                </c:pt>
                <c:pt idx="595">
                  <c:v>115.5366084343199</c:v>
                </c:pt>
                <c:pt idx="596">
                  <c:v>116.5447568272695</c:v>
                </c:pt>
                <c:pt idx="597">
                  <c:v>114.3930577538429</c:v>
                </c:pt>
                <c:pt idx="598">
                  <c:v>118.4439958237536</c:v>
                </c:pt>
                <c:pt idx="599">
                  <c:v>114.5543361026708</c:v>
                </c:pt>
                <c:pt idx="600">
                  <c:v>99.5307540202072</c:v>
                </c:pt>
                <c:pt idx="601">
                  <c:v>91.5379761555221</c:v>
                </c:pt>
                <c:pt idx="602">
                  <c:v>88.02606712611957</c:v>
                </c:pt>
                <c:pt idx="603">
                  <c:v>87.22225902893262</c:v>
                </c:pt>
                <c:pt idx="604">
                  <c:v>86.6772751935077</c:v>
                </c:pt>
                <c:pt idx="605">
                  <c:v>87.72844642393427</c:v>
                </c:pt>
                <c:pt idx="606">
                  <c:v>83.40948281085457</c:v>
                </c:pt>
                <c:pt idx="607">
                  <c:v>83.23527013272475</c:v>
                </c:pt>
                <c:pt idx="608">
                  <c:v>81.68733971122076</c:v>
                </c:pt>
                <c:pt idx="609">
                  <c:v>23.77132746547271</c:v>
                </c:pt>
                <c:pt idx="610">
                  <c:v>23.16178640497408</c:v>
                </c:pt>
                <c:pt idx="611">
                  <c:v>23.44794300536672</c:v>
                </c:pt>
                <c:pt idx="612">
                  <c:v>22.16945519707016</c:v>
                </c:pt>
                <c:pt idx="613">
                  <c:v>21.57696516297991</c:v>
                </c:pt>
                <c:pt idx="614">
                  <c:v>23.37860528134941</c:v>
                </c:pt>
                <c:pt idx="615">
                  <c:v>24.18742802358967</c:v>
                </c:pt>
                <c:pt idx="616">
                  <c:v>24.29915437467825</c:v>
                </c:pt>
                <c:pt idx="617">
                  <c:v>25.2620438480955</c:v>
                </c:pt>
                <c:pt idx="618">
                  <c:v>24.21565946448179</c:v>
                </c:pt>
                <c:pt idx="619">
                  <c:v>23.129696149721</c:v>
                </c:pt>
                <c:pt idx="620">
                  <c:v>21.76308236486601</c:v>
                </c:pt>
                <c:pt idx="621">
                  <c:v>21.11947996353307</c:v>
                </c:pt>
                <c:pt idx="622">
                  <c:v>20.56446937696003</c:v>
                </c:pt>
                <c:pt idx="623">
                  <c:v>19.3904102467639</c:v>
                </c:pt>
                <c:pt idx="624">
                  <c:v>18.2109711563529</c:v>
                </c:pt>
                <c:pt idx="625">
                  <c:v>17.52718374524125</c:v>
                </c:pt>
                <c:pt idx="626">
                  <c:v>17.25781152255843</c:v>
                </c:pt>
                <c:pt idx="627">
                  <c:v>16.85433084745737</c:v>
                </c:pt>
                <c:pt idx="628">
                  <c:v>16.15311161798973</c:v>
                </c:pt>
                <c:pt idx="629">
                  <c:v>15.40059335245525</c:v>
                </c:pt>
                <c:pt idx="630">
                  <c:v>14.93860707784491</c:v>
                </c:pt>
                <c:pt idx="631">
                  <c:v>14.58742971163523</c:v>
                </c:pt>
                <c:pt idx="632">
                  <c:v>14.71186110075179</c:v>
                </c:pt>
                <c:pt idx="633">
                  <c:v>15.07476136244648</c:v>
                </c:pt>
                <c:pt idx="634">
                  <c:v>14.65420384968459</c:v>
                </c:pt>
                <c:pt idx="635">
                  <c:v>14.22201217065678</c:v>
                </c:pt>
                <c:pt idx="636">
                  <c:v>13.41843749915184</c:v>
                </c:pt>
                <c:pt idx="637">
                  <c:v>13.12810366191117</c:v>
                </c:pt>
                <c:pt idx="638">
                  <c:v>13.06990515961132</c:v>
                </c:pt>
                <c:pt idx="639">
                  <c:v>4.833034993174057</c:v>
                </c:pt>
                <c:pt idx="640">
                  <c:v>4.841271408112256</c:v>
                </c:pt>
                <c:pt idx="641">
                  <c:v>5.056117659157769</c:v>
                </c:pt>
                <c:pt idx="642">
                  <c:v>5.008572998358233</c:v>
                </c:pt>
                <c:pt idx="643">
                  <c:v>4.837301147124051</c:v>
                </c:pt>
                <c:pt idx="644">
                  <c:v>4.777615964602274</c:v>
                </c:pt>
                <c:pt idx="645">
                  <c:v>5.285078356253579</c:v>
                </c:pt>
                <c:pt idx="646">
                  <c:v>5.312223661473472</c:v>
                </c:pt>
                <c:pt idx="647">
                  <c:v>5.23389770754891</c:v>
                </c:pt>
                <c:pt idx="648">
                  <c:v>5.130039270925646</c:v>
                </c:pt>
                <c:pt idx="649">
                  <c:v>5.23174303941914</c:v>
                </c:pt>
                <c:pt idx="650">
                  <c:v>5.271373685679187</c:v>
                </c:pt>
                <c:pt idx="651">
                  <c:v>5.275365063819006</c:v>
                </c:pt>
                <c:pt idx="652">
                  <c:v>5.739593864086491</c:v>
                </c:pt>
                <c:pt idx="653">
                  <c:v>5.578521749964401</c:v>
                </c:pt>
                <c:pt idx="654">
                  <c:v>6.326415136031867</c:v>
                </c:pt>
                <c:pt idx="655">
                  <c:v>6.225357959674664</c:v>
                </c:pt>
                <c:pt idx="656">
                  <c:v>6.136482839322944</c:v>
                </c:pt>
                <c:pt idx="657">
                  <c:v>7.04011939913192</c:v>
                </c:pt>
                <c:pt idx="658">
                  <c:v>7.135891330667591</c:v>
                </c:pt>
                <c:pt idx="659">
                  <c:v>6.886450474097115</c:v>
                </c:pt>
                <c:pt idx="660">
                  <c:v>7.75388851126775</c:v>
                </c:pt>
                <c:pt idx="661">
                  <c:v>13.32181234041882</c:v>
                </c:pt>
                <c:pt idx="662">
                  <c:v>12.0436831098155</c:v>
                </c:pt>
                <c:pt idx="663">
                  <c:v>11.17012237384646</c:v>
                </c:pt>
                <c:pt idx="664">
                  <c:v>10.02942971012165</c:v>
                </c:pt>
                <c:pt idx="665">
                  <c:v>9.426152752866306</c:v>
                </c:pt>
                <c:pt idx="666">
                  <c:v>9.981361937841676</c:v>
                </c:pt>
                <c:pt idx="667">
                  <c:v>9.22003857802323</c:v>
                </c:pt>
                <c:pt idx="668">
                  <c:v>8.956978706845294</c:v>
                </c:pt>
                <c:pt idx="669">
                  <c:v>9.123778737046813</c:v>
                </c:pt>
                <c:pt idx="670">
                  <c:v>5.33629727096498</c:v>
                </c:pt>
                <c:pt idx="671">
                  <c:v>5.038195717032345</c:v>
                </c:pt>
                <c:pt idx="672">
                  <c:v>4.734136074961029</c:v>
                </c:pt>
                <c:pt idx="673">
                  <c:v>4.621236225002755</c:v>
                </c:pt>
                <c:pt idx="674">
                  <c:v>5.653265610192415</c:v>
                </c:pt>
                <c:pt idx="675">
                  <c:v>7.099250787076481</c:v>
                </c:pt>
                <c:pt idx="676">
                  <c:v>8.01381029557699</c:v>
                </c:pt>
                <c:pt idx="677">
                  <c:v>7.729826392541112</c:v>
                </c:pt>
                <c:pt idx="678">
                  <c:v>7.83141934987228</c:v>
                </c:pt>
                <c:pt idx="679">
                  <c:v>7.856396867253095</c:v>
                </c:pt>
                <c:pt idx="680">
                  <c:v>8.660427323050491</c:v>
                </c:pt>
                <c:pt idx="681">
                  <c:v>9.246147699613504</c:v>
                </c:pt>
                <c:pt idx="682">
                  <c:v>9.226425736616041</c:v>
                </c:pt>
                <c:pt idx="683">
                  <c:v>9.768330984088017</c:v>
                </c:pt>
                <c:pt idx="684">
                  <c:v>9.96338510370286</c:v>
                </c:pt>
                <c:pt idx="685">
                  <c:v>9.711946301497143</c:v>
                </c:pt>
                <c:pt idx="686">
                  <c:v>9.730509081520132</c:v>
                </c:pt>
                <c:pt idx="687">
                  <c:v>9.420006014905526</c:v>
                </c:pt>
                <c:pt idx="688">
                  <c:v>8.589869003007535</c:v>
                </c:pt>
                <c:pt idx="689">
                  <c:v>8.49084891973233</c:v>
                </c:pt>
                <c:pt idx="690">
                  <c:v>8.609987132553721</c:v>
                </c:pt>
                <c:pt idx="691">
                  <c:v>8.55295418024874</c:v>
                </c:pt>
                <c:pt idx="692">
                  <c:v>8.356168878094132</c:v>
                </c:pt>
                <c:pt idx="693">
                  <c:v>8.680178519854607</c:v>
                </c:pt>
                <c:pt idx="694">
                  <c:v>11.63281770628547</c:v>
                </c:pt>
                <c:pt idx="695">
                  <c:v>11.99902457368877</c:v>
                </c:pt>
                <c:pt idx="696">
                  <c:v>12.76303625460263</c:v>
                </c:pt>
                <c:pt idx="697">
                  <c:v>13.35358833316708</c:v>
                </c:pt>
                <c:pt idx="698">
                  <c:v>13.63039099353356</c:v>
                </c:pt>
                <c:pt idx="699">
                  <c:v>13.83972437180567</c:v>
                </c:pt>
                <c:pt idx="700">
                  <c:v>12.8815861561918</c:v>
                </c:pt>
                <c:pt idx="701">
                  <c:v>16.66398915115599</c:v>
                </c:pt>
                <c:pt idx="702">
                  <c:v>16.09411646260885</c:v>
                </c:pt>
                <c:pt idx="703">
                  <c:v>15.91314622745322</c:v>
                </c:pt>
                <c:pt idx="704">
                  <c:v>15.58940655159327</c:v>
                </c:pt>
                <c:pt idx="705">
                  <c:v>15.51878401738041</c:v>
                </c:pt>
                <c:pt idx="706">
                  <c:v>15.52812597067461</c:v>
                </c:pt>
                <c:pt idx="707">
                  <c:v>15.11739312288164</c:v>
                </c:pt>
                <c:pt idx="708">
                  <c:v>14.60245754290366</c:v>
                </c:pt>
                <c:pt idx="709">
                  <c:v>13.77088808037405</c:v>
                </c:pt>
                <c:pt idx="710">
                  <c:v>14.33425782836855</c:v>
                </c:pt>
                <c:pt idx="711">
                  <c:v>14.04205971216175</c:v>
                </c:pt>
                <c:pt idx="712">
                  <c:v>13.59289061806176</c:v>
                </c:pt>
                <c:pt idx="713">
                  <c:v>13.0536044140248</c:v>
                </c:pt>
                <c:pt idx="714">
                  <c:v>13.57989382811681</c:v>
                </c:pt>
                <c:pt idx="715">
                  <c:v>13.69798298698853</c:v>
                </c:pt>
                <c:pt idx="716">
                  <c:v>14.32977682784432</c:v>
                </c:pt>
                <c:pt idx="717">
                  <c:v>13.99700265488841</c:v>
                </c:pt>
                <c:pt idx="718">
                  <c:v>14.55891741779079</c:v>
                </c:pt>
                <c:pt idx="719">
                  <c:v>15.99263813522957</c:v>
                </c:pt>
                <c:pt idx="720">
                  <c:v>16.40648051079875</c:v>
                </c:pt>
                <c:pt idx="721">
                  <c:v>18.19842010671994</c:v>
                </c:pt>
                <c:pt idx="722">
                  <c:v>18.6262784388781</c:v>
                </c:pt>
                <c:pt idx="723">
                  <c:v>19.77384292632376</c:v>
                </c:pt>
                <c:pt idx="724">
                  <c:v>20.54074386442037</c:v>
                </c:pt>
                <c:pt idx="725">
                  <c:v>19.64740526605605</c:v>
                </c:pt>
                <c:pt idx="726">
                  <c:v>20.87925263677783</c:v>
                </c:pt>
                <c:pt idx="727">
                  <c:v>19.28006277432374</c:v>
                </c:pt>
                <c:pt idx="728">
                  <c:v>18.99569140467962</c:v>
                </c:pt>
                <c:pt idx="729">
                  <c:v>18.68918083204882</c:v>
                </c:pt>
                <c:pt idx="730">
                  <c:v>19.20416528619837</c:v>
                </c:pt>
              </c:numCache>
            </c:numRef>
          </c:yVal>
          <c:smooth val="1"/>
        </c:ser>
        <c:ser>
          <c:idx val="4"/>
          <c:order val="6"/>
          <c:marker>
            <c:symbol val="none"/>
          </c:marker>
          <c:xVal>
            <c:numRef>
              <c:f>Results!$A$2193:$A$2923</c:f>
              <c:numCache>
                <c:formatCode>m/d/yyyy</c:formatCode>
                <c:ptCount val="731"/>
                <c:pt idx="0">
                  <c:v>27303.0</c:v>
                </c:pt>
                <c:pt idx="1">
                  <c:v>27304.0</c:v>
                </c:pt>
                <c:pt idx="2">
                  <c:v>27305.0</c:v>
                </c:pt>
                <c:pt idx="3">
                  <c:v>27306.0</c:v>
                </c:pt>
                <c:pt idx="4">
                  <c:v>27307.0</c:v>
                </c:pt>
                <c:pt idx="5">
                  <c:v>27308.0</c:v>
                </c:pt>
                <c:pt idx="6">
                  <c:v>27309.0</c:v>
                </c:pt>
                <c:pt idx="7">
                  <c:v>27310.0</c:v>
                </c:pt>
                <c:pt idx="8">
                  <c:v>27311.0</c:v>
                </c:pt>
                <c:pt idx="9">
                  <c:v>27312.0</c:v>
                </c:pt>
                <c:pt idx="10">
                  <c:v>27313.0</c:v>
                </c:pt>
                <c:pt idx="11">
                  <c:v>27314.0</c:v>
                </c:pt>
                <c:pt idx="12">
                  <c:v>27315.0</c:v>
                </c:pt>
                <c:pt idx="13">
                  <c:v>27316.0</c:v>
                </c:pt>
                <c:pt idx="14">
                  <c:v>27317.0</c:v>
                </c:pt>
                <c:pt idx="15">
                  <c:v>27318.0</c:v>
                </c:pt>
                <c:pt idx="16">
                  <c:v>27319.0</c:v>
                </c:pt>
                <c:pt idx="17">
                  <c:v>27320.0</c:v>
                </c:pt>
                <c:pt idx="18">
                  <c:v>27321.0</c:v>
                </c:pt>
                <c:pt idx="19">
                  <c:v>27322.0</c:v>
                </c:pt>
                <c:pt idx="20">
                  <c:v>27323.0</c:v>
                </c:pt>
                <c:pt idx="21">
                  <c:v>27324.0</c:v>
                </c:pt>
                <c:pt idx="22">
                  <c:v>27325.0</c:v>
                </c:pt>
                <c:pt idx="23">
                  <c:v>27326.0</c:v>
                </c:pt>
                <c:pt idx="24">
                  <c:v>27327.0</c:v>
                </c:pt>
                <c:pt idx="25">
                  <c:v>27328.0</c:v>
                </c:pt>
                <c:pt idx="26">
                  <c:v>27329.0</c:v>
                </c:pt>
                <c:pt idx="27">
                  <c:v>27330.0</c:v>
                </c:pt>
                <c:pt idx="28">
                  <c:v>27331.0</c:v>
                </c:pt>
                <c:pt idx="29">
                  <c:v>27332.0</c:v>
                </c:pt>
                <c:pt idx="30">
                  <c:v>27333.0</c:v>
                </c:pt>
                <c:pt idx="31">
                  <c:v>27334.0</c:v>
                </c:pt>
                <c:pt idx="32">
                  <c:v>27335.0</c:v>
                </c:pt>
                <c:pt idx="33">
                  <c:v>27336.0</c:v>
                </c:pt>
                <c:pt idx="34">
                  <c:v>27337.0</c:v>
                </c:pt>
                <c:pt idx="35">
                  <c:v>27338.0</c:v>
                </c:pt>
                <c:pt idx="36">
                  <c:v>27339.0</c:v>
                </c:pt>
                <c:pt idx="37">
                  <c:v>27340.0</c:v>
                </c:pt>
                <c:pt idx="38">
                  <c:v>27341.0</c:v>
                </c:pt>
                <c:pt idx="39">
                  <c:v>27342.0</c:v>
                </c:pt>
                <c:pt idx="40">
                  <c:v>27343.0</c:v>
                </c:pt>
                <c:pt idx="41">
                  <c:v>27344.0</c:v>
                </c:pt>
                <c:pt idx="42">
                  <c:v>27345.0</c:v>
                </c:pt>
                <c:pt idx="43">
                  <c:v>27346.0</c:v>
                </c:pt>
                <c:pt idx="44">
                  <c:v>27347.0</c:v>
                </c:pt>
                <c:pt idx="45">
                  <c:v>27348.0</c:v>
                </c:pt>
                <c:pt idx="46">
                  <c:v>27349.0</c:v>
                </c:pt>
                <c:pt idx="47">
                  <c:v>27350.0</c:v>
                </c:pt>
                <c:pt idx="48">
                  <c:v>27351.0</c:v>
                </c:pt>
                <c:pt idx="49">
                  <c:v>27352.0</c:v>
                </c:pt>
                <c:pt idx="50">
                  <c:v>27353.0</c:v>
                </c:pt>
                <c:pt idx="51">
                  <c:v>27354.0</c:v>
                </c:pt>
                <c:pt idx="52">
                  <c:v>27355.0</c:v>
                </c:pt>
                <c:pt idx="53">
                  <c:v>27356.0</c:v>
                </c:pt>
                <c:pt idx="54">
                  <c:v>27357.0</c:v>
                </c:pt>
                <c:pt idx="55">
                  <c:v>27358.0</c:v>
                </c:pt>
                <c:pt idx="56">
                  <c:v>27359.0</c:v>
                </c:pt>
                <c:pt idx="57">
                  <c:v>27360.0</c:v>
                </c:pt>
                <c:pt idx="58">
                  <c:v>27361.0</c:v>
                </c:pt>
                <c:pt idx="59">
                  <c:v>27362.0</c:v>
                </c:pt>
                <c:pt idx="60">
                  <c:v>27363.0</c:v>
                </c:pt>
                <c:pt idx="61">
                  <c:v>27364.0</c:v>
                </c:pt>
                <c:pt idx="62">
                  <c:v>27365.0</c:v>
                </c:pt>
                <c:pt idx="63">
                  <c:v>27366.0</c:v>
                </c:pt>
                <c:pt idx="64">
                  <c:v>27367.0</c:v>
                </c:pt>
                <c:pt idx="65">
                  <c:v>27368.0</c:v>
                </c:pt>
                <c:pt idx="66">
                  <c:v>27369.0</c:v>
                </c:pt>
                <c:pt idx="67">
                  <c:v>27370.0</c:v>
                </c:pt>
                <c:pt idx="68">
                  <c:v>27371.0</c:v>
                </c:pt>
                <c:pt idx="69">
                  <c:v>27372.0</c:v>
                </c:pt>
                <c:pt idx="70">
                  <c:v>27373.0</c:v>
                </c:pt>
                <c:pt idx="71">
                  <c:v>27374.0</c:v>
                </c:pt>
                <c:pt idx="72">
                  <c:v>27375.0</c:v>
                </c:pt>
                <c:pt idx="73">
                  <c:v>27376.0</c:v>
                </c:pt>
                <c:pt idx="74">
                  <c:v>27377.0</c:v>
                </c:pt>
                <c:pt idx="75">
                  <c:v>27378.0</c:v>
                </c:pt>
                <c:pt idx="76">
                  <c:v>27379.0</c:v>
                </c:pt>
                <c:pt idx="77">
                  <c:v>27380.0</c:v>
                </c:pt>
                <c:pt idx="78">
                  <c:v>27381.0</c:v>
                </c:pt>
                <c:pt idx="79">
                  <c:v>27382.0</c:v>
                </c:pt>
                <c:pt idx="80">
                  <c:v>27383.0</c:v>
                </c:pt>
                <c:pt idx="81">
                  <c:v>27384.0</c:v>
                </c:pt>
                <c:pt idx="82">
                  <c:v>27385.0</c:v>
                </c:pt>
                <c:pt idx="83">
                  <c:v>27386.0</c:v>
                </c:pt>
                <c:pt idx="84">
                  <c:v>27387.0</c:v>
                </c:pt>
                <c:pt idx="85">
                  <c:v>27388.0</c:v>
                </c:pt>
                <c:pt idx="86">
                  <c:v>27389.0</c:v>
                </c:pt>
                <c:pt idx="87">
                  <c:v>27390.0</c:v>
                </c:pt>
                <c:pt idx="88">
                  <c:v>27391.0</c:v>
                </c:pt>
                <c:pt idx="89">
                  <c:v>27392.0</c:v>
                </c:pt>
                <c:pt idx="90">
                  <c:v>27393.0</c:v>
                </c:pt>
                <c:pt idx="91">
                  <c:v>27394.0</c:v>
                </c:pt>
                <c:pt idx="92">
                  <c:v>27395.0</c:v>
                </c:pt>
                <c:pt idx="93">
                  <c:v>27396.0</c:v>
                </c:pt>
                <c:pt idx="94">
                  <c:v>27397.0</c:v>
                </c:pt>
                <c:pt idx="95">
                  <c:v>27398.0</c:v>
                </c:pt>
                <c:pt idx="96">
                  <c:v>27399.0</c:v>
                </c:pt>
                <c:pt idx="97">
                  <c:v>27400.0</c:v>
                </c:pt>
                <c:pt idx="98">
                  <c:v>27401.0</c:v>
                </c:pt>
                <c:pt idx="99">
                  <c:v>27402.0</c:v>
                </c:pt>
                <c:pt idx="100">
                  <c:v>27403.0</c:v>
                </c:pt>
                <c:pt idx="101">
                  <c:v>27404.0</c:v>
                </c:pt>
                <c:pt idx="102">
                  <c:v>27405.0</c:v>
                </c:pt>
                <c:pt idx="103">
                  <c:v>27406.0</c:v>
                </c:pt>
                <c:pt idx="104">
                  <c:v>27407.0</c:v>
                </c:pt>
                <c:pt idx="105">
                  <c:v>27408.0</c:v>
                </c:pt>
                <c:pt idx="106">
                  <c:v>27409.0</c:v>
                </c:pt>
                <c:pt idx="107">
                  <c:v>27410.0</c:v>
                </c:pt>
                <c:pt idx="108">
                  <c:v>27411.0</c:v>
                </c:pt>
                <c:pt idx="109">
                  <c:v>27412.0</c:v>
                </c:pt>
                <c:pt idx="110">
                  <c:v>27413.0</c:v>
                </c:pt>
                <c:pt idx="111">
                  <c:v>27414.0</c:v>
                </c:pt>
                <c:pt idx="112">
                  <c:v>27415.0</c:v>
                </c:pt>
                <c:pt idx="113">
                  <c:v>27416.0</c:v>
                </c:pt>
                <c:pt idx="114">
                  <c:v>27417.0</c:v>
                </c:pt>
                <c:pt idx="115">
                  <c:v>27418.0</c:v>
                </c:pt>
                <c:pt idx="116">
                  <c:v>27419.0</c:v>
                </c:pt>
                <c:pt idx="117">
                  <c:v>27420.0</c:v>
                </c:pt>
                <c:pt idx="118">
                  <c:v>27421.0</c:v>
                </c:pt>
                <c:pt idx="119">
                  <c:v>27422.0</c:v>
                </c:pt>
                <c:pt idx="120">
                  <c:v>27423.0</c:v>
                </c:pt>
                <c:pt idx="121">
                  <c:v>27424.0</c:v>
                </c:pt>
                <c:pt idx="122">
                  <c:v>27425.0</c:v>
                </c:pt>
                <c:pt idx="123">
                  <c:v>27426.0</c:v>
                </c:pt>
                <c:pt idx="124">
                  <c:v>27427.0</c:v>
                </c:pt>
                <c:pt idx="125">
                  <c:v>27428.0</c:v>
                </c:pt>
                <c:pt idx="126">
                  <c:v>27429.0</c:v>
                </c:pt>
                <c:pt idx="127">
                  <c:v>27430.0</c:v>
                </c:pt>
                <c:pt idx="128">
                  <c:v>27431.0</c:v>
                </c:pt>
                <c:pt idx="129">
                  <c:v>27432.0</c:v>
                </c:pt>
                <c:pt idx="130">
                  <c:v>27433.0</c:v>
                </c:pt>
                <c:pt idx="131">
                  <c:v>27434.0</c:v>
                </c:pt>
                <c:pt idx="132">
                  <c:v>27435.0</c:v>
                </c:pt>
                <c:pt idx="133">
                  <c:v>27436.0</c:v>
                </c:pt>
                <c:pt idx="134">
                  <c:v>27437.0</c:v>
                </c:pt>
                <c:pt idx="135">
                  <c:v>27438.0</c:v>
                </c:pt>
                <c:pt idx="136">
                  <c:v>27439.0</c:v>
                </c:pt>
                <c:pt idx="137">
                  <c:v>27440.0</c:v>
                </c:pt>
                <c:pt idx="138">
                  <c:v>27441.0</c:v>
                </c:pt>
                <c:pt idx="139">
                  <c:v>27442.0</c:v>
                </c:pt>
                <c:pt idx="140">
                  <c:v>27443.0</c:v>
                </c:pt>
                <c:pt idx="141">
                  <c:v>27444.0</c:v>
                </c:pt>
                <c:pt idx="142">
                  <c:v>27445.0</c:v>
                </c:pt>
                <c:pt idx="143">
                  <c:v>27446.0</c:v>
                </c:pt>
                <c:pt idx="144">
                  <c:v>27447.0</c:v>
                </c:pt>
                <c:pt idx="145">
                  <c:v>27448.0</c:v>
                </c:pt>
                <c:pt idx="146">
                  <c:v>27449.0</c:v>
                </c:pt>
                <c:pt idx="147">
                  <c:v>27450.0</c:v>
                </c:pt>
                <c:pt idx="148">
                  <c:v>27451.0</c:v>
                </c:pt>
                <c:pt idx="149">
                  <c:v>27452.0</c:v>
                </c:pt>
                <c:pt idx="150">
                  <c:v>27453.0</c:v>
                </c:pt>
                <c:pt idx="151">
                  <c:v>27454.0</c:v>
                </c:pt>
                <c:pt idx="152">
                  <c:v>27455.0</c:v>
                </c:pt>
                <c:pt idx="153">
                  <c:v>27456.0</c:v>
                </c:pt>
                <c:pt idx="154">
                  <c:v>27457.0</c:v>
                </c:pt>
                <c:pt idx="155">
                  <c:v>27458.0</c:v>
                </c:pt>
                <c:pt idx="156">
                  <c:v>27459.0</c:v>
                </c:pt>
                <c:pt idx="157">
                  <c:v>27460.0</c:v>
                </c:pt>
                <c:pt idx="158">
                  <c:v>27461.0</c:v>
                </c:pt>
                <c:pt idx="159">
                  <c:v>27462.0</c:v>
                </c:pt>
                <c:pt idx="160">
                  <c:v>27463.0</c:v>
                </c:pt>
                <c:pt idx="161">
                  <c:v>27464.0</c:v>
                </c:pt>
                <c:pt idx="162">
                  <c:v>27465.0</c:v>
                </c:pt>
                <c:pt idx="163">
                  <c:v>27466.0</c:v>
                </c:pt>
                <c:pt idx="164">
                  <c:v>27467.0</c:v>
                </c:pt>
                <c:pt idx="165">
                  <c:v>27468.0</c:v>
                </c:pt>
                <c:pt idx="166">
                  <c:v>27469.0</c:v>
                </c:pt>
                <c:pt idx="167">
                  <c:v>27470.0</c:v>
                </c:pt>
                <c:pt idx="168">
                  <c:v>27471.0</c:v>
                </c:pt>
                <c:pt idx="169">
                  <c:v>27472.0</c:v>
                </c:pt>
                <c:pt idx="170">
                  <c:v>27473.0</c:v>
                </c:pt>
                <c:pt idx="171">
                  <c:v>27474.0</c:v>
                </c:pt>
                <c:pt idx="172">
                  <c:v>27475.0</c:v>
                </c:pt>
                <c:pt idx="173">
                  <c:v>27476.0</c:v>
                </c:pt>
                <c:pt idx="174">
                  <c:v>27477.0</c:v>
                </c:pt>
                <c:pt idx="175">
                  <c:v>27478.0</c:v>
                </c:pt>
                <c:pt idx="176">
                  <c:v>27479.0</c:v>
                </c:pt>
                <c:pt idx="177">
                  <c:v>27480.0</c:v>
                </c:pt>
                <c:pt idx="178">
                  <c:v>27481.0</c:v>
                </c:pt>
                <c:pt idx="179">
                  <c:v>27482.0</c:v>
                </c:pt>
                <c:pt idx="180">
                  <c:v>27483.0</c:v>
                </c:pt>
                <c:pt idx="181">
                  <c:v>27484.0</c:v>
                </c:pt>
                <c:pt idx="182">
                  <c:v>27485.0</c:v>
                </c:pt>
                <c:pt idx="183">
                  <c:v>27486.0</c:v>
                </c:pt>
                <c:pt idx="184">
                  <c:v>27487.0</c:v>
                </c:pt>
                <c:pt idx="185">
                  <c:v>27488.0</c:v>
                </c:pt>
                <c:pt idx="186">
                  <c:v>27489.0</c:v>
                </c:pt>
                <c:pt idx="187">
                  <c:v>27490.0</c:v>
                </c:pt>
                <c:pt idx="188">
                  <c:v>27491.0</c:v>
                </c:pt>
                <c:pt idx="189">
                  <c:v>27492.0</c:v>
                </c:pt>
                <c:pt idx="190">
                  <c:v>27493.0</c:v>
                </c:pt>
                <c:pt idx="191">
                  <c:v>27494.0</c:v>
                </c:pt>
                <c:pt idx="192">
                  <c:v>27495.0</c:v>
                </c:pt>
                <c:pt idx="193">
                  <c:v>27496.0</c:v>
                </c:pt>
                <c:pt idx="194">
                  <c:v>27497.0</c:v>
                </c:pt>
                <c:pt idx="195">
                  <c:v>27498.0</c:v>
                </c:pt>
                <c:pt idx="196">
                  <c:v>27499.0</c:v>
                </c:pt>
                <c:pt idx="197">
                  <c:v>27500.0</c:v>
                </c:pt>
                <c:pt idx="198">
                  <c:v>27501.0</c:v>
                </c:pt>
                <c:pt idx="199">
                  <c:v>27502.0</c:v>
                </c:pt>
                <c:pt idx="200">
                  <c:v>27503.0</c:v>
                </c:pt>
                <c:pt idx="201">
                  <c:v>27504.0</c:v>
                </c:pt>
                <c:pt idx="202">
                  <c:v>27505.0</c:v>
                </c:pt>
                <c:pt idx="203">
                  <c:v>27506.0</c:v>
                </c:pt>
                <c:pt idx="204">
                  <c:v>27507.0</c:v>
                </c:pt>
                <c:pt idx="205">
                  <c:v>27508.0</c:v>
                </c:pt>
                <c:pt idx="206">
                  <c:v>27509.0</c:v>
                </c:pt>
                <c:pt idx="207">
                  <c:v>27510.0</c:v>
                </c:pt>
                <c:pt idx="208">
                  <c:v>27511.0</c:v>
                </c:pt>
                <c:pt idx="209">
                  <c:v>27512.0</c:v>
                </c:pt>
                <c:pt idx="210">
                  <c:v>27513.0</c:v>
                </c:pt>
                <c:pt idx="211">
                  <c:v>27514.0</c:v>
                </c:pt>
                <c:pt idx="212">
                  <c:v>27515.0</c:v>
                </c:pt>
                <c:pt idx="213">
                  <c:v>27516.0</c:v>
                </c:pt>
                <c:pt idx="214">
                  <c:v>27517.0</c:v>
                </c:pt>
                <c:pt idx="215">
                  <c:v>27518.0</c:v>
                </c:pt>
                <c:pt idx="216">
                  <c:v>27519.0</c:v>
                </c:pt>
                <c:pt idx="217">
                  <c:v>27520.0</c:v>
                </c:pt>
                <c:pt idx="218">
                  <c:v>27521.0</c:v>
                </c:pt>
                <c:pt idx="219">
                  <c:v>27522.0</c:v>
                </c:pt>
                <c:pt idx="220">
                  <c:v>27523.0</c:v>
                </c:pt>
                <c:pt idx="221">
                  <c:v>27524.0</c:v>
                </c:pt>
                <c:pt idx="222">
                  <c:v>27525.0</c:v>
                </c:pt>
                <c:pt idx="223">
                  <c:v>27526.0</c:v>
                </c:pt>
                <c:pt idx="224">
                  <c:v>27527.0</c:v>
                </c:pt>
                <c:pt idx="225">
                  <c:v>27528.0</c:v>
                </c:pt>
                <c:pt idx="226">
                  <c:v>27529.0</c:v>
                </c:pt>
                <c:pt idx="227">
                  <c:v>27530.0</c:v>
                </c:pt>
                <c:pt idx="228">
                  <c:v>27531.0</c:v>
                </c:pt>
                <c:pt idx="229">
                  <c:v>27532.0</c:v>
                </c:pt>
                <c:pt idx="230">
                  <c:v>27533.0</c:v>
                </c:pt>
                <c:pt idx="231">
                  <c:v>27534.0</c:v>
                </c:pt>
                <c:pt idx="232">
                  <c:v>27535.0</c:v>
                </c:pt>
                <c:pt idx="233">
                  <c:v>27536.0</c:v>
                </c:pt>
                <c:pt idx="234">
                  <c:v>27537.0</c:v>
                </c:pt>
                <c:pt idx="235">
                  <c:v>27538.0</c:v>
                </c:pt>
                <c:pt idx="236">
                  <c:v>27539.0</c:v>
                </c:pt>
                <c:pt idx="237">
                  <c:v>27540.0</c:v>
                </c:pt>
                <c:pt idx="238">
                  <c:v>27541.0</c:v>
                </c:pt>
                <c:pt idx="239">
                  <c:v>27542.0</c:v>
                </c:pt>
                <c:pt idx="240">
                  <c:v>27543.0</c:v>
                </c:pt>
                <c:pt idx="241">
                  <c:v>27544.0</c:v>
                </c:pt>
                <c:pt idx="242">
                  <c:v>27545.0</c:v>
                </c:pt>
                <c:pt idx="243">
                  <c:v>27546.0</c:v>
                </c:pt>
                <c:pt idx="244">
                  <c:v>27547.0</c:v>
                </c:pt>
                <c:pt idx="245">
                  <c:v>27548.0</c:v>
                </c:pt>
                <c:pt idx="246">
                  <c:v>27549.0</c:v>
                </c:pt>
                <c:pt idx="247">
                  <c:v>27550.0</c:v>
                </c:pt>
                <c:pt idx="248">
                  <c:v>27551.0</c:v>
                </c:pt>
                <c:pt idx="249">
                  <c:v>27552.0</c:v>
                </c:pt>
                <c:pt idx="250">
                  <c:v>27553.0</c:v>
                </c:pt>
                <c:pt idx="251">
                  <c:v>27554.0</c:v>
                </c:pt>
                <c:pt idx="252">
                  <c:v>27555.0</c:v>
                </c:pt>
                <c:pt idx="253">
                  <c:v>27556.0</c:v>
                </c:pt>
                <c:pt idx="254">
                  <c:v>27557.0</c:v>
                </c:pt>
                <c:pt idx="255">
                  <c:v>27558.0</c:v>
                </c:pt>
                <c:pt idx="256">
                  <c:v>27559.0</c:v>
                </c:pt>
                <c:pt idx="257">
                  <c:v>27560.0</c:v>
                </c:pt>
                <c:pt idx="258">
                  <c:v>27561.0</c:v>
                </c:pt>
                <c:pt idx="259">
                  <c:v>27562.0</c:v>
                </c:pt>
                <c:pt idx="260">
                  <c:v>27563.0</c:v>
                </c:pt>
                <c:pt idx="261">
                  <c:v>27564.0</c:v>
                </c:pt>
                <c:pt idx="262">
                  <c:v>27565.0</c:v>
                </c:pt>
                <c:pt idx="263">
                  <c:v>27566.0</c:v>
                </c:pt>
                <c:pt idx="264">
                  <c:v>27567.0</c:v>
                </c:pt>
                <c:pt idx="265">
                  <c:v>27568.0</c:v>
                </c:pt>
                <c:pt idx="266">
                  <c:v>27569.0</c:v>
                </c:pt>
                <c:pt idx="267">
                  <c:v>27570.0</c:v>
                </c:pt>
                <c:pt idx="268">
                  <c:v>27571.0</c:v>
                </c:pt>
                <c:pt idx="269">
                  <c:v>27572.0</c:v>
                </c:pt>
                <c:pt idx="270">
                  <c:v>27573.0</c:v>
                </c:pt>
                <c:pt idx="271">
                  <c:v>27574.0</c:v>
                </c:pt>
                <c:pt idx="272">
                  <c:v>27575.0</c:v>
                </c:pt>
                <c:pt idx="273">
                  <c:v>27576.0</c:v>
                </c:pt>
                <c:pt idx="274">
                  <c:v>27577.0</c:v>
                </c:pt>
                <c:pt idx="275">
                  <c:v>27578.0</c:v>
                </c:pt>
                <c:pt idx="276">
                  <c:v>27579.0</c:v>
                </c:pt>
                <c:pt idx="277">
                  <c:v>27580.0</c:v>
                </c:pt>
                <c:pt idx="278">
                  <c:v>27581.0</c:v>
                </c:pt>
                <c:pt idx="279">
                  <c:v>27582.0</c:v>
                </c:pt>
                <c:pt idx="280">
                  <c:v>27583.0</c:v>
                </c:pt>
                <c:pt idx="281">
                  <c:v>27584.0</c:v>
                </c:pt>
                <c:pt idx="282">
                  <c:v>27585.0</c:v>
                </c:pt>
                <c:pt idx="283">
                  <c:v>27586.0</c:v>
                </c:pt>
                <c:pt idx="284">
                  <c:v>27587.0</c:v>
                </c:pt>
                <c:pt idx="285">
                  <c:v>27588.0</c:v>
                </c:pt>
                <c:pt idx="286">
                  <c:v>27589.0</c:v>
                </c:pt>
                <c:pt idx="287">
                  <c:v>27590.0</c:v>
                </c:pt>
                <c:pt idx="288">
                  <c:v>27591.0</c:v>
                </c:pt>
                <c:pt idx="289">
                  <c:v>27592.0</c:v>
                </c:pt>
                <c:pt idx="290">
                  <c:v>27593.0</c:v>
                </c:pt>
                <c:pt idx="291">
                  <c:v>27594.0</c:v>
                </c:pt>
                <c:pt idx="292">
                  <c:v>27595.0</c:v>
                </c:pt>
                <c:pt idx="293">
                  <c:v>27596.0</c:v>
                </c:pt>
                <c:pt idx="294">
                  <c:v>27597.0</c:v>
                </c:pt>
                <c:pt idx="295">
                  <c:v>27598.0</c:v>
                </c:pt>
                <c:pt idx="296">
                  <c:v>27599.0</c:v>
                </c:pt>
                <c:pt idx="297">
                  <c:v>27600.0</c:v>
                </c:pt>
                <c:pt idx="298">
                  <c:v>27601.0</c:v>
                </c:pt>
                <c:pt idx="299">
                  <c:v>27602.0</c:v>
                </c:pt>
                <c:pt idx="300">
                  <c:v>27603.0</c:v>
                </c:pt>
                <c:pt idx="301">
                  <c:v>27604.0</c:v>
                </c:pt>
                <c:pt idx="302">
                  <c:v>27605.0</c:v>
                </c:pt>
                <c:pt idx="303">
                  <c:v>27606.0</c:v>
                </c:pt>
                <c:pt idx="304">
                  <c:v>27607.0</c:v>
                </c:pt>
                <c:pt idx="305">
                  <c:v>27608.0</c:v>
                </c:pt>
                <c:pt idx="306">
                  <c:v>27609.0</c:v>
                </c:pt>
                <c:pt idx="307">
                  <c:v>27610.0</c:v>
                </c:pt>
                <c:pt idx="308">
                  <c:v>27611.0</c:v>
                </c:pt>
                <c:pt idx="309">
                  <c:v>27612.0</c:v>
                </c:pt>
                <c:pt idx="310">
                  <c:v>27613.0</c:v>
                </c:pt>
                <c:pt idx="311">
                  <c:v>27614.0</c:v>
                </c:pt>
                <c:pt idx="312">
                  <c:v>27615.0</c:v>
                </c:pt>
                <c:pt idx="313">
                  <c:v>27616.0</c:v>
                </c:pt>
                <c:pt idx="314">
                  <c:v>27617.0</c:v>
                </c:pt>
                <c:pt idx="315">
                  <c:v>27618.0</c:v>
                </c:pt>
                <c:pt idx="316">
                  <c:v>27619.0</c:v>
                </c:pt>
                <c:pt idx="317">
                  <c:v>27620.0</c:v>
                </c:pt>
                <c:pt idx="318">
                  <c:v>27621.0</c:v>
                </c:pt>
                <c:pt idx="319">
                  <c:v>27622.0</c:v>
                </c:pt>
                <c:pt idx="320">
                  <c:v>27623.0</c:v>
                </c:pt>
                <c:pt idx="321">
                  <c:v>27624.0</c:v>
                </c:pt>
                <c:pt idx="322">
                  <c:v>27625.0</c:v>
                </c:pt>
                <c:pt idx="323">
                  <c:v>27626.0</c:v>
                </c:pt>
                <c:pt idx="324">
                  <c:v>27627.0</c:v>
                </c:pt>
                <c:pt idx="325">
                  <c:v>27628.0</c:v>
                </c:pt>
                <c:pt idx="326">
                  <c:v>27629.0</c:v>
                </c:pt>
                <c:pt idx="327">
                  <c:v>27630.0</c:v>
                </c:pt>
                <c:pt idx="328">
                  <c:v>27631.0</c:v>
                </c:pt>
                <c:pt idx="329">
                  <c:v>27632.0</c:v>
                </c:pt>
                <c:pt idx="330">
                  <c:v>27633.0</c:v>
                </c:pt>
                <c:pt idx="331">
                  <c:v>27634.0</c:v>
                </c:pt>
                <c:pt idx="332">
                  <c:v>27635.0</c:v>
                </c:pt>
                <c:pt idx="333">
                  <c:v>27636.0</c:v>
                </c:pt>
                <c:pt idx="334">
                  <c:v>27637.0</c:v>
                </c:pt>
                <c:pt idx="335">
                  <c:v>27638.0</c:v>
                </c:pt>
                <c:pt idx="336">
                  <c:v>27639.0</c:v>
                </c:pt>
                <c:pt idx="337">
                  <c:v>27640.0</c:v>
                </c:pt>
                <c:pt idx="338">
                  <c:v>27641.0</c:v>
                </c:pt>
                <c:pt idx="339">
                  <c:v>27642.0</c:v>
                </c:pt>
                <c:pt idx="340">
                  <c:v>27643.0</c:v>
                </c:pt>
                <c:pt idx="341">
                  <c:v>27644.0</c:v>
                </c:pt>
                <c:pt idx="342">
                  <c:v>27645.0</c:v>
                </c:pt>
                <c:pt idx="343">
                  <c:v>27646.0</c:v>
                </c:pt>
                <c:pt idx="344">
                  <c:v>27647.0</c:v>
                </c:pt>
                <c:pt idx="345">
                  <c:v>27648.0</c:v>
                </c:pt>
                <c:pt idx="346">
                  <c:v>27649.0</c:v>
                </c:pt>
                <c:pt idx="347">
                  <c:v>27650.0</c:v>
                </c:pt>
                <c:pt idx="348">
                  <c:v>27651.0</c:v>
                </c:pt>
                <c:pt idx="349">
                  <c:v>27652.0</c:v>
                </c:pt>
                <c:pt idx="350">
                  <c:v>27653.0</c:v>
                </c:pt>
                <c:pt idx="351">
                  <c:v>27654.0</c:v>
                </c:pt>
                <c:pt idx="352">
                  <c:v>27655.0</c:v>
                </c:pt>
                <c:pt idx="353">
                  <c:v>27656.0</c:v>
                </c:pt>
                <c:pt idx="354">
                  <c:v>27657.0</c:v>
                </c:pt>
                <c:pt idx="355">
                  <c:v>27658.0</c:v>
                </c:pt>
                <c:pt idx="356">
                  <c:v>27659.0</c:v>
                </c:pt>
                <c:pt idx="357">
                  <c:v>27660.0</c:v>
                </c:pt>
                <c:pt idx="358">
                  <c:v>27661.0</c:v>
                </c:pt>
                <c:pt idx="359">
                  <c:v>27662.0</c:v>
                </c:pt>
                <c:pt idx="360">
                  <c:v>27663.0</c:v>
                </c:pt>
                <c:pt idx="361">
                  <c:v>27664.0</c:v>
                </c:pt>
                <c:pt idx="362">
                  <c:v>27665.0</c:v>
                </c:pt>
                <c:pt idx="363">
                  <c:v>27666.0</c:v>
                </c:pt>
                <c:pt idx="364">
                  <c:v>27667.0</c:v>
                </c:pt>
                <c:pt idx="365">
                  <c:v>27668.0</c:v>
                </c:pt>
                <c:pt idx="366">
                  <c:v>27669.0</c:v>
                </c:pt>
                <c:pt idx="367">
                  <c:v>27670.0</c:v>
                </c:pt>
                <c:pt idx="368">
                  <c:v>27671.0</c:v>
                </c:pt>
                <c:pt idx="369">
                  <c:v>27672.0</c:v>
                </c:pt>
                <c:pt idx="370">
                  <c:v>27673.0</c:v>
                </c:pt>
                <c:pt idx="371">
                  <c:v>27674.0</c:v>
                </c:pt>
                <c:pt idx="372">
                  <c:v>27675.0</c:v>
                </c:pt>
                <c:pt idx="373">
                  <c:v>27676.0</c:v>
                </c:pt>
                <c:pt idx="374">
                  <c:v>27677.0</c:v>
                </c:pt>
                <c:pt idx="375">
                  <c:v>27678.0</c:v>
                </c:pt>
                <c:pt idx="376">
                  <c:v>27679.0</c:v>
                </c:pt>
                <c:pt idx="377">
                  <c:v>27680.0</c:v>
                </c:pt>
                <c:pt idx="378">
                  <c:v>27681.0</c:v>
                </c:pt>
                <c:pt idx="379">
                  <c:v>27682.0</c:v>
                </c:pt>
                <c:pt idx="380">
                  <c:v>27683.0</c:v>
                </c:pt>
                <c:pt idx="381">
                  <c:v>27684.0</c:v>
                </c:pt>
                <c:pt idx="382">
                  <c:v>27685.0</c:v>
                </c:pt>
                <c:pt idx="383">
                  <c:v>27686.0</c:v>
                </c:pt>
                <c:pt idx="384">
                  <c:v>27687.0</c:v>
                </c:pt>
                <c:pt idx="385">
                  <c:v>27688.0</c:v>
                </c:pt>
                <c:pt idx="386">
                  <c:v>27689.0</c:v>
                </c:pt>
                <c:pt idx="387">
                  <c:v>27690.0</c:v>
                </c:pt>
                <c:pt idx="388">
                  <c:v>27691.0</c:v>
                </c:pt>
                <c:pt idx="389">
                  <c:v>27692.0</c:v>
                </c:pt>
                <c:pt idx="390">
                  <c:v>27693.0</c:v>
                </c:pt>
                <c:pt idx="391">
                  <c:v>27694.0</c:v>
                </c:pt>
                <c:pt idx="392">
                  <c:v>27695.0</c:v>
                </c:pt>
                <c:pt idx="393">
                  <c:v>27696.0</c:v>
                </c:pt>
                <c:pt idx="394">
                  <c:v>27697.0</c:v>
                </c:pt>
                <c:pt idx="395">
                  <c:v>27698.0</c:v>
                </c:pt>
                <c:pt idx="396">
                  <c:v>27699.0</c:v>
                </c:pt>
                <c:pt idx="397">
                  <c:v>27700.0</c:v>
                </c:pt>
                <c:pt idx="398">
                  <c:v>27701.0</c:v>
                </c:pt>
                <c:pt idx="399">
                  <c:v>27702.0</c:v>
                </c:pt>
                <c:pt idx="400">
                  <c:v>27703.0</c:v>
                </c:pt>
                <c:pt idx="401">
                  <c:v>27704.0</c:v>
                </c:pt>
                <c:pt idx="402">
                  <c:v>27705.0</c:v>
                </c:pt>
                <c:pt idx="403">
                  <c:v>27706.0</c:v>
                </c:pt>
                <c:pt idx="404">
                  <c:v>27707.0</c:v>
                </c:pt>
                <c:pt idx="405">
                  <c:v>27708.0</c:v>
                </c:pt>
                <c:pt idx="406">
                  <c:v>27709.0</c:v>
                </c:pt>
                <c:pt idx="407">
                  <c:v>27710.0</c:v>
                </c:pt>
                <c:pt idx="408">
                  <c:v>27711.0</c:v>
                </c:pt>
                <c:pt idx="409">
                  <c:v>27712.0</c:v>
                </c:pt>
                <c:pt idx="410">
                  <c:v>27713.0</c:v>
                </c:pt>
                <c:pt idx="411">
                  <c:v>27714.0</c:v>
                </c:pt>
                <c:pt idx="412">
                  <c:v>27715.0</c:v>
                </c:pt>
                <c:pt idx="413">
                  <c:v>27716.0</c:v>
                </c:pt>
                <c:pt idx="414">
                  <c:v>27717.0</c:v>
                </c:pt>
                <c:pt idx="415">
                  <c:v>27718.0</c:v>
                </c:pt>
                <c:pt idx="416">
                  <c:v>27719.0</c:v>
                </c:pt>
                <c:pt idx="417">
                  <c:v>27720.0</c:v>
                </c:pt>
                <c:pt idx="418">
                  <c:v>27721.0</c:v>
                </c:pt>
                <c:pt idx="419">
                  <c:v>27722.0</c:v>
                </c:pt>
                <c:pt idx="420">
                  <c:v>27723.0</c:v>
                </c:pt>
                <c:pt idx="421">
                  <c:v>27724.0</c:v>
                </c:pt>
                <c:pt idx="422">
                  <c:v>27725.0</c:v>
                </c:pt>
                <c:pt idx="423">
                  <c:v>27726.0</c:v>
                </c:pt>
                <c:pt idx="424">
                  <c:v>27727.0</c:v>
                </c:pt>
                <c:pt idx="425">
                  <c:v>27728.0</c:v>
                </c:pt>
                <c:pt idx="426">
                  <c:v>27729.0</c:v>
                </c:pt>
                <c:pt idx="427">
                  <c:v>27730.0</c:v>
                </c:pt>
                <c:pt idx="428">
                  <c:v>27731.0</c:v>
                </c:pt>
                <c:pt idx="429">
                  <c:v>27732.0</c:v>
                </c:pt>
                <c:pt idx="430">
                  <c:v>27733.0</c:v>
                </c:pt>
                <c:pt idx="431">
                  <c:v>27734.0</c:v>
                </c:pt>
                <c:pt idx="432">
                  <c:v>27735.0</c:v>
                </c:pt>
                <c:pt idx="433">
                  <c:v>27736.0</c:v>
                </c:pt>
                <c:pt idx="434">
                  <c:v>27737.0</c:v>
                </c:pt>
                <c:pt idx="435">
                  <c:v>27738.0</c:v>
                </c:pt>
                <c:pt idx="436">
                  <c:v>27739.0</c:v>
                </c:pt>
                <c:pt idx="437">
                  <c:v>27740.0</c:v>
                </c:pt>
                <c:pt idx="438">
                  <c:v>27741.0</c:v>
                </c:pt>
                <c:pt idx="439">
                  <c:v>27742.0</c:v>
                </c:pt>
                <c:pt idx="440">
                  <c:v>27743.0</c:v>
                </c:pt>
                <c:pt idx="441">
                  <c:v>27744.0</c:v>
                </c:pt>
                <c:pt idx="442">
                  <c:v>27745.0</c:v>
                </c:pt>
                <c:pt idx="443">
                  <c:v>27746.0</c:v>
                </c:pt>
                <c:pt idx="444">
                  <c:v>27747.0</c:v>
                </c:pt>
                <c:pt idx="445">
                  <c:v>27748.0</c:v>
                </c:pt>
                <c:pt idx="446">
                  <c:v>27749.0</c:v>
                </c:pt>
                <c:pt idx="447">
                  <c:v>27750.0</c:v>
                </c:pt>
                <c:pt idx="448">
                  <c:v>27751.0</c:v>
                </c:pt>
                <c:pt idx="449">
                  <c:v>27752.0</c:v>
                </c:pt>
                <c:pt idx="450">
                  <c:v>27753.0</c:v>
                </c:pt>
                <c:pt idx="451">
                  <c:v>27754.0</c:v>
                </c:pt>
                <c:pt idx="452">
                  <c:v>27755.0</c:v>
                </c:pt>
                <c:pt idx="453">
                  <c:v>27756.0</c:v>
                </c:pt>
                <c:pt idx="454">
                  <c:v>27757.0</c:v>
                </c:pt>
                <c:pt idx="455">
                  <c:v>27758.0</c:v>
                </c:pt>
                <c:pt idx="456">
                  <c:v>27759.0</c:v>
                </c:pt>
                <c:pt idx="457">
                  <c:v>27760.0</c:v>
                </c:pt>
                <c:pt idx="458">
                  <c:v>27761.0</c:v>
                </c:pt>
                <c:pt idx="459">
                  <c:v>27762.0</c:v>
                </c:pt>
                <c:pt idx="460">
                  <c:v>27763.0</c:v>
                </c:pt>
                <c:pt idx="461">
                  <c:v>27764.0</c:v>
                </c:pt>
                <c:pt idx="462">
                  <c:v>27765.0</c:v>
                </c:pt>
                <c:pt idx="463">
                  <c:v>27766.0</c:v>
                </c:pt>
                <c:pt idx="464">
                  <c:v>27767.0</c:v>
                </c:pt>
                <c:pt idx="465">
                  <c:v>27768.0</c:v>
                </c:pt>
                <c:pt idx="466">
                  <c:v>27769.0</c:v>
                </c:pt>
                <c:pt idx="467">
                  <c:v>27770.0</c:v>
                </c:pt>
                <c:pt idx="468">
                  <c:v>27771.0</c:v>
                </c:pt>
                <c:pt idx="469">
                  <c:v>27772.0</c:v>
                </c:pt>
                <c:pt idx="470">
                  <c:v>27773.0</c:v>
                </c:pt>
                <c:pt idx="471">
                  <c:v>27774.0</c:v>
                </c:pt>
                <c:pt idx="472">
                  <c:v>27775.0</c:v>
                </c:pt>
                <c:pt idx="473">
                  <c:v>27776.0</c:v>
                </c:pt>
                <c:pt idx="474">
                  <c:v>27777.0</c:v>
                </c:pt>
                <c:pt idx="475">
                  <c:v>27778.0</c:v>
                </c:pt>
                <c:pt idx="476">
                  <c:v>27779.0</c:v>
                </c:pt>
                <c:pt idx="477">
                  <c:v>27780.0</c:v>
                </c:pt>
                <c:pt idx="478">
                  <c:v>27781.0</c:v>
                </c:pt>
                <c:pt idx="479">
                  <c:v>27782.0</c:v>
                </c:pt>
                <c:pt idx="480">
                  <c:v>27783.0</c:v>
                </c:pt>
                <c:pt idx="481">
                  <c:v>27784.0</c:v>
                </c:pt>
                <c:pt idx="482">
                  <c:v>27785.0</c:v>
                </c:pt>
                <c:pt idx="483">
                  <c:v>27786.0</c:v>
                </c:pt>
                <c:pt idx="484">
                  <c:v>27787.0</c:v>
                </c:pt>
                <c:pt idx="485">
                  <c:v>27788.0</c:v>
                </c:pt>
                <c:pt idx="486">
                  <c:v>27789.0</c:v>
                </c:pt>
                <c:pt idx="487">
                  <c:v>27790.0</c:v>
                </c:pt>
                <c:pt idx="488">
                  <c:v>27791.0</c:v>
                </c:pt>
                <c:pt idx="489">
                  <c:v>27792.0</c:v>
                </c:pt>
                <c:pt idx="490">
                  <c:v>27793.0</c:v>
                </c:pt>
                <c:pt idx="491">
                  <c:v>27794.0</c:v>
                </c:pt>
                <c:pt idx="492">
                  <c:v>27795.0</c:v>
                </c:pt>
                <c:pt idx="493">
                  <c:v>27796.0</c:v>
                </c:pt>
                <c:pt idx="494">
                  <c:v>27797.0</c:v>
                </c:pt>
                <c:pt idx="495">
                  <c:v>27798.0</c:v>
                </c:pt>
                <c:pt idx="496">
                  <c:v>27799.0</c:v>
                </c:pt>
                <c:pt idx="497">
                  <c:v>27800.0</c:v>
                </c:pt>
                <c:pt idx="498">
                  <c:v>27801.0</c:v>
                </c:pt>
                <c:pt idx="499">
                  <c:v>27802.0</c:v>
                </c:pt>
                <c:pt idx="500">
                  <c:v>27803.0</c:v>
                </c:pt>
                <c:pt idx="501">
                  <c:v>27804.0</c:v>
                </c:pt>
                <c:pt idx="502">
                  <c:v>27805.0</c:v>
                </c:pt>
                <c:pt idx="503">
                  <c:v>27806.0</c:v>
                </c:pt>
                <c:pt idx="504">
                  <c:v>27807.0</c:v>
                </c:pt>
                <c:pt idx="505">
                  <c:v>27808.0</c:v>
                </c:pt>
                <c:pt idx="506">
                  <c:v>27809.0</c:v>
                </c:pt>
                <c:pt idx="507">
                  <c:v>27810.0</c:v>
                </c:pt>
                <c:pt idx="508">
                  <c:v>27811.0</c:v>
                </c:pt>
                <c:pt idx="509">
                  <c:v>27812.0</c:v>
                </c:pt>
                <c:pt idx="510">
                  <c:v>27813.0</c:v>
                </c:pt>
                <c:pt idx="511">
                  <c:v>27814.0</c:v>
                </c:pt>
                <c:pt idx="512">
                  <c:v>27815.0</c:v>
                </c:pt>
                <c:pt idx="513">
                  <c:v>27816.0</c:v>
                </c:pt>
                <c:pt idx="514">
                  <c:v>27817.0</c:v>
                </c:pt>
                <c:pt idx="515">
                  <c:v>27818.0</c:v>
                </c:pt>
                <c:pt idx="516">
                  <c:v>27819.0</c:v>
                </c:pt>
                <c:pt idx="517">
                  <c:v>27820.0</c:v>
                </c:pt>
                <c:pt idx="518">
                  <c:v>27821.0</c:v>
                </c:pt>
                <c:pt idx="519">
                  <c:v>27822.0</c:v>
                </c:pt>
                <c:pt idx="520">
                  <c:v>27823.0</c:v>
                </c:pt>
                <c:pt idx="521">
                  <c:v>27824.0</c:v>
                </c:pt>
                <c:pt idx="522">
                  <c:v>27825.0</c:v>
                </c:pt>
                <c:pt idx="523">
                  <c:v>27826.0</c:v>
                </c:pt>
                <c:pt idx="524">
                  <c:v>27827.0</c:v>
                </c:pt>
                <c:pt idx="525">
                  <c:v>27828.0</c:v>
                </c:pt>
                <c:pt idx="526">
                  <c:v>27829.0</c:v>
                </c:pt>
                <c:pt idx="527">
                  <c:v>27830.0</c:v>
                </c:pt>
                <c:pt idx="528">
                  <c:v>27831.0</c:v>
                </c:pt>
                <c:pt idx="529">
                  <c:v>27832.0</c:v>
                </c:pt>
                <c:pt idx="530">
                  <c:v>27833.0</c:v>
                </c:pt>
                <c:pt idx="531">
                  <c:v>27834.0</c:v>
                </c:pt>
                <c:pt idx="532">
                  <c:v>27835.0</c:v>
                </c:pt>
                <c:pt idx="533">
                  <c:v>27836.0</c:v>
                </c:pt>
                <c:pt idx="534">
                  <c:v>27837.0</c:v>
                </c:pt>
                <c:pt idx="535">
                  <c:v>27838.0</c:v>
                </c:pt>
                <c:pt idx="536">
                  <c:v>27839.0</c:v>
                </c:pt>
                <c:pt idx="537">
                  <c:v>27840.0</c:v>
                </c:pt>
                <c:pt idx="538">
                  <c:v>27841.0</c:v>
                </c:pt>
                <c:pt idx="539">
                  <c:v>27842.0</c:v>
                </c:pt>
                <c:pt idx="540">
                  <c:v>27843.0</c:v>
                </c:pt>
                <c:pt idx="541">
                  <c:v>27844.0</c:v>
                </c:pt>
                <c:pt idx="542">
                  <c:v>27845.0</c:v>
                </c:pt>
                <c:pt idx="543">
                  <c:v>27846.0</c:v>
                </c:pt>
                <c:pt idx="544">
                  <c:v>27847.0</c:v>
                </c:pt>
                <c:pt idx="545">
                  <c:v>27848.0</c:v>
                </c:pt>
                <c:pt idx="546">
                  <c:v>27849.0</c:v>
                </c:pt>
                <c:pt idx="547">
                  <c:v>27850.0</c:v>
                </c:pt>
                <c:pt idx="548">
                  <c:v>27851.0</c:v>
                </c:pt>
                <c:pt idx="549">
                  <c:v>27852.0</c:v>
                </c:pt>
                <c:pt idx="550">
                  <c:v>27853.0</c:v>
                </c:pt>
                <c:pt idx="551">
                  <c:v>27854.0</c:v>
                </c:pt>
                <c:pt idx="552">
                  <c:v>27855.0</c:v>
                </c:pt>
                <c:pt idx="553">
                  <c:v>27856.0</c:v>
                </c:pt>
                <c:pt idx="554">
                  <c:v>27857.0</c:v>
                </c:pt>
                <c:pt idx="555">
                  <c:v>27858.0</c:v>
                </c:pt>
                <c:pt idx="556">
                  <c:v>27859.0</c:v>
                </c:pt>
                <c:pt idx="557">
                  <c:v>27860.0</c:v>
                </c:pt>
                <c:pt idx="558">
                  <c:v>27861.0</c:v>
                </c:pt>
                <c:pt idx="559">
                  <c:v>27862.0</c:v>
                </c:pt>
                <c:pt idx="560">
                  <c:v>27863.0</c:v>
                </c:pt>
                <c:pt idx="561">
                  <c:v>27864.0</c:v>
                </c:pt>
                <c:pt idx="562">
                  <c:v>27865.0</c:v>
                </c:pt>
                <c:pt idx="563">
                  <c:v>27866.0</c:v>
                </c:pt>
                <c:pt idx="564">
                  <c:v>27867.0</c:v>
                </c:pt>
                <c:pt idx="565">
                  <c:v>27868.0</c:v>
                </c:pt>
                <c:pt idx="566">
                  <c:v>27869.0</c:v>
                </c:pt>
                <c:pt idx="567">
                  <c:v>27870.0</c:v>
                </c:pt>
                <c:pt idx="568">
                  <c:v>27871.0</c:v>
                </c:pt>
                <c:pt idx="569">
                  <c:v>27872.0</c:v>
                </c:pt>
                <c:pt idx="570">
                  <c:v>27873.0</c:v>
                </c:pt>
                <c:pt idx="571">
                  <c:v>27874.0</c:v>
                </c:pt>
                <c:pt idx="572">
                  <c:v>27875.0</c:v>
                </c:pt>
                <c:pt idx="573">
                  <c:v>27876.0</c:v>
                </c:pt>
                <c:pt idx="574">
                  <c:v>27877.0</c:v>
                </c:pt>
                <c:pt idx="575">
                  <c:v>27878.0</c:v>
                </c:pt>
                <c:pt idx="576">
                  <c:v>27879.0</c:v>
                </c:pt>
                <c:pt idx="577">
                  <c:v>27880.0</c:v>
                </c:pt>
                <c:pt idx="578">
                  <c:v>27881.0</c:v>
                </c:pt>
                <c:pt idx="579">
                  <c:v>27882.0</c:v>
                </c:pt>
                <c:pt idx="580">
                  <c:v>27883.0</c:v>
                </c:pt>
                <c:pt idx="581">
                  <c:v>27884.0</c:v>
                </c:pt>
                <c:pt idx="582">
                  <c:v>27885.0</c:v>
                </c:pt>
                <c:pt idx="583">
                  <c:v>27886.0</c:v>
                </c:pt>
                <c:pt idx="584">
                  <c:v>27887.0</c:v>
                </c:pt>
                <c:pt idx="585">
                  <c:v>27888.0</c:v>
                </c:pt>
                <c:pt idx="586">
                  <c:v>27889.0</c:v>
                </c:pt>
                <c:pt idx="587">
                  <c:v>27890.0</c:v>
                </c:pt>
                <c:pt idx="588">
                  <c:v>27891.0</c:v>
                </c:pt>
                <c:pt idx="589">
                  <c:v>27892.0</c:v>
                </c:pt>
                <c:pt idx="590">
                  <c:v>27893.0</c:v>
                </c:pt>
                <c:pt idx="591">
                  <c:v>27894.0</c:v>
                </c:pt>
                <c:pt idx="592">
                  <c:v>27895.0</c:v>
                </c:pt>
                <c:pt idx="593">
                  <c:v>27896.0</c:v>
                </c:pt>
                <c:pt idx="594">
                  <c:v>27897.0</c:v>
                </c:pt>
                <c:pt idx="595">
                  <c:v>27898.0</c:v>
                </c:pt>
                <c:pt idx="596">
                  <c:v>27899.0</c:v>
                </c:pt>
                <c:pt idx="597">
                  <c:v>27900.0</c:v>
                </c:pt>
                <c:pt idx="598">
                  <c:v>27901.0</c:v>
                </c:pt>
                <c:pt idx="599">
                  <c:v>27902.0</c:v>
                </c:pt>
                <c:pt idx="600">
                  <c:v>27903.0</c:v>
                </c:pt>
                <c:pt idx="601">
                  <c:v>27904.0</c:v>
                </c:pt>
                <c:pt idx="602">
                  <c:v>27905.0</c:v>
                </c:pt>
                <c:pt idx="603">
                  <c:v>27906.0</c:v>
                </c:pt>
                <c:pt idx="604">
                  <c:v>27907.0</c:v>
                </c:pt>
                <c:pt idx="605">
                  <c:v>27908.0</c:v>
                </c:pt>
                <c:pt idx="606">
                  <c:v>27909.0</c:v>
                </c:pt>
                <c:pt idx="607">
                  <c:v>27910.0</c:v>
                </c:pt>
                <c:pt idx="608">
                  <c:v>27911.0</c:v>
                </c:pt>
                <c:pt idx="609">
                  <c:v>27912.0</c:v>
                </c:pt>
                <c:pt idx="610">
                  <c:v>27913.0</c:v>
                </c:pt>
                <c:pt idx="611">
                  <c:v>27914.0</c:v>
                </c:pt>
                <c:pt idx="612">
                  <c:v>27915.0</c:v>
                </c:pt>
                <c:pt idx="613">
                  <c:v>27916.0</c:v>
                </c:pt>
                <c:pt idx="614">
                  <c:v>27917.0</c:v>
                </c:pt>
                <c:pt idx="615">
                  <c:v>27918.0</c:v>
                </c:pt>
                <c:pt idx="616">
                  <c:v>27919.0</c:v>
                </c:pt>
                <c:pt idx="617">
                  <c:v>27920.0</c:v>
                </c:pt>
                <c:pt idx="618">
                  <c:v>27921.0</c:v>
                </c:pt>
                <c:pt idx="619">
                  <c:v>27922.0</c:v>
                </c:pt>
                <c:pt idx="620">
                  <c:v>27923.0</c:v>
                </c:pt>
                <c:pt idx="621">
                  <c:v>27924.0</c:v>
                </c:pt>
                <c:pt idx="622">
                  <c:v>27925.0</c:v>
                </c:pt>
                <c:pt idx="623">
                  <c:v>27926.0</c:v>
                </c:pt>
                <c:pt idx="624">
                  <c:v>27927.0</c:v>
                </c:pt>
                <c:pt idx="625">
                  <c:v>27928.0</c:v>
                </c:pt>
                <c:pt idx="626">
                  <c:v>27929.0</c:v>
                </c:pt>
                <c:pt idx="627">
                  <c:v>27930.0</c:v>
                </c:pt>
                <c:pt idx="628">
                  <c:v>27931.0</c:v>
                </c:pt>
                <c:pt idx="629">
                  <c:v>27932.0</c:v>
                </c:pt>
                <c:pt idx="630">
                  <c:v>27933.0</c:v>
                </c:pt>
                <c:pt idx="631">
                  <c:v>27934.0</c:v>
                </c:pt>
                <c:pt idx="632">
                  <c:v>27935.0</c:v>
                </c:pt>
                <c:pt idx="633">
                  <c:v>27936.0</c:v>
                </c:pt>
                <c:pt idx="634">
                  <c:v>27937.0</c:v>
                </c:pt>
                <c:pt idx="635">
                  <c:v>27938.0</c:v>
                </c:pt>
                <c:pt idx="636">
                  <c:v>27939.0</c:v>
                </c:pt>
                <c:pt idx="637">
                  <c:v>27940.0</c:v>
                </c:pt>
                <c:pt idx="638">
                  <c:v>27941.0</c:v>
                </c:pt>
                <c:pt idx="639">
                  <c:v>27942.0</c:v>
                </c:pt>
                <c:pt idx="640">
                  <c:v>27943.0</c:v>
                </c:pt>
                <c:pt idx="641">
                  <c:v>27944.0</c:v>
                </c:pt>
                <c:pt idx="642">
                  <c:v>27945.0</c:v>
                </c:pt>
                <c:pt idx="643">
                  <c:v>27946.0</c:v>
                </c:pt>
                <c:pt idx="644">
                  <c:v>27947.0</c:v>
                </c:pt>
                <c:pt idx="645">
                  <c:v>27948.0</c:v>
                </c:pt>
                <c:pt idx="646">
                  <c:v>27949.0</c:v>
                </c:pt>
                <c:pt idx="647">
                  <c:v>27950.0</c:v>
                </c:pt>
                <c:pt idx="648">
                  <c:v>27951.0</c:v>
                </c:pt>
                <c:pt idx="649">
                  <c:v>27952.0</c:v>
                </c:pt>
                <c:pt idx="650">
                  <c:v>27953.0</c:v>
                </c:pt>
                <c:pt idx="651">
                  <c:v>27954.0</c:v>
                </c:pt>
                <c:pt idx="652">
                  <c:v>27955.0</c:v>
                </c:pt>
                <c:pt idx="653">
                  <c:v>27956.0</c:v>
                </c:pt>
                <c:pt idx="654">
                  <c:v>27957.0</c:v>
                </c:pt>
                <c:pt idx="655">
                  <c:v>27958.0</c:v>
                </c:pt>
                <c:pt idx="656">
                  <c:v>27959.0</c:v>
                </c:pt>
                <c:pt idx="657">
                  <c:v>27960.0</c:v>
                </c:pt>
                <c:pt idx="658">
                  <c:v>27961.0</c:v>
                </c:pt>
                <c:pt idx="659">
                  <c:v>27962.0</c:v>
                </c:pt>
                <c:pt idx="660">
                  <c:v>27963.0</c:v>
                </c:pt>
                <c:pt idx="661">
                  <c:v>27964.0</c:v>
                </c:pt>
                <c:pt idx="662">
                  <c:v>27965.0</c:v>
                </c:pt>
                <c:pt idx="663">
                  <c:v>27966.0</c:v>
                </c:pt>
                <c:pt idx="664">
                  <c:v>27967.0</c:v>
                </c:pt>
                <c:pt idx="665">
                  <c:v>27968.0</c:v>
                </c:pt>
                <c:pt idx="666">
                  <c:v>27969.0</c:v>
                </c:pt>
                <c:pt idx="667">
                  <c:v>27970.0</c:v>
                </c:pt>
                <c:pt idx="668">
                  <c:v>27971.0</c:v>
                </c:pt>
                <c:pt idx="669">
                  <c:v>27972.0</c:v>
                </c:pt>
                <c:pt idx="670">
                  <c:v>27973.0</c:v>
                </c:pt>
                <c:pt idx="671">
                  <c:v>27974.0</c:v>
                </c:pt>
                <c:pt idx="672">
                  <c:v>27975.0</c:v>
                </c:pt>
                <c:pt idx="673">
                  <c:v>27976.0</c:v>
                </c:pt>
                <c:pt idx="674">
                  <c:v>27977.0</c:v>
                </c:pt>
                <c:pt idx="675">
                  <c:v>27978.0</c:v>
                </c:pt>
                <c:pt idx="676">
                  <c:v>27979.0</c:v>
                </c:pt>
                <c:pt idx="677">
                  <c:v>27980.0</c:v>
                </c:pt>
                <c:pt idx="678">
                  <c:v>27981.0</c:v>
                </c:pt>
                <c:pt idx="679">
                  <c:v>27982.0</c:v>
                </c:pt>
                <c:pt idx="680">
                  <c:v>27983.0</c:v>
                </c:pt>
                <c:pt idx="681">
                  <c:v>27984.0</c:v>
                </c:pt>
                <c:pt idx="682">
                  <c:v>27985.0</c:v>
                </c:pt>
                <c:pt idx="683">
                  <c:v>27986.0</c:v>
                </c:pt>
                <c:pt idx="684">
                  <c:v>27987.0</c:v>
                </c:pt>
                <c:pt idx="685">
                  <c:v>27988.0</c:v>
                </c:pt>
                <c:pt idx="686">
                  <c:v>27989.0</c:v>
                </c:pt>
                <c:pt idx="687">
                  <c:v>27990.0</c:v>
                </c:pt>
                <c:pt idx="688">
                  <c:v>27991.0</c:v>
                </c:pt>
                <c:pt idx="689">
                  <c:v>27992.0</c:v>
                </c:pt>
                <c:pt idx="690">
                  <c:v>27993.0</c:v>
                </c:pt>
                <c:pt idx="691">
                  <c:v>27994.0</c:v>
                </c:pt>
                <c:pt idx="692">
                  <c:v>27995.0</c:v>
                </c:pt>
                <c:pt idx="693">
                  <c:v>27996.0</c:v>
                </c:pt>
                <c:pt idx="694">
                  <c:v>27997.0</c:v>
                </c:pt>
                <c:pt idx="695">
                  <c:v>27998.0</c:v>
                </c:pt>
                <c:pt idx="696">
                  <c:v>27999.0</c:v>
                </c:pt>
                <c:pt idx="697">
                  <c:v>28000.0</c:v>
                </c:pt>
                <c:pt idx="698">
                  <c:v>28001.0</c:v>
                </c:pt>
                <c:pt idx="699">
                  <c:v>28002.0</c:v>
                </c:pt>
                <c:pt idx="700">
                  <c:v>28003.0</c:v>
                </c:pt>
                <c:pt idx="701">
                  <c:v>28004.0</c:v>
                </c:pt>
                <c:pt idx="702">
                  <c:v>28005.0</c:v>
                </c:pt>
                <c:pt idx="703">
                  <c:v>28006.0</c:v>
                </c:pt>
                <c:pt idx="704">
                  <c:v>28007.0</c:v>
                </c:pt>
                <c:pt idx="705">
                  <c:v>28008.0</c:v>
                </c:pt>
                <c:pt idx="706">
                  <c:v>28009.0</c:v>
                </c:pt>
                <c:pt idx="707">
                  <c:v>28010.0</c:v>
                </c:pt>
                <c:pt idx="708">
                  <c:v>28011.0</c:v>
                </c:pt>
                <c:pt idx="709">
                  <c:v>28012.0</c:v>
                </c:pt>
                <c:pt idx="710">
                  <c:v>28013.0</c:v>
                </c:pt>
                <c:pt idx="711">
                  <c:v>28014.0</c:v>
                </c:pt>
                <c:pt idx="712">
                  <c:v>28015.0</c:v>
                </c:pt>
                <c:pt idx="713">
                  <c:v>28016.0</c:v>
                </c:pt>
                <c:pt idx="714">
                  <c:v>28017.0</c:v>
                </c:pt>
                <c:pt idx="715">
                  <c:v>28018.0</c:v>
                </c:pt>
                <c:pt idx="716">
                  <c:v>28019.0</c:v>
                </c:pt>
                <c:pt idx="717">
                  <c:v>28020.0</c:v>
                </c:pt>
                <c:pt idx="718">
                  <c:v>28021.0</c:v>
                </c:pt>
                <c:pt idx="719">
                  <c:v>28022.0</c:v>
                </c:pt>
                <c:pt idx="720">
                  <c:v>28023.0</c:v>
                </c:pt>
                <c:pt idx="721">
                  <c:v>28024.0</c:v>
                </c:pt>
                <c:pt idx="722">
                  <c:v>28025.0</c:v>
                </c:pt>
                <c:pt idx="723">
                  <c:v>28026.0</c:v>
                </c:pt>
                <c:pt idx="724">
                  <c:v>28027.0</c:v>
                </c:pt>
                <c:pt idx="725">
                  <c:v>28028.0</c:v>
                </c:pt>
                <c:pt idx="726">
                  <c:v>28029.0</c:v>
                </c:pt>
                <c:pt idx="727">
                  <c:v>28030.0</c:v>
                </c:pt>
                <c:pt idx="728">
                  <c:v>28031.0</c:v>
                </c:pt>
                <c:pt idx="729">
                  <c:v>28032.0</c:v>
                </c:pt>
                <c:pt idx="730">
                  <c:v>28033.0</c:v>
                </c:pt>
              </c:numCache>
            </c:numRef>
          </c:xVal>
          <c:yVal>
            <c:numRef>
              <c:f>Results!$F$2193:$F$2923</c:f>
              <c:numCache>
                <c:formatCode>0.00000</c:formatCode>
                <c:ptCount val="731"/>
                <c:pt idx="0">
                  <c:v>109.0291446024587</c:v>
                </c:pt>
                <c:pt idx="1">
                  <c:v>99.61099048014804</c:v>
                </c:pt>
                <c:pt idx="2">
                  <c:v>93.4569193911724</c:v>
                </c:pt>
                <c:pt idx="3">
                  <c:v>95.8325928831498</c:v>
                </c:pt>
                <c:pt idx="4">
                  <c:v>93.17258798916322</c:v>
                </c:pt>
                <c:pt idx="5">
                  <c:v>100.5626928022109</c:v>
                </c:pt>
                <c:pt idx="6">
                  <c:v>101.2936294324402</c:v>
                </c:pt>
                <c:pt idx="7">
                  <c:v>102.723953996885</c:v>
                </c:pt>
                <c:pt idx="8">
                  <c:v>111.9310778337558</c:v>
                </c:pt>
                <c:pt idx="9">
                  <c:v>111.1527754212505</c:v>
                </c:pt>
                <c:pt idx="10">
                  <c:v>112.6765608713176</c:v>
                </c:pt>
                <c:pt idx="11">
                  <c:v>118.5992822736592</c:v>
                </c:pt>
                <c:pt idx="12">
                  <c:v>121.6213008226397</c:v>
                </c:pt>
                <c:pt idx="13">
                  <c:v>125.8780288121237</c:v>
                </c:pt>
                <c:pt idx="14">
                  <c:v>129.760084552136</c:v>
                </c:pt>
                <c:pt idx="15">
                  <c:v>137.2794865707851</c:v>
                </c:pt>
                <c:pt idx="16">
                  <c:v>137.1744644448491</c:v>
                </c:pt>
                <c:pt idx="17">
                  <c:v>141.5169015442268</c:v>
                </c:pt>
                <c:pt idx="18">
                  <c:v>140.5013500679937</c:v>
                </c:pt>
                <c:pt idx="19">
                  <c:v>134.0758228551806</c:v>
                </c:pt>
                <c:pt idx="20">
                  <c:v>129.9945546291475</c:v>
                </c:pt>
                <c:pt idx="21">
                  <c:v>124.1907274275439</c:v>
                </c:pt>
                <c:pt idx="22">
                  <c:v>122.0298562432281</c:v>
                </c:pt>
                <c:pt idx="23">
                  <c:v>127.5187032010796</c:v>
                </c:pt>
                <c:pt idx="24">
                  <c:v>119.1990796662768</c:v>
                </c:pt>
                <c:pt idx="25">
                  <c:v>117.4549371843693</c:v>
                </c:pt>
                <c:pt idx="26">
                  <c:v>114.6686783860859</c:v>
                </c:pt>
                <c:pt idx="27">
                  <c:v>112.1739822886314</c:v>
                </c:pt>
                <c:pt idx="28">
                  <c:v>109.4093827889613</c:v>
                </c:pt>
                <c:pt idx="29">
                  <c:v>112.3107379627636</c:v>
                </c:pt>
                <c:pt idx="30">
                  <c:v>111.1882369265053</c:v>
                </c:pt>
                <c:pt idx="31">
                  <c:v>108.902578336719</c:v>
                </c:pt>
                <c:pt idx="32">
                  <c:v>109.8912492388793</c:v>
                </c:pt>
                <c:pt idx="33">
                  <c:v>105.2288005250985</c:v>
                </c:pt>
                <c:pt idx="34">
                  <c:v>104.5258868575078</c:v>
                </c:pt>
                <c:pt idx="35">
                  <c:v>115.5964074545969</c:v>
                </c:pt>
                <c:pt idx="36">
                  <c:v>116.5329459249374</c:v>
                </c:pt>
                <c:pt idx="37">
                  <c:v>114.1236270554822</c:v>
                </c:pt>
                <c:pt idx="38">
                  <c:v>113.9055154561037</c:v>
                </c:pt>
                <c:pt idx="39">
                  <c:v>120.9822118799466</c:v>
                </c:pt>
                <c:pt idx="40">
                  <c:v>115.9339465792787</c:v>
                </c:pt>
                <c:pt idx="41">
                  <c:v>114.5778732976643</c:v>
                </c:pt>
                <c:pt idx="42">
                  <c:v>116.3549935412207</c:v>
                </c:pt>
                <c:pt idx="43">
                  <c:v>142.4922057708666</c:v>
                </c:pt>
                <c:pt idx="44">
                  <c:v>178.9280164476842</c:v>
                </c:pt>
                <c:pt idx="45">
                  <c:v>175.9055500167535</c:v>
                </c:pt>
                <c:pt idx="46">
                  <c:v>171.0298835648696</c:v>
                </c:pt>
                <c:pt idx="47">
                  <c:v>163.387490088488</c:v>
                </c:pt>
                <c:pt idx="48">
                  <c:v>154.8638519439144</c:v>
                </c:pt>
                <c:pt idx="49">
                  <c:v>154.3403774022484</c:v>
                </c:pt>
                <c:pt idx="50">
                  <c:v>153.8000920047488</c:v>
                </c:pt>
                <c:pt idx="51">
                  <c:v>163.931225457468</c:v>
                </c:pt>
                <c:pt idx="52">
                  <c:v>170.8929929793663</c:v>
                </c:pt>
                <c:pt idx="53">
                  <c:v>169.0680323182607</c:v>
                </c:pt>
                <c:pt idx="54">
                  <c:v>161.9606511029156</c:v>
                </c:pt>
                <c:pt idx="55">
                  <c:v>160.2716538534058</c:v>
                </c:pt>
                <c:pt idx="56">
                  <c:v>149.3071877326491</c:v>
                </c:pt>
                <c:pt idx="57">
                  <c:v>146.2944261053284</c:v>
                </c:pt>
                <c:pt idx="58">
                  <c:v>156.4472454734618</c:v>
                </c:pt>
                <c:pt idx="59">
                  <c:v>177.572668710244</c:v>
                </c:pt>
                <c:pt idx="60">
                  <c:v>187.1446077797502</c:v>
                </c:pt>
                <c:pt idx="61">
                  <c:v>168.4106005949167</c:v>
                </c:pt>
                <c:pt idx="62">
                  <c:v>182.7988891506733</c:v>
                </c:pt>
                <c:pt idx="63">
                  <c:v>183.8298127495836</c:v>
                </c:pt>
                <c:pt idx="64">
                  <c:v>173.66291780848</c:v>
                </c:pt>
                <c:pt idx="65">
                  <c:v>186.6185042214771</c:v>
                </c:pt>
                <c:pt idx="66">
                  <c:v>183.8753639571278</c:v>
                </c:pt>
                <c:pt idx="67">
                  <c:v>186.2103401078213</c:v>
                </c:pt>
                <c:pt idx="68">
                  <c:v>198.4961636416901</c:v>
                </c:pt>
                <c:pt idx="69">
                  <c:v>198.575621468888</c:v>
                </c:pt>
                <c:pt idx="70">
                  <c:v>195.955485841636</c:v>
                </c:pt>
                <c:pt idx="71">
                  <c:v>215.2288483193636</c:v>
                </c:pt>
                <c:pt idx="72">
                  <c:v>213.5670885066755</c:v>
                </c:pt>
                <c:pt idx="73">
                  <c:v>203.4740176042476</c:v>
                </c:pt>
                <c:pt idx="74">
                  <c:v>203.0000208778054</c:v>
                </c:pt>
                <c:pt idx="75">
                  <c:v>203.5109200044564</c:v>
                </c:pt>
                <c:pt idx="76">
                  <c:v>206.1867224944964</c:v>
                </c:pt>
                <c:pt idx="77">
                  <c:v>213.1975152932195</c:v>
                </c:pt>
                <c:pt idx="78">
                  <c:v>221.1099530140247</c:v>
                </c:pt>
                <c:pt idx="79">
                  <c:v>242.6967498043495</c:v>
                </c:pt>
                <c:pt idx="80">
                  <c:v>258.518511292159</c:v>
                </c:pt>
                <c:pt idx="81">
                  <c:v>293.7285426379798</c:v>
                </c:pt>
                <c:pt idx="82">
                  <c:v>262.684881943728</c:v>
                </c:pt>
                <c:pt idx="83">
                  <c:v>318.9322262962061</c:v>
                </c:pt>
                <c:pt idx="84">
                  <c:v>292.56741780671</c:v>
                </c:pt>
                <c:pt idx="85">
                  <c:v>285.3962779255882</c:v>
                </c:pt>
                <c:pt idx="86">
                  <c:v>282.8288586636945</c:v>
                </c:pt>
                <c:pt idx="87">
                  <c:v>315.3701196470907</c:v>
                </c:pt>
                <c:pt idx="88">
                  <c:v>308.9913622312912</c:v>
                </c:pt>
                <c:pt idx="89">
                  <c:v>315.2366664664448</c:v>
                </c:pt>
                <c:pt idx="90">
                  <c:v>327.5651483258931</c:v>
                </c:pt>
                <c:pt idx="91">
                  <c:v>311.0313352001536</c:v>
                </c:pt>
                <c:pt idx="92">
                  <c:v>289.8264749107808</c:v>
                </c:pt>
                <c:pt idx="93">
                  <c:v>298.4717736857185</c:v>
                </c:pt>
                <c:pt idx="94">
                  <c:v>376.6208846836718</c:v>
                </c:pt>
                <c:pt idx="95">
                  <c:v>386.7750434428415</c:v>
                </c:pt>
                <c:pt idx="96">
                  <c:v>394.2938479164803</c:v>
                </c:pt>
                <c:pt idx="97">
                  <c:v>409.5880607470548</c:v>
                </c:pt>
                <c:pt idx="98">
                  <c:v>454.2400845837623</c:v>
                </c:pt>
                <c:pt idx="99">
                  <c:v>429.0497533651572</c:v>
                </c:pt>
                <c:pt idx="100">
                  <c:v>495.590688551971</c:v>
                </c:pt>
                <c:pt idx="101">
                  <c:v>516.609381671059</c:v>
                </c:pt>
                <c:pt idx="102">
                  <c:v>108.902578336719</c:v>
                </c:pt>
                <c:pt idx="103">
                  <c:v>109.8912492388793</c:v>
                </c:pt>
                <c:pt idx="104">
                  <c:v>105.2288005250985</c:v>
                </c:pt>
                <c:pt idx="105">
                  <c:v>104.5258868575078</c:v>
                </c:pt>
                <c:pt idx="106">
                  <c:v>115.5964074545969</c:v>
                </c:pt>
                <c:pt idx="107">
                  <c:v>116.5329459249374</c:v>
                </c:pt>
                <c:pt idx="108">
                  <c:v>114.1236270554822</c:v>
                </c:pt>
                <c:pt idx="109">
                  <c:v>113.9055154561037</c:v>
                </c:pt>
                <c:pt idx="110">
                  <c:v>120.9822118799466</c:v>
                </c:pt>
                <c:pt idx="111">
                  <c:v>571.5841100502081</c:v>
                </c:pt>
                <c:pt idx="112">
                  <c:v>168.4106005949167</c:v>
                </c:pt>
                <c:pt idx="113">
                  <c:v>182.7988891506733</c:v>
                </c:pt>
                <c:pt idx="114">
                  <c:v>183.8298127495836</c:v>
                </c:pt>
                <c:pt idx="115">
                  <c:v>173.66291780848</c:v>
                </c:pt>
                <c:pt idx="116">
                  <c:v>186.6185042214771</c:v>
                </c:pt>
                <c:pt idx="117">
                  <c:v>183.8753639571278</c:v>
                </c:pt>
                <c:pt idx="118">
                  <c:v>186.2103401078213</c:v>
                </c:pt>
                <c:pt idx="119">
                  <c:v>198.4961636416901</c:v>
                </c:pt>
                <c:pt idx="120">
                  <c:v>198.575621468888</c:v>
                </c:pt>
                <c:pt idx="121">
                  <c:v>963.7930472120046</c:v>
                </c:pt>
                <c:pt idx="122">
                  <c:v>1056.074041227125</c:v>
                </c:pt>
                <c:pt idx="123">
                  <c:v>1010.534360077397</c:v>
                </c:pt>
                <c:pt idx="124">
                  <c:v>1104.480204270681</c:v>
                </c:pt>
                <c:pt idx="125">
                  <c:v>1026.215814444888</c:v>
                </c:pt>
                <c:pt idx="126">
                  <c:v>960.8219606673639</c:v>
                </c:pt>
                <c:pt idx="127">
                  <c:v>1026.627870783983</c:v>
                </c:pt>
                <c:pt idx="128">
                  <c:v>1098.480087883691</c:v>
                </c:pt>
                <c:pt idx="129">
                  <c:v>1063.579524718273</c:v>
                </c:pt>
                <c:pt idx="130">
                  <c:v>1038.092025285852</c:v>
                </c:pt>
                <c:pt idx="131">
                  <c:v>1170.209255090133</c:v>
                </c:pt>
                <c:pt idx="132">
                  <c:v>1446.15873398581</c:v>
                </c:pt>
                <c:pt idx="133">
                  <c:v>1631.513773428013</c:v>
                </c:pt>
                <c:pt idx="134">
                  <c:v>1640.600575945122</c:v>
                </c:pt>
                <c:pt idx="135">
                  <c:v>1555.744720627538</c:v>
                </c:pt>
                <c:pt idx="136">
                  <c:v>1452.335338995878</c:v>
                </c:pt>
                <c:pt idx="137">
                  <c:v>1308.156515281373</c:v>
                </c:pt>
                <c:pt idx="138">
                  <c:v>1326.547798919048</c:v>
                </c:pt>
                <c:pt idx="139">
                  <c:v>1448.194528079292</c:v>
                </c:pt>
                <c:pt idx="140">
                  <c:v>1411.235284286473</c:v>
                </c:pt>
                <c:pt idx="141">
                  <c:v>1402.543620975045</c:v>
                </c:pt>
                <c:pt idx="142">
                  <c:v>1393.297676455454</c:v>
                </c:pt>
                <c:pt idx="143">
                  <c:v>1452.65425638289</c:v>
                </c:pt>
                <c:pt idx="144">
                  <c:v>1562.942494254369</c:v>
                </c:pt>
                <c:pt idx="145">
                  <c:v>1577.023531566302</c:v>
                </c:pt>
                <c:pt idx="146">
                  <c:v>1620.958396505562</c:v>
                </c:pt>
                <c:pt idx="147">
                  <c:v>1691.326348298879</c:v>
                </c:pt>
                <c:pt idx="148">
                  <c:v>1721.651427288618</c:v>
                </c:pt>
                <c:pt idx="149">
                  <c:v>1819.50669935821</c:v>
                </c:pt>
                <c:pt idx="150">
                  <c:v>1813.028795369836</c:v>
                </c:pt>
                <c:pt idx="151">
                  <c:v>1701.440293955673</c:v>
                </c:pt>
                <c:pt idx="152">
                  <c:v>1666.05125702782</c:v>
                </c:pt>
                <c:pt idx="153">
                  <c:v>1598.169923379025</c:v>
                </c:pt>
                <c:pt idx="154">
                  <c:v>1563.723961659951</c:v>
                </c:pt>
                <c:pt idx="155">
                  <c:v>1525.639326697086</c:v>
                </c:pt>
                <c:pt idx="156">
                  <c:v>1569.914142234781</c:v>
                </c:pt>
                <c:pt idx="157">
                  <c:v>1549.746611312721</c:v>
                </c:pt>
                <c:pt idx="158">
                  <c:v>1429.481048452358</c:v>
                </c:pt>
                <c:pt idx="159">
                  <c:v>1399.683916268125</c:v>
                </c:pt>
                <c:pt idx="160">
                  <c:v>1358.613113042426</c:v>
                </c:pt>
                <c:pt idx="161">
                  <c:v>1298.8656155063</c:v>
                </c:pt>
                <c:pt idx="162">
                  <c:v>1174.063518415034</c:v>
                </c:pt>
                <c:pt idx="163">
                  <c:v>1103.474512554084</c:v>
                </c:pt>
                <c:pt idx="164">
                  <c:v>1134.115928208908</c:v>
                </c:pt>
                <c:pt idx="165">
                  <c:v>1101.478533025051</c:v>
                </c:pt>
                <c:pt idx="166">
                  <c:v>1061.274455396957</c:v>
                </c:pt>
                <c:pt idx="167">
                  <c:v>1028.786499259068</c:v>
                </c:pt>
                <c:pt idx="168">
                  <c:v>961.4398683543422</c:v>
                </c:pt>
                <c:pt idx="169">
                  <c:v>949.4251641783768</c:v>
                </c:pt>
                <c:pt idx="170">
                  <c:v>896.6755454474036</c:v>
                </c:pt>
                <c:pt idx="171">
                  <c:v>909.7847064961714</c:v>
                </c:pt>
                <c:pt idx="172">
                  <c:v>925.573612508967</c:v>
                </c:pt>
                <c:pt idx="173">
                  <c:v>913.2328241357436</c:v>
                </c:pt>
                <c:pt idx="174">
                  <c:v>887.952032338389</c:v>
                </c:pt>
                <c:pt idx="175">
                  <c:v>839.3909781650153</c:v>
                </c:pt>
                <c:pt idx="176">
                  <c:v>758.6691054487651</c:v>
                </c:pt>
                <c:pt idx="177">
                  <c:v>834.248916638685</c:v>
                </c:pt>
                <c:pt idx="178">
                  <c:v>789.0686757173444</c:v>
                </c:pt>
                <c:pt idx="179">
                  <c:v>742.6941837060655</c:v>
                </c:pt>
                <c:pt idx="180">
                  <c:v>667.706733643738</c:v>
                </c:pt>
                <c:pt idx="181">
                  <c:v>606.137092663755</c:v>
                </c:pt>
                <c:pt idx="182">
                  <c:v>570.1288050496336</c:v>
                </c:pt>
                <c:pt idx="183">
                  <c:v>590.7332084992111</c:v>
                </c:pt>
                <c:pt idx="184">
                  <c:v>535.7845436224522</c:v>
                </c:pt>
                <c:pt idx="185">
                  <c:v>547.2144854133126</c:v>
                </c:pt>
                <c:pt idx="186">
                  <c:v>503.1223030664983</c:v>
                </c:pt>
                <c:pt idx="187">
                  <c:v>449.6519887241901</c:v>
                </c:pt>
                <c:pt idx="188">
                  <c:v>412.3290998590456</c:v>
                </c:pt>
                <c:pt idx="189">
                  <c:v>390.6981510797733</c:v>
                </c:pt>
                <c:pt idx="190">
                  <c:v>389.5250969267273</c:v>
                </c:pt>
                <c:pt idx="191">
                  <c:v>352.6681026635635</c:v>
                </c:pt>
                <c:pt idx="192">
                  <c:v>322.8111724417013</c:v>
                </c:pt>
                <c:pt idx="193">
                  <c:v>309.688314944614</c:v>
                </c:pt>
                <c:pt idx="194">
                  <c:v>313.5099249380114</c:v>
                </c:pt>
                <c:pt idx="195">
                  <c:v>303.4627745840472</c:v>
                </c:pt>
                <c:pt idx="196">
                  <c:v>301.6951492244566</c:v>
                </c:pt>
                <c:pt idx="197">
                  <c:v>287.4704610033822</c:v>
                </c:pt>
                <c:pt idx="198">
                  <c:v>272.0931517892225</c:v>
                </c:pt>
                <c:pt idx="199">
                  <c:v>262.7135604423253</c:v>
                </c:pt>
                <c:pt idx="200">
                  <c:v>257.3674452270007</c:v>
                </c:pt>
                <c:pt idx="201">
                  <c:v>254.0769473599657</c:v>
                </c:pt>
                <c:pt idx="202">
                  <c:v>251.7514223948807</c:v>
                </c:pt>
                <c:pt idx="203">
                  <c:v>233.0368723459734</c:v>
                </c:pt>
                <c:pt idx="204">
                  <c:v>223.7678353473191</c:v>
                </c:pt>
                <c:pt idx="205">
                  <c:v>220.1795090761828</c:v>
                </c:pt>
                <c:pt idx="206">
                  <c:v>214.4959946408591</c:v>
                </c:pt>
                <c:pt idx="207">
                  <c:v>200.7929375164504</c:v>
                </c:pt>
                <c:pt idx="208">
                  <c:v>197.0338505859328</c:v>
                </c:pt>
                <c:pt idx="209">
                  <c:v>183.133782508374</c:v>
                </c:pt>
                <c:pt idx="210">
                  <c:v>171.1533230550837</c:v>
                </c:pt>
                <c:pt idx="211">
                  <c:v>158.8111138427607</c:v>
                </c:pt>
                <c:pt idx="212">
                  <c:v>155.1962365458513</c:v>
                </c:pt>
                <c:pt idx="213">
                  <c:v>151.1439102371875</c:v>
                </c:pt>
                <c:pt idx="214">
                  <c:v>132.7949210402662</c:v>
                </c:pt>
                <c:pt idx="215">
                  <c:v>132.3578652822272</c:v>
                </c:pt>
                <c:pt idx="216">
                  <c:v>116.8330204204854</c:v>
                </c:pt>
                <c:pt idx="217">
                  <c:v>115.2943456198349</c:v>
                </c:pt>
                <c:pt idx="218">
                  <c:v>117.5582859456877</c:v>
                </c:pt>
                <c:pt idx="219">
                  <c:v>105.1737453759238</c:v>
                </c:pt>
                <c:pt idx="220">
                  <c:v>99.4229309217974</c:v>
                </c:pt>
                <c:pt idx="221">
                  <c:v>96.08138254822609</c:v>
                </c:pt>
                <c:pt idx="222">
                  <c:v>93.16051226037602</c:v>
                </c:pt>
                <c:pt idx="223">
                  <c:v>89.21404677977152</c:v>
                </c:pt>
                <c:pt idx="224">
                  <c:v>85.57283745722354</c:v>
                </c:pt>
                <c:pt idx="225">
                  <c:v>82.66612609379561</c:v>
                </c:pt>
                <c:pt idx="226">
                  <c:v>78.02264153804562</c:v>
                </c:pt>
                <c:pt idx="227">
                  <c:v>74.04156241402144</c:v>
                </c:pt>
                <c:pt idx="228">
                  <c:v>69.97440895357163</c:v>
                </c:pt>
                <c:pt idx="229">
                  <c:v>69.24016849726254</c:v>
                </c:pt>
                <c:pt idx="230">
                  <c:v>69.84434379324902</c:v>
                </c:pt>
                <c:pt idx="231">
                  <c:v>68.5548476896469</c:v>
                </c:pt>
                <c:pt idx="232">
                  <c:v>70.9825425850881</c:v>
                </c:pt>
                <c:pt idx="233">
                  <c:v>68.65150051855649</c:v>
                </c:pt>
                <c:pt idx="234">
                  <c:v>59.64798752887423</c:v>
                </c:pt>
                <c:pt idx="235">
                  <c:v>54.85797946466318</c:v>
                </c:pt>
                <c:pt idx="236">
                  <c:v>52.7533203766208</c:v>
                </c:pt>
                <c:pt idx="237">
                  <c:v>52.27160459109702</c:v>
                </c:pt>
                <c:pt idx="238">
                  <c:v>51.94500012257001</c:v>
                </c:pt>
                <c:pt idx="239">
                  <c:v>52.57495866212318</c:v>
                </c:pt>
                <c:pt idx="240">
                  <c:v>49.98663819508105</c:v>
                </c:pt>
                <c:pt idx="241">
                  <c:v>49.88223392571975</c:v>
                </c:pt>
                <c:pt idx="242">
                  <c:v>48.95457156260038</c:v>
                </c:pt>
                <c:pt idx="243">
                  <c:v>47.84576387926798</c:v>
                </c:pt>
                <c:pt idx="244">
                  <c:v>46.6189094809305</c:v>
                </c:pt>
                <c:pt idx="245">
                  <c:v>47.19487147357759</c:v>
                </c:pt>
                <c:pt idx="246">
                  <c:v>44.62159381850642</c:v>
                </c:pt>
                <c:pt idx="247">
                  <c:v>43.42905889116268</c:v>
                </c:pt>
                <c:pt idx="248">
                  <c:v>47.05531189803111</c:v>
                </c:pt>
                <c:pt idx="249">
                  <c:v>48.68327070687837</c:v>
                </c:pt>
                <c:pt idx="250">
                  <c:v>48.90814803529181</c:v>
                </c:pt>
                <c:pt idx="251">
                  <c:v>50.84620481625493</c:v>
                </c:pt>
                <c:pt idx="252">
                  <c:v>48.7400935686583</c:v>
                </c:pt>
                <c:pt idx="253">
                  <c:v>46.55431978656468</c:v>
                </c:pt>
                <c:pt idx="254">
                  <c:v>43.80366648126243</c:v>
                </c:pt>
                <c:pt idx="255">
                  <c:v>42.50825508402211</c:v>
                </c:pt>
                <c:pt idx="256">
                  <c:v>41.39115695333343</c:v>
                </c:pt>
                <c:pt idx="257">
                  <c:v>39.02806822784036</c:v>
                </c:pt>
                <c:pt idx="258">
                  <c:v>36.65415098187464</c:v>
                </c:pt>
                <c:pt idx="259">
                  <c:v>35.27785716474627</c:v>
                </c:pt>
                <c:pt idx="260">
                  <c:v>34.73567794564985</c:v>
                </c:pt>
                <c:pt idx="261">
                  <c:v>33.92357180059871</c:v>
                </c:pt>
                <c:pt idx="262">
                  <c:v>32.5121920730912</c:v>
                </c:pt>
                <c:pt idx="263">
                  <c:v>30.9975601578187</c:v>
                </c:pt>
                <c:pt idx="264">
                  <c:v>30.06769680699932</c:v>
                </c:pt>
                <c:pt idx="265">
                  <c:v>29.36086420087681</c:v>
                </c:pt>
                <c:pt idx="266">
                  <c:v>29.61131360768793</c:v>
                </c:pt>
                <c:pt idx="267">
                  <c:v>30.34174148379154</c:v>
                </c:pt>
                <c:pt idx="268">
                  <c:v>29.49526391612165</c:v>
                </c:pt>
                <c:pt idx="269">
                  <c:v>28.62536966829793</c:v>
                </c:pt>
                <c:pt idx="270">
                  <c:v>27.0079739192372</c:v>
                </c:pt>
                <c:pt idx="271">
                  <c:v>26.42360418881491</c:v>
                </c:pt>
                <c:pt idx="272">
                  <c:v>26.30646509327173</c:v>
                </c:pt>
                <c:pt idx="273">
                  <c:v>25.23172633070311</c:v>
                </c:pt>
                <c:pt idx="274">
                  <c:v>25.27472601267526</c:v>
                </c:pt>
                <c:pt idx="275">
                  <c:v>26.39636941422609</c:v>
                </c:pt>
                <c:pt idx="276">
                  <c:v>26.148153982003</c:v>
                </c:pt>
                <c:pt idx="277">
                  <c:v>25.25399855283743</c:v>
                </c:pt>
                <c:pt idx="278">
                  <c:v>24.94240134869667</c:v>
                </c:pt>
                <c:pt idx="279">
                  <c:v>27.59169981381304</c:v>
                </c:pt>
                <c:pt idx="280">
                  <c:v>27.73341675015617</c:v>
                </c:pt>
                <c:pt idx="281">
                  <c:v>27.32450205435797</c:v>
                </c:pt>
                <c:pt idx="282">
                  <c:v>26.78229045156305</c:v>
                </c:pt>
                <c:pt idx="283">
                  <c:v>27.31325322279342</c:v>
                </c:pt>
                <c:pt idx="284">
                  <c:v>27.52015212217126</c:v>
                </c:pt>
                <c:pt idx="285">
                  <c:v>27.54098982788797</c:v>
                </c:pt>
                <c:pt idx="286">
                  <c:v>29.96457957216317</c:v>
                </c:pt>
                <c:pt idx="287">
                  <c:v>29.12367370064014</c:v>
                </c:pt>
                <c:pt idx="288">
                  <c:v>33.02818531051866</c:v>
                </c:pt>
                <c:pt idx="289">
                  <c:v>32.50059818954811</c:v>
                </c:pt>
                <c:pt idx="290">
                  <c:v>32.03660967767305</c:v>
                </c:pt>
                <c:pt idx="291">
                  <c:v>36.754206469693</c:v>
                </c:pt>
                <c:pt idx="292">
                  <c:v>37.25420102178789</c:v>
                </c:pt>
                <c:pt idx="293">
                  <c:v>35.95195027508906</c:v>
                </c:pt>
                <c:pt idx="294">
                  <c:v>40.48056618489395</c:v>
                </c:pt>
                <c:pt idx="295">
                  <c:v>69.54891153843666</c:v>
                </c:pt>
                <c:pt idx="296">
                  <c:v>62.87620856661822</c:v>
                </c:pt>
                <c:pt idx="297">
                  <c:v>58.3156280091944</c:v>
                </c:pt>
                <c:pt idx="298">
                  <c:v>52.36043729379609</c:v>
                </c:pt>
                <c:pt idx="299">
                  <c:v>49.21092169778148</c:v>
                </c:pt>
                <c:pt idx="300">
                  <c:v>52.10949086423213</c:v>
                </c:pt>
                <c:pt idx="301">
                  <c:v>48.1348656667649</c:v>
                </c:pt>
                <c:pt idx="302">
                  <c:v>46.76151441076818</c:v>
                </c:pt>
                <c:pt idx="303">
                  <c:v>47.63232389589334</c:v>
                </c:pt>
                <c:pt idx="304">
                  <c:v>47.82226192324823</c:v>
                </c:pt>
                <c:pt idx="305">
                  <c:v>45.15076708928149</c:v>
                </c:pt>
                <c:pt idx="306">
                  <c:v>42.42587769405593</c:v>
                </c:pt>
                <c:pt idx="307">
                  <c:v>41.41410381384559</c:v>
                </c:pt>
                <c:pt idx="308">
                  <c:v>50.66283510915142</c:v>
                </c:pt>
                <c:pt idx="309">
                  <c:v>63.62131143736008</c:v>
                </c:pt>
                <c:pt idx="310">
                  <c:v>71.81731367244536</c:v>
                </c:pt>
                <c:pt idx="311">
                  <c:v>69.2723369023427</c:v>
                </c:pt>
                <c:pt idx="312">
                  <c:v>70.18278187351835</c:v>
                </c:pt>
                <c:pt idx="313">
                  <c:v>70.40662273502306</c:v>
                </c:pt>
                <c:pt idx="314">
                  <c:v>77.61209744885184</c:v>
                </c:pt>
                <c:pt idx="315">
                  <c:v>82.861144089148</c:v>
                </c:pt>
                <c:pt idx="316">
                  <c:v>82.68440189653488</c:v>
                </c:pt>
                <c:pt idx="317">
                  <c:v>87.54079076812061</c:v>
                </c:pt>
                <c:pt idx="318">
                  <c:v>89.28880605358515</c:v>
                </c:pt>
                <c:pt idx="319">
                  <c:v>87.03548851031887</c:v>
                </c:pt>
                <c:pt idx="320">
                  <c:v>87.2018424601097</c:v>
                </c:pt>
                <c:pt idx="321">
                  <c:v>84.4192090673995</c:v>
                </c:pt>
                <c:pt idx="322">
                  <c:v>76.9797753928228</c:v>
                </c:pt>
                <c:pt idx="323">
                  <c:v>76.09238773100454</c:v>
                </c:pt>
                <c:pt idx="324">
                  <c:v>77.16006790872112</c:v>
                </c:pt>
                <c:pt idx="325">
                  <c:v>76.64895605627146</c:v>
                </c:pt>
                <c:pt idx="326">
                  <c:v>74.88542644305308</c:v>
                </c:pt>
                <c:pt idx="327">
                  <c:v>77.78910162588738</c:v>
                </c:pt>
                <c:pt idx="328">
                  <c:v>104.2497497810471</c:v>
                </c:pt>
                <c:pt idx="329">
                  <c:v>107.5315835773652</c:v>
                </c:pt>
                <c:pt idx="330">
                  <c:v>114.3784222862732</c:v>
                </c:pt>
                <c:pt idx="331">
                  <c:v>119.6707691602174</c:v>
                </c:pt>
                <c:pt idx="332">
                  <c:v>122.151389832743</c:v>
                </c:pt>
                <c:pt idx="333">
                  <c:v>124.0273714613296</c:v>
                </c:pt>
                <c:pt idx="334">
                  <c:v>115.4408301988945</c:v>
                </c:pt>
                <c:pt idx="335">
                  <c:v>108.606055494334</c:v>
                </c:pt>
                <c:pt idx="336">
                  <c:v>104.8919613314269</c:v>
                </c:pt>
                <c:pt idx="337">
                  <c:v>103.7125040463883</c:v>
                </c:pt>
                <c:pt idx="338">
                  <c:v>101.6025597297405</c:v>
                </c:pt>
                <c:pt idx="339">
                  <c:v>101.1422836937746</c:v>
                </c:pt>
                <c:pt idx="340">
                  <c:v>101.2031690369354</c:v>
                </c:pt>
                <c:pt idx="341">
                  <c:v>98.52625452048211</c:v>
                </c:pt>
                <c:pt idx="342">
                  <c:v>95.17020803798563</c:v>
                </c:pt>
                <c:pt idx="343">
                  <c:v>89.7505286097487</c:v>
                </c:pt>
                <c:pt idx="344">
                  <c:v>93.4222404405425</c:v>
                </c:pt>
                <c:pt idx="345">
                  <c:v>91.5178654114761</c:v>
                </c:pt>
                <c:pt idx="346">
                  <c:v>88.59044610523035</c:v>
                </c:pt>
                <c:pt idx="347">
                  <c:v>85.07569661327548</c:v>
                </c:pt>
                <c:pt idx="348">
                  <c:v>88.50574069182632</c:v>
                </c:pt>
                <c:pt idx="349">
                  <c:v>89.27537619898882</c:v>
                </c:pt>
                <c:pt idx="350">
                  <c:v>93.393035921313</c:v>
                </c:pt>
                <c:pt idx="351">
                  <c:v>91.2242100797154</c:v>
                </c:pt>
                <c:pt idx="352">
                  <c:v>94.88643917559953</c:v>
                </c:pt>
                <c:pt idx="353">
                  <c:v>104.2305854294832</c:v>
                </c:pt>
                <c:pt idx="354">
                  <c:v>106.9277660144727</c:v>
                </c:pt>
                <c:pt idx="355">
                  <c:v>118.6065716973011</c:v>
                </c:pt>
                <c:pt idx="356">
                  <c:v>121.3951000229366</c:v>
                </c:pt>
                <c:pt idx="357">
                  <c:v>128.874248699543</c:v>
                </c:pt>
                <c:pt idx="358">
                  <c:v>133.8724568168232</c:v>
                </c:pt>
                <c:pt idx="359">
                  <c:v>128.050202582911</c:v>
                </c:pt>
                <c:pt idx="360">
                  <c:v>136.0786573959578</c:v>
                </c:pt>
                <c:pt idx="361">
                  <c:v>125.6560808224717</c:v>
                </c:pt>
                <c:pt idx="362">
                  <c:v>123.8027159125199</c:v>
                </c:pt>
                <c:pt idx="363">
                  <c:v>121.8050607317116</c:v>
                </c:pt>
                <c:pt idx="364">
                  <c:v>125.16142574724</c:v>
                </c:pt>
                <c:pt idx="365">
                  <c:v>39.54938152944167</c:v>
                </c:pt>
                <c:pt idx="366">
                  <c:v>36.13302737895751</c:v>
                </c:pt>
                <c:pt idx="367">
                  <c:v>33.90069118715622</c:v>
                </c:pt>
                <c:pt idx="368">
                  <c:v>34.7624462496781</c:v>
                </c:pt>
                <c:pt idx="369">
                  <c:v>33.7975524242148</c:v>
                </c:pt>
                <c:pt idx="370">
                  <c:v>36.47824918524574</c:v>
                </c:pt>
                <c:pt idx="371">
                  <c:v>36.7433901415303</c:v>
                </c:pt>
                <c:pt idx="372">
                  <c:v>37.26222803681434</c:v>
                </c:pt>
                <c:pt idx="373">
                  <c:v>40.60203277196961</c:v>
                </c:pt>
                <c:pt idx="374">
                  <c:v>40.3197102868241</c:v>
                </c:pt>
                <c:pt idx="375">
                  <c:v>40.87245031201142</c:v>
                </c:pt>
                <c:pt idx="376">
                  <c:v>43.02086640101112</c:v>
                </c:pt>
                <c:pt idx="377">
                  <c:v>44.11707755646382</c:v>
                </c:pt>
                <c:pt idx="378">
                  <c:v>45.66116890870728</c:v>
                </c:pt>
                <c:pt idx="379">
                  <c:v>47.06935113502951</c:v>
                </c:pt>
                <c:pt idx="380">
                  <c:v>49.79694934184974</c:v>
                </c:pt>
                <c:pt idx="381">
                  <c:v>49.75885347177008</c:v>
                </c:pt>
                <c:pt idx="382">
                  <c:v>51.33403506415152</c:v>
                </c:pt>
                <c:pt idx="383">
                  <c:v>50.96565252806195</c:v>
                </c:pt>
                <c:pt idx="384">
                  <c:v>48.63484796939144</c:v>
                </c:pt>
                <c:pt idx="385">
                  <c:v>47.15440313251867</c:v>
                </c:pt>
                <c:pt idx="386">
                  <c:v>45.0491148890484</c:v>
                </c:pt>
                <c:pt idx="387">
                  <c:v>44.26527751037235</c:v>
                </c:pt>
                <c:pt idx="388">
                  <c:v>46.25630938798912</c:v>
                </c:pt>
                <c:pt idx="389">
                  <c:v>43.23843773028726</c:v>
                </c:pt>
                <c:pt idx="390">
                  <c:v>42.605765092983</c:v>
                </c:pt>
                <c:pt idx="391">
                  <c:v>41.59507375302186</c:v>
                </c:pt>
                <c:pt idx="392">
                  <c:v>40.69014426725927</c:v>
                </c:pt>
                <c:pt idx="393">
                  <c:v>39.68730965099935</c:v>
                </c:pt>
                <c:pt idx="394">
                  <c:v>40.73975120815835</c:v>
                </c:pt>
                <c:pt idx="395">
                  <c:v>40.33257364190263</c:v>
                </c:pt>
                <c:pt idx="396">
                  <c:v>39.50347070852544</c:v>
                </c:pt>
                <c:pt idx="397">
                  <c:v>39.86210254828868</c:v>
                </c:pt>
                <c:pt idx="398">
                  <c:v>38.17083950375946</c:v>
                </c:pt>
                <c:pt idx="399">
                  <c:v>37.91586363539725</c:v>
                </c:pt>
                <c:pt idx="400">
                  <c:v>41.93159946841914</c:v>
                </c:pt>
                <c:pt idx="401">
                  <c:v>42.27132071832481</c:v>
                </c:pt>
                <c:pt idx="402">
                  <c:v>41.39736108540647</c:v>
                </c:pt>
                <c:pt idx="403">
                  <c:v>41.31824298454207</c:v>
                </c:pt>
                <c:pt idx="404">
                  <c:v>43.88525355639504</c:v>
                </c:pt>
                <c:pt idx="405">
                  <c:v>42.05403887369769</c:v>
                </c:pt>
                <c:pt idx="406">
                  <c:v>41.56213499063962</c:v>
                </c:pt>
                <c:pt idx="407">
                  <c:v>42.20677002645848</c:v>
                </c:pt>
                <c:pt idx="408">
                  <c:v>51.68781825769391</c:v>
                </c:pt>
                <c:pt idx="409">
                  <c:v>64.90459422201227</c:v>
                </c:pt>
                <c:pt idx="410">
                  <c:v>63.80822060124633</c:v>
                </c:pt>
                <c:pt idx="411">
                  <c:v>62.03961466180743</c:v>
                </c:pt>
                <c:pt idx="412">
                  <c:v>59.26740236483302</c:v>
                </c:pt>
                <c:pt idx="413">
                  <c:v>56.17552616762182</c:v>
                </c:pt>
                <c:pt idx="414">
                  <c:v>55.98564029403465</c:v>
                </c:pt>
                <c:pt idx="415">
                  <c:v>55.78965642753354</c:v>
                </c:pt>
                <c:pt idx="416">
                  <c:v>59.46463767872316</c:v>
                </c:pt>
                <c:pt idx="417">
                  <c:v>61.98995878297247</c:v>
                </c:pt>
                <c:pt idx="418">
                  <c:v>61.32797004844226</c:v>
                </c:pt>
                <c:pt idx="419">
                  <c:v>58.74982883321229</c:v>
                </c:pt>
                <c:pt idx="420">
                  <c:v>58.13715965318156</c:v>
                </c:pt>
                <c:pt idx="421">
                  <c:v>54.1598941664388</c:v>
                </c:pt>
                <c:pt idx="422">
                  <c:v>53.0670408794519</c:v>
                </c:pt>
                <c:pt idx="423">
                  <c:v>56.7498885093576</c:v>
                </c:pt>
                <c:pt idx="424">
                  <c:v>64.41295352384358</c:v>
                </c:pt>
                <c:pt idx="425">
                  <c:v>67.88509183710639</c:v>
                </c:pt>
                <c:pt idx="426">
                  <c:v>61.08949236294916</c:v>
                </c:pt>
                <c:pt idx="427">
                  <c:v>66.30871989813872</c:v>
                </c:pt>
                <c:pt idx="428">
                  <c:v>66.68267853910277</c:v>
                </c:pt>
                <c:pt idx="429">
                  <c:v>62.9947251165425</c:v>
                </c:pt>
                <c:pt idx="430">
                  <c:v>67.69425231042749</c:v>
                </c:pt>
                <c:pt idx="431">
                  <c:v>66.69920184663546</c:v>
                </c:pt>
                <c:pt idx="432">
                  <c:v>67.54619429973264</c:v>
                </c:pt>
                <c:pt idx="433">
                  <c:v>72.0027707877537</c:v>
                </c:pt>
                <c:pt idx="434">
                  <c:v>72.03159342902834</c:v>
                </c:pt>
                <c:pt idx="435">
                  <c:v>71.0811618360913</c:v>
                </c:pt>
                <c:pt idx="436">
                  <c:v>78.07240778932869</c:v>
                </c:pt>
                <c:pt idx="437">
                  <c:v>77.46961875450756</c:v>
                </c:pt>
                <c:pt idx="438">
                  <c:v>73.8084443650423</c:v>
                </c:pt>
                <c:pt idx="439">
                  <c:v>73.63650614204583</c:v>
                </c:pt>
                <c:pt idx="440">
                  <c:v>73.82183039233369</c:v>
                </c:pt>
                <c:pt idx="441">
                  <c:v>74.79245465946786</c:v>
                </c:pt>
                <c:pt idx="442">
                  <c:v>77.33555925990796</c:v>
                </c:pt>
                <c:pt idx="443">
                  <c:v>80.20572777667546</c:v>
                </c:pt>
                <c:pt idx="444">
                  <c:v>88.03615206709801</c:v>
                </c:pt>
                <c:pt idx="445">
                  <c:v>93.77535954075819</c:v>
                </c:pt>
                <c:pt idx="446">
                  <c:v>106.5474946284627</c:v>
                </c:pt>
                <c:pt idx="447">
                  <c:v>95.2866745482525</c:v>
                </c:pt>
                <c:pt idx="448">
                  <c:v>115.6899134246573</c:v>
                </c:pt>
                <c:pt idx="449">
                  <c:v>106.1263066138025</c:v>
                </c:pt>
                <c:pt idx="450">
                  <c:v>103.5250374926552</c:v>
                </c:pt>
                <c:pt idx="451">
                  <c:v>102.5937283064289</c:v>
                </c:pt>
                <c:pt idx="452">
                  <c:v>114.3977899706204</c:v>
                </c:pt>
                <c:pt idx="453">
                  <c:v>112.0839507522989</c:v>
                </c:pt>
                <c:pt idx="454">
                  <c:v>114.3493809807404</c:v>
                </c:pt>
                <c:pt idx="455">
                  <c:v>118.8214314083205</c:v>
                </c:pt>
                <c:pt idx="456">
                  <c:v>112.8239333463976</c:v>
                </c:pt>
                <c:pt idx="457">
                  <c:v>105.1320532264466</c:v>
                </c:pt>
                <c:pt idx="458">
                  <c:v>108.2680607676661</c:v>
                </c:pt>
                <c:pt idx="459">
                  <c:v>136.6159765319712</c:v>
                </c:pt>
                <c:pt idx="460">
                  <c:v>140.2993100144195</c:v>
                </c:pt>
                <c:pt idx="461">
                  <c:v>143.0266914669427</c:v>
                </c:pt>
                <c:pt idx="462">
                  <c:v>148.5745352167434</c:v>
                </c:pt>
                <c:pt idx="463">
                  <c:v>164.7716716174617</c:v>
                </c:pt>
                <c:pt idx="464">
                  <c:v>155.6340963035383</c:v>
                </c:pt>
                <c:pt idx="465">
                  <c:v>179.7712464446742</c:v>
                </c:pt>
                <c:pt idx="466">
                  <c:v>187.3955960298061</c:v>
                </c:pt>
                <c:pt idx="467">
                  <c:v>39.50347070852544</c:v>
                </c:pt>
                <c:pt idx="468">
                  <c:v>39.86210254828868</c:v>
                </c:pt>
                <c:pt idx="469">
                  <c:v>38.17083950375946</c:v>
                </c:pt>
                <c:pt idx="470">
                  <c:v>37.91586363539725</c:v>
                </c:pt>
                <c:pt idx="471">
                  <c:v>41.93159946841914</c:v>
                </c:pt>
                <c:pt idx="472">
                  <c:v>42.27132071832481</c:v>
                </c:pt>
                <c:pt idx="473">
                  <c:v>41.39736108540647</c:v>
                </c:pt>
                <c:pt idx="474">
                  <c:v>41.31824298454207</c:v>
                </c:pt>
                <c:pt idx="475">
                  <c:v>43.88525355639504</c:v>
                </c:pt>
                <c:pt idx="476">
                  <c:v>207.3372044416854</c:v>
                </c:pt>
                <c:pt idx="477">
                  <c:v>61.08949236294916</c:v>
                </c:pt>
                <c:pt idx="478">
                  <c:v>66.30871989813872</c:v>
                </c:pt>
                <c:pt idx="479">
                  <c:v>66.68267853910277</c:v>
                </c:pt>
                <c:pt idx="480">
                  <c:v>62.9947251165425</c:v>
                </c:pt>
                <c:pt idx="481">
                  <c:v>67.69425231042749</c:v>
                </c:pt>
                <c:pt idx="482">
                  <c:v>66.69920184663546</c:v>
                </c:pt>
                <c:pt idx="483">
                  <c:v>67.54619429973264</c:v>
                </c:pt>
                <c:pt idx="484">
                  <c:v>72.0027707877537</c:v>
                </c:pt>
                <c:pt idx="485">
                  <c:v>72.03159342902834</c:v>
                </c:pt>
                <c:pt idx="486">
                  <c:v>349.6076125204343</c:v>
                </c:pt>
                <c:pt idx="487">
                  <c:v>383.0817469230058</c:v>
                </c:pt>
                <c:pt idx="488">
                  <c:v>366.5626204904658</c:v>
                </c:pt>
                <c:pt idx="489">
                  <c:v>400.6406649312721</c:v>
                </c:pt>
                <c:pt idx="490">
                  <c:v>372.2509327667637</c:v>
                </c:pt>
                <c:pt idx="491">
                  <c:v>348.5298765101277</c:v>
                </c:pt>
                <c:pt idx="492">
                  <c:v>372.4004026486552</c:v>
                </c:pt>
                <c:pt idx="493">
                  <c:v>398.4641744793346</c:v>
                </c:pt>
                <c:pt idx="494">
                  <c:v>385.8042963040606</c:v>
                </c:pt>
                <c:pt idx="495">
                  <c:v>376.5589257844656</c:v>
                </c:pt>
                <c:pt idx="496">
                  <c:v>424.483311022874</c:v>
                </c:pt>
                <c:pt idx="497">
                  <c:v>524.581603671954</c:v>
                </c:pt>
                <c:pt idx="498">
                  <c:v>591.8175450345451</c:v>
                </c:pt>
                <c:pt idx="499">
                  <c:v>595.1137042490582</c:v>
                </c:pt>
                <c:pt idx="500">
                  <c:v>564.3329748468527</c:v>
                </c:pt>
                <c:pt idx="501">
                  <c:v>526.822113849215</c:v>
                </c:pt>
                <c:pt idx="502">
                  <c:v>474.522489484167</c:v>
                </c:pt>
                <c:pt idx="503">
                  <c:v>481.1937689485219</c:v>
                </c:pt>
                <c:pt idx="504">
                  <c:v>525.320070415063</c:v>
                </c:pt>
                <c:pt idx="505">
                  <c:v>511.9134236039596</c:v>
                </c:pt>
                <c:pt idx="506">
                  <c:v>508.7605977271496</c:v>
                </c:pt>
                <c:pt idx="507">
                  <c:v>505.4067111242722</c:v>
                </c:pt>
                <c:pt idx="508">
                  <c:v>526.9377983798174</c:v>
                </c:pt>
                <c:pt idx="509">
                  <c:v>566.9439051294669</c:v>
                </c:pt>
                <c:pt idx="510">
                  <c:v>572.0516799268431</c:v>
                </c:pt>
                <c:pt idx="511">
                  <c:v>587.988673124973</c:v>
                </c:pt>
                <c:pt idx="512">
                  <c:v>613.514040521614</c:v>
                </c:pt>
                <c:pt idx="513">
                  <c:v>624.5142012882482</c:v>
                </c:pt>
                <c:pt idx="514">
                  <c:v>660.010356961658</c:v>
                </c:pt>
                <c:pt idx="515">
                  <c:v>657.6605531795459</c:v>
                </c:pt>
                <c:pt idx="517">
                  <c:v>617.1827870481236</c:v>
                </c:pt>
                <c:pt idx="518">
                  <c:v>604.3457192299504</c:v>
                </c:pt>
                <c:pt idx="519">
                  <c:v>579.7223511113406</c:v>
                </c:pt>
                <c:pt idx="520">
                  <c:v>567.2273756885443</c:v>
                </c:pt>
                <c:pt idx="521">
                  <c:v>553.4125029400893</c:v>
                </c:pt>
                <c:pt idx="522">
                  <c:v>569.472810284796</c:v>
                </c:pt>
                <c:pt idx="523">
                  <c:v>562.1572124430293</c:v>
                </c:pt>
                <c:pt idx="524">
                  <c:v>518.5319171354272</c:v>
                </c:pt>
                <c:pt idx="525">
                  <c:v>507.7232645175026</c:v>
                </c:pt>
                <c:pt idx="526">
                  <c:v>492.8251849955878</c:v>
                </c:pt>
                <c:pt idx="527">
                  <c:v>471.1522957502258</c:v>
                </c:pt>
                <c:pt idx="528">
                  <c:v>425.881411790401</c:v>
                </c:pt>
                <c:pt idx="529">
                  <c:v>400.275858937923</c:v>
                </c:pt>
                <c:pt idx="530">
                  <c:v>411.3907681005462</c:v>
                </c:pt>
                <c:pt idx="531">
                  <c:v>399.5518345845583</c:v>
                </c:pt>
                <c:pt idx="532">
                  <c:v>384.9681522952916</c:v>
                </c:pt>
                <c:pt idx="533">
                  <c:v>373.1834265039078</c:v>
                </c:pt>
                <c:pt idx="534">
                  <c:v>348.7540171924323</c:v>
                </c:pt>
                <c:pt idx="535">
                  <c:v>344.3957869123433</c:v>
                </c:pt>
                <c:pt idx="536">
                  <c:v>325.2613178276724</c:v>
                </c:pt>
                <c:pt idx="537">
                  <c:v>330.0165528956813</c:v>
                </c:pt>
                <c:pt idx="538">
                  <c:v>335.7438423292488</c:v>
                </c:pt>
                <c:pt idx="539">
                  <c:v>331.2673278199741</c:v>
                </c:pt>
                <c:pt idx="540">
                  <c:v>322.0969387115794</c:v>
                </c:pt>
                <c:pt idx="541">
                  <c:v>304.4818352823325</c:v>
                </c:pt>
                <c:pt idx="542">
                  <c:v>275.2006724018341</c:v>
                </c:pt>
                <c:pt idx="543">
                  <c:v>302.6165968280255</c:v>
                </c:pt>
                <c:pt idx="544">
                  <c:v>286.2278542371762</c:v>
                </c:pt>
                <c:pt idx="545">
                  <c:v>269.4059073671393</c:v>
                </c:pt>
                <c:pt idx="546">
                  <c:v>242.2048568292443</c:v>
                </c:pt>
                <c:pt idx="547">
                  <c:v>219.8710007706032</c:v>
                </c:pt>
                <c:pt idx="548">
                  <c:v>206.8093051087201</c:v>
                </c:pt>
                <c:pt idx="549">
                  <c:v>214.2833746906207</c:v>
                </c:pt>
                <c:pt idx="550">
                  <c:v>194.3512205893644</c:v>
                </c:pt>
                <c:pt idx="551">
                  <c:v>198.4973333594342</c:v>
                </c:pt>
                <c:pt idx="552">
                  <c:v>182.5032746290078</c:v>
                </c:pt>
                <c:pt idx="553">
                  <c:v>163.1073794292996</c:v>
                </c:pt>
                <c:pt idx="554">
                  <c:v>149.5688235056456</c:v>
                </c:pt>
                <c:pt idx="555">
                  <c:v>141.7223834621643</c:v>
                </c:pt>
                <c:pt idx="556">
                  <c:v>141.2968681889529</c:v>
                </c:pt>
                <c:pt idx="557">
                  <c:v>127.9273115125499</c:v>
                </c:pt>
                <c:pt idx="558">
                  <c:v>117.0969676723974</c:v>
                </c:pt>
                <c:pt idx="559">
                  <c:v>112.33676433593</c:v>
                </c:pt>
                <c:pt idx="560">
                  <c:v>113.7230203891779</c:v>
                </c:pt>
                <c:pt idx="561">
                  <c:v>110.0785032824773</c:v>
                </c:pt>
                <c:pt idx="562">
                  <c:v>109.4373124338976</c:v>
                </c:pt>
                <c:pt idx="563">
                  <c:v>104.2774295086129</c:v>
                </c:pt>
                <c:pt idx="564">
                  <c:v>98.69944326260065</c:v>
                </c:pt>
                <c:pt idx="565">
                  <c:v>95.29707742618811</c:v>
                </c:pt>
                <c:pt idx="566">
                  <c:v>93.35782025672056</c:v>
                </c:pt>
                <c:pt idx="567">
                  <c:v>92.16422054501337</c:v>
                </c:pt>
                <c:pt idx="568">
                  <c:v>91.32065642795328</c:v>
                </c:pt>
                <c:pt idx="569">
                  <c:v>84.53211486198213</c:v>
                </c:pt>
                <c:pt idx="570">
                  <c:v>81.16985166156057</c:v>
                </c:pt>
                <c:pt idx="571">
                  <c:v>79.86821726585161</c:v>
                </c:pt>
                <c:pt idx="572">
                  <c:v>77.80657144032214</c:v>
                </c:pt>
                <c:pt idx="573">
                  <c:v>72.83590569485547</c:v>
                </c:pt>
                <c:pt idx="574">
                  <c:v>71.47232934323445</c:v>
                </c:pt>
                <c:pt idx="575">
                  <c:v>66.4301995742719</c:v>
                </c:pt>
                <c:pt idx="576">
                  <c:v>62.08439127187874</c:v>
                </c:pt>
                <c:pt idx="577">
                  <c:v>57.60736136547936</c:v>
                </c:pt>
                <c:pt idx="578">
                  <c:v>56.29609581424652</c:v>
                </c:pt>
                <c:pt idx="579">
                  <c:v>54.82614940819607</c:v>
                </c:pt>
                <c:pt idx="580">
                  <c:v>48.17021188731896</c:v>
                </c:pt>
                <c:pt idx="581">
                  <c:v>48.0116736818937</c:v>
                </c:pt>
                <c:pt idx="582">
                  <c:v>42.38017015262017</c:v>
                </c:pt>
                <c:pt idx="583">
                  <c:v>41.82202914397015</c:v>
                </c:pt>
                <c:pt idx="584">
                  <c:v>42.64325396448501</c:v>
                </c:pt>
                <c:pt idx="585">
                  <c:v>38.15086872339787</c:v>
                </c:pt>
                <c:pt idx="586">
                  <c:v>36.06481039669478</c:v>
                </c:pt>
                <c:pt idx="587">
                  <c:v>34.85269255419198</c:v>
                </c:pt>
                <c:pt idx="588">
                  <c:v>33.79317205778348</c:v>
                </c:pt>
                <c:pt idx="589">
                  <c:v>32.36162575377185</c:v>
                </c:pt>
                <c:pt idx="590">
                  <c:v>31.04080848742451</c:v>
                </c:pt>
                <c:pt idx="591">
                  <c:v>29.9864240186906</c:v>
                </c:pt>
                <c:pt idx="592">
                  <c:v>28.30204005886922</c:v>
                </c:pt>
                <c:pt idx="593">
                  <c:v>26.85793795434462</c:v>
                </c:pt>
                <c:pt idx="594">
                  <c:v>25.38261312690861</c:v>
                </c:pt>
                <c:pt idx="595">
                  <c:v>25.11627373621816</c:v>
                </c:pt>
                <c:pt idx="596">
                  <c:v>25.33543311216994</c:v>
                </c:pt>
                <c:pt idx="597">
                  <c:v>24.86767952602525</c:v>
                </c:pt>
                <c:pt idx="598">
                  <c:v>25.74830490382645</c:v>
                </c:pt>
                <c:pt idx="599">
                  <c:v>24.90273950581674</c:v>
                </c:pt>
                <c:pt idx="600">
                  <c:v>21.63679284877768</c:v>
                </c:pt>
                <c:pt idx="601">
                  <c:v>19.8992587504288</c:v>
                </c:pt>
                <c:pt idx="602">
                  <c:v>19.13581182469258</c:v>
                </c:pt>
                <c:pt idx="603">
                  <c:v>18.96107357961233</c:v>
                </c:pt>
                <c:pt idx="604">
                  <c:v>18.84260062651256</c:v>
                </c:pt>
                <c:pt idx="605">
                  <c:v>19.07111265161705</c:v>
                </c:pt>
                <c:pt idx="606">
                  <c:v>18.13222173355326</c:v>
                </c:pt>
                <c:pt idx="607">
                  <c:v>18.09434998561532</c:v>
                </c:pt>
                <c:pt idx="608">
                  <c:v>17.75784846702336</c:v>
                </c:pt>
                <c:pt idx="609">
                  <c:v>17.35563804639881</c:v>
                </c:pt>
                <c:pt idx="610">
                  <c:v>16.91060719838252</c:v>
                </c:pt>
                <c:pt idx="611">
                  <c:v>17.11953244196499</c:v>
                </c:pt>
                <c:pt idx="612">
                  <c:v>16.1860981741582</c:v>
                </c:pt>
                <c:pt idx="613">
                  <c:v>15.75351641814543</c:v>
                </c:pt>
                <c:pt idx="614">
                  <c:v>17.06890841001923</c:v>
                </c:pt>
                <c:pt idx="615">
                  <c:v>17.65943642232341</c:v>
                </c:pt>
                <c:pt idx="616">
                  <c:v>17.74100873302229</c:v>
                </c:pt>
                <c:pt idx="617">
                  <c:v>18.44402210926686</c:v>
                </c:pt>
                <c:pt idx="618">
                  <c:v>17.6800484251812</c:v>
                </c:pt>
                <c:pt idx="619">
                  <c:v>16.88717784401441</c:v>
                </c:pt>
                <c:pt idx="620">
                  <c:v>15.88940208943727</c:v>
                </c:pt>
                <c:pt idx="621">
                  <c:v>15.41950278156092</c:v>
                </c:pt>
                <c:pt idx="622">
                  <c:v>15.01428507268571</c:v>
                </c:pt>
                <c:pt idx="623">
                  <c:v>14.15709502562796</c:v>
                </c:pt>
                <c:pt idx="624">
                  <c:v>13.29597702619441</c:v>
                </c:pt>
                <c:pt idx="625">
                  <c:v>12.79673831833617</c:v>
                </c:pt>
                <c:pt idx="626">
                  <c:v>12.60006748439022</c:v>
                </c:pt>
                <c:pt idx="627">
                  <c:v>12.3054829869135</c:v>
                </c:pt>
                <c:pt idx="628">
                  <c:v>11.79351716777733</c:v>
                </c:pt>
                <c:pt idx="629">
                  <c:v>11.24409750836242</c:v>
                </c:pt>
                <c:pt idx="630">
                  <c:v>10.90679760047182</c:v>
                </c:pt>
                <c:pt idx="631">
                  <c:v>10.65040017096875</c:v>
                </c:pt>
                <c:pt idx="632">
                  <c:v>10.74124853247715</c:v>
                </c:pt>
                <c:pt idx="633">
                  <c:v>11.00620494259201</c:v>
                </c:pt>
                <c:pt idx="634">
                  <c:v>10.69915250810804</c:v>
                </c:pt>
                <c:pt idx="635">
                  <c:v>10.38360587493129</c:v>
                </c:pt>
                <c:pt idx="636">
                  <c:v>9.796909521429327</c:v>
                </c:pt>
                <c:pt idx="637">
                  <c:v>9.584934443508675</c:v>
                </c:pt>
                <c:pt idx="638">
                  <c:v>9.542443247246037</c:v>
                </c:pt>
                <c:pt idx="639">
                  <c:v>9.152591033690766</c:v>
                </c:pt>
                <c:pt idx="640">
                  <c:v>9.168188797336088</c:v>
                </c:pt>
                <c:pt idx="641">
                  <c:v>9.575055264001132</c:v>
                </c:pt>
                <c:pt idx="642">
                  <c:v>9.485017257500396</c:v>
                </c:pt>
                <c:pt idx="643">
                  <c:v>9.160670090111051</c:v>
                </c:pt>
                <c:pt idx="644">
                  <c:v>9.047640892688615</c:v>
                </c:pt>
                <c:pt idx="645">
                  <c:v>10.00865105345153</c:v>
                </c:pt>
                <c:pt idx="646">
                  <c:v>10.06005764941313</c:v>
                </c:pt>
                <c:pt idx="647">
                  <c:v>9.91172737152197</c:v>
                </c:pt>
                <c:pt idx="648">
                  <c:v>9.71504479066879</c:v>
                </c:pt>
                <c:pt idx="649">
                  <c:v>9.90764695492392</c:v>
                </c:pt>
                <c:pt idx="650">
                  <c:v>9.98269774560335</c:v>
                </c:pt>
                <c:pt idx="651">
                  <c:v>9.990256443569777</c:v>
                </c:pt>
                <c:pt idx="652">
                  <c:v>10.8693927132037</c:v>
                </c:pt>
                <c:pt idx="653">
                  <c:v>10.56436136342584</c:v>
                </c:pt>
                <c:pt idx="654">
                  <c:v>11.9806892627987</c:v>
                </c:pt>
                <c:pt idx="655">
                  <c:v>11.78931158655108</c:v>
                </c:pt>
                <c:pt idx="656">
                  <c:v>11.6210037570406</c:v>
                </c:pt>
                <c:pt idx="657">
                  <c:v>13.33227129114781</c:v>
                </c:pt>
                <c:pt idx="658">
                  <c:v>13.51364000109728</c:v>
                </c:pt>
                <c:pt idx="659">
                  <c:v>13.041259778213</c:v>
                </c:pt>
                <c:pt idx="660">
                  <c:v>14.68397612777458</c:v>
                </c:pt>
                <c:pt idx="661">
                  <c:v>25.22826761064942</c:v>
                </c:pt>
                <c:pt idx="662">
                  <c:v>22.80780217796789</c:v>
                </c:pt>
                <c:pt idx="663">
                  <c:v>21.15349092826521</c:v>
                </c:pt>
                <c:pt idx="664">
                  <c:v>18.99329687609097</c:v>
                </c:pt>
                <c:pt idx="665">
                  <c:v>17.85083726683802</c:v>
                </c:pt>
                <c:pt idx="666">
                  <c:v>18.90226822386716</c:v>
                </c:pt>
                <c:pt idx="667">
                  <c:v>17.46050722551828</c:v>
                </c:pt>
                <c:pt idx="668">
                  <c:v>16.96233590632288</c:v>
                </c:pt>
                <c:pt idx="669">
                  <c:v>17.27821453393431</c:v>
                </c:pt>
                <c:pt idx="670">
                  <c:v>17.34711291462141</c:v>
                </c:pt>
                <c:pt idx="671">
                  <c:v>16.37805121256252</c:v>
                </c:pt>
                <c:pt idx="672">
                  <c:v>15.38962109408138</c:v>
                </c:pt>
                <c:pt idx="673">
                  <c:v>15.02260884835695</c:v>
                </c:pt>
                <c:pt idx="674">
                  <c:v>18.37750633008119</c:v>
                </c:pt>
                <c:pt idx="675">
                  <c:v>23.07808181577574</c:v>
                </c:pt>
                <c:pt idx="676">
                  <c:v>26.05111091357749</c:v>
                </c:pt>
                <c:pt idx="677">
                  <c:v>25.12794254762036</c:v>
                </c:pt>
                <c:pt idx="678">
                  <c:v>25.45819860583194</c:v>
                </c:pt>
                <c:pt idx="679">
                  <c:v>25.53939494710203</c:v>
                </c:pt>
                <c:pt idx="680">
                  <c:v>28.1531187325818</c:v>
                </c:pt>
                <c:pt idx="681">
                  <c:v>30.05716511394013</c:v>
                </c:pt>
                <c:pt idx="682">
                  <c:v>29.99305340845541</c:v>
                </c:pt>
                <c:pt idx="683">
                  <c:v>31.75466657196312</c:v>
                </c:pt>
                <c:pt idx="684">
                  <c:v>32.38874403534417</c:v>
                </c:pt>
                <c:pt idx="685">
                  <c:v>31.57137253756198</c:v>
                </c:pt>
                <c:pt idx="686">
                  <c:v>31.63171599759001</c:v>
                </c:pt>
                <c:pt idx="687">
                  <c:v>30.6223397422215</c:v>
                </c:pt>
                <c:pt idx="688">
                  <c:v>27.92374936226749</c:v>
                </c:pt>
                <c:pt idx="689">
                  <c:v>27.60185714409285</c:v>
                </c:pt>
                <c:pt idx="690">
                  <c:v>27.98914891689267</c:v>
                </c:pt>
                <c:pt idx="691">
                  <c:v>27.80374750215668</c:v>
                </c:pt>
                <c:pt idx="692">
                  <c:v>27.16404235023651</c:v>
                </c:pt>
                <c:pt idx="693">
                  <c:v>28.21732547065544</c:v>
                </c:pt>
                <c:pt idx="694">
                  <c:v>37.81569729334996</c:v>
                </c:pt>
                <c:pt idx="695">
                  <c:v>39.00615418815601</c:v>
                </c:pt>
                <c:pt idx="696">
                  <c:v>41.48978585706895</c:v>
                </c:pt>
                <c:pt idx="697">
                  <c:v>43.40953902459994</c:v>
                </c:pt>
                <c:pt idx="698">
                  <c:v>44.30936277140867</c:v>
                </c:pt>
                <c:pt idx="699">
                  <c:v>44.98985892169692</c:v>
                </c:pt>
                <c:pt idx="700">
                  <c:v>41.87516516119319</c:v>
                </c:pt>
                <c:pt idx="701">
                  <c:v>39.39590960577225</c:v>
                </c:pt>
                <c:pt idx="702">
                  <c:v>38.04865399241604</c:v>
                </c:pt>
                <c:pt idx="703">
                  <c:v>37.62081603831896</c:v>
                </c:pt>
                <c:pt idx="704">
                  <c:v>36.85545194150571</c:v>
                </c:pt>
                <c:pt idx="705">
                  <c:v>36.68849078060101</c:v>
                </c:pt>
                <c:pt idx="706">
                  <c:v>36.71057641352968</c:v>
                </c:pt>
                <c:pt idx="707">
                  <c:v>35.73954876840842</c:v>
                </c:pt>
                <c:pt idx="708">
                  <c:v>34.52217186197895</c:v>
                </c:pt>
                <c:pt idx="709">
                  <c:v>32.55622990897039</c:v>
                </c:pt>
                <c:pt idx="710">
                  <c:v>33.8881116970162</c:v>
                </c:pt>
                <c:pt idx="711">
                  <c:v>33.19731608567478</c:v>
                </c:pt>
                <c:pt idx="712">
                  <c:v>32.13541998934645</c:v>
                </c:pt>
                <c:pt idx="713">
                  <c:v>30.86047493548423</c:v>
                </c:pt>
                <c:pt idx="714">
                  <c:v>32.10469383145041</c:v>
                </c:pt>
                <c:pt idx="715">
                  <c:v>32.38387247145864</c:v>
                </c:pt>
                <c:pt idx="716">
                  <c:v>33.87751800963469</c:v>
                </c:pt>
                <c:pt idx="717">
                  <c:v>33.09079514766039</c:v>
                </c:pt>
                <c:pt idx="718">
                  <c:v>34.41923715543229</c:v>
                </c:pt>
                <c:pt idx="719">
                  <c:v>37.80874559016521</c:v>
                </c:pt>
                <c:pt idx="720">
                  <c:v>38.78712457679762</c:v>
                </c:pt>
                <c:pt idx="721">
                  <c:v>43.02351057654598</c:v>
                </c:pt>
                <c:pt idx="722">
                  <c:v>44.03502516797318</c:v>
                </c:pt>
                <c:pt idx="723">
                  <c:v>46.74802182226275</c:v>
                </c:pt>
                <c:pt idx="724">
                  <c:v>48.56107869356658</c:v>
                </c:pt>
                <c:pt idx="725">
                  <c:v>46.44910620311002</c:v>
                </c:pt>
                <c:pt idx="726">
                  <c:v>49.36135891912292</c:v>
                </c:pt>
                <c:pt idx="727">
                  <c:v>45.58065919037051</c:v>
                </c:pt>
                <c:pt idx="728">
                  <c:v>44.90836705963586</c:v>
                </c:pt>
                <c:pt idx="729">
                  <c:v>44.18373487804694</c:v>
                </c:pt>
                <c:pt idx="730">
                  <c:v>45.40122732958552</c:v>
                </c:pt>
              </c:numCache>
            </c:numRef>
          </c:yVal>
          <c:smooth val="1"/>
        </c:ser>
        <c:ser>
          <c:idx val="3"/>
          <c:order val="7"/>
          <c:marker>
            <c:symbol val="none"/>
          </c:marker>
          <c:xVal>
            <c:numRef>
              <c:f>Results!$A$2193:$A$2923</c:f>
              <c:numCache>
                <c:formatCode>m/d/yyyy</c:formatCode>
                <c:ptCount val="731"/>
                <c:pt idx="0">
                  <c:v>27303.0</c:v>
                </c:pt>
                <c:pt idx="1">
                  <c:v>27304.0</c:v>
                </c:pt>
                <c:pt idx="2">
                  <c:v>27305.0</c:v>
                </c:pt>
                <c:pt idx="3">
                  <c:v>27306.0</c:v>
                </c:pt>
                <c:pt idx="4">
                  <c:v>27307.0</c:v>
                </c:pt>
                <c:pt idx="5">
                  <c:v>27308.0</c:v>
                </c:pt>
                <c:pt idx="6">
                  <c:v>27309.0</c:v>
                </c:pt>
                <c:pt idx="7">
                  <c:v>27310.0</c:v>
                </c:pt>
                <c:pt idx="8">
                  <c:v>27311.0</c:v>
                </c:pt>
                <c:pt idx="9">
                  <c:v>27312.0</c:v>
                </c:pt>
                <c:pt idx="10">
                  <c:v>27313.0</c:v>
                </c:pt>
                <c:pt idx="11">
                  <c:v>27314.0</c:v>
                </c:pt>
                <c:pt idx="12">
                  <c:v>27315.0</c:v>
                </c:pt>
                <c:pt idx="13">
                  <c:v>27316.0</c:v>
                </c:pt>
                <c:pt idx="14">
                  <c:v>27317.0</c:v>
                </c:pt>
                <c:pt idx="15">
                  <c:v>27318.0</c:v>
                </c:pt>
                <c:pt idx="16">
                  <c:v>27319.0</c:v>
                </c:pt>
                <c:pt idx="17">
                  <c:v>27320.0</c:v>
                </c:pt>
                <c:pt idx="18">
                  <c:v>27321.0</c:v>
                </c:pt>
                <c:pt idx="19">
                  <c:v>27322.0</c:v>
                </c:pt>
                <c:pt idx="20">
                  <c:v>27323.0</c:v>
                </c:pt>
                <c:pt idx="21">
                  <c:v>27324.0</c:v>
                </c:pt>
                <c:pt idx="22">
                  <c:v>27325.0</c:v>
                </c:pt>
                <c:pt idx="23">
                  <c:v>27326.0</c:v>
                </c:pt>
                <c:pt idx="24">
                  <c:v>27327.0</c:v>
                </c:pt>
                <c:pt idx="25">
                  <c:v>27328.0</c:v>
                </c:pt>
                <c:pt idx="26">
                  <c:v>27329.0</c:v>
                </c:pt>
                <c:pt idx="27">
                  <c:v>27330.0</c:v>
                </c:pt>
                <c:pt idx="28">
                  <c:v>27331.0</c:v>
                </c:pt>
                <c:pt idx="29">
                  <c:v>27332.0</c:v>
                </c:pt>
                <c:pt idx="30">
                  <c:v>27333.0</c:v>
                </c:pt>
                <c:pt idx="31">
                  <c:v>27334.0</c:v>
                </c:pt>
                <c:pt idx="32">
                  <c:v>27335.0</c:v>
                </c:pt>
                <c:pt idx="33">
                  <c:v>27336.0</c:v>
                </c:pt>
                <c:pt idx="34">
                  <c:v>27337.0</c:v>
                </c:pt>
                <c:pt idx="35">
                  <c:v>27338.0</c:v>
                </c:pt>
                <c:pt idx="36">
                  <c:v>27339.0</c:v>
                </c:pt>
                <c:pt idx="37">
                  <c:v>27340.0</c:v>
                </c:pt>
                <c:pt idx="38">
                  <c:v>27341.0</c:v>
                </c:pt>
                <c:pt idx="39">
                  <c:v>27342.0</c:v>
                </c:pt>
                <c:pt idx="40">
                  <c:v>27343.0</c:v>
                </c:pt>
                <c:pt idx="41">
                  <c:v>27344.0</c:v>
                </c:pt>
                <c:pt idx="42">
                  <c:v>27345.0</c:v>
                </c:pt>
                <c:pt idx="43">
                  <c:v>27346.0</c:v>
                </c:pt>
                <c:pt idx="44">
                  <c:v>27347.0</c:v>
                </c:pt>
                <c:pt idx="45">
                  <c:v>27348.0</c:v>
                </c:pt>
                <c:pt idx="46">
                  <c:v>27349.0</c:v>
                </c:pt>
                <c:pt idx="47">
                  <c:v>27350.0</c:v>
                </c:pt>
                <c:pt idx="48">
                  <c:v>27351.0</c:v>
                </c:pt>
                <c:pt idx="49">
                  <c:v>27352.0</c:v>
                </c:pt>
                <c:pt idx="50">
                  <c:v>27353.0</c:v>
                </c:pt>
                <c:pt idx="51">
                  <c:v>27354.0</c:v>
                </c:pt>
                <c:pt idx="52">
                  <c:v>27355.0</c:v>
                </c:pt>
                <c:pt idx="53">
                  <c:v>27356.0</c:v>
                </c:pt>
                <c:pt idx="54">
                  <c:v>27357.0</c:v>
                </c:pt>
                <c:pt idx="55">
                  <c:v>27358.0</c:v>
                </c:pt>
                <c:pt idx="56">
                  <c:v>27359.0</c:v>
                </c:pt>
                <c:pt idx="57">
                  <c:v>27360.0</c:v>
                </c:pt>
                <c:pt idx="58">
                  <c:v>27361.0</c:v>
                </c:pt>
                <c:pt idx="59">
                  <c:v>27362.0</c:v>
                </c:pt>
                <c:pt idx="60">
                  <c:v>27363.0</c:v>
                </c:pt>
                <c:pt idx="61">
                  <c:v>27364.0</c:v>
                </c:pt>
                <c:pt idx="62">
                  <c:v>27365.0</c:v>
                </c:pt>
                <c:pt idx="63">
                  <c:v>27366.0</c:v>
                </c:pt>
                <c:pt idx="64">
                  <c:v>27367.0</c:v>
                </c:pt>
                <c:pt idx="65">
                  <c:v>27368.0</c:v>
                </c:pt>
                <c:pt idx="66">
                  <c:v>27369.0</c:v>
                </c:pt>
                <c:pt idx="67">
                  <c:v>27370.0</c:v>
                </c:pt>
                <c:pt idx="68">
                  <c:v>27371.0</c:v>
                </c:pt>
                <c:pt idx="69">
                  <c:v>27372.0</c:v>
                </c:pt>
                <c:pt idx="70">
                  <c:v>27373.0</c:v>
                </c:pt>
                <c:pt idx="71">
                  <c:v>27374.0</c:v>
                </c:pt>
                <c:pt idx="72">
                  <c:v>27375.0</c:v>
                </c:pt>
                <c:pt idx="73">
                  <c:v>27376.0</c:v>
                </c:pt>
                <c:pt idx="74">
                  <c:v>27377.0</c:v>
                </c:pt>
                <c:pt idx="75">
                  <c:v>27378.0</c:v>
                </c:pt>
                <c:pt idx="76">
                  <c:v>27379.0</c:v>
                </c:pt>
                <c:pt idx="77">
                  <c:v>27380.0</c:v>
                </c:pt>
                <c:pt idx="78">
                  <c:v>27381.0</c:v>
                </c:pt>
                <c:pt idx="79">
                  <c:v>27382.0</c:v>
                </c:pt>
                <c:pt idx="80">
                  <c:v>27383.0</c:v>
                </c:pt>
                <c:pt idx="81">
                  <c:v>27384.0</c:v>
                </c:pt>
                <c:pt idx="82">
                  <c:v>27385.0</c:v>
                </c:pt>
                <c:pt idx="83">
                  <c:v>27386.0</c:v>
                </c:pt>
                <c:pt idx="84">
                  <c:v>27387.0</c:v>
                </c:pt>
                <c:pt idx="85">
                  <c:v>27388.0</c:v>
                </c:pt>
                <c:pt idx="86">
                  <c:v>27389.0</c:v>
                </c:pt>
                <c:pt idx="87">
                  <c:v>27390.0</c:v>
                </c:pt>
                <c:pt idx="88">
                  <c:v>27391.0</c:v>
                </c:pt>
                <c:pt idx="89">
                  <c:v>27392.0</c:v>
                </c:pt>
                <c:pt idx="90">
                  <c:v>27393.0</c:v>
                </c:pt>
                <c:pt idx="91">
                  <c:v>27394.0</c:v>
                </c:pt>
                <c:pt idx="92">
                  <c:v>27395.0</c:v>
                </c:pt>
                <c:pt idx="93">
                  <c:v>27396.0</c:v>
                </c:pt>
                <c:pt idx="94">
                  <c:v>27397.0</c:v>
                </c:pt>
                <c:pt idx="95">
                  <c:v>27398.0</c:v>
                </c:pt>
                <c:pt idx="96">
                  <c:v>27399.0</c:v>
                </c:pt>
                <c:pt idx="97">
                  <c:v>27400.0</c:v>
                </c:pt>
                <c:pt idx="98">
                  <c:v>27401.0</c:v>
                </c:pt>
                <c:pt idx="99">
                  <c:v>27402.0</c:v>
                </c:pt>
                <c:pt idx="100">
                  <c:v>27403.0</c:v>
                </c:pt>
                <c:pt idx="101">
                  <c:v>27404.0</c:v>
                </c:pt>
                <c:pt idx="102">
                  <c:v>27405.0</c:v>
                </c:pt>
                <c:pt idx="103">
                  <c:v>27406.0</c:v>
                </c:pt>
                <c:pt idx="104">
                  <c:v>27407.0</c:v>
                </c:pt>
                <c:pt idx="105">
                  <c:v>27408.0</c:v>
                </c:pt>
                <c:pt idx="106">
                  <c:v>27409.0</c:v>
                </c:pt>
                <c:pt idx="107">
                  <c:v>27410.0</c:v>
                </c:pt>
                <c:pt idx="108">
                  <c:v>27411.0</c:v>
                </c:pt>
                <c:pt idx="109">
                  <c:v>27412.0</c:v>
                </c:pt>
                <c:pt idx="110">
                  <c:v>27413.0</c:v>
                </c:pt>
                <c:pt idx="111">
                  <c:v>27414.0</c:v>
                </c:pt>
                <c:pt idx="112">
                  <c:v>27415.0</c:v>
                </c:pt>
                <c:pt idx="113">
                  <c:v>27416.0</c:v>
                </c:pt>
                <c:pt idx="114">
                  <c:v>27417.0</c:v>
                </c:pt>
                <c:pt idx="115">
                  <c:v>27418.0</c:v>
                </c:pt>
                <c:pt idx="116">
                  <c:v>27419.0</c:v>
                </c:pt>
                <c:pt idx="117">
                  <c:v>27420.0</c:v>
                </c:pt>
                <c:pt idx="118">
                  <c:v>27421.0</c:v>
                </c:pt>
                <c:pt idx="119">
                  <c:v>27422.0</c:v>
                </c:pt>
                <c:pt idx="120">
                  <c:v>27423.0</c:v>
                </c:pt>
                <c:pt idx="121">
                  <c:v>27424.0</c:v>
                </c:pt>
                <c:pt idx="122">
                  <c:v>27425.0</c:v>
                </c:pt>
                <c:pt idx="123">
                  <c:v>27426.0</c:v>
                </c:pt>
                <c:pt idx="124">
                  <c:v>27427.0</c:v>
                </c:pt>
                <c:pt idx="125">
                  <c:v>27428.0</c:v>
                </c:pt>
                <c:pt idx="126">
                  <c:v>27429.0</c:v>
                </c:pt>
                <c:pt idx="127">
                  <c:v>27430.0</c:v>
                </c:pt>
                <c:pt idx="128">
                  <c:v>27431.0</c:v>
                </c:pt>
                <c:pt idx="129">
                  <c:v>27432.0</c:v>
                </c:pt>
                <c:pt idx="130">
                  <c:v>27433.0</c:v>
                </c:pt>
                <c:pt idx="131">
                  <c:v>27434.0</c:v>
                </c:pt>
                <c:pt idx="132">
                  <c:v>27435.0</c:v>
                </c:pt>
                <c:pt idx="133">
                  <c:v>27436.0</c:v>
                </c:pt>
                <c:pt idx="134">
                  <c:v>27437.0</c:v>
                </c:pt>
                <c:pt idx="135">
                  <c:v>27438.0</c:v>
                </c:pt>
                <c:pt idx="136">
                  <c:v>27439.0</c:v>
                </c:pt>
                <c:pt idx="137">
                  <c:v>27440.0</c:v>
                </c:pt>
                <c:pt idx="138">
                  <c:v>27441.0</c:v>
                </c:pt>
                <c:pt idx="139">
                  <c:v>27442.0</c:v>
                </c:pt>
                <c:pt idx="140">
                  <c:v>27443.0</c:v>
                </c:pt>
                <c:pt idx="141">
                  <c:v>27444.0</c:v>
                </c:pt>
                <c:pt idx="142">
                  <c:v>27445.0</c:v>
                </c:pt>
                <c:pt idx="143">
                  <c:v>27446.0</c:v>
                </c:pt>
                <c:pt idx="144">
                  <c:v>27447.0</c:v>
                </c:pt>
                <c:pt idx="145">
                  <c:v>27448.0</c:v>
                </c:pt>
                <c:pt idx="146">
                  <c:v>27449.0</c:v>
                </c:pt>
                <c:pt idx="147">
                  <c:v>27450.0</c:v>
                </c:pt>
                <c:pt idx="148">
                  <c:v>27451.0</c:v>
                </c:pt>
                <c:pt idx="149">
                  <c:v>27452.0</c:v>
                </c:pt>
                <c:pt idx="150">
                  <c:v>27453.0</c:v>
                </c:pt>
                <c:pt idx="151">
                  <c:v>27454.0</c:v>
                </c:pt>
                <c:pt idx="152">
                  <c:v>27455.0</c:v>
                </c:pt>
                <c:pt idx="153">
                  <c:v>27456.0</c:v>
                </c:pt>
                <c:pt idx="154">
                  <c:v>27457.0</c:v>
                </c:pt>
                <c:pt idx="155">
                  <c:v>27458.0</c:v>
                </c:pt>
                <c:pt idx="156">
                  <c:v>27459.0</c:v>
                </c:pt>
                <c:pt idx="157">
                  <c:v>27460.0</c:v>
                </c:pt>
                <c:pt idx="158">
                  <c:v>27461.0</c:v>
                </c:pt>
                <c:pt idx="159">
                  <c:v>27462.0</c:v>
                </c:pt>
                <c:pt idx="160">
                  <c:v>27463.0</c:v>
                </c:pt>
                <c:pt idx="161">
                  <c:v>27464.0</c:v>
                </c:pt>
                <c:pt idx="162">
                  <c:v>27465.0</c:v>
                </c:pt>
                <c:pt idx="163">
                  <c:v>27466.0</c:v>
                </c:pt>
                <c:pt idx="164">
                  <c:v>27467.0</c:v>
                </c:pt>
                <c:pt idx="165">
                  <c:v>27468.0</c:v>
                </c:pt>
                <c:pt idx="166">
                  <c:v>27469.0</c:v>
                </c:pt>
                <c:pt idx="167">
                  <c:v>27470.0</c:v>
                </c:pt>
                <c:pt idx="168">
                  <c:v>27471.0</c:v>
                </c:pt>
                <c:pt idx="169">
                  <c:v>27472.0</c:v>
                </c:pt>
                <c:pt idx="170">
                  <c:v>27473.0</c:v>
                </c:pt>
                <c:pt idx="171">
                  <c:v>27474.0</c:v>
                </c:pt>
                <c:pt idx="172">
                  <c:v>27475.0</c:v>
                </c:pt>
                <c:pt idx="173">
                  <c:v>27476.0</c:v>
                </c:pt>
                <c:pt idx="174">
                  <c:v>27477.0</c:v>
                </c:pt>
                <c:pt idx="175">
                  <c:v>27478.0</c:v>
                </c:pt>
                <c:pt idx="176">
                  <c:v>27479.0</c:v>
                </c:pt>
                <c:pt idx="177">
                  <c:v>27480.0</c:v>
                </c:pt>
                <c:pt idx="178">
                  <c:v>27481.0</c:v>
                </c:pt>
                <c:pt idx="179">
                  <c:v>27482.0</c:v>
                </c:pt>
                <c:pt idx="180">
                  <c:v>27483.0</c:v>
                </c:pt>
                <c:pt idx="181">
                  <c:v>27484.0</c:v>
                </c:pt>
                <c:pt idx="182">
                  <c:v>27485.0</c:v>
                </c:pt>
                <c:pt idx="183">
                  <c:v>27486.0</c:v>
                </c:pt>
                <c:pt idx="184">
                  <c:v>27487.0</c:v>
                </c:pt>
                <c:pt idx="185">
                  <c:v>27488.0</c:v>
                </c:pt>
                <c:pt idx="186">
                  <c:v>27489.0</c:v>
                </c:pt>
                <c:pt idx="187">
                  <c:v>27490.0</c:v>
                </c:pt>
                <c:pt idx="188">
                  <c:v>27491.0</c:v>
                </c:pt>
                <c:pt idx="189">
                  <c:v>27492.0</c:v>
                </c:pt>
                <c:pt idx="190">
                  <c:v>27493.0</c:v>
                </c:pt>
                <c:pt idx="191">
                  <c:v>27494.0</c:v>
                </c:pt>
                <c:pt idx="192">
                  <c:v>27495.0</c:v>
                </c:pt>
                <c:pt idx="193">
                  <c:v>27496.0</c:v>
                </c:pt>
                <c:pt idx="194">
                  <c:v>27497.0</c:v>
                </c:pt>
                <c:pt idx="195">
                  <c:v>27498.0</c:v>
                </c:pt>
                <c:pt idx="196">
                  <c:v>27499.0</c:v>
                </c:pt>
                <c:pt idx="197">
                  <c:v>27500.0</c:v>
                </c:pt>
                <c:pt idx="198">
                  <c:v>27501.0</c:v>
                </c:pt>
                <c:pt idx="199">
                  <c:v>27502.0</c:v>
                </c:pt>
                <c:pt idx="200">
                  <c:v>27503.0</c:v>
                </c:pt>
                <c:pt idx="201">
                  <c:v>27504.0</c:v>
                </c:pt>
                <c:pt idx="202">
                  <c:v>27505.0</c:v>
                </c:pt>
                <c:pt idx="203">
                  <c:v>27506.0</c:v>
                </c:pt>
                <c:pt idx="204">
                  <c:v>27507.0</c:v>
                </c:pt>
                <c:pt idx="205">
                  <c:v>27508.0</c:v>
                </c:pt>
                <c:pt idx="206">
                  <c:v>27509.0</c:v>
                </c:pt>
                <c:pt idx="207">
                  <c:v>27510.0</c:v>
                </c:pt>
                <c:pt idx="208">
                  <c:v>27511.0</c:v>
                </c:pt>
                <c:pt idx="209">
                  <c:v>27512.0</c:v>
                </c:pt>
                <c:pt idx="210">
                  <c:v>27513.0</c:v>
                </c:pt>
                <c:pt idx="211">
                  <c:v>27514.0</c:v>
                </c:pt>
                <c:pt idx="212">
                  <c:v>27515.0</c:v>
                </c:pt>
                <c:pt idx="213">
                  <c:v>27516.0</c:v>
                </c:pt>
                <c:pt idx="214">
                  <c:v>27517.0</c:v>
                </c:pt>
                <c:pt idx="215">
                  <c:v>27518.0</c:v>
                </c:pt>
                <c:pt idx="216">
                  <c:v>27519.0</c:v>
                </c:pt>
                <c:pt idx="217">
                  <c:v>27520.0</c:v>
                </c:pt>
                <c:pt idx="218">
                  <c:v>27521.0</c:v>
                </c:pt>
                <c:pt idx="219">
                  <c:v>27522.0</c:v>
                </c:pt>
                <c:pt idx="220">
                  <c:v>27523.0</c:v>
                </c:pt>
                <c:pt idx="221">
                  <c:v>27524.0</c:v>
                </c:pt>
                <c:pt idx="222">
                  <c:v>27525.0</c:v>
                </c:pt>
                <c:pt idx="223">
                  <c:v>27526.0</c:v>
                </c:pt>
                <c:pt idx="224">
                  <c:v>27527.0</c:v>
                </c:pt>
                <c:pt idx="225">
                  <c:v>27528.0</c:v>
                </c:pt>
                <c:pt idx="226">
                  <c:v>27529.0</c:v>
                </c:pt>
                <c:pt idx="227">
                  <c:v>27530.0</c:v>
                </c:pt>
                <c:pt idx="228">
                  <c:v>27531.0</c:v>
                </c:pt>
                <c:pt idx="229">
                  <c:v>27532.0</c:v>
                </c:pt>
                <c:pt idx="230">
                  <c:v>27533.0</c:v>
                </c:pt>
                <c:pt idx="231">
                  <c:v>27534.0</c:v>
                </c:pt>
                <c:pt idx="232">
                  <c:v>27535.0</c:v>
                </c:pt>
                <c:pt idx="233">
                  <c:v>27536.0</c:v>
                </c:pt>
                <c:pt idx="234">
                  <c:v>27537.0</c:v>
                </c:pt>
                <c:pt idx="235">
                  <c:v>27538.0</c:v>
                </c:pt>
                <c:pt idx="236">
                  <c:v>27539.0</c:v>
                </c:pt>
                <c:pt idx="237">
                  <c:v>27540.0</c:v>
                </c:pt>
                <c:pt idx="238">
                  <c:v>27541.0</c:v>
                </c:pt>
                <c:pt idx="239">
                  <c:v>27542.0</c:v>
                </c:pt>
                <c:pt idx="240">
                  <c:v>27543.0</c:v>
                </c:pt>
                <c:pt idx="241">
                  <c:v>27544.0</c:v>
                </c:pt>
                <c:pt idx="242">
                  <c:v>27545.0</c:v>
                </c:pt>
                <c:pt idx="243">
                  <c:v>27546.0</c:v>
                </c:pt>
                <c:pt idx="244">
                  <c:v>27547.0</c:v>
                </c:pt>
                <c:pt idx="245">
                  <c:v>27548.0</c:v>
                </c:pt>
                <c:pt idx="246">
                  <c:v>27549.0</c:v>
                </c:pt>
                <c:pt idx="247">
                  <c:v>27550.0</c:v>
                </c:pt>
                <c:pt idx="248">
                  <c:v>27551.0</c:v>
                </c:pt>
                <c:pt idx="249">
                  <c:v>27552.0</c:v>
                </c:pt>
                <c:pt idx="250">
                  <c:v>27553.0</c:v>
                </c:pt>
                <c:pt idx="251">
                  <c:v>27554.0</c:v>
                </c:pt>
                <c:pt idx="252">
                  <c:v>27555.0</c:v>
                </c:pt>
                <c:pt idx="253">
                  <c:v>27556.0</c:v>
                </c:pt>
                <c:pt idx="254">
                  <c:v>27557.0</c:v>
                </c:pt>
                <c:pt idx="255">
                  <c:v>27558.0</c:v>
                </c:pt>
                <c:pt idx="256">
                  <c:v>27559.0</c:v>
                </c:pt>
                <c:pt idx="257">
                  <c:v>27560.0</c:v>
                </c:pt>
                <c:pt idx="258">
                  <c:v>27561.0</c:v>
                </c:pt>
                <c:pt idx="259">
                  <c:v>27562.0</c:v>
                </c:pt>
                <c:pt idx="260">
                  <c:v>27563.0</c:v>
                </c:pt>
                <c:pt idx="261">
                  <c:v>27564.0</c:v>
                </c:pt>
                <c:pt idx="262">
                  <c:v>27565.0</c:v>
                </c:pt>
                <c:pt idx="263">
                  <c:v>27566.0</c:v>
                </c:pt>
                <c:pt idx="264">
                  <c:v>27567.0</c:v>
                </c:pt>
                <c:pt idx="265">
                  <c:v>27568.0</c:v>
                </c:pt>
                <c:pt idx="266">
                  <c:v>27569.0</c:v>
                </c:pt>
                <c:pt idx="267">
                  <c:v>27570.0</c:v>
                </c:pt>
                <c:pt idx="268">
                  <c:v>27571.0</c:v>
                </c:pt>
                <c:pt idx="269">
                  <c:v>27572.0</c:v>
                </c:pt>
                <c:pt idx="270">
                  <c:v>27573.0</c:v>
                </c:pt>
                <c:pt idx="271">
                  <c:v>27574.0</c:v>
                </c:pt>
                <c:pt idx="272">
                  <c:v>27575.0</c:v>
                </c:pt>
                <c:pt idx="273">
                  <c:v>27576.0</c:v>
                </c:pt>
                <c:pt idx="274">
                  <c:v>27577.0</c:v>
                </c:pt>
                <c:pt idx="275">
                  <c:v>27578.0</c:v>
                </c:pt>
                <c:pt idx="276">
                  <c:v>27579.0</c:v>
                </c:pt>
                <c:pt idx="277">
                  <c:v>27580.0</c:v>
                </c:pt>
                <c:pt idx="278">
                  <c:v>27581.0</c:v>
                </c:pt>
                <c:pt idx="279">
                  <c:v>27582.0</c:v>
                </c:pt>
                <c:pt idx="280">
                  <c:v>27583.0</c:v>
                </c:pt>
                <c:pt idx="281">
                  <c:v>27584.0</c:v>
                </c:pt>
                <c:pt idx="282">
                  <c:v>27585.0</c:v>
                </c:pt>
                <c:pt idx="283">
                  <c:v>27586.0</c:v>
                </c:pt>
                <c:pt idx="284">
                  <c:v>27587.0</c:v>
                </c:pt>
                <c:pt idx="285">
                  <c:v>27588.0</c:v>
                </c:pt>
                <c:pt idx="286">
                  <c:v>27589.0</c:v>
                </c:pt>
                <c:pt idx="287">
                  <c:v>27590.0</c:v>
                </c:pt>
                <c:pt idx="288">
                  <c:v>27591.0</c:v>
                </c:pt>
                <c:pt idx="289">
                  <c:v>27592.0</c:v>
                </c:pt>
                <c:pt idx="290">
                  <c:v>27593.0</c:v>
                </c:pt>
                <c:pt idx="291">
                  <c:v>27594.0</c:v>
                </c:pt>
                <c:pt idx="292">
                  <c:v>27595.0</c:v>
                </c:pt>
                <c:pt idx="293">
                  <c:v>27596.0</c:v>
                </c:pt>
                <c:pt idx="294">
                  <c:v>27597.0</c:v>
                </c:pt>
                <c:pt idx="295">
                  <c:v>27598.0</c:v>
                </c:pt>
                <c:pt idx="296">
                  <c:v>27599.0</c:v>
                </c:pt>
                <c:pt idx="297">
                  <c:v>27600.0</c:v>
                </c:pt>
                <c:pt idx="298">
                  <c:v>27601.0</c:v>
                </c:pt>
                <c:pt idx="299">
                  <c:v>27602.0</c:v>
                </c:pt>
                <c:pt idx="300">
                  <c:v>27603.0</c:v>
                </c:pt>
                <c:pt idx="301">
                  <c:v>27604.0</c:v>
                </c:pt>
                <c:pt idx="302">
                  <c:v>27605.0</c:v>
                </c:pt>
                <c:pt idx="303">
                  <c:v>27606.0</c:v>
                </c:pt>
                <c:pt idx="304">
                  <c:v>27607.0</c:v>
                </c:pt>
                <c:pt idx="305">
                  <c:v>27608.0</c:v>
                </c:pt>
                <c:pt idx="306">
                  <c:v>27609.0</c:v>
                </c:pt>
                <c:pt idx="307">
                  <c:v>27610.0</c:v>
                </c:pt>
                <c:pt idx="308">
                  <c:v>27611.0</c:v>
                </c:pt>
                <c:pt idx="309">
                  <c:v>27612.0</c:v>
                </c:pt>
                <c:pt idx="310">
                  <c:v>27613.0</c:v>
                </c:pt>
                <c:pt idx="311">
                  <c:v>27614.0</c:v>
                </c:pt>
                <c:pt idx="312">
                  <c:v>27615.0</c:v>
                </c:pt>
                <c:pt idx="313">
                  <c:v>27616.0</c:v>
                </c:pt>
                <c:pt idx="314">
                  <c:v>27617.0</c:v>
                </c:pt>
                <c:pt idx="315">
                  <c:v>27618.0</c:v>
                </c:pt>
                <c:pt idx="316">
                  <c:v>27619.0</c:v>
                </c:pt>
                <c:pt idx="317">
                  <c:v>27620.0</c:v>
                </c:pt>
                <c:pt idx="318">
                  <c:v>27621.0</c:v>
                </c:pt>
                <c:pt idx="319">
                  <c:v>27622.0</c:v>
                </c:pt>
                <c:pt idx="320">
                  <c:v>27623.0</c:v>
                </c:pt>
                <c:pt idx="321">
                  <c:v>27624.0</c:v>
                </c:pt>
                <c:pt idx="322">
                  <c:v>27625.0</c:v>
                </c:pt>
                <c:pt idx="323">
                  <c:v>27626.0</c:v>
                </c:pt>
                <c:pt idx="324">
                  <c:v>27627.0</c:v>
                </c:pt>
                <c:pt idx="325">
                  <c:v>27628.0</c:v>
                </c:pt>
                <c:pt idx="326">
                  <c:v>27629.0</c:v>
                </c:pt>
                <c:pt idx="327">
                  <c:v>27630.0</c:v>
                </c:pt>
                <c:pt idx="328">
                  <c:v>27631.0</c:v>
                </c:pt>
                <c:pt idx="329">
                  <c:v>27632.0</c:v>
                </c:pt>
                <c:pt idx="330">
                  <c:v>27633.0</c:v>
                </c:pt>
                <c:pt idx="331">
                  <c:v>27634.0</c:v>
                </c:pt>
                <c:pt idx="332">
                  <c:v>27635.0</c:v>
                </c:pt>
                <c:pt idx="333">
                  <c:v>27636.0</c:v>
                </c:pt>
                <c:pt idx="334">
                  <c:v>27637.0</c:v>
                </c:pt>
                <c:pt idx="335">
                  <c:v>27638.0</c:v>
                </c:pt>
                <c:pt idx="336">
                  <c:v>27639.0</c:v>
                </c:pt>
                <c:pt idx="337">
                  <c:v>27640.0</c:v>
                </c:pt>
                <c:pt idx="338">
                  <c:v>27641.0</c:v>
                </c:pt>
                <c:pt idx="339">
                  <c:v>27642.0</c:v>
                </c:pt>
                <c:pt idx="340">
                  <c:v>27643.0</c:v>
                </c:pt>
                <c:pt idx="341">
                  <c:v>27644.0</c:v>
                </c:pt>
                <c:pt idx="342">
                  <c:v>27645.0</c:v>
                </c:pt>
                <c:pt idx="343">
                  <c:v>27646.0</c:v>
                </c:pt>
                <c:pt idx="344">
                  <c:v>27647.0</c:v>
                </c:pt>
                <c:pt idx="345">
                  <c:v>27648.0</c:v>
                </c:pt>
                <c:pt idx="346">
                  <c:v>27649.0</c:v>
                </c:pt>
                <c:pt idx="347">
                  <c:v>27650.0</c:v>
                </c:pt>
                <c:pt idx="348">
                  <c:v>27651.0</c:v>
                </c:pt>
                <c:pt idx="349">
                  <c:v>27652.0</c:v>
                </c:pt>
                <c:pt idx="350">
                  <c:v>27653.0</c:v>
                </c:pt>
                <c:pt idx="351">
                  <c:v>27654.0</c:v>
                </c:pt>
                <c:pt idx="352">
                  <c:v>27655.0</c:v>
                </c:pt>
                <c:pt idx="353">
                  <c:v>27656.0</c:v>
                </c:pt>
                <c:pt idx="354">
                  <c:v>27657.0</c:v>
                </c:pt>
                <c:pt idx="355">
                  <c:v>27658.0</c:v>
                </c:pt>
                <c:pt idx="356">
                  <c:v>27659.0</c:v>
                </c:pt>
                <c:pt idx="357">
                  <c:v>27660.0</c:v>
                </c:pt>
                <c:pt idx="358">
                  <c:v>27661.0</c:v>
                </c:pt>
                <c:pt idx="359">
                  <c:v>27662.0</c:v>
                </c:pt>
                <c:pt idx="360">
                  <c:v>27663.0</c:v>
                </c:pt>
                <c:pt idx="361">
                  <c:v>27664.0</c:v>
                </c:pt>
                <c:pt idx="362">
                  <c:v>27665.0</c:v>
                </c:pt>
                <c:pt idx="363">
                  <c:v>27666.0</c:v>
                </c:pt>
                <c:pt idx="364">
                  <c:v>27667.0</c:v>
                </c:pt>
                <c:pt idx="365">
                  <c:v>27668.0</c:v>
                </c:pt>
                <c:pt idx="366">
                  <c:v>27669.0</c:v>
                </c:pt>
                <c:pt idx="367">
                  <c:v>27670.0</c:v>
                </c:pt>
                <c:pt idx="368">
                  <c:v>27671.0</c:v>
                </c:pt>
                <c:pt idx="369">
                  <c:v>27672.0</c:v>
                </c:pt>
                <c:pt idx="370">
                  <c:v>27673.0</c:v>
                </c:pt>
                <c:pt idx="371">
                  <c:v>27674.0</c:v>
                </c:pt>
                <c:pt idx="372">
                  <c:v>27675.0</c:v>
                </c:pt>
                <c:pt idx="373">
                  <c:v>27676.0</c:v>
                </c:pt>
                <c:pt idx="374">
                  <c:v>27677.0</c:v>
                </c:pt>
                <c:pt idx="375">
                  <c:v>27678.0</c:v>
                </c:pt>
                <c:pt idx="376">
                  <c:v>27679.0</c:v>
                </c:pt>
                <c:pt idx="377">
                  <c:v>27680.0</c:v>
                </c:pt>
                <c:pt idx="378">
                  <c:v>27681.0</c:v>
                </c:pt>
                <c:pt idx="379">
                  <c:v>27682.0</c:v>
                </c:pt>
                <c:pt idx="380">
                  <c:v>27683.0</c:v>
                </c:pt>
                <c:pt idx="381">
                  <c:v>27684.0</c:v>
                </c:pt>
                <c:pt idx="382">
                  <c:v>27685.0</c:v>
                </c:pt>
                <c:pt idx="383">
                  <c:v>27686.0</c:v>
                </c:pt>
                <c:pt idx="384">
                  <c:v>27687.0</c:v>
                </c:pt>
                <c:pt idx="385">
                  <c:v>27688.0</c:v>
                </c:pt>
                <c:pt idx="386">
                  <c:v>27689.0</c:v>
                </c:pt>
                <c:pt idx="387">
                  <c:v>27690.0</c:v>
                </c:pt>
                <c:pt idx="388">
                  <c:v>27691.0</c:v>
                </c:pt>
                <c:pt idx="389">
                  <c:v>27692.0</c:v>
                </c:pt>
                <c:pt idx="390">
                  <c:v>27693.0</c:v>
                </c:pt>
                <c:pt idx="391">
                  <c:v>27694.0</c:v>
                </c:pt>
                <c:pt idx="392">
                  <c:v>27695.0</c:v>
                </c:pt>
                <c:pt idx="393">
                  <c:v>27696.0</c:v>
                </c:pt>
                <c:pt idx="394">
                  <c:v>27697.0</c:v>
                </c:pt>
                <c:pt idx="395">
                  <c:v>27698.0</c:v>
                </c:pt>
                <c:pt idx="396">
                  <c:v>27699.0</c:v>
                </c:pt>
                <c:pt idx="397">
                  <c:v>27700.0</c:v>
                </c:pt>
                <c:pt idx="398">
                  <c:v>27701.0</c:v>
                </c:pt>
                <c:pt idx="399">
                  <c:v>27702.0</c:v>
                </c:pt>
                <c:pt idx="400">
                  <c:v>27703.0</c:v>
                </c:pt>
                <c:pt idx="401">
                  <c:v>27704.0</c:v>
                </c:pt>
                <c:pt idx="402">
                  <c:v>27705.0</c:v>
                </c:pt>
                <c:pt idx="403">
                  <c:v>27706.0</c:v>
                </c:pt>
                <c:pt idx="404">
                  <c:v>27707.0</c:v>
                </c:pt>
                <c:pt idx="405">
                  <c:v>27708.0</c:v>
                </c:pt>
                <c:pt idx="406">
                  <c:v>27709.0</c:v>
                </c:pt>
                <c:pt idx="407">
                  <c:v>27710.0</c:v>
                </c:pt>
                <c:pt idx="408">
                  <c:v>27711.0</c:v>
                </c:pt>
                <c:pt idx="409">
                  <c:v>27712.0</c:v>
                </c:pt>
                <c:pt idx="410">
                  <c:v>27713.0</c:v>
                </c:pt>
                <c:pt idx="411">
                  <c:v>27714.0</c:v>
                </c:pt>
                <c:pt idx="412">
                  <c:v>27715.0</c:v>
                </c:pt>
                <c:pt idx="413">
                  <c:v>27716.0</c:v>
                </c:pt>
                <c:pt idx="414">
                  <c:v>27717.0</c:v>
                </c:pt>
                <c:pt idx="415">
                  <c:v>27718.0</c:v>
                </c:pt>
                <c:pt idx="416">
                  <c:v>27719.0</c:v>
                </c:pt>
                <c:pt idx="417">
                  <c:v>27720.0</c:v>
                </c:pt>
                <c:pt idx="418">
                  <c:v>27721.0</c:v>
                </c:pt>
                <c:pt idx="419">
                  <c:v>27722.0</c:v>
                </c:pt>
                <c:pt idx="420">
                  <c:v>27723.0</c:v>
                </c:pt>
                <c:pt idx="421">
                  <c:v>27724.0</c:v>
                </c:pt>
                <c:pt idx="422">
                  <c:v>27725.0</c:v>
                </c:pt>
                <c:pt idx="423">
                  <c:v>27726.0</c:v>
                </c:pt>
                <c:pt idx="424">
                  <c:v>27727.0</c:v>
                </c:pt>
                <c:pt idx="425">
                  <c:v>27728.0</c:v>
                </c:pt>
                <c:pt idx="426">
                  <c:v>27729.0</c:v>
                </c:pt>
                <c:pt idx="427">
                  <c:v>27730.0</c:v>
                </c:pt>
                <c:pt idx="428">
                  <c:v>27731.0</c:v>
                </c:pt>
                <c:pt idx="429">
                  <c:v>27732.0</c:v>
                </c:pt>
                <c:pt idx="430">
                  <c:v>27733.0</c:v>
                </c:pt>
                <c:pt idx="431">
                  <c:v>27734.0</c:v>
                </c:pt>
                <c:pt idx="432">
                  <c:v>27735.0</c:v>
                </c:pt>
                <c:pt idx="433">
                  <c:v>27736.0</c:v>
                </c:pt>
                <c:pt idx="434">
                  <c:v>27737.0</c:v>
                </c:pt>
                <c:pt idx="435">
                  <c:v>27738.0</c:v>
                </c:pt>
                <c:pt idx="436">
                  <c:v>27739.0</c:v>
                </c:pt>
                <c:pt idx="437">
                  <c:v>27740.0</c:v>
                </c:pt>
                <c:pt idx="438">
                  <c:v>27741.0</c:v>
                </c:pt>
                <c:pt idx="439">
                  <c:v>27742.0</c:v>
                </c:pt>
                <c:pt idx="440">
                  <c:v>27743.0</c:v>
                </c:pt>
                <c:pt idx="441">
                  <c:v>27744.0</c:v>
                </c:pt>
                <c:pt idx="442">
                  <c:v>27745.0</c:v>
                </c:pt>
                <c:pt idx="443">
                  <c:v>27746.0</c:v>
                </c:pt>
                <c:pt idx="444">
                  <c:v>27747.0</c:v>
                </c:pt>
                <c:pt idx="445">
                  <c:v>27748.0</c:v>
                </c:pt>
                <c:pt idx="446">
                  <c:v>27749.0</c:v>
                </c:pt>
                <c:pt idx="447">
                  <c:v>27750.0</c:v>
                </c:pt>
                <c:pt idx="448">
                  <c:v>27751.0</c:v>
                </c:pt>
                <c:pt idx="449">
                  <c:v>27752.0</c:v>
                </c:pt>
                <c:pt idx="450">
                  <c:v>27753.0</c:v>
                </c:pt>
                <c:pt idx="451">
                  <c:v>27754.0</c:v>
                </c:pt>
                <c:pt idx="452">
                  <c:v>27755.0</c:v>
                </c:pt>
                <c:pt idx="453">
                  <c:v>27756.0</c:v>
                </c:pt>
                <c:pt idx="454">
                  <c:v>27757.0</c:v>
                </c:pt>
                <c:pt idx="455">
                  <c:v>27758.0</c:v>
                </c:pt>
                <c:pt idx="456">
                  <c:v>27759.0</c:v>
                </c:pt>
                <c:pt idx="457">
                  <c:v>27760.0</c:v>
                </c:pt>
                <c:pt idx="458">
                  <c:v>27761.0</c:v>
                </c:pt>
                <c:pt idx="459">
                  <c:v>27762.0</c:v>
                </c:pt>
                <c:pt idx="460">
                  <c:v>27763.0</c:v>
                </c:pt>
                <c:pt idx="461">
                  <c:v>27764.0</c:v>
                </c:pt>
                <c:pt idx="462">
                  <c:v>27765.0</c:v>
                </c:pt>
                <c:pt idx="463">
                  <c:v>27766.0</c:v>
                </c:pt>
                <c:pt idx="464">
                  <c:v>27767.0</c:v>
                </c:pt>
                <c:pt idx="465">
                  <c:v>27768.0</c:v>
                </c:pt>
                <c:pt idx="466">
                  <c:v>27769.0</c:v>
                </c:pt>
                <c:pt idx="467">
                  <c:v>27770.0</c:v>
                </c:pt>
                <c:pt idx="468">
                  <c:v>27771.0</c:v>
                </c:pt>
                <c:pt idx="469">
                  <c:v>27772.0</c:v>
                </c:pt>
                <c:pt idx="470">
                  <c:v>27773.0</c:v>
                </c:pt>
                <c:pt idx="471">
                  <c:v>27774.0</c:v>
                </c:pt>
                <c:pt idx="472">
                  <c:v>27775.0</c:v>
                </c:pt>
                <c:pt idx="473">
                  <c:v>27776.0</c:v>
                </c:pt>
                <c:pt idx="474">
                  <c:v>27777.0</c:v>
                </c:pt>
                <c:pt idx="475">
                  <c:v>27778.0</c:v>
                </c:pt>
                <c:pt idx="476">
                  <c:v>27779.0</c:v>
                </c:pt>
                <c:pt idx="477">
                  <c:v>27780.0</c:v>
                </c:pt>
                <c:pt idx="478">
                  <c:v>27781.0</c:v>
                </c:pt>
                <c:pt idx="479">
                  <c:v>27782.0</c:v>
                </c:pt>
                <c:pt idx="480">
                  <c:v>27783.0</c:v>
                </c:pt>
                <c:pt idx="481">
                  <c:v>27784.0</c:v>
                </c:pt>
                <c:pt idx="482">
                  <c:v>27785.0</c:v>
                </c:pt>
                <c:pt idx="483">
                  <c:v>27786.0</c:v>
                </c:pt>
                <c:pt idx="484">
                  <c:v>27787.0</c:v>
                </c:pt>
                <c:pt idx="485">
                  <c:v>27788.0</c:v>
                </c:pt>
                <c:pt idx="486">
                  <c:v>27789.0</c:v>
                </c:pt>
                <c:pt idx="487">
                  <c:v>27790.0</c:v>
                </c:pt>
                <c:pt idx="488">
                  <c:v>27791.0</c:v>
                </c:pt>
                <c:pt idx="489">
                  <c:v>27792.0</c:v>
                </c:pt>
                <c:pt idx="490">
                  <c:v>27793.0</c:v>
                </c:pt>
                <c:pt idx="491">
                  <c:v>27794.0</c:v>
                </c:pt>
                <c:pt idx="492">
                  <c:v>27795.0</c:v>
                </c:pt>
                <c:pt idx="493">
                  <c:v>27796.0</c:v>
                </c:pt>
                <c:pt idx="494">
                  <c:v>27797.0</c:v>
                </c:pt>
                <c:pt idx="495">
                  <c:v>27798.0</c:v>
                </c:pt>
                <c:pt idx="496">
                  <c:v>27799.0</c:v>
                </c:pt>
                <c:pt idx="497">
                  <c:v>27800.0</c:v>
                </c:pt>
                <c:pt idx="498">
                  <c:v>27801.0</c:v>
                </c:pt>
                <c:pt idx="499">
                  <c:v>27802.0</c:v>
                </c:pt>
                <c:pt idx="500">
                  <c:v>27803.0</c:v>
                </c:pt>
                <c:pt idx="501">
                  <c:v>27804.0</c:v>
                </c:pt>
                <c:pt idx="502">
                  <c:v>27805.0</c:v>
                </c:pt>
                <c:pt idx="503">
                  <c:v>27806.0</c:v>
                </c:pt>
                <c:pt idx="504">
                  <c:v>27807.0</c:v>
                </c:pt>
                <c:pt idx="505">
                  <c:v>27808.0</c:v>
                </c:pt>
                <c:pt idx="506">
                  <c:v>27809.0</c:v>
                </c:pt>
                <c:pt idx="507">
                  <c:v>27810.0</c:v>
                </c:pt>
                <c:pt idx="508">
                  <c:v>27811.0</c:v>
                </c:pt>
                <c:pt idx="509">
                  <c:v>27812.0</c:v>
                </c:pt>
                <c:pt idx="510">
                  <c:v>27813.0</c:v>
                </c:pt>
                <c:pt idx="511">
                  <c:v>27814.0</c:v>
                </c:pt>
                <c:pt idx="512">
                  <c:v>27815.0</c:v>
                </c:pt>
                <c:pt idx="513">
                  <c:v>27816.0</c:v>
                </c:pt>
                <c:pt idx="514">
                  <c:v>27817.0</c:v>
                </c:pt>
                <c:pt idx="515">
                  <c:v>27818.0</c:v>
                </c:pt>
                <c:pt idx="516">
                  <c:v>27819.0</c:v>
                </c:pt>
                <c:pt idx="517">
                  <c:v>27820.0</c:v>
                </c:pt>
                <c:pt idx="518">
                  <c:v>27821.0</c:v>
                </c:pt>
                <c:pt idx="519">
                  <c:v>27822.0</c:v>
                </c:pt>
                <c:pt idx="520">
                  <c:v>27823.0</c:v>
                </c:pt>
                <c:pt idx="521">
                  <c:v>27824.0</c:v>
                </c:pt>
                <c:pt idx="522">
                  <c:v>27825.0</c:v>
                </c:pt>
                <c:pt idx="523">
                  <c:v>27826.0</c:v>
                </c:pt>
                <c:pt idx="524">
                  <c:v>27827.0</c:v>
                </c:pt>
                <c:pt idx="525">
                  <c:v>27828.0</c:v>
                </c:pt>
                <c:pt idx="526">
                  <c:v>27829.0</c:v>
                </c:pt>
                <c:pt idx="527">
                  <c:v>27830.0</c:v>
                </c:pt>
                <c:pt idx="528">
                  <c:v>27831.0</c:v>
                </c:pt>
                <c:pt idx="529">
                  <c:v>27832.0</c:v>
                </c:pt>
                <c:pt idx="530">
                  <c:v>27833.0</c:v>
                </c:pt>
                <c:pt idx="531">
                  <c:v>27834.0</c:v>
                </c:pt>
                <c:pt idx="532">
                  <c:v>27835.0</c:v>
                </c:pt>
                <c:pt idx="533">
                  <c:v>27836.0</c:v>
                </c:pt>
                <c:pt idx="534">
                  <c:v>27837.0</c:v>
                </c:pt>
                <c:pt idx="535">
                  <c:v>27838.0</c:v>
                </c:pt>
                <c:pt idx="536">
                  <c:v>27839.0</c:v>
                </c:pt>
                <c:pt idx="537">
                  <c:v>27840.0</c:v>
                </c:pt>
                <c:pt idx="538">
                  <c:v>27841.0</c:v>
                </c:pt>
                <c:pt idx="539">
                  <c:v>27842.0</c:v>
                </c:pt>
                <c:pt idx="540">
                  <c:v>27843.0</c:v>
                </c:pt>
                <c:pt idx="541">
                  <c:v>27844.0</c:v>
                </c:pt>
                <c:pt idx="542">
                  <c:v>27845.0</c:v>
                </c:pt>
                <c:pt idx="543">
                  <c:v>27846.0</c:v>
                </c:pt>
                <c:pt idx="544">
                  <c:v>27847.0</c:v>
                </c:pt>
                <c:pt idx="545">
                  <c:v>27848.0</c:v>
                </c:pt>
                <c:pt idx="546">
                  <c:v>27849.0</c:v>
                </c:pt>
                <c:pt idx="547">
                  <c:v>27850.0</c:v>
                </c:pt>
                <c:pt idx="548">
                  <c:v>27851.0</c:v>
                </c:pt>
                <c:pt idx="549">
                  <c:v>27852.0</c:v>
                </c:pt>
                <c:pt idx="550">
                  <c:v>27853.0</c:v>
                </c:pt>
                <c:pt idx="551">
                  <c:v>27854.0</c:v>
                </c:pt>
                <c:pt idx="552">
                  <c:v>27855.0</c:v>
                </c:pt>
                <c:pt idx="553">
                  <c:v>27856.0</c:v>
                </c:pt>
                <c:pt idx="554">
                  <c:v>27857.0</c:v>
                </c:pt>
                <c:pt idx="555">
                  <c:v>27858.0</c:v>
                </c:pt>
                <c:pt idx="556">
                  <c:v>27859.0</c:v>
                </c:pt>
                <c:pt idx="557">
                  <c:v>27860.0</c:v>
                </c:pt>
                <c:pt idx="558">
                  <c:v>27861.0</c:v>
                </c:pt>
                <c:pt idx="559">
                  <c:v>27862.0</c:v>
                </c:pt>
                <c:pt idx="560">
                  <c:v>27863.0</c:v>
                </c:pt>
                <c:pt idx="561">
                  <c:v>27864.0</c:v>
                </c:pt>
                <c:pt idx="562">
                  <c:v>27865.0</c:v>
                </c:pt>
                <c:pt idx="563">
                  <c:v>27866.0</c:v>
                </c:pt>
                <c:pt idx="564">
                  <c:v>27867.0</c:v>
                </c:pt>
                <c:pt idx="565">
                  <c:v>27868.0</c:v>
                </c:pt>
                <c:pt idx="566">
                  <c:v>27869.0</c:v>
                </c:pt>
                <c:pt idx="567">
                  <c:v>27870.0</c:v>
                </c:pt>
                <c:pt idx="568">
                  <c:v>27871.0</c:v>
                </c:pt>
                <c:pt idx="569">
                  <c:v>27872.0</c:v>
                </c:pt>
                <c:pt idx="570">
                  <c:v>27873.0</c:v>
                </c:pt>
                <c:pt idx="571">
                  <c:v>27874.0</c:v>
                </c:pt>
                <c:pt idx="572">
                  <c:v>27875.0</c:v>
                </c:pt>
                <c:pt idx="573">
                  <c:v>27876.0</c:v>
                </c:pt>
                <c:pt idx="574">
                  <c:v>27877.0</c:v>
                </c:pt>
                <c:pt idx="575">
                  <c:v>27878.0</c:v>
                </c:pt>
                <c:pt idx="576">
                  <c:v>27879.0</c:v>
                </c:pt>
                <c:pt idx="577">
                  <c:v>27880.0</c:v>
                </c:pt>
                <c:pt idx="578">
                  <c:v>27881.0</c:v>
                </c:pt>
                <c:pt idx="579">
                  <c:v>27882.0</c:v>
                </c:pt>
                <c:pt idx="580">
                  <c:v>27883.0</c:v>
                </c:pt>
                <c:pt idx="581">
                  <c:v>27884.0</c:v>
                </c:pt>
                <c:pt idx="582">
                  <c:v>27885.0</c:v>
                </c:pt>
                <c:pt idx="583">
                  <c:v>27886.0</c:v>
                </c:pt>
                <c:pt idx="584">
                  <c:v>27887.0</c:v>
                </c:pt>
                <c:pt idx="585">
                  <c:v>27888.0</c:v>
                </c:pt>
                <c:pt idx="586">
                  <c:v>27889.0</c:v>
                </c:pt>
                <c:pt idx="587">
                  <c:v>27890.0</c:v>
                </c:pt>
                <c:pt idx="588">
                  <c:v>27891.0</c:v>
                </c:pt>
                <c:pt idx="589">
                  <c:v>27892.0</c:v>
                </c:pt>
                <c:pt idx="590">
                  <c:v>27893.0</c:v>
                </c:pt>
                <c:pt idx="591">
                  <c:v>27894.0</c:v>
                </c:pt>
                <c:pt idx="592">
                  <c:v>27895.0</c:v>
                </c:pt>
                <c:pt idx="593">
                  <c:v>27896.0</c:v>
                </c:pt>
                <c:pt idx="594">
                  <c:v>27897.0</c:v>
                </c:pt>
                <c:pt idx="595">
                  <c:v>27898.0</c:v>
                </c:pt>
                <c:pt idx="596">
                  <c:v>27899.0</c:v>
                </c:pt>
                <c:pt idx="597">
                  <c:v>27900.0</c:v>
                </c:pt>
                <c:pt idx="598">
                  <c:v>27901.0</c:v>
                </c:pt>
                <c:pt idx="599">
                  <c:v>27902.0</c:v>
                </c:pt>
                <c:pt idx="600">
                  <c:v>27903.0</c:v>
                </c:pt>
                <c:pt idx="601">
                  <c:v>27904.0</c:v>
                </c:pt>
                <c:pt idx="602">
                  <c:v>27905.0</c:v>
                </c:pt>
                <c:pt idx="603">
                  <c:v>27906.0</c:v>
                </c:pt>
                <c:pt idx="604">
                  <c:v>27907.0</c:v>
                </c:pt>
                <c:pt idx="605">
                  <c:v>27908.0</c:v>
                </c:pt>
                <c:pt idx="606">
                  <c:v>27909.0</c:v>
                </c:pt>
                <c:pt idx="607">
                  <c:v>27910.0</c:v>
                </c:pt>
                <c:pt idx="608">
                  <c:v>27911.0</c:v>
                </c:pt>
                <c:pt idx="609">
                  <c:v>27912.0</c:v>
                </c:pt>
                <c:pt idx="610">
                  <c:v>27913.0</c:v>
                </c:pt>
                <c:pt idx="611">
                  <c:v>27914.0</c:v>
                </c:pt>
                <c:pt idx="612">
                  <c:v>27915.0</c:v>
                </c:pt>
                <c:pt idx="613">
                  <c:v>27916.0</c:v>
                </c:pt>
                <c:pt idx="614">
                  <c:v>27917.0</c:v>
                </c:pt>
                <c:pt idx="615">
                  <c:v>27918.0</c:v>
                </c:pt>
                <c:pt idx="616">
                  <c:v>27919.0</c:v>
                </c:pt>
                <c:pt idx="617">
                  <c:v>27920.0</c:v>
                </c:pt>
                <c:pt idx="618">
                  <c:v>27921.0</c:v>
                </c:pt>
                <c:pt idx="619">
                  <c:v>27922.0</c:v>
                </c:pt>
                <c:pt idx="620">
                  <c:v>27923.0</c:v>
                </c:pt>
                <c:pt idx="621">
                  <c:v>27924.0</c:v>
                </c:pt>
                <c:pt idx="622">
                  <c:v>27925.0</c:v>
                </c:pt>
                <c:pt idx="623">
                  <c:v>27926.0</c:v>
                </c:pt>
                <c:pt idx="624">
                  <c:v>27927.0</c:v>
                </c:pt>
                <c:pt idx="625">
                  <c:v>27928.0</c:v>
                </c:pt>
                <c:pt idx="626">
                  <c:v>27929.0</c:v>
                </c:pt>
                <c:pt idx="627">
                  <c:v>27930.0</c:v>
                </c:pt>
                <c:pt idx="628">
                  <c:v>27931.0</c:v>
                </c:pt>
                <c:pt idx="629">
                  <c:v>27932.0</c:v>
                </c:pt>
                <c:pt idx="630">
                  <c:v>27933.0</c:v>
                </c:pt>
                <c:pt idx="631">
                  <c:v>27934.0</c:v>
                </c:pt>
                <c:pt idx="632">
                  <c:v>27935.0</c:v>
                </c:pt>
                <c:pt idx="633">
                  <c:v>27936.0</c:v>
                </c:pt>
                <c:pt idx="634">
                  <c:v>27937.0</c:v>
                </c:pt>
                <c:pt idx="635">
                  <c:v>27938.0</c:v>
                </c:pt>
                <c:pt idx="636">
                  <c:v>27939.0</c:v>
                </c:pt>
                <c:pt idx="637">
                  <c:v>27940.0</c:v>
                </c:pt>
                <c:pt idx="638">
                  <c:v>27941.0</c:v>
                </c:pt>
                <c:pt idx="639">
                  <c:v>27942.0</c:v>
                </c:pt>
                <c:pt idx="640">
                  <c:v>27943.0</c:v>
                </c:pt>
                <c:pt idx="641">
                  <c:v>27944.0</c:v>
                </c:pt>
                <c:pt idx="642">
                  <c:v>27945.0</c:v>
                </c:pt>
                <c:pt idx="643">
                  <c:v>27946.0</c:v>
                </c:pt>
                <c:pt idx="644">
                  <c:v>27947.0</c:v>
                </c:pt>
                <c:pt idx="645">
                  <c:v>27948.0</c:v>
                </c:pt>
                <c:pt idx="646">
                  <c:v>27949.0</c:v>
                </c:pt>
                <c:pt idx="647">
                  <c:v>27950.0</c:v>
                </c:pt>
                <c:pt idx="648">
                  <c:v>27951.0</c:v>
                </c:pt>
                <c:pt idx="649">
                  <c:v>27952.0</c:v>
                </c:pt>
                <c:pt idx="650">
                  <c:v>27953.0</c:v>
                </c:pt>
                <c:pt idx="651">
                  <c:v>27954.0</c:v>
                </c:pt>
                <c:pt idx="652">
                  <c:v>27955.0</c:v>
                </c:pt>
                <c:pt idx="653">
                  <c:v>27956.0</c:v>
                </c:pt>
                <c:pt idx="654">
                  <c:v>27957.0</c:v>
                </c:pt>
                <c:pt idx="655">
                  <c:v>27958.0</c:v>
                </c:pt>
                <c:pt idx="656">
                  <c:v>27959.0</c:v>
                </c:pt>
                <c:pt idx="657">
                  <c:v>27960.0</c:v>
                </c:pt>
                <c:pt idx="658">
                  <c:v>27961.0</c:v>
                </c:pt>
                <c:pt idx="659">
                  <c:v>27962.0</c:v>
                </c:pt>
                <c:pt idx="660">
                  <c:v>27963.0</c:v>
                </c:pt>
                <c:pt idx="661">
                  <c:v>27964.0</c:v>
                </c:pt>
                <c:pt idx="662">
                  <c:v>27965.0</c:v>
                </c:pt>
                <c:pt idx="663">
                  <c:v>27966.0</c:v>
                </c:pt>
                <c:pt idx="664">
                  <c:v>27967.0</c:v>
                </c:pt>
                <c:pt idx="665">
                  <c:v>27968.0</c:v>
                </c:pt>
                <c:pt idx="666">
                  <c:v>27969.0</c:v>
                </c:pt>
                <c:pt idx="667">
                  <c:v>27970.0</c:v>
                </c:pt>
                <c:pt idx="668">
                  <c:v>27971.0</c:v>
                </c:pt>
                <c:pt idx="669">
                  <c:v>27972.0</c:v>
                </c:pt>
                <c:pt idx="670">
                  <c:v>27973.0</c:v>
                </c:pt>
                <c:pt idx="671">
                  <c:v>27974.0</c:v>
                </c:pt>
                <c:pt idx="672">
                  <c:v>27975.0</c:v>
                </c:pt>
                <c:pt idx="673">
                  <c:v>27976.0</c:v>
                </c:pt>
                <c:pt idx="674">
                  <c:v>27977.0</c:v>
                </c:pt>
                <c:pt idx="675">
                  <c:v>27978.0</c:v>
                </c:pt>
                <c:pt idx="676">
                  <c:v>27979.0</c:v>
                </c:pt>
                <c:pt idx="677">
                  <c:v>27980.0</c:v>
                </c:pt>
                <c:pt idx="678">
                  <c:v>27981.0</c:v>
                </c:pt>
                <c:pt idx="679">
                  <c:v>27982.0</c:v>
                </c:pt>
                <c:pt idx="680">
                  <c:v>27983.0</c:v>
                </c:pt>
                <c:pt idx="681">
                  <c:v>27984.0</c:v>
                </c:pt>
                <c:pt idx="682">
                  <c:v>27985.0</c:v>
                </c:pt>
                <c:pt idx="683">
                  <c:v>27986.0</c:v>
                </c:pt>
                <c:pt idx="684">
                  <c:v>27987.0</c:v>
                </c:pt>
                <c:pt idx="685">
                  <c:v>27988.0</c:v>
                </c:pt>
                <c:pt idx="686">
                  <c:v>27989.0</c:v>
                </c:pt>
                <c:pt idx="687">
                  <c:v>27990.0</c:v>
                </c:pt>
                <c:pt idx="688">
                  <c:v>27991.0</c:v>
                </c:pt>
                <c:pt idx="689">
                  <c:v>27992.0</c:v>
                </c:pt>
                <c:pt idx="690">
                  <c:v>27993.0</c:v>
                </c:pt>
                <c:pt idx="691">
                  <c:v>27994.0</c:v>
                </c:pt>
                <c:pt idx="692">
                  <c:v>27995.0</c:v>
                </c:pt>
                <c:pt idx="693">
                  <c:v>27996.0</c:v>
                </c:pt>
                <c:pt idx="694">
                  <c:v>27997.0</c:v>
                </c:pt>
                <c:pt idx="695">
                  <c:v>27998.0</c:v>
                </c:pt>
                <c:pt idx="696">
                  <c:v>27999.0</c:v>
                </c:pt>
                <c:pt idx="697">
                  <c:v>28000.0</c:v>
                </c:pt>
                <c:pt idx="698">
                  <c:v>28001.0</c:v>
                </c:pt>
                <c:pt idx="699">
                  <c:v>28002.0</c:v>
                </c:pt>
                <c:pt idx="700">
                  <c:v>28003.0</c:v>
                </c:pt>
                <c:pt idx="701">
                  <c:v>28004.0</c:v>
                </c:pt>
                <c:pt idx="702">
                  <c:v>28005.0</c:v>
                </c:pt>
                <c:pt idx="703">
                  <c:v>28006.0</c:v>
                </c:pt>
                <c:pt idx="704">
                  <c:v>28007.0</c:v>
                </c:pt>
                <c:pt idx="705">
                  <c:v>28008.0</c:v>
                </c:pt>
                <c:pt idx="706">
                  <c:v>28009.0</c:v>
                </c:pt>
                <c:pt idx="707">
                  <c:v>28010.0</c:v>
                </c:pt>
                <c:pt idx="708">
                  <c:v>28011.0</c:v>
                </c:pt>
                <c:pt idx="709">
                  <c:v>28012.0</c:v>
                </c:pt>
                <c:pt idx="710">
                  <c:v>28013.0</c:v>
                </c:pt>
                <c:pt idx="711">
                  <c:v>28014.0</c:v>
                </c:pt>
                <c:pt idx="712">
                  <c:v>28015.0</c:v>
                </c:pt>
                <c:pt idx="713">
                  <c:v>28016.0</c:v>
                </c:pt>
                <c:pt idx="714">
                  <c:v>28017.0</c:v>
                </c:pt>
                <c:pt idx="715">
                  <c:v>28018.0</c:v>
                </c:pt>
                <c:pt idx="716">
                  <c:v>28019.0</c:v>
                </c:pt>
                <c:pt idx="717">
                  <c:v>28020.0</c:v>
                </c:pt>
                <c:pt idx="718">
                  <c:v>28021.0</c:v>
                </c:pt>
                <c:pt idx="719">
                  <c:v>28022.0</c:v>
                </c:pt>
                <c:pt idx="720">
                  <c:v>28023.0</c:v>
                </c:pt>
                <c:pt idx="721">
                  <c:v>28024.0</c:v>
                </c:pt>
                <c:pt idx="722">
                  <c:v>28025.0</c:v>
                </c:pt>
                <c:pt idx="723">
                  <c:v>28026.0</c:v>
                </c:pt>
                <c:pt idx="724">
                  <c:v>28027.0</c:v>
                </c:pt>
                <c:pt idx="725">
                  <c:v>28028.0</c:v>
                </c:pt>
                <c:pt idx="726">
                  <c:v>28029.0</c:v>
                </c:pt>
                <c:pt idx="727">
                  <c:v>28030.0</c:v>
                </c:pt>
                <c:pt idx="728">
                  <c:v>28031.0</c:v>
                </c:pt>
                <c:pt idx="729">
                  <c:v>28032.0</c:v>
                </c:pt>
                <c:pt idx="730">
                  <c:v>28033.0</c:v>
                </c:pt>
              </c:numCache>
            </c:numRef>
          </c:xVal>
          <c:yVal>
            <c:numRef>
              <c:f>Results!$E$2193:$E$2923</c:f>
              <c:numCache>
                <c:formatCode>0.00000</c:formatCode>
                <c:ptCount val="731"/>
                <c:pt idx="0">
                  <c:v>4.103825100775272</c:v>
                </c:pt>
                <c:pt idx="1">
                  <c:v>4.070958832207638</c:v>
                </c:pt>
                <c:pt idx="2">
                  <c:v>3.853300779361468</c:v>
                </c:pt>
                <c:pt idx="3">
                  <c:v>3.659666315894112</c:v>
                </c:pt>
                <c:pt idx="4">
                  <c:v>3.946480364941356</c:v>
                </c:pt>
                <c:pt idx="5">
                  <c:v>4.061462392560964</c:v>
                </c:pt>
                <c:pt idx="6">
                  <c:v>4.122835589609129</c:v>
                </c:pt>
                <c:pt idx="7">
                  <c:v>4.297973779936971</c:v>
                </c:pt>
                <c:pt idx="8">
                  <c:v>4.768752855784814</c:v>
                </c:pt>
                <c:pt idx="9">
                  <c:v>4.657097815049436</c:v>
                </c:pt>
                <c:pt idx="10">
                  <c:v>4.821796587025251</c:v>
                </c:pt>
                <c:pt idx="11">
                  <c:v>4.975640180405957</c:v>
                </c:pt>
                <c:pt idx="12">
                  <c:v>4.959112391412855</c:v>
                </c:pt>
                <c:pt idx="13">
                  <c:v>5.067446643479479</c:v>
                </c:pt>
                <c:pt idx="14">
                  <c:v>4.997113870510481</c:v>
                </c:pt>
                <c:pt idx="15">
                  <c:v>5.203877220822743</c:v>
                </c:pt>
                <c:pt idx="16">
                  <c:v>5.274988649190455</c:v>
                </c:pt>
                <c:pt idx="17">
                  <c:v>5.517236878269159</c:v>
                </c:pt>
                <c:pt idx="18">
                  <c:v>5.571297463964198</c:v>
                </c:pt>
                <c:pt idx="19">
                  <c:v>5.391867324903923</c:v>
                </c:pt>
                <c:pt idx="20">
                  <c:v>5.319356489241623</c:v>
                </c:pt>
                <c:pt idx="21">
                  <c:v>5.268212286044576</c:v>
                </c:pt>
                <c:pt idx="22">
                  <c:v>5.174840505356616</c:v>
                </c:pt>
                <c:pt idx="23">
                  <c:v>5.401458477722017</c:v>
                </c:pt>
                <c:pt idx="24">
                  <c:v>5.062882169051938</c:v>
                </c:pt>
                <c:pt idx="25">
                  <c:v>4.916313779051045</c:v>
                </c:pt>
                <c:pt idx="26">
                  <c:v>4.815883525010856</c:v>
                </c:pt>
                <c:pt idx="27">
                  <c:v>4.799605075733792</c:v>
                </c:pt>
                <c:pt idx="28">
                  <c:v>4.774669626083141</c:v>
                </c:pt>
                <c:pt idx="29">
                  <c:v>4.939759511724146</c:v>
                </c:pt>
                <c:pt idx="30">
                  <c:v>4.952040171662837</c:v>
                </c:pt>
                <c:pt idx="31">
                  <c:v>9.341466152777627</c:v>
                </c:pt>
                <c:pt idx="32">
                  <c:v>9.318085548668403</c:v>
                </c:pt>
                <c:pt idx="33">
                  <c:v>8.796004455996017</c:v>
                </c:pt>
                <c:pt idx="34">
                  <c:v>8.91726629392486</c:v>
                </c:pt>
                <c:pt idx="35">
                  <c:v>9.09801872177035</c:v>
                </c:pt>
                <c:pt idx="36">
                  <c:v>9.277581292915868</c:v>
                </c:pt>
                <c:pt idx="37">
                  <c:v>9.782128090015188</c:v>
                </c:pt>
                <c:pt idx="38">
                  <c:v>9.737952941812258</c:v>
                </c:pt>
                <c:pt idx="39">
                  <c:v>9.383222679527987</c:v>
                </c:pt>
                <c:pt idx="40">
                  <c:v>9.89003611040524</c:v>
                </c:pt>
                <c:pt idx="41">
                  <c:v>9.629163279505128</c:v>
                </c:pt>
                <c:pt idx="42">
                  <c:v>10.09538547956004</c:v>
                </c:pt>
                <c:pt idx="43">
                  <c:v>12.70874960055926</c:v>
                </c:pt>
                <c:pt idx="44">
                  <c:v>14.41948189004428</c:v>
                </c:pt>
                <c:pt idx="45">
                  <c:v>14.70598593004939</c:v>
                </c:pt>
                <c:pt idx="46">
                  <c:v>14.37897686191447</c:v>
                </c:pt>
                <c:pt idx="47">
                  <c:v>13.76169940737927</c:v>
                </c:pt>
                <c:pt idx="48">
                  <c:v>13.35697435210819</c:v>
                </c:pt>
                <c:pt idx="49">
                  <c:v>13.22250950000279</c:v>
                </c:pt>
                <c:pt idx="50">
                  <c:v>12.89662943103287</c:v>
                </c:pt>
                <c:pt idx="51">
                  <c:v>13.32857160152613</c:v>
                </c:pt>
                <c:pt idx="52">
                  <c:v>13.329940572435</c:v>
                </c:pt>
                <c:pt idx="53">
                  <c:v>13.60802384186064</c:v>
                </c:pt>
                <c:pt idx="54">
                  <c:v>13.23551965791178</c:v>
                </c:pt>
                <c:pt idx="55">
                  <c:v>13.36043723899966</c:v>
                </c:pt>
                <c:pt idx="56">
                  <c:v>12.62742912665385</c:v>
                </c:pt>
                <c:pt idx="57">
                  <c:v>11.69172339803099</c:v>
                </c:pt>
                <c:pt idx="58">
                  <c:v>11.88364597384988</c:v>
                </c:pt>
                <c:pt idx="59">
                  <c:v>13.3491674878194</c:v>
                </c:pt>
                <c:pt idx="60">
                  <c:v>13.43311466825895</c:v>
                </c:pt>
                <c:pt idx="61">
                  <c:v>14.33147268767442</c:v>
                </c:pt>
                <c:pt idx="62">
                  <c:v>15.42221998285802</c:v>
                </c:pt>
                <c:pt idx="63">
                  <c:v>15.74542774370188</c:v>
                </c:pt>
                <c:pt idx="64">
                  <c:v>15.14254466623374</c:v>
                </c:pt>
                <c:pt idx="65">
                  <c:v>15.65253883277864</c:v>
                </c:pt>
                <c:pt idx="66">
                  <c:v>15.74722832243839</c:v>
                </c:pt>
                <c:pt idx="67">
                  <c:v>16.52010705474953</c:v>
                </c:pt>
                <c:pt idx="68">
                  <c:v>16.03897649578207</c:v>
                </c:pt>
                <c:pt idx="69">
                  <c:v>17.53847179520129</c:v>
                </c:pt>
                <c:pt idx="70">
                  <c:v>16.56600388738888</c:v>
                </c:pt>
                <c:pt idx="71">
                  <c:v>17.39933859513652</c:v>
                </c:pt>
                <c:pt idx="72">
                  <c:v>16.82316247908087</c:v>
                </c:pt>
                <c:pt idx="73">
                  <c:v>16.6186669745467</c:v>
                </c:pt>
                <c:pt idx="74">
                  <c:v>17.12476430948313</c:v>
                </c:pt>
                <c:pt idx="75">
                  <c:v>16.87898739345214</c:v>
                </c:pt>
                <c:pt idx="76">
                  <c:v>17.07823090768226</c:v>
                </c:pt>
                <c:pt idx="77">
                  <c:v>18.57479532863882</c:v>
                </c:pt>
                <c:pt idx="78">
                  <c:v>19.80509361523217</c:v>
                </c:pt>
                <c:pt idx="79">
                  <c:v>22.88166406690516</c:v>
                </c:pt>
                <c:pt idx="80">
                  <c:v>24.25594620018715</c:v>
                </c:pt>
                <c:pt idx="81">
                  <c:v>26.03982104615918</c:v>
                </c:pt>
                <c:pt idx="82">
                  <c:v>24.50012239758719</c:v>
                </c:pt>
                <c:pt idx="83">
                  <c:v>27.19714478547336</c:v>
                </c:pt>
                <c:pt idx="84">
                  <c:v>24.26978890405283</c:v>
                </c:pt>
                <c:pt idx="85">
                  <c:v>24.30804519081839</c:v>
                </c:pt>
                <c:pt idx="86">
                  <c:v>24.34272435199123</c:v>
                </c:pt>
                <c:pt idx="87">
                  <c:v>27.1911285725372</c:v>
                </c:pt>
                <c:pt idx="88">
                  <c:v>27.43892783437713</c:v>
                </c:pt>
                <c:pt idx="89">
                  <c:v>27.52583764264327</c:v>
                </c:pt>
                <c:pt idx="90">
                  <c:v>27.07717960731406</c:v>
                </c:pt>
                <c:pt idx="91">
                  <c:v>26.65238274957929</c:v>
                </c:pt>
                <c:pt idx="92">
                  <c:v>36.93080223705085</c:v>
                </c:pt>
                <c:pt idx="93">
                  <c:v>39.63293088878275</c:v>
                </c:pt>
                <c:pt idx="94">
                  <c:v>50.1314521741745</c:v>
                </c:pt>
                <c:pt idx="95">
                  <c:v>53.42407477498826</c:v>
                </c:pt>
                <c:pt idx="96">
                  <c:v>49.8925964189862</c:v>
                </c:pt>
                <c:pt idx="97">
                  <c:v>53.01612142145748</c:v>
                </c:pt>
                <c:pt idx="98">
                  <c:v>61.01211619155515</c:v>
                </c:pt>
                <c:pt idx="99">
                  <c:v>52.72706579868387</c:v>
                </c:pt>
                <c:pt idx="100">
                  <c:v>61.44376438413425</c:v>
                </c:pt>
                <c:pt idx="101">
                  <c:v>60.02792288049823</c:v>
                </c:pt>
                <c:pt idx="102">
                  <c:v>15.90880330520362</c:v>
                </c:pt>
                <c:pt idx="103">
                  <c:v>15.868985419462</c:v>
                </c:pt>
                <c:pt idx="104">
                  <c:v>14.97986530952925</c:v>
                </c:pt>
                <c:pt idx="105">
                  <c:v>15.18637793789902</c:v>
                </c:pt>
                <c:pt idx="106">
                  <c:v>15.49420486511826</c:v>
                </c:pt>
                <c:pt idx="107">
                  <c:v>15.80000542989162</c:v>
                </c:pt>
                <c:pt idx="108">
                  <c:v>16.65926409679123</c:v>
                </c:pt>
                <c:pt idx="109">
                  <c:v>16.58403246481346</c:v>
                </c:pt>
                <c:pt idx="110">
                  <c:v>15.97991595068299</c:v>
                </c:pt>
                <c:pt idx="111">
                  <c:v>71.0522650759442</c:v>
                </c:pt>
                <c:pt idx="112">
                  <c:v>22.15597878366291</c:v>
                </c:pt>
                <c:pt idx="113">
                  <c:v>23.84223772278851</c:v>
                </c:pt>
                <c:pt idx="114">
                  <c:v>24.34190614124286</c:v>
                </c:pt>
                <c:pt idx="115">
                  <c:v>23.40986901117864</c:v>
                </c:pt>
                <c:pt idx="116">
                  <c:v>24.19830298303965</c:v>
                </c:pt>
                <c:pt idx="117">
                  <c:v>24.34468977591556</c:v>
                </c:pt>
                <c:pt idx="118">
                  <c:v>25.53953451857464</c:v>
                </c:pt>
                <c:pt idx="119">
                  <c:v>24.79572272135277</c:v>
                </c:pt>
                <c:pt idx="120">
                  <c:v>27.11389244222923</c:v>
                </c:pt>
                <c:pt idx="121">
                  <c:v>113.03742139555</c:v>
                </c:pt>
                <c:pt idx="122">
                  <c:v>125.2900188872082</c:v>
                </c:pt>
                <c:pt idx="123">
                  <c:v>215.0106970154542</c:v>
                </c:pt>
                <c:pt idx="124">
                  <c:v>230.7459770938686</c:v>
                </c:pt>
                <c:pt idx="125">
                  <c:v>210.1218011368136</c:v>
                </c:pt>
                <c:pt idx="126">
                  <c:v>195.3347597934667</c:v>
                </c:pt>
                <c:pt idx="127">
                  <c:v>228.09018458432</c:v>
                </c:pt>
                <c:pt idx="128">
                  <c:v>226.9476894050807</c:v>
                </c:pt>
                <c:pt idx="129">
                  <c:v>209.1691913538355</c:v>
                </c:pt>
                <c:pt idx="130">
                  <c:v>200.9059935239481</c:v>
                </c:pt>
                <c:pt idx="131">
                  <c:v>221.7335201064854</c:v>
                </c:pt>
                <c:pt idx="132">
                  <c:v>271.2741238530177</c:v>
                </c:pt>
                <c:pt idx="133">
                  <c:v>319.1888262290316</c:v>
                </c:pt>
                <c:pt idx="134">
                  <c:v>344.3094648903688</c:v>
                </c:pt>
                <c:pt idx="135">
                  <c:v>329.2861527253449</c:v>
                </c:pt>
                <c:pt idx="136">
                  <c:v>274.7432390071086</c:v>
                </c:pt>
                <c:pt idx="137">
                  <c:v>279.621019971572</c:v>
                </c:pt>
                <c:pt idx="138">
                  <c:v>285.1127307304</c:v>
                </c:pt>
                <c:pt idx="139">
                  <c:v>308.2547953929788</c:v>
                </c:pt>
                <c:pt idx="140">
                  <c:v>285.2101748820674</c:v>
                </c:pt>
                <c:pt idx="141">
                  <c:v>300.488260267958</c:v>
                </c:pt>
                <c:pt idx="142">
                  <c:v>285.317968540176</c:v>
                </c:pt>
                <c:pt idx="143">
                  <c:v>281.6118199822862</c:v>
                </c:pt>
                <c:pt idx="144">
                  <c:v>329.7641078339318</c:v>
                </c:pt>
                <c:pt idx="145">
                  <c:v>327.974741564736</c:v>
                </c:pt>
                <c:pt idx="146">
                  <c:v>361.9179777587822</c:v>
                </c:pt>
                <c:pt idx="147">
                  <c:v>388.8162810249152</c:v>
                </c:pt>
                <c:pt idx="148">
                  <c:v>391.5641961907458</c:v>
                </c:pt>
                <c:pt idx="149">
                  <c:v>416.7312960728578</c:v>
                </c:pt>
                <c:pt idx="150">
                  <c:v>386.7177367713662</c:v>
                </c:pt>
                <c:pt idx="151">
                  <c:v>597.0977759348104</c:v>
                </c:pt>
                <c:pt idx="152">
                  <c:v>586.7015972832064</c:v>
                </c:pt>
                <c:pt idx="153">
                  <c:v>587.5217143974767</c:v>
                </c:pt>
                <c:pt idx="154">
                  <c:v>605.9477846889874</c:v>
                </c:pt>
                <c:pt idx="155">
                  <c:v>556.233942592917</c:v>
                </c:pt>
                <c:pt idx="156">
                  <c:v>554.0094031442171</c:v>
                </c:pt>
                <c:pt idx="157">
                  <c:v>594.4720311745657</c:v>
                </c:pt>
                <c:pt idx="158">
                  <c:v>519.6140472502112</c:v>
                </c:pt>
                <c:pt idx="159">
                  <c:v>499.1029664377029</c:v>
                </c:pt>
                <c:pt idx="160">
                  <c:v>487.399843677331</c:v>
                </c:pt>
                <c:pt idx="161">
                  <c:v>478.6849670335262</c:v>
                </c:pt>
                <c:pt idx="162">
                  <c:v>444.3288890535136</c:v>
                </c:pt>
                <c:pt idx="163">
                  <c:v>434.4549137412131</c:v>
                </c:pt>
                <c:pt idx="164">
                  <c:v>429.4764741334062</c:v>
                </c:pt>
                <c:pt idx="165">
                  <c:v>401.2431587853941</c:v>
                </c:pt>
                <c:pt idx="166">
                  <c:v>413.8949700984471</c:v>
                </c:pt>
                <c:pt idx="167">
                  <c:v>392.2061507046419</c:v>
                </c:pt>
                <c:pt idx="168">
                  <c:v>355.8405185745699</c:v>
                </c:pt>
                <c:pt idx="169">
                  <c:v>369.4199573791353</c:v>
                </c:pt>
                <c:pt idx="170">
                  <c:v>354.5087389944463</c:v>
                </c:pt>
                <c:pt idx="171">
                  <c:v>376.1096169549133</c:v>
                </c:pt>
                <c:pt idx="172">
                  <c:v>373.8766243624398</c:v>
                </c:pt>
                <c:pt idx="173">
                  <c:v>335.7151606182102</c:v>
                </c:pt>
                <c:pt idx="174">
                  <c:v>349.9280928965453</c:v>
                </c:pt>
                <c:pt idx="175">
                  <c:v>349.3109357662163</c:v>
                </c:pt>
                <c:pt idx="176">
                  <c:v>323.411481187916</c:v>
                </c:pt>
                <c:pt idx="177">
                  <c:v>323.7000846388023</c:v>
                </c:pt>
                <c:pt idx="178">
                  <c:v>320.0788558496699</c:v>
                </c:pt>
                <c:pt idx="179">
                  <c:v>321.7174876747755</c:v>
                </c:pt>
                <c:pt idx="180">
                  <c:v>301.2133295959263</c:v>
                </c:pt>
                <c:pt idx="181">
                  <c:v>270.5957889032022</c:v>
                </c:pt>
                <c:pt idx="182">
                  <c:v>368.3448194483576</c:v>
                </c:pt>
                <c:pt idx="183">
                  <c:v>388.5588644180844</c:v>
                </c:pt>
                <c:pt idx="184">
                  <c:v>363.8528094550848</c:v>
                </c:pt>
                <c:pt idx="185">
                  <c:v>397.5428844046298</c:v>
                </c:pt>
                <c:pt idx="186">
                  <c:v>387.2905386977753</c:v>
                </c:pt>
                <c:pt idx="187">
                  <c:v>342.1066425163683</c:v>
                </c:pt>
                <c:pt idx="188">
                  <c:v>312.4143678828721</c:v>
                </c:pt>
                <c:pt idx="189">
                  <c:v>286.2722565207723</c:v>
                </c:pt>
                <c:pt idx="190">
                  <c:v>303.428379004476</c:v>
                </c:pt>
                <c:pt idx="191">
                  <c:v>266.2622453547206</c:v>
                </c:pt>
                <c:pt idx="192">
                  <c:v>239.8120639717355</c:v>
                </c:pt>
                <c:pt idx="193">
                  <c:v>232.3067683779853</c:v>
                </c:pt>
                <c:pt idx="194">
                  <c:v>241.9564341413785</c:v>
                </c:pt>
                <c:pt idx="195">
                  <c:v>232.3743232186652</c:v>
                </c:pt>
                <c:pt idx="196">
                  <c:v>241.4111024549466</c:v>
                </c:pt>
                <c:pt idx="197">
                  <c:v>229.469644178432</c:v>
                </c:pt>
                <c:pt idx="198">
                  <c:v>213.6552805149395</c:v>
                </c:pt>
                <c:pt idx="199">
                  <c:v>206.8776960877284</c:v>
                </c:pt>
                <c:pt idx="200">
                  <c:v>202.6820485851692</c:v>
                </c:pt>
                <c:pt idx="201">
                  <c:v>209.4596330123802</c:v>
                </c:pt>
                <c:pt idx="202">
                  <c:v>223.6602860979653</c:v>
                </c:pt>
                <c:pt idx="203">
                  <c:v>202.5896506965966</c:v>
                </c:pt>
                <c:pt idx="204">
                  <c:v>186.3850583761771</c:v>
                </c:pt>
                <c:pt idx="205">
                  <c:v>185.5354381145028</c:v>
                </c:pt>
                <c:pt idx="206">
                  <c:v>193.2792178140498</c:v>
                </c:pt>
                <c:pt idx="207">
                  <c:v>171.5947817430153</c:v>
                </c:pt>
                <c:pt idx="208">
                  <c:v>172.4277304750068</c:v>
                </c:pt>
                <c:pt idx="209">
                  <c:v>158.5909372887408</c:v>
                </c:pt>
                <c:pt idx="210">
                  <c:v>151.3974321742854</c:v>
                </c:pt>
                <c:pt idx="211">
                  <c:v>151.8287747152928</c:v>
                </c:pt>
                <c:pt idx="212">
                  <c:v>1013.22232039751</c:v>
                </c:pt>
                <c:pt idx="213">
                  <c:v>998.1246368154278</c:v>
                </c:pt>
                <c:pt idx="214">
                  <c:v>851.4443430530511</c:v>
                </c:pt>
                <c:pt idx="215">
                  <c:v>889.5930292039756</c:v>
                </c:pt>
                <c:pt idx="216">
                  <c:v>736.3616940300849</c:v>
                </c:pt>
                <c:pt idx="217">
                  <c:v>704.4384992021912</c:v>
                </c:pt>
                <c:pt idx="218">
                  <c:v>729.9770550645062</c:v>
                </c:pt>
                <c:pt idx="219">
                  <c:v>633.2491293883835</c:v>
                </c:pt>
                <c:pt idx="220">
                  <c:v>612.4868628510594</c:v>
                </c:pt>
                <c:pt idx="221">
                  <c:v>591.7245963137354</c:v>
                </c:pt>
                <c:pt idx="222">
                  <c:v>586.5340296794044</c:v>
                </c:pt>
                <c:pt idx="223">
                  <c:v>596.9151629480664</c:v>
                </c:pt>
                <c:pt idx="224">
                  <c:v>591.7245963137354</c:v>
                </c:pt>
                <c:pt idx="225">
                  <c:v>579.7167783260165</c:v>
                </c:pt>
                <c:pt idx="226">
                  <c:v>542.5376763588782</c:v>
                </c:pt>
                <c:pt idx="227">
                  <c:v>499.8181742833759</c:v>
                </c:pt>
                <c:pt idx="228">
                  <c:v>486.0508792339153</c:v>
                </c:pt>
                <c:pt idx="229">
                  <c:v>490.6170265344637</c:v>
                </c:pt>
                <c:pt idx="230">
                  <c:v>505.3941144380655</c:v>
                </c:pt>
                <c:pt idx="231">
                  <c:v>505.3941144380655</c:v>
                </c:pt>
                <c:pt idx="232">
                  <c:v>548.5491701489831</c:v>
                </c:pt>
                <c:pt idx="233">
                  <c:v>540.1615681589375</c:v>
                </c:pt>
                <c:pt idx="234">
                  <c:v>451.6935024423685</c:v>
                </c:pt>
                <c:pt idx="235">
                  <c:v>410.4220149095633</c:v>
                </c:pt>
                <c:pt idx="236">
                  <c:v>394.3719919801391</c:v>
                </c:pt>
                <c:pt idx="237">
                  <c:v>394.4760758999892</c:v>
                </c:pt>
                <c:pt idx="238">
                  <c:v>398.3694784394164</c:v>
                </c:pt>
                <c:pt idx="239">
                  <c:v>410.2611046614884</c:v>
                </c:pt>
                <c:pt idx="240">
                  <c:v>380.3876446178467</c:v>
                </c:pt>
                <c:pt idx="241">
                  <c:v>373.3434289767755</c:v>
                </c:pt>
                <c:pt idx="242">
                  <c:v>373.3434289767755</c:v>
                </c:pt>
                <c:pt idx="243">
                  <c:v>472.7253278129386</c:v>
                </c:pt>
                <c:pt idx="244">
                  <c:v>467.5302953485324</c:v>
                </c:pt>
                <c:pt idx="245">
                  <c:v>460.1417133433655</c:v>
                </c:pt>
                <c:pt idx="246">
                  <c:v>425.5208695864974</c:v>
                </c:pt>
                <c:pt idx="247">
                  <c:v>417.3718905738945</c:v>
                </c:pt>
                <c:pt idx="248">
                  <c:v>464.9151739064899</c:v>
                </c:pt>
                <c:pt idx="249">
                  <c:v>466.611556603497</c:v>
                </c:pt>
                <c:pt idx="250">
                  <c:v>469.972364026882</c:v>
                </c:pt>
                <c:pt idx="251">
                  <c:v>491.9752167110383</c:v>
                </c:pt>
                <c:pt idx="252">
                  <c:v>459.5471558470963</c:v>
                </c:pt>
                <c:pt idx="253">
                  <c:v>440.4555028878899</c:v>
                </c:pt>
                <c:pt idx="254">
                  <c:v>418.413760854015</c:v>
                </c:pt>
                <c:pt idx="255">
                  <c:v>411.5621582811115</c:v>
                </c:pt>
                <c:pt idx="256">
                  <c:v>403.3779623329085</c:v>
                </c:pt>
                <c:pt idx="257">
                  <c:v>383.675637356184</c:v>
                </c:pt>
                <c:pt idx="258">
                  <c:v>358.079490601813</c:v>
                </c:pt>
                <c:pt idx="259">
                  <c:v>344.5881652820158</c:v>
                </c:pt>
                <c:pt idx="260">
                  <c:v>347.6458387266425</c:v>
                </c:pt>
                <c:pt idx="261">
                  <c:v>346.0557795208724</c:v>
                </c:pt>
                <c:pt idx="262">
                  <c:v>328.7365943057694</c:v>
                </c:pt>
                <c:pt idx="263">
                  <c:v>317.6569793444347</c:v>
                </c:pt>
                <c:pt idx="264">
                  <c:v>309.9168664927323</c:v>
                </c:pt>
                <c:pt idx="265">
                  <c:v>304.1891938443698</c:v>
                </c:pt>
                <c:pt idx="266">
                  <c:v>307.6135318757864</c:v>
                </c:pt>
                <c:pt idx="267">
                  <c:v>313.3255181688534</c:v>
                </c:pt>
                <c:pt idx="268">
                  <c:v>305.5604806153684</c:v>
                </c:pt>
                <c:pt idx="269">
                  <c:v>300.2396801431096</c:v>
                </c:pt>
                <c:pt idx="270">
                  <c:v>286.9242492894927</c:v>
                </c:pt>
                <c:pt idx="271">
                  <c:v>283.3682094020618</c:v>
                </c:pt>
                <c:pt idx="272">
                  <c:v>274.5791930435038</c:v>
                </c:pt>
                <c:pt idx="273">
                  <c:v>72.25970326691117</c:v>
                </c:pt>
                <c:pt idx="274">
                  <c:v>72.85062491418671</c:v>
                </c:pt>
                <c:pt idx="275">
                  <c:v>77.67666324367175</c:v>
                </c:pt>
                <c:pt idx="276">
                  <c:v>77.48000754795504</c:v>
                </c:pt>
                <c:pt idx="277">
                  <c:v>74.82157531844445</c:v>
                </c:pt>
                <c:pt idx="278">
                  <c:v>73.78147402430103</c:v>
                </c:pt>
                <c:pt idx="279">
                  <c:v>80.8553125984334</c:v>
                </c:pt>
                <c:pt idx="280">
                  <c:v>78.34251152596276</c:v>
                </c:pt>
                <c:pt idx="281">
                  <c:v>77.10598319131885</c:v>
                </c:pt>
                <c:pt idx="282">
                  <c:v>76.65340377753907</c:v>
                </c:pt>
                <c:pt idx="283">
                  <c:v>75.99691230882713</c:v>
                </c:pt>
                <c:pt idx="284">
                  <c:v>73.80392180945914</c:v>
                </c:pt>
                <c:pt idx="285">
                  <c:v>74.32443109562297</c:v>
                </c:pt>
                <c:pt idx="286">
                  <c:v>78.19498689740892</c:v>
                </c:pt>
                <c:pt idx="287">
                  <c:v>74.93525544605917</c:v>
                </c:pt>
                <c:pt idx="288">
                  <c:v>80.90468680749778</c:v>
                </c:pt>
                <c:pt idx="289">
                  <c:v>78.03870601094273</c:v>
                </c:pt>
                <c:pt idx="290">
                  <c:v>77.0024691578509</c:v>
                </c:pt>
                <c:pt idx="291">
                  <c:v>84.7335910377101</c:v>
                </c:pt>
                <c:pt idx="292">
                  <c:v>83.62357562636305</c:v>
                </c:pt>
                <c:pt idx="293">
                  <c:v>77.51444137609134</c:v>
                </c:pt>
                <c:pt idx="294">
                  <c:v>83.79190760545191</c:v>
                </c:pt>
                <c:pt idx="295">
                  <c:v>118.93273591932</c:v>
                </c:pt>
                <c:pt idx="296">
                  <c:v>107.1400548197793</c:v>
                </c:pt>
                <c:pt idx="297">
                  <c:v>101.5049780936886</c:v>
                </c:pt>
                <c:pt idx="298">
                  <c:v>93.39137476328731</c:v>
                </c:pt>
                <c:pt idx="299">
                  <c:v>91.53707962405785</c:v>
                </c:pt>
                <c:pt idx="300">
                  <c:v>100.7347039816006</c:v>
                </c:pt>
                <c:pt idx="301">
                  <c:v>92.10048757232501</c:v>
                </c:pt>
                <c:pt idx="302">
                  <c:v>94.16851852707352</c:v>
                </c:pt>
                <c:pt idx="303">
                  <c:v>90.4902176015773</c:v>
                </c:pt>
                <c:pt idx="304">
                  <c:v>17.47103710536485</c:v>
                </c:pt>
                <c:pt idx="305">
                  <c:v>17.24978393587859</c:v>
                </c:pt>
                <c:pt idx="306">
                  <c:v>16.97849026248832</c:v>
                </c:pt>
                <c:pt idx="307">
                  <c:v>17.34694383002752</c:v>
                </c:pt>
                <c:pt idx="308">
                  <c:v>19.81132600275577</c:v>
                </c:pt>
                <c:pt idx="309">
                  <c:v>19.41078632451835</c:v>
                </c:pt>
                <c:pt idx="310">
                  <c:v>20.49323402938549</c:v>
                </c:pt>
                <c:pt idx="311">
                  <c:v>21.24248567853928</c:v>
                </c:pt>
                <c:pt idx="312">
                  <c:v>19.37058527656213</c:v>
                </c:pt>
                <c:pt idx="313">
                  <c:v>20.34665408130821</c:v>
                </c:pt>
                <c:pt idx="314">
                  <c:v>24.18209767598433</c:v>
                </c:pt>
                <c:pt idx="315">
                  <c:v>26.11961598255033</c:v>
                </c:pt>
                <c:pt idx="316">
                  <c:v>26.7611578550279</c:v>
                </c:pt>
                <c:pt idx="317">
                  <c:v>26.1134641517372</c:v>
                </c:pt>
                <c:pt idx="318">
                  <c:v>25.78238414745143</c:v>
                </c:pt>
                <c:pt idx="319">
                  <c:v>23.92460125237642</c:v>
                </c:pt>
                <c:pt idx="320">
                  <c:v>23.57214434745667</c:v>
                </c:pt>
                <c:pt idx="321">
                  <c:v>23.24810168848959</c:v>
                </c:pt>
                <c:pt idx="322">
                  <c:v>22.55755702756904</c:v>
                </c:pt>
                <c:pt idx="323">
                  <c:v>22.40364310389501</c:v>
                </c:pt>
                <c:pt idx="324">
                  <c:v>24.95825709450186</c:v>
                </c:pt>
                <c:pt idx="325">
                  <c:v>24.36370663960341</c:v>
                </c:pt>
                <c:pt idx="326">
                  <c:v>24.84449180801537</c:v>
                </c:pt>
                <c:pt idx="327">
                  <c:v>27.0285019472194</c:v>
                </c:pt>
                <c:pt idx="328">
                  <c:v>29.15264888748725</c:v>
                </c:pt>
                <c:pt idx="329">
                  <c:v>29.60741658364958</c:v>
                </c:pt>
                <c:pt idx="330">
                  <c:v>30.09751523051843</c:v>
                </c:pt>
                <c:pt idx="331">
                  <c:v>29.55261569801002</c:v>
                </c:pt>
                <c:pt idx="332">
                  <c:v>27.47565880402905</c:v>
                </c:pt>
                <c:pt idx="333">
                  <c:v>26.29899995023752</c:v>
                </c:pt>
                <c:pt idx="334">
                  <c:v>26.63851534536525</c:v>
                </c:pt>
                <c:pt idx="335">
                  <c:v>12.27490326931407</c:v>
                </c:pt>
                <c:pt idx="336">
                  <c:v>12.29759591297019</c:v>
                </c:pt>
                <c:pt idx="337">
                  <c:v>12.11730895945936</c:v>
                </c:pt>
                <c:pt idx="338">
                  <c:v>11.69332432110122</c:v>
                </c:pt>
                <c:pt idx="339">
                  <c:v>11.96464332961218</c:v>
                </c:pt>
                <c:pt idx="340">
                  <c:v>12.15920973915205</c:v>
                </c:pt>
                <c:pt idx="341">
                  <c:v>12.27081056207734</c:v>
                </c:pt>
                <c:pt idx="342">
                  <c:v>12.38062390498905</c:v>
                </c:pt>
                <c:pt idx="343">
                  <c:v>11.60520602514855</c:v>
                </c:pt>
                <c:pt idx="344">
                  <c:v>11.69336519995707</c:v>
                </c:pt>
                <c:pt idx="345">
                  <c:v>11.78249944298412</c:v>
                </c:pt>
                <c:pt idx="346">
                  <c:v>11.61819526637086</c:v>
                </c:pt>
                <c:pt idx="347">
                  <c:v>11.35200626633916</c:v>
                </c:pt>
                <c:pt idx="348">
                  <c:v>11.35200626633916</c:v>
                </c:pt>
                <c:pt idx="349">
                  <c:v>11.35200626633916</c:v>
                </c:pt>
                <c:pt idx="350">
                  <c:v>11.22587913310943</c:v>
                </c:pt>
                <c:pt idx="351">
                  <c:v>11.02622648964365</c:v>
                </c:pt>
                <c:pt idx="352">
                  <c:v>10.90130166591276</c:v>
                </c:pt>
                <c:pt idx="353">
                  <c:v>11.74497600612045</c:v>
                </c:pt>
                <c:pt idx="354">
                  <c:v>12.4237949939041</c:v>
                </c:pt>
                <c:pt idx="355">
                  <c:v>12.74991054905094</c:v>
                </c:pt>
                <c:pt idx="356">
                  <c:v>13.72340479241211</c:v>
                </c:pt>
                <c:pt idx="357">
                  <c:v>15.75274751394828</c:v>
                </c:pt>
                <c:pt idx="358">
                  <c:v>16.73520793722675</c:v>
                </c:pt>
                <c:pt idx="359">
                  <c:v>15.34543477520397</c:v>
                </c:pt>
                <c:pt idx="360">
                  <c:v>15.62076580316617</c:v>
                </c:pt>
                <c:pt idx="361">
                  <c:v>14.74229417191675</c:v>
                </c:pt>
                <c:pt idx="362">
                  <c:v>14.30953878366196</c:v>
                </c:pt>
                <c:pt idx="363">
                  <c:v>14.74155559143149</c:v>
                </c:pt>
                <c:pt idx="364">
                  <c:v>15.0675472442944</c:v>
                </c:pt>
                <c:pt idx="365">
                  <c:v>29.23766539927507</c:v>
                </c:pt>
                <c:pt idx="366">
                  <c:v>29.00350996143204</c:v>
                </c:pt>
                <c:pt idx="367">
                  <c:v>27.45280710146565</c:v>
                </c:pt>
                <c:pt idx="368">
                  <c:v>26.07326009017681</c:v>
                </c:pt>
                <c:pt idx="369">
                  <c:v>28.1166642294688</c:v>
                </c:pt>
                <c:pt idx="370">
                  <c:v>28.93585266170418</c:v>
                </c:pt>
                <c:pt idx="371">
                  <c:v>29.37310545774539</c:v>
                </c:pt>
                <c:pt idx="372">
                  <c:v>30.62087593570084</c:v>
                </c:pt>
                <c:pt idx="373">
                  <c:v>33.97493727082422</c:v>
                </c:pt>
                <c:pt idx="374">
                  <c:v>33.17945192702956</c:v>
                </c:pt>
                <c:pt idx="375">
                  <c:v>34.35284686186504</c:v>
                </c:pt>
                <c:pt idx="376">
                  <c:v>35.44890417342966</c:v>
                </c:pt>
                <c:pt idx="377">
                  <c:v>35.33115208787444</c:v>
                </c:pt>
                <c:pt idx="378">
                  <c:v>36.1029785023594</c:v>
                </c:pt>
                <c:pt idx="379">
                  <c:v>35.60189328742607</c:v>
                </c:pt>
                <c:pt idx="380">
                  <c:v>37.07497693617146</c:v>
                </c:pt>
                <c:pt idx="381">
                  <c:v>37.58160967456153</c:v>
                </c:pt>
                <c:pt idx="382">
                  <c:v>39.30750502620117</c:v>
                </c:pt>
                <c:pt idx="383">
                  <c:v>39.692659187752</c:v>
                </c:pt>
                <c:pt idx="384">
                  <c:v>38.41431075925814</c:v>
                </c:pt>
                <c:pt idx="385">
                  <c:v>37.89770795605495</c:v>
                </c:pt>
                <c:pt idx="386">
                  <c:v>37.53333153565016</c:v>
                </c:pt>
                <c:pt idx="387">
                  <c:v>36.86810511531043</c:v>
                </c:pt>
                <c:pt idx="388">
                  <c:v>38.48264284213268</c:v>
                </c:pt>
                <c:pt idx="389">
                  <c:v>36.07045894493216</c:v>
                </c:pt>
                <c:pt idx="390">
                  <c:v>35.026233755085</c:v>
                </c:pt>
                <c:pt idx="391">
                  <c:v>34.31071930418004</c:v>
                </c:pt>
                <c:pt idx="392">
                  <c:v>34.19474363721217</c:v>
                </c:pt>
                <c:pt idx="393">
                  <c:v>34.01709124814508</c:v>
                </c:pt>
                <c:pt idx="394">
                  <c:v>35.1932726688066</c:v>
                </c:pt>
                <c:pt idx="395">
                  <c:v>35.28076612122052</c:v>
                </c:pt>
                <c:pt idx="396">
                  <c:v>25.65582253558426</c:v>
                </c:pt>
                <c:pt idx="397">
                  <c:v>25.59160899351381</c:v>
                </c:pt>
                <c:pt idx="398">
                  <c:v>24.1577420133499</c:v>
                </c:pt>
                <c:pt idx="399">
                  <c:v>24.49078097568838</c:v>
                </c:pt>
                <c:pt idx="400">
                  <c:v>24.98720756824218</c:v>
                </c:pt>
                <c:pt idx="401">
                  <c:v>25.48036628487177</c:v>
                </c:pt>
                <c:pt idx="402">
                  <c:v>26.8660762875172</c:v>
                </c:pt>
                <c:pt idx="403">
                  <c:v>26.74475167484486</c:v>
                </c:pt>
                <c:pt idx="404">
                  <c:v>25.77050453758359</c:v>
                </c:pt>
                <c:pt idx="405">
                  <c:v>27.16243972512064</c:v>
                </c:pt>
                <c:pt idx="406">
                  <c:v>26.44596685625104</c:v>
                </c:pt>
                <c:pt idx="407">
                  <c:v>27.72642046290484</c:v>
                </c:pt>
                <c:pt idx="408">
                  <c:v>34.90388115404942</c:v>
                </c:pt>
                <c:pt idx="409">
                  <c:v>39.60231321033548</c:v>
                </c:pt>
                <c:pt idx="410">
                  <c:v>40.3891807839993</c:v>
                </c:pt>
                <c:pt idx="411">
                  <c:v>39.49106838040177</c:v>
                </c:pt>
                <c:pt idx="412">
                  <c:v>37.79574983299545</c:v>
                </c:pt>
                <c:pt idx="413">
                  <c:v>36.68419474903766</c:v>
                </c:pt>
                <c:pt idx="414">
                  <c:v>36.31489443509668</c:v>
                </c:pt>
                <c:pt idx="415">
                  <c:v>35.41988276555378</c:v>
                </c:pt>
                <c:pt idx="416">
                  <c:v>36.60618815815161</c:v>
                </c:pt>
                <c:pt idx="417">
                  <c:v>36.60994796139018</c:v>
                </c:pt>
                <c:pt idx="418">
                  <c:v>37.37368835222573</c:v>
                </c:pt>
                <c:pt idx="419">
                  <c:v>36.35062611757716</c:v>
                </c:pt>
                <c:pt idx="420">
                  <c:v>36.69370537725122</c:v>
                </c:pt>
                <c:pt idx="421">
                  <c:v>34.68053894920653</c:v>
                </c:pt>
                <c:pt idx="422">
                  <c:v>32.11067467667587</c:v>
                </c:pt>
                <c:pt idx="423">
                  <c:v>32.63777946571557</c:v>
                </c:pt>
                <c:pt idx="424">
                  <c:v>36.66275362604084</c:v>
                </c:pt>
                <c:pt idx="425">
                  <c:v>36.8933099357781</c:v>
                </c:pt>
                <c:pt idx="426">
                  <c:v>20.73356639704688</c:v>
                </c:pt>
                <c:pt idx="427">
                  <c:v>22.31156762273656</c:v>
                </c:pt>
                <c:pt idx="428">
                  <c:v>22.7791573614562</c:v>
                </c:pt>
                <c:pt idx="429">
                  <c:v>21.90695695409036</c:v>
                </c:pt>
                <c:pt idx="430">
                  <c:v>22.64477351660311</c:v>
                </c:pt>
                <c:pt idx="431">
                  <c:v>22.78176228696523</c:v>
                </c:pt>
                <c:pt idx="432">
                  <c:v>23.89989807541217</c:v>
                </c:pt>
                <c:pt idx="433">
                  <c:v>23.20383894684964</c:v>
                </c:pt>
                <c:pt idx="434">
                  <c:v>25.37318232349416</c:v>
                </c:pt>
                <c:pt idx="435">
                  <c:v>23.96629774330956</c:v>
                </c:pt>
                <c:pt idx="436">
                  <c:v>25.17189613997044</c:v>
                </c:pt>
                <c:pt idx="437">
                  <c:v>24.33833311271039</c:v>
                </c:pt>
                <c:pt idx="438">
                  <c:v>24.04248625778087</c:v>
                </c:pt>
                <c:pt idx="439">
                  <c:v>24.77466521286463</c:v>
                </c:pt>
                <c:pt idx="440">
                  <c:v>24.41909589222024</c:v>
                </c:pt>
                <c:pt idx="441">
                  <c:v>24.70734461037355</c:v>
                </c:pt>
                <c:pt idx="442">
                  <c:v>26.87244783916083</c:v>
                </c:pt>
                <c:pt idx="443">
                  <c:v>28.65233967366816</c:v>
                </c:pt>
                <c:pt idx="444">
                  <c:v>33.10326241727527</c:v>
                </c:pt>
                <c:pt idx="445">
                  <c:v>35.09145794188338</c:v>
                </c:pt>
                <c:pt idx="446">
                  <c:v>37.6722176704207</c:v>
                </c:pt>
                <c:pt idx="447">
                  <c:v>35.4447114777692</c:v>
                </c:pt>
                <c:pt idx="448">
                  <c:v>39.34653608241378</c:v>
                </c:pt>
                <c:pt idx="449">
                  <c:v>35.11148439875689</c:v>
                </c:pt>
                <c:pt idx="450">
                  <c:v>35.16683036905906</c:v>
                </c:pt>
                <c:pt idx="451">
                  <c:v>35.21700125564137</c:v>
                </c:pt>
                <c:pt idx="452">
                  <c:v>39.33783233276508</c:v>
                </c:pt>
                <c:pt idx="453">
                  <c:v>39.69632741282173</c:v>
                </c:pt>
                <c:pt idx="454">
                  <c:v>39.82206119604907</c:v>
                </c:pt>
                <c:pt idx="455">
                  <c:v>39.17298057692559</c:v>
                </c:pt>
                <c:pt idx="456">
                  <c:v>38.55842029780818</c:v>
                </c:pt>
                <c:pt idx="457">
                  <c:v>21.70638160382672</c:v>
                </c:pt>
                <c:pt idx="458">
                  <c:v>23.29457985851511</c:v>
                </c:pt>
                <c:pt idx="459">
                  <c:v>29.46517176263532</c:v>
                </c:pt>
                <c:pt idx="460">
                  <c:v>31.40043767405235</c:v>
                </c:pt>
                <c:pt idx="461">
                  <c:v>29.32478233548159</c:v>
                </c:pt>
                <c:pt idx="462">
                  <c:v>31.1606597479878</c:v>
                </c:pt>
                <c:pt idx="463">
                  <c:v>35.860371188532</c:v>
                </c:pt>
                <c:pt idx="464">
                  <c:v>30.99076493735298</c:v>
                </c:pt>
                <c:pt idx="465">
                  <c:v>36.1140759503886</c:v>
                </c:pt>
                <c:pt idx="466">
                  <c:v>35.2819035060644</c:v>
                </c:pt>
                <c:pt idx="467">
                  <c:v>9.350529489893521</c:v>
                </c:pt>
                <c:pt idx="468">
                  <c:v>9.327126201304842</c:v>
                </c:pt>
                <c:pt idx="469">
                  <c:v>8.804538571771187</c:v>
                </c:pt>
                <c:pt idx="470">
                  <c:v>8.925918061137013</c:v>
                </c:pt>
                <c:pt idx="471">
                  <c:v>9.10684585976064</c:v>
                </c:pt>
                <c:pt idx="472">
                  <c:v>9.286582647253897</c:v>
                </c:pt>
                <c:pt idx="473">
                  <c:v>9.791618968977943</c:v>
                </c:pt>
                <c:pt idx="474">
                  <c:v>9.747400960879814</c:v>
                </c:pt>
                <c:pt idx="475">
                  <c:v>9.392326529928686</c:v>
                </c:pt>
                <c:pt idx="476">
                  <c:v>41.76155095833239</c:v>
                </c:pt>
                <c:pt idx="477">
                  <c:v>13.02235806299345</c:v>
                </c:pt>
                <c:pt idx="478">
                  <c:v>14.01347057066605</c:v>
                </c:pt>
                <c:pt idx="479">
                  <c:v>14.30715477759805</c:v>
                </c:pt>
                <c:pt idx="480">
                  <c:v>13.75934231784562</c:v>
                </c:pt>
                <c:pt idx="481">
                  <c:v>14.22275084476535</c:v>
                </c:pt>
                <c:pt idx="482">
                  <c:v>14.30879088168437</c:v>
                </c:pt>
                <c:pt idx="483">
                  <c:v>15.0110706690285</c:v>
                </c:pt>
                <c:pt idx="484">
                  <c:v>14.57388919086045</c:v>
                </c:pt>
                <c:pt idx="485">
                  <c:v>15.93641243800773</c:v>
                </c:pt>
                <c:pt idx="486">
                  <c:v>66.43867058654813</c:v>
                </c:pt>
                <c:pt idx="487">
                  <c:v>73.64023515275726</c:v>
                </c:pt>
                <c:pt idx="488">
                  <c:v>107.9923775547568</c:v>
                </c:pt>
                <c:pt idx="489">
                  <c:v>115.8956601855547</c:v>
                </c:pt>
                <c:pt idx="490">
                  <c:v>105.5368555882657</c:v>
                </c:pt>
                <c:pt idx="491">
                  <c:v>98.10984021724089</c:v>
                </c:pt>
                <c:pt idx="492">
                  <c:v>114.5617481924335</c:v>
                </c:pt>
                <c:pt idx="493">
                  <c:v>113.9879126927884</c:v>
                </c:pt>
                <c:pt idx="494">
                  <c:v>105.0583929035075</c:v>
                </c:pt>
                <c:pt idx="495">
                  <c:v>100.9080766995156</c:v>
                </c:pt>
                <c:pt idx="496">
                  <c:v>111.3690172269137</c:v>
                </c:pt>
                <c:pt idx="497">
                  <c:v>136.2515354380964</c:v>
                </c:pt>
                <c:pt idx="498">
                  <c:v>160.3174200719311</c:v>
                </c:pt>
                <c:pt idx="499">
                  <c:v>172.9346411329685</c:v>
                </c:pt>
                <c:pt idx="500">
                  <c:v>165.3889551649276</c:v>
                </c:pt>
                <c:pt idx="501">
                  <c:v>137.9939510420726</c:v>
                </c:pt>
                <c:pt idx="502">
                  <c:v>140.4438903746533</c:v>
                </c:pt>
                <c:pt idx="503">
                  <c:v>143.2021852405418</c:v>
                </c:pt>
                <c:pt idx="504">
                  <c:v>154.8256375576988</c:v>
                </c:pt>
                <c:pt idx="505">
                  <c:v>143.251128040893</c:v>
                </c:pt>
                <c:pt idx="506">
                  <c:v>150.9247777160452</c:v>
                </c:pt>
                <c:pt idx="507">
                  <c:v>143.305269037532</c:v>
                </c:pt>
                <c:pt idx="508">
                  <c:v>141.4437998181244</c:v>
                </c:pt>
                <c:pt idx="509">
                  <c:v>165.6290153538261</c:v>
                </c:pt>
                <c:pt idx="510">
                  <c:v>164.7302790564741</c:v>
                </c:pt>
                <c:pt idx="511">
                  <c:v>181.7787832908205</c:v>
                </c:pt>
                <c:pt idx="512">
                  <c:v>195.2888633111173</c:v>
                </c:pt>
                <c:pt idx="513">
                  <c:v>196.6690453029719</c:v>
                </c:pt>
                <c:pt idx="514">
                  <c:v>209.3096022155052</c:v>
                </c:pt>
                <c:pt idx="515">
                  <c:v>194.2348376905765</c:v>
                </c:pt>
                <c:pt idx="517">
                  <c:v>381.3394749232164</c:v>
                </c:pt>
                <c:pt idx="518">
                  <c:v>374.6999035364301</c:v>
                </c:pt>
                <c:pt idx="519">
                  <c:v>375.2236754249482</c:v>
                </c:pt>
                <c:pt idx="520">
                  <c:v>386.9915771875401</c:v>
                </c:pt>
                <c:pt idx="521">
                  <c:v>355.2415837938268</c:v>
                </c:pt>
                <c:pt idx="522">
                  <c:v>353.8208705714653</c:v>
                </c:pt>
                <c:pt idx="523">
                  <c:v>379.662529926082</c:v>
                </c:pt>
                <c:pt idx="524">
                  <c:v>331.854104850587</c:v>
                </c:pt>
                <c:pt idx="525">
                  <c:v>318.7546007117482</c:v>
                </c:pt>
                <c:pt idx="526">
                  <c:v>311.2803429464848</c:v>
                </c:pt>
                <c:pt idx="527">
                  <c:v>305.7145434789418</c:v>
                </c:pt>
                <c:pt idx="528">
                  <c:v>283.7728627938852</c:v>
                </c:pt>
                <c:pt idx="529">
                  <c:v>277.4667991762432</c:v>
                </c:pt>
                <c:pt idx="530">
                  <c:v>274.2872938715955</c:v>
                </c:pt>
                <c:pt idx="531">
                  <c:v>256.2559461023017</c:v>
                </c:pt>
                <c:pt idx="532">
                  <c:v>264.3360885469688</c:v>
                </c:pt>
                <c:pt idx="533">
                  <c:v>250.4844157846823</c:v>
                </c:pt>
                <c:pt idx="534">
                  <c:v>227.2593233113072</c:v>
                </c:pt>
                <c:pt idx="535">
                  <c:v>235.93189968354</c:v>
                </c:pt>
                <c:pt idx="536">
                  <c:v>226.4087756350867</c:v>
                </c:pt>
                <c:pt idx="537">
                  <c:v>240.2042841620257</c:v>
                </c:pt>
                <c:pt idx="538">
                  <c:v>238.7781722972006</c:v>
                </c:pt>
                <c:pt idx="539">
                  <c:v>214.4061629998243</c:v>
                </c:pt>
                <c:pt idx="540">
                  <c:v>223.4833231410661</c:v>
                </c:pt>
                <c:pt idx="541">
                  <c:v>223.0891726593358</c:v>
                </c:pt>
                <c:pt idx="542">
                  <c:v>206.5483567197282</c:v>
                </c:pt>
                <c:pt idx="543">
                  <c:v>206.7326747541568</c:v>
                </c:pt>
                <c:pt idx="544">
                  <c:v>204.4199589131665</c:v>
                </c:pt>
                <c:pt idx="545">
                  <c:v>205.466479307251</c:v>
                </c:pt>
                <c:pt idx="546">
                  <c:v>192.3713964068172</c:v>
                </c:pt>
                <c:pt idx="547">
                  <c:v>172.8173512206259</c:v>
                </c:pt>
                <c:pt idx="548">
                  <c:v>412.8439536770445</c:v>
                </c:pt>
                <c:pt idx="549">
                  <c:v>435.5000243056627</c:v>
                </c:pt>
                <c:pt idx="550">
                  <c:v>407.8092713151293</c:v>
                </c:pt>
                <c:pt idx="551">
                  <c:v>445.5693890294931</c:v>
                </c:pt>
                <c:pt idx="552">
                  <c:v>434.0784742328074</c:v>
                </c:pt>
                <c:pt idx="553">
                  <c:v>383.4359855723133</c:v>
                </c:pt>
                <c:pt idx="554">
                  <c:v>350.1566358811314</c:v>
                </c:pt>
                <c:pt idx="555">
                  <c:v>320.8563388704168</c:v>
                </c:pt>
                <c:pt idx="556">
                  <c:v>340.0850644068511</c:v>
                </c:pt>
                <c:pt idx="557">
                  <c:v>298.4289510350551</c:v>
                </c:pt>
                <c:pt idx="558">
                  <c:v>268.7833665689011</c:v>
                </c:pt>
                <c:pt idx="559">
                  <c:v>260.3713685093678</c:v>
                </c:pt>
                <c:pt idx="560">
                  <c:v>271.1867945859107</c:v>
                </c:pt>
                <c:pt idx="561">
                  <c:v>260.4470845396845</c:v>
                </c:pt>
                <c:pt idx="562">
                  <c:v>270.5755822717833</c:v>
                </c:pt>
                <c:pt idx="563">
                  <c:v>257.1914959829384</c:v>
                </c:pt>
                <c:pt idx="564">
                  <c:v>239.4666249517655</c:v>
                </c:pt>
                <c:pt idx="565">
                  <c:v>231.8702516526913</c:v>
                </c:pt>
                <c:pt idx="566">
                  <c:v>227.1677348485026</c:v>
                </c:pt>
                <c:pt idx="567">
                  <c:v>234.7641081475767</c:v>
                </c:pt>
                <c:pt idx="568">
                  <c:v>250.6803188694463</c:v>
                </c:pt>
                <c:pt idx="569">
                  <c:v>227.0641745223744</c:v>
                </c:pt>
                <c:pt idx="570">
                  <c:v>208.9019319494892</c:v>
                </c:pt>
                <c:pt idx="571">
                  <c:v>207.9496704558185</c:v>
                </c:pt>
                <c:pt idx="572">
                  <c:v>216.6289634952941</c:v>
                </c:pt>
                <c:pt idx="573">
                  <c:v>192.3248662251597</c:v>
                </c:pt>
                <c:pt idx="574">
                  <c:v>193.2584421289573</c:v>
                </c:pt>
                <c:pt idx="575">
                  <c:v>177.7500486247817</c:v>
                </c:pt>
                <c:pt idx="576">
                  <c:v>169.6875079415831</c:v>
                </c:pt>
                <c:pt idx="577">
                  <c:v>170.1709602683601</c:v>
                </c:pt>
                <c:pt idx="578">
                  <c:v>441.486842424527</c:v>
                </c:pt>
                <c:pt idx="579">
                  <c:v>434.9083960970091</c:v>
                </c:pt>
                <c:pt idx="580">
                  <c:v>370.9960459292315</c:v>
                </c:pt>
                <c:pt idx="581">
                  <c:v>387.6184027924403</c:v>
                </c:pt>
                <c:pt idx="582">
                  <c:v>320.851596569819</c:v>
                </c:pt>
                <c:pt idx="583">
                  <c:v>306.9418452734396</c:v>
                </c:pt>
                <c:pt idx="584">
                  <c:v>318.0696463105432</c:v>
                </c:pt>
                <c:pt idx="585">
                  <c:v>275.9228186880802</c:v>
                </c:pt>
                <c:pt idx="586">
                  <c:v>266.8761688950285</c:v>
                </c:pt>
                <c:pt idx="587">
                  <c:v>257.8295191019766</c:v>
                </c:pt>
                <c:pt idx="588">
                  <c:v>255.5678566537137</c:v>
                </c:pt>
                <c:pt idx="589">
                  <c:v>260.0911815502395</c:v>
                </c:pt>
                <c:pt idx="590">
                  <c:v>257.8295191019766</c:v>
                </c:pt>
                <c:pt idx="591">
                  <c:v>252.5974061282645</c:v>
                </c:pt>
                <c:pt idx="592">
                  <c:v>236.3975218568523</c:v>
                </c:pt>
                <c:pt idx="593">
                  <c:v>217.7835437578876</c:v>
                </c:pt>
                <c:pt idx="594">
                  <c:v>211.7847816918005</c:v>
                </c:pt>
                <c:pt idx="595">
                  <c:v>213.7743686888315</c:v>
                </c:pt>
                <c:pt idx="596">
                  <c:v>220.2131232913074</c:v>
                </c:pt>
                <c:pt idx="597">
                  <c:v>220.2131232913074</c:v>
                </c:pt>
                <c:pt idx="598">
                  <c:v>239.0168832331461</c:v>
                </c:pt>
                <c:pt idx="599">
                  <c:v>235.3621908289697</c:v>
                </c:pt>
                <c:pt idx="600">
                  <c:v>196.8143951455007</c:v>
                </c:pt>
                <c:pt idx="601">
                  <c:v>178.8313539646936</c:v>
                </c:pt>
                <c:pt idx="602">
                  <c:v>171.8379490610463</c:v>
                </c:pt>
                <c:pt idx="603">
                  <c:v>171.8833010832005</c:v>
                </c:pt>
                <c:pt idx="604">
                  <c:v>173.5797560060894</c:v>
                </c:pt>
                <c:pt idx="605">
                  <c:v>178.7612412600025</c:v>
                </c:pt>
                <c:pt idx="606">
                  <c:v>165.7446117588004</c:v>
                </c:pt>
                <c:pt idx="607">
                  <c:v>162.6752670966004</c:v>
                </c:pt>
                <c:pt idx="608">
                  <c:v>162.6752670966004</c:v>
                </c:pt>
                <c:pt idx="609">
                  <c:v>47.66212315879228</c:v>
                </c:pt>
                <c:pt idx="610">
                  <c:v>47.13833849449685</c:v>
                </c:pt>
                <c:pt idx="611">
                  <c:v>46.39339109104725</c:v>
                </c:pt>
                <c:pt idx="612">
                  <c:v>42.90277440114967</c:v>
                </c:pt>
                <c:pt idx="613">
                  <c:v>42.08116062573802</c:v>
                </c:pt>
                <c:pt idx="614">
                  <c:v>46.87467113226244</c:v>
                </c:pt>
                <c:pt idx="615">
                  <c:v>47.045707453509</c:v>
                </c:pt>
                <c:pt idx="616">
                  <c:v>47.38455796119693</c:v>
                </c:pt>
                <c:pt idx="617">
                  <c:v>49.60297659200913</c:v>
                </c:pt>
                <c:pt idx="618">
                  <c:v>46.33344534465947</c:v>
                </c:pt>
                <c:pt idx="619">
                  <c:v>44.4085459134052</c:v>
                </c:pt>
                <c:pt idx="620">
                  <c:v>42.18620629747374</c:v>
                </c:pt>
                <c:pt idx="621">
                  <c:v>41.49539938180527</c:v>
                </c:pt>
                <c:pt idx="622">
                  <c:v>40.67023488925813</c:v>
                </c:pt>
                <c:pt idx="623">
                  <c:v>38.68376497891987</c:v>
                </c:pt>
                <c:pt idx="624">
                  <c:v>36.10305557491665</c:v>
                </c:pt>
                <c:pt idx="625">
                  <c:v>34.74280434415977</c:v>
                </c:pt>
                <c:pt idx="626">
                  <c:v>35.05109163007992</c:v>
                </c:pt>
                <c:pt idx="627">
                  <c:v>34.89077528306756</c:v>
                </c:pt>
                <c:pt idx="628">
                  <c:v>33.14458338226291</c:v>
                </c:pt>
                <c:pt idx="629">
                  <c:v>32.02749076680632</c:v>
                </c:pt>
                <c:pt idx="630">
                  <c:v>31.24710056916756</c:v>
                </c:pt>
                <c:pt idx="631">
                  <c:v>30.66961291805628</c:v>
                </c:pt>
                <c:pt idx="632">
                  <c:v>31.01486884446456</c:v>
                </c:pt>
                <c:pt idx="633">
                  <c:v>31.59077493234236</c:v>
                </c:pt>
                <c:pt idx="634">
                  <c:v>30.80787172315931</c:v>
                </c:pt>
                <c:pt idx="635">
                  <c:v>30.27140660802483</c:v>
                </c:pt>
                <c:pt idx="636">
                  <c:v>28.92888978500281</c:v>
                </c:pt>
                <c:pt idx="637">
                  <c:v>28.5703551326362</c:v>
                </c:pt>
                <c:pt idx="638">
                  <c:v>27.68421014424666</c:v>
                </c:pt>
                <c:pt idx="639">
                  <c:v>10.37043333277752</c:v>
                </c:pt>
                <c:pt idx="640">
                  <c:v>10.4552401237123</c:v>
                </c:pt>
                <c:pt idx="641">
                  <c:v>11.14785449236653</c:v>
                </c:pt>
                <c:pt idx="642">
                  <c:v>11.11963122698156</c:v>
                </c:pt>
                <c:pt idx="643">
                  <c:v>10.73810330810799</c:v>
                </c:pt>
                <c:pt idx="644">
                  <c:v>10.58883199031129</c:v>
                </c:pt>
                <c:pt idx="645">
                  <c:v>11.60404196244332</c:v>
                </c:pt>
                <c:pt idx="646">
                  <c:v>11.24341446437108</c:v>
                </c:pt>
                <c:pt idx="647">
                  <c:v>11.06595269690231</c:v>
                </c:pt>
                <c:pt idx="648">
                  <c:v>11.00100024863313</c:v>
                </c:pt>
                <c:pt idx="649">
                  <c:v>10.90678313034983</c:v>
                </c:pt>
                <c:pt idx="650">
                  <c:v>10.59205360967763</c:v>
                </c:pt>
                <c:pt idx="651">
                  <c:v>10.66675509068586</c:v>
                </c:pt>
                <c:pt idx="652">
                  <c:v>11.22224229985625</c:v>
                </c:pt>
                <c:pt idx="653">
                  <c:v>10.75441824065532</c:v>
                </c:pt>
                <c:pt idx="654">
                  <c:v>11.61112795809943</c:v>
                </c:pt>
                <c:pt idx="655">
                  <c:v>11.19981347104832</c:v>
                </c:pt>
                <c:pt idx="656">
                  <c:v>11.05109676289548</c:v>
                </c:pt>
                <c:pt idx="657">
                  <c:v>12.16063749469877</c:v>
                </c:pt>
                <c:pt idx="658">
                  <c:v>12.00133237301553</c:v>
                </c:pt>
                <c:pt idx="659">
                  <c:v>11.12457303691068</c:v>
                </c:pt>
                <c:pt idx="660">
                  <c:v>12.0254907280598</c:v>
                </c:pt>
                <c:pt idx="661">
                  <c:v>17.06876659014634</c:v>
                </c:pt>
                <c:pt idx="662">
                  <c:v>15.37632657685483</c:v>
                </c:pt>
                <c:pt idx="663">
                  <c:v>14.56760214441215</c:v>
                </c:pt>
                <c:pt idx="664">
                  <c:v>13.40316915309846</c:v>
                </c:pt>
                <c:pt idx="665">
                  <c:v>13.13704788147295</c:v>
                </c:pt>
                <c:pt idx="666">
                  <c:v>14.45705538091566</c:v>
                </c:pt>
                <c:pt idx="667">
                  <c:v>13.2179060126651</c:v>
                </c:pt>
                <c:pt idx="668">
                  <c:v>13.51470182245581</c:v>
                </c:pt>
                <c:pt idx="669">
                  <c:v>12.98680629007519</c:v>
                </c:pt>
                <c:pt idx="670">
                  <c:v>7.516124197658801</c:v>
                </c:pt>
                <c:pt idx="671">
                  <c:v>7.420940019927663</c:v>
                </c:pt>
                <c:pt idx="672">
                  <c:v>7.304228176724366</c:v>
                </c:pt>
                <c:pt idx="673">
                  <c:v>7.46273867372541</c:v>
                </c:pt>
                <c:pt idx="674">
                  <c:v>8.522927738004483</c:v>
                </c:pt>
                <c:pt idx="675">
                  <c:v>8.350613641848266</c:v>
                </c:pt>
                <c:pt idx="676">
                  <c:v>8.81628785100863</c:v>
                </c:pt>
                <c:pt idx="677">
                  <c:v>9.138619514342528</c:v>
                </c:pt>
                <c:pt idx="678">
                  <c:v>8.333318957652198</c:v>
                </c:pt>
                <c:pt idx="679">
                  <c:v>8.753228452302583</c:v>
                </c:pt>
                <c:pt idx="680">
                  <c:v>10.40325473504962</c:v>
                </c:pt>
                <c:pt idx="681">
                  <c:v>11.23678442991334</c:v>
                </c:pt>
                <c:pt idx="682">
                  <c:v>11.51277882924178</c:v>
                </c:pt>
                <c:pt idx="683">
                  <c:v>11.2341378827075</c:v>
                </c:pt>
                <c:pt idx="684">
                  <c:v>11.0917056723833</c:v>
                </c:pt>
                <c:pt idx="685">
                  <c:v>10.29247853506686</c:v>
                </c:pt>
                <c:pt idx="686">
                  <c:v>10.14084987926796</c:v>
                </c:pt>
                <c:pt idx="687">
                  <c:v>10.00144516874918</c:v>
                </c:pt>
                <c:pt idx="688">
                  <c:v>9.704369534131288</c:v>
                </c:pt>
                <c:pt idx="689">
                  <c:v>9.638155023847426</c:v>
                </c:pt>
                <c:pt idx="690">
                  <c:v>10.73716225018901</c:v>
                </c:pt>
                <c:pt idx="691">
                  <c:v>10.48138378472979</c:v>
                </c:pt>
                <c:pt idx="692">
                  <c:v>10.68821987673642</c:v>
                </c:pt>
                <c:pt idx="693">
                  <c:v>11.62779154361605</c:v>
                </c:pt>
                <c:pt idx="694">
                  <c:v>12.54160977437395</c:v>
                </c:pt>
                <c:pt idx="695">
                  <c:v>12.73725302467588</c:v>
                </c:pt>
                <c:pt idx="696">
                  <c:v>12.9480958199121</c:v>
                </c:pt>
                <c:pt idx="697">
                  <c:v>12.71367742008386</c:v>
                </c:pt>
                <c:pt idx="698">
                  <c:v>11.82016057422066</c:v>
                </c:pt>
                <c:pt idx="699">
                  <c:v>11.31395627564148</c:v>
                </c:pt>
                <c:pt idx="700">
                  <c:v>11.46001743167976</c:v>
                </c:pt>
                <c:pt idx="701">
                  <c:v>15.66320266870444</c:v>
                </c:pt>
                <c:pt idx="702">
                  <c:v>15.69215926973633</c:v>
                </c:pt>
                <c:pt idx="703">
                  <c:v>15.46210685877984</c:v>
                </c:pt>
                <c:pt idx="704">
                  <c:v>14.92108774251335</c:v>
                </c:pt>
                <c:pt idx="705">
                  <c:v>15.26730021563344</c:v>
                </c:pt>
                <c:pt idx="706">
                  <c:v>15.51557370816382</c:v>
                </c:pt>
                <c:pt idx="707">
                  <c:v>15.65798023220078</c:v>
                </c:pt>
                <c:pt idx="708">
                  <c:v>15.79810586969187</c:v>
                </c:pt>
                <c:pt idx="709">
                  <c:v>14.80864573803924</c:v>
                </c:pt>
                <c:pt idx="710">
                  <c:v>14.92113990535244</c:v>
                </c:pt>
                <c:pt idx="711">
                  <c:v>15.03487829355988</c:v>
                </c:pt>
                <c:pt idx="712">
                  <c:v>14.82522046073268</c:v>
                </c:pt>
                <c:pt idx="713">
                  <c:v>14.48555405650941</c:v>
                </c:pt>
                <c:pt idx="714">
                  <c:v>14.48555405650941</c:v>
                </c:pt>
                <c:pt idx="715">
                  <c:v>14.48555405650941</c:v>
                </c:pt>
                <c:pt idx="716">
                  <c:v>14.32461145627413</c:v>
                </c:pt>
                <c:pt idx="717">
                  <c:v>14.06984775269655</c:v>
                </c:pt>
                <c:pt idx="718">
                  <c:v>13.91043934111739</c:v>
                </c:pt>
                <c:pt idx="719">
                  <c:v>14.98699708557586</c:v>
                </c:pt>
                <c:pt idx="720">
                  <c:v>15.85319367773966</c:v>
                </c:pt>
                <c:pt idx="721">
                  <c:v>16.26932844651224</c:v>
                </c:pt>
                <c:pt idx="722">
                  <c:v>17.51154089381532</c:v>
                </c:pt>
                <c:pt idx="723">
                  <c:v>20.10105265079534</c:v>
                </c:pt>
                <c:pt idx="724">
                  <c:v>21.35470625491469</c:v>
                </c:pt>
                <c:pt idx="725">
                  <c:v>19.58130745716549</c:v>
                </c:pt>
                <c:pt idx="726">
                  <c:v>19.93263940637407</c:v>
                </c:pt>
                <c:pt idx="727">
                  <c:v>18.8116791106327</c:v>
                </c:pt>
                <c:pt idx="728">
                  <c:v>18.25946821304022</c:v>
                </c:pt>
                <c:pt idx="729">
                  <c:v>18.81073665629525</c:v>
                </c:pt>
                <c:pt idx="730">
                  <c:v>19.22671332145255</c:v>
                </c:pt>
              </c:numCache>
            </c:numRef>
          </c:yVal>
          <c:smooth val="1"/>
        </c:ser>
        <c:ser>
          <c:idx val="2"/>
          <c:order val="8"/>
          <c:marker>
            <c:symbol val="none"/>
          </c:marker>
          <c:xVal>
            <c:numRef>
              <c:f>Results!$A$2193:$A$2923</c:f>
              <c:numCache>
                <c:formatCode>m/d/yyyy</c:formatCode>
                <c:ptCount val="731"/>
                <c:pt idx="0">
                  <c:v>27303.0</c:v>
                </c:pt>
                <c:pt idx="1">
                  <c:v>27304.0</c:v>
                </c:pt>
                <c:pt idx="2">
                  <c:v>27305.0</c:v>
                </c:pt>
                <c:pt idx="3">
                  <c:v>27306.0</c:v>
                </c:pt>
                <c:pt idx="4">
                  <c:v>27307.0</c:v>
                </c:pt>
                <c:pt idx="5">
                  <c:v>27308.0</c:v>
                </c:pt>
                <c:pt idx="6">
                  <c:v>27309.0</c:v>
                </c:pt>
                <c:pt idx="7">
                  <c:v>27310.0</c:v>
                </c:pt>
                <c:pt idx="8">
                  <c:v>27311.0</c:v>
                </c:pt>
                <c:pt idx="9">
                  <c:v>27312.0</c:v>
                </c:pt>
                <c:pt idx="10">
                  <c:v>27313.0</c:v>
                </c:pt>
                <c:pt idx="11">
                  <c:v>27314.0</c:v>
                </c:pt>
                <c:pt idx="12">
                  <c:v>27315.0</c:v>
                </c:pt>
                <c:pt idx="13">
                  <c:v>27316.0</c:v>
                </c:pt>
                <c:pt idx="14">
                  <c:v>27317.0</c:v>
                </c:pt>
                <c:pt idx="15">
                  <c:v>27318.0</c:v>
                </c:pt>
                <c:pt idx="16">
                  <c:v>27319.0</c:v>
                </c:pt>
                <c:pt idx="17">
                  <c:v>27320.0</c:v>
                </c:pt>
                <c:pt idx="18">
                  <c:v>27321.0</c:v>
                </c:pt>
                <c:pt idx="19">
                  <c:v>27322.0</c:v>
                </c:pt>
                <c:pt idx="20">
                  <c:v>27323.0</c:v>
                </c:pt>
                <c:pt idx="21">
                  <c:v>27324.0</c:v>
                </c:pt>
                <c:pt idx="22">
                  <c:v>27325.0</c:v>
                </c:pt>
                <c:pt idx="23">
                  <c:v>27326.0</c:v>
                </c:pt>
                <c:pt idx="24">
                  <c:v>27327.0</c:v>
                </c:pt>
                <c:pt idx="25">
                  <c:v>27328.0</c:v>
                </c:pt>
                <c:pt idx="26">
                  <c:v>27329.0</c:v>
                </c:pt>
                <c:pt idx="27">
                  <c:v>27330.0</c:v>
                </c:pt>
                <c:pt idx="28">
                  <c:v>27331.0</c:v>
                </c:pt>
                <c:pt idx="29">
                  <c:v>27332.0</c:v>
                </c:pt>
                <c:pt idx="30">
                  <c:v>27333.0</c:v>
                </c:pt>
                <c:pt idx="31">
                  <c:v>27334.0</c:v>
                </c:pt>
                <c:pt idx="32">
                  <c:v>27335.0</c:v>
                </c:pt>
                <c:pt idx="33">
                  <c:v>27336.0</c:v>
                </c:pt>
                <c:pt idx="34">
                  <c:v>27337.0</c:v>
                </c:pt>
                <c:pt idx="35">
                  <c:v>27338.0</c:v>
                </c:pt>
                <c:pt idx="36">
                  <c:v>27339.0</c:v>
                </c:pt>
                <c:pt idx="37">
                  <c:v>27340.0</c:v>
                </c:pt>
                <c:pt idx="38">
                  <c:v>27341.0</c:v>
                </c:pt>
                <c:pt idx="39">
                  <c:v>27342.0</c:v>
                </c:pt>
                <c:pt idx="40">
                  <c:v>27343.0</c:v>
                </c:pt>
                <c:pt idx="41">
                  <c:v>27344.0</c:v>
                </c:pt>
                <c:pt idx="42">
                  <c:v>27345.0</c:v>
                </c:pt>
                <c:pt idx="43">
                  <c:v>27346.0</c:v>
                </c:pt>
                <c:pt idx="44">
                  <c:v>27347.0</c:v>
                </c:pt>
                <c:pt idx="45">
                  <c:v>27348.0</c:v>
                </c:pt>
                <c:pt idx="46">
                  <c:v>27349.0</c:v>
                </c:pt>
                <c:pt idx="47">
                  <c:v>27350.0</c:v>
                </c:pt>
                <c:pt idx="48">
                  <c:v>27351.0</c:v>
                </c:pt>
                <c:pt idx="49">
                  <c:v>27352.0</c:v>
                </c:pt>
                <c:pt idx="50">
                  <c:v>27353.0</c:v>
                </c:pt>
                <c:pt idx="51">
                  <c:v>27354.0</c:v>
                </c:pt>
                <c:pt idx="52">
                  <c:v>27355.0</c:v>
                </c:pt>
                <c:pt idx="53">
                  <c:v>27356.0</c:v>
                </c:pt>
                <c:pt idx="54">
                  <c:v>27357.0</c:v>
                </c:pt>
                <c:pt idx="55">
                  <c:v>27358.0</c:v>
                </c:pt>
                <c:pt idx="56">
                  <c:v>27359.0</c:v>
                </c:pt>
                <c:pt idx="57">
                  <c:v>27360.0</c:v>
                </c:pt>
                <c:pt idx="58">
                  <c:v>27361.0</c:v>
                </c:pt>
                <c:pt idx="59">
                  <c:v>27362.0</c:v>
                </c:pt>
                <c:pt idx="60">
                  <c:v>27363.0</c:v>
                </c:pt>
                <c:pt idx="61">
                  <c:v>27364.0</c:v>
                </c:pt>
                <c:pt idx="62">
                  <c:v>27365.0</c:v>
                </c:pt>
                <c:pt idx="63">
                  <c:v>27366.0</c:v>
                </c:pt>
                <c:pt idx="64">
                  <c:v>27367.0</c:v>
                </c:pt>
                <c:pt idx="65">
                  <c:v>27368.0</c:v>
                </c:pt>
                <c:pt idx="66">
                  <c:v>27369.0</c:v>
                </c:pt>
                <c:pt idx="67">
                  <c:v>27370.0</c:v>
                </c:pt>
                <c:pt idx="68">
                  <c:v>27371.0</c:v>
                </c:pt>
                <c:pt idx="69">
                  <c:v>27372.0</c:v>
                </c:pt>
                <c:pt idx="70">
                  <c:v>27373.0</c:v>
                </c:pt>
                <c:pt idx="71">
                  <c:v>27374.0</c:v>
                </c:pt>
                <c:pt idx="72">
                  <c:v>27375.0</c:v>
                </c:pt>
                <c:pt idx="73">
                  <c:v>27376.0</c:v>
                </c:pt>
                <c:pt idx="74">
                  <c:v>27377.0</c:v>
                </c:pt>
                <c:pt idx="75">
                  <c:v>27378.0</c:v>
                </c:pt>
                <c:pt idx="76">
                  <c:v>27379.0</c:v>
                </c:pt>
                <c:pt idx="77">
                  <c:v>27380.0</c:v>
                </c:pt>
                <c:pt idx="78">
                  <c:v>27381.0</c:v>
                </c:pt>
                <c:pt idx="79">
                  <c:v>27382.0</c:v>
                </c:pt>
                <c:pt idx="80">
                  <c:v>27383.0</c:v>
                </c:pt>
                <c:pt idx="81">
                  <c:v>27384.0</c:v>
                </c:pt>
                <c:pt idx="82">
                  <c:v>27385.0</c:v>
                </c:pt>
                <c:pt idx="83">
                  <c:v>27386.0</c:v>
                </c:pt>
                <c:pt idx="84">
                  <c:v>27387.0</c:v>
                </c:pt>
                <c:pt idx="85">
                  <c:v>27388.0</c:v>
                </c:pt>
                <c:pt idx="86">
                  <c:v>27389.0</c:v>
                </c:pt>
                <c:pt idx="87">
                  <c:v>27390.0</c:v>
                </c:pt>
                <c:pt idx="88">
                  <c:v>27391.0</c:v>
                </c:pt>
                <c:pt idx="89">
                  <c:v>27392.0</c:v>
                </c:pt>
                <c:pt idx="90">
                  <c:v>27393.0</c:v>
                </c:pt>
                <c:pt idx="91">
                  <c:v>27394.0</c:v>
                </c:pt>
                <c:pt idx="92">
                  <c:v>27395.0</c:v>
                </c:pt>
                <c:pt idx="93">
                  <c:v>27396.0</c:v>
                </c:pt>
                <c:pt idx="94">
                  <c:v>27397.0</c:v>
                </c:pt>
                <c:pt idx="95">
                  <c:v>27398.0</c:v>
                </c:pt>
                <c:pt idx="96">
                  <c:v>27399.0</c:v>
                </c:pt>
                <c:pt idx="97">
                  <c:v>27400.0</c:v>
                </c:pt>
                <c:pt idx="98">
                  <c:v>27401.0</c:v>
                </c:pt>
                <c:pt idx="99">
                  <c:v>27402.0</c:v>
                </c:pt>
                <c:pt idx="100">
                  <c:v>27403.0</c:v>
                </c:pt>
                <c:pt idx="101">
                  <c:v>27404.0</c:v>
                </c:pt>
                <c:pt idx="102">
                  <c:v>27405.0</c:v>
                </c:pt>
                <c:pt idx="103">
                  <c:v>27406.0</c:v>
                </c:pt>
                <c:pt idx="104">
                  <c:v>27407.0</c:v>
                </c:pt>
                <c:pt idx="105">
                  <c:v>27408.0</c:v>
                </c:pt>
                <c:pt idx="106">
                  <c:v>27409.0</c:v>
                </c:pt>
                <c:pt idx="107">
                  <c:v>27410.0</c:v>
                </c:pt>
                <c:pt idx="108">
                  <c:v>27411.0</c:v>
                </c:pt>
                <c:pt idx="109">
                  <c:v>27412.0</c:v>
                </c:pt>
                <c:pt idx="110">
                  <c:v>27413.0</c:v>
                </c:pt>
                <c:pt idx="111">
                  <c:v>27414.0</c:v>
                </c:pt>
                <c:pt idx="112">
                  <c:v>27415.0</c:v>
                </c:pt>
                <c:pt idx="113">
                  <c:v>27416.0</c:v>
                </c:pt>
                <c:pt idx="114">
                  <c:v>27417.0</c:v>
                </c:pt>
                <c:pt idx="115">
                  <c:v>27418.0</c:v>
                </c:pt>
                <c:pt idx="116">
                  <c:v>27419.0</c:v>
                </c:pt>
                <c:pt idx="117">
                  <c:v>27420.0</c:v>
                </c:pt>
                <c:pt idx="118">
                  <c:v>27421.0</c:v>
                </c:pt>
                <c:pt idx="119">
                  <c:v>27422.0</c:v>
                </c:pt>
                <c:pt idx="120">
                  <c:v>27423.0</c:v>
                </c:pt>
                <c:pt idx="121">
                  <c:v>27424.0</c:v>
                </c:pt>
                <c:pt idx="122">
                  <c:v>27425.0</c:v>
                </c:pt>
                <c:pt idx="123">
                  <c:v>27426.0</c:v>
                </c:pt>
                <c:pt idx="124">
                  <c:v>27427.0</c:v>
                </c:pt>
                <c:pt idx="125">
                  <c:v>27428.0</c:v>
                </c:pt>
                <c:pt idx="126">
                  <c:v>27429.0</c:v>
                </c:pt>
                <c:pt idx="127">
                  <c:v>27430.0</c:v>
                </c:pt>
                <c:pt idx="128">
                  <c:v>27431.0</c:v>
                </c:pt>
                <c:pt idx="129">
                  <c:v>27432.0</c:v>
                </c:pt>
                <c:pt idx="130">
                  <c:v>27433.0</c:v>
                </c:pt>
                <c:pt idx="131">
                  <c:v>27434.0</c:v>
                </c:pt>
                <c:pt idx="132">
                  <c:v>27435.0</c:v>
                </c:pt>
                <c:pt idx="133">
                  <c:v>27436.0</c:v>
                </c:pt>
                <c:pt idx="134">
                  <c:v>27437.0</c:v>
                </c:pt>
                <c:pt idx="135">
                  <c:v>27438.0</c:v>
                </c:pt>
                <c:pt idx="136">
                  <c:v>27439.0</c:v>
                </c:pt>
                <c:pt idx="137">
                  <c:v>27440.0</c:v>
                </c:pt>
                <c:pt idx="138">
                  <c:v>27441.0</c:v>
                </c:pt>
                <c:pt idx="139">
                  <c:v>27442.0</c:v>
                </c:pt>
                <c:pt idx="140">
                  <c:v>27443.0</c:v>
                </c:pt>
                <c:pt idx="141">
                  <c:v>27444.0</c:v>
                </c:pt>
                <c:pt idx="142">
                  <c:v>27445.0</c:v>
                </c:pt>
                <c:pt idx="143">
                  <c:v>27446.0</c:v>
                </c:pt>
                <c:pt idx="144">
                  <c:v>27447.0</c:v>
                </c:pt>
                <c:pt idx="145">
                  <c:v>27448.0</c:v>
                </c:pt>
                <c:pt idx="146">
                  <c:v>27449.0</c:v>
                </c:pt>
                <c:pt idx="147">
                  <c:v>27450.0</c:v>
                </c:pt>
                <c:pt idx="148">
                  <c:v>27451.0</c:v>
                </c:pt>
                <c:pt idx="149">
                  <c:v>27452.0</c:v>
                </c:pt>
                <c:pt idx="150">
                  <c:v>27453.0</c:v>
                </c:pt>
                <c:pt idx="151">
                  <c:v>27454.0</c:v>
                </c:pt>
                <c:pt idx="152">
                  <c:v>27455.0</c:v>
                </c:pt>
                <c:pt idx="153">
                  <c:v>27456.0</c:v>
                </c:pt>
                <c:pt idx="154">
                  <c:v>27457.0</c:v>
                </c:pt>
                <c:pt idx="155">
                  <c:v>27458.0</c:v>
                </c:pt>
                <c:pt idx="156">
                  <c:v>27459.0</c:v>
                </c:pt>
                <c:pt idx="157">
                  <c:v>27460.0</c:v>
                </c:pt>
                <c:pt idx="158">
                  <c:v>27461.0</c:v>
                </c:pt>
                <c:pt idx="159">
                  <c:v>27462.0</c:v>
                </c:pt>
                <c:pt idx="160">
                  <c:v>27463.0</c:v>
                </c:pt>
                <c:pt idx="161">
                  <c:v>27464.0</c:v>
                </c:pt>
                <c:pt idx="162">
                  <c:v>27465.0</c:v>
                </c:pt>
                <c:pt idx="163">
                  <c:v>27466.0</c:v>
                </c:pt>
                <c:pt idx="164">
                  <c:v>27467.0</c:v>
                </c:pt>
                <c:pt idx="165">
                  <c:v>27468.0</c:v>
                </c:pt>
                <c:pt idx="166">
                  <c:v>27469.0</c:v>
                </c:pt>
                <c:pt idx="167">
                  <c:v>27470.0</c:v>
                </c:pt>
                <c:pt idx="168">
                  <c:v>27471.0</c:v>
                </c:pt>
                <c:pt idx="169">
                  <c:v>27472.0</c:v>
                </c:pt>
                <c:pt idx="170">
                  <c:v>27473.0</c:v>
                </c:pt>
                <c:pt idx="171">
                  <c:v>27474.0</c:v>
                </c:pt>
                <c:pt idx="172">
                  <c:v>27475.0</c:v>
                </c:pt>
                <c:pt idx="173">
                  <c:v>27476.0</c:v>
                </c:pt>
                <c:pt idx="174">
                  <c:v>27477.0</c:v>
                </c:pt>
                <c:pt idx="175">
                  <c:v>27478.0</c:v>
                </c:pt>
                <c:pt idx="176">
                  <c:v>27479.0</c:v>
                </c:pt>
                <c:pt idx="177">
                  <c:v>27480.0</c:v>
                </c:pt>
                <c:pt idx="178">
                  <c:v>27481.0</c:v>
                </c:pt>
                <c:pt idx="179">
                  <c:v>27482.0</c:v>
                </c:pt>
                <c:pt idx="180">
                  <c:v>27483.0</c:v>
                </c:pt>
                <c:pt idx="181">
                  <c:v>27484.0</c:v>
                </c:pt>
                <c:pt idx="182">
                  <c:v>27485.0</c:v>
                </c:pt>
                <c:pt idx="183">
                  <c:v>27486.0</c:v>
                </c:pt>
                <c:pt idx="184">
                  <c:v>27487.0</c:v>
                </c:pt>
                <c:pt idx="185">
                  <c:v>27488.0</c:v>
                </c:pt>
                <c:pt idx="186">
                  <c:v>27489.0</c:v>
                </c:pt>
                <c:pt idx="187">
                  <c:v>27490.0</c:v>
                </c:pt>
                <c:pt idx="188">
                  <c:v>27491.0</c:v>
                </c:pt>
                <c:pt idx="189">
                  <c:v>27492.0</c:v>
                </c:pt>
                <c:pt idx="190">
                  <c:v>27493.0</c:v>
                </c:pt>
                <c:pt idx="191">
                  <c:v>27494.0</c:v>
                </c:pt>
                <c:pt idx="192">
                  <c:v>27495.0</c:v>
                </c:pt>
                <c:pt idx="193">
                  <c:v>27496.0</c:v>
                </c:pt>
                <c:pt idx="194">
                  <c:v>27497.0</c:v>
                </c:pt>
                <c:pt idx="195">
                  <c:v>27498.0</c:v>
                </c:pt>
                <c:pt idx="196">
                  <c:v>27499.0</c:v>
                </c:pt>
                <c:pt idx="197">
                  <c:v>27500.0</c:v>
                </c:pt>
                <c:pt idx="198">
                  <c:v>27501.0</c:v>
                </c:pt>
                <c:pt idx="199">
                  <c:v>27502.0</c:v>
                </c:pt>
                <c:pt idx="200">
                  <c:v>27503.0</c:v>
                </c:pt>
                <c:pt idx="201">
                  <c:v>27504.0</c:v>
                </c:pt>
                <c:pt idx="202">
                  <c:v>27505.0</c:v>
                </c:pt>
                <c:pt idx="203">
                  <c:v>27506.0</c:v>
                </c:pt>
                <c:pt idx="204">
                  <c:v>27507.0</c:v>
                </c:pt>
                <c:pt idx="205">
                  <c:v>27508.0</c:v>
                </c:pt>
                <c:pt idx="206">
                  <c:v>27509.0</c:v>
                </c:pt>
                <c:pt idx="207">
                  <c:v>27510.0</c:v>
                </c:pt>
                <c:pt idx="208">
                  <c:v>27511.0</c:v>
                </c:pt>
                <c:pt idx="209">
                  <c:v>27512.0</c:v>
                </c:pt>
                <c:pt idx="210">
                  <c:v>27513.0</c:v>
                </c:pt>
                <c:pt idx="211">
                  <c:v>27514.0</c:v>
                </c:pt>
                <c:pt idx="212">
                  <c:v>27515.0</c:v>
                </c:pt>
                <c:pt idx="213">
                  <c:v>27516.0</c:v>
                </c:pt>
                <c:pt idx="214">
                  <c:v>27517.0</c:v>
                </c:pt>
                <c:pt idx="215">
                  <c:v>27518.0</c:v>
                </c:pt>
                <c:pt idx="216">
                  <c:v>27519.0</c:v>
                </c:pt>
                <c:pt idx="217">
                  <c:v>27520.0</c:v>
                </c:pt>
                <c:pt idx="218">
                  <c:v>27521.0</c:v>
                </c:pt>
                <c:pt idx="219">
                  <c:v>27522.0</c:v>
                </c:pt>
                <c:pt idx="220">
                  <c:v>27523.0</c:v>
                </c:pt>
                <c:pt idx="221">
                  <c:v>27524.0</c:v>
                </c:pt>
                <c:pt idx="222">
                  <c:v>27525.0</c:v>
                </c:pt>
                <c:pt idx="223">
                  <c:v>27526.0</c:v>
                </c:pt>
                <c:pt idx="224">
                  <c:v>27527.0</c:v>
                </c:pt>
                <c:pt idx="225">
                  <c:v>27528.0</c:v>
                </c:pt>
                <c:pt idx="226">
                  <c:v>27529.0</c:v>
                </c:pt>
                <c:pt idx="227">
                  <c:v>27530.0</c:v>
                </c:pt>
                <c:pt idx="228">
                  <c:v>27531.0</c:v>
                </c:pt>
                <c:pt idx="229">
                  <c:v>27532.0</c:v>
                </c:pt>
                <c:pt idx="230">
                  <c:v>27533.0</c:v>
                </c:pt>
                <c:pt idx="231">
                  <c:v>27534.0</c:v>
                </c:pt>
                <c:pt idx="232">
                  <c:v>27535.0</c:v>
                </c:pt>
                <c:pt idx="233">
                  <c:v>27536.0</c:v>
                </c:pt>
                <c:pt idx="234">
                  <c:v>27537.0</c:v>
                </c:pt>
                <c:pt idx="235">
                  <c:v>27538.0</c:v>
                </c:pt>
                <c:pt idx="236">
                  <c:v>27539.0</c:v>
                </c:pt>
                <c:pt idx="237">
                  <c:v>27540.0</c:v>
                </c:pt>
                <c:pt idx="238">
                  <c:v>27541.0</c:v>
                </c:pt>
                <c:pt idx="239">
                  <c:v>27542.0</c:v>
                </c:pt>
                <c:pt idx="240">
                  <c:v>27543.0</c:v>
                </c:pt>
                <c:pt idx="241">
                  <c:v>27544.0</c:v>
                </c:pt>
                <c:pt idx="242">
                  <c:v>27545.0</c:v>
                </c:pt>
                <c:pt idx="243">
                  <c:v>27546.0</c:v>
                </c:pt>
                <c:pt idx="244">
                  <c:v>27547.0</c:v>
                </c:pt>
                <c:pt idx="245">
                  <c:v>27548.0</c:v>
                </c:pt>
                <c:pt idx="246">
                  <c:v>27549.0</c:v>
                </c:pt>
                <c:pt idx="247">
                  <c:v>27550.0</c:v>
                </c:pt>
                <c:pt idx="248">
                  <c:v>27551.0</c:v>
                </c:pt>
                <c:pt idx="249">
                  <c:v>27552.0</c:v>
                </c:pt>
                <c:pt idx="250">
                  <c:v>27553.0</c:v>
                </c:pt>
                <c:pt idx="251">
                  <c:v>27554.0</c:v>
                </c:pt>
                <c:pt idx="252">
                  <c:v>27555.0</c:v>
                </c:pt>
                <c:pt idx="253">
                  <c:v>27556.0</c:v>
                </c:pt>
                <c:pt idx="254">
                  <c:v>27557.0</c:v>
                </c:pt>
                <c:pt idx="255">
                  <c:v>27558.0</c:v>
                </c:pt>
                <c:pt idx="256">
                  <c:v>27559.0</c:v>
                </c:pt>
                <c:pt idx="257">
                  <c:v>27560.0</c:v>
                </c:pt>
                <c:pt idx="258">
                  <c:v>27561.0</c:v>
                </c:pt>
                <c:pt idx="259">
                  <c:v>27562.0</c:v>
                </c:pt>
                <c:pt idx="260">
                  <c:v>27563.0</c:v>
                </c:pt>
                <c:pt idx="261">
                  <c:v>27564.0</c:v>
                </c:pt>
                <c:pt idx="262">
                  <c:v>27565.0</c:v>
                </c:pt>
                <c:pt idx="263">
                  <c:v>27566.0</c:v>
                </c:pt>
                <c:pt idx="264">
                  <c:v>27567.0</c:v>
                </c:pt>
                <c:pt idx="265">
                  <c:v>27568.0</c:v>
                </c:pt>
                <c:pt idx="266">
                  <c:v>27569.0</c:v>
                </c:pt>
                <c:pt idx="267">
                  <c:v>27570.0</c:v>
                </c:pt>
                <c:pt idx="268">
                  <c:v>27571.0</c:v>
                </c:pt>
                <c:pt idx="269">
                  <c:v>27572.0</c:v>
                </c:pt>
                <c:pt idx="270">
                  <c:v>27573.0</c:v>
                </c:pt>
                <c:pt idx="271">
                  <c:v>27574.0</c:v>
                </c:pt>
                <c:pt idx="272">
                  <c:v>27575.0</c:v>
                </c:pt>
                <c:pt idx="273">
                  <c:v>27576.0</c:v>
                </c:pt>
                <c:pt idx="274">
                  <c:v>27577.0</c:v>
                </c:pt>
                <c:pt idx="275">
                  <c:v>27578.0</c:v>
                </c:pt>
                <c:pt idx="276">
                  <c:v>27579.0</c:v>
                </c:pt>
                <c:pt idx="277">
                  <c:v>27580.0</c:v>
                </c:pt>
                <c:pt idx="278">
                  <c:v>27581.0</c:v>
                </c:pt>
                <c:pt idx="279">
                  <c:v>27582.0</c:v>
                </c:pt>
                <c:pt idx="280">
                  <c:v>27583.0</c:v>
                </c:pt>
                <c:pt idx="281">
                  <c:v>27584.0</c:v>
                </c:pt>
                <c:pt idx="282">
                  <c:v>27585.0</c:v>
                </c:pt>
                <c:pt idx="283">
                  <c:v>27586.0</c:v>
                </c:pt>
                <c:pt idx="284">
                  <c:v>27587.0</c:v>
                </c:pt>
                <c:pt idx="285">
                  <c:v>27588.0</c:v>
                </c:pt>
                <c:pt idx="286">
                  <c:v>27589.0</c:v>
                </c:pt>
                <c:pt idx="287">
                  <c:v>27590.0</c:v>
                </c:pt>
                <c:pt idx="288">
                  <c:v>27591.0</c:v>
                </c:pt>
                <c:pt idx="289">
                  <c:v>27592.0</c:v>
                </c:pt>
                <c:pt idx="290">
                  <c:v>27593.0</c:v>
                </c:pt>
                <c:pt idx="291">
                  <c:v>27594.0</c:v>
                </c:pt>
                <c:pt idx="292">
                  <c:v>27595.0</c:v>
                </c:pt>
                <c:pt idx="293">
                  <c:v>27596.0</c:v>
                </c:pt>
                <c:pt idx="294">
                  <c:v>27597.0</c:v>
                </c:pt>
                <c:pt idx="295">
                  <c:v>27598.0</c:v>
                </c:pt>
                <c:pt idx="296">
                  <c:v>27599.0</c:v>
                </c:pt>
                <c:pt idx="297">
                  <c:v>27600.0</c:v>
                </c:pt>
                <c:pt idx="298">
                  <c:v>27601.0</c:v>
                </c:pt>
                <c:pt idx="299">
                  <c:v>27602.0</c:v>
                </c:pt>
                <c:pt idx="300">
                  <c:v>27603.0</c:v>
                </c:pt>
                <c:pt idx="301">
                  <c:v>27604.0</c:v>
                </c:pt>
                <c:pt idx="302">
                  <c:v>27605.0</c:v>
                </c:pt>
                <c:pt idx="303">
                  <c:v>27606.0</c:v>
                </c:pt>
                <c:pt idx="304">
                  <c:v>27607.0</c:v>
                </c:pt>
                <c:pt idx="305">
                  <c:v>27608.0</c:v>
                </c:pt>
                <c:pt idx="306">
                  <c:v>27609.0</c:v>
                </c:pt>
                <c:pt idx="307">
                  <c:v>27610.0</c:v>
                </c:pt>
                <c:pt idx="308">
                  <c:v>27611.0</c:v>
                </c:pt>
                <c:pt idx="309">
                  <c:v>27612.0</c:v>
                </c:pt>
                <c:pt idx="310">
                  <c:v>27613.0</c:v>
                </c:pt>
                <c:pt idx="311">
                  <c:v>27614.0</c:v>
                </c:pt>
                <c:pt idx="312">
                  <c:v>27615.0</c:v>
                </c:pt>
                <c:pt idx="313">
                  <c:v>27616.0</c:v>
                </c:pt>
                <c:pt idx="314">
                  <c:v>27617.0</c:v>
                </c:pt>
                <c:pt idx="315">
                  <c:v>27618.0</c:v>
                </c:pt>
                <c:pt idx="316">
                  <c:v>27619.0</c:v>
                </c:pt>
                <c:pt idx="317">
                  <c:v>27620.0</c:v>
                </c:pt>
                <c:pt idx="318">
                  <c:v>27621.0</c:v>
                </c:pt>
                <c:pt idx="319">
                  <c:v>27622.0</c:v>
                </c:pt>
                <c:pt idx="320">
                  <c:v>27623.0</c:v>
                </c:pt>
                <c:pt idx="321">
                  <c:v>27624.0</c:v>
                </c:pt>
                <c:pt idx="322">
                  <c:v>27625.0</c:v>
                </c:pt>
                <c:pt idx="323">
                  <c:v>27626.0</c:v>
                </c:pt>
                <c:pt idx="324">
                  <c:v>27627.0</c:v>
                </c:pt>
                <c:pt idx="325">
                  <c:v>27628.0</c:v>
                </c:pt>
                <c:pt idx="326">
                  <c:v>27629.0</c:v>
                </c:pt>
                <c:pt idx="327">
                  <c:v>27630.0</c:v>
                </c:pt>
                <c:pt idx="328">
                  <c:v>27631.0</c:v>
                </c:pt>
                <c:pt idx="329">
                  <c:v>27632.0</c:v>
                </c:pt>
                <c:pt idx="330">
                  <c:v>27633.0</c:v>
                </c:pt>
                <c:pt idx="331">
                  <c:v>27634.0</c:v>
                </c:pt>
                <c:pt idx="332">
                  <c:v>27635.0</c:v>
                </c:pt>
                <c:pt idx="333">
                  <c:v>27636.0</c:v>
                </c:pt>
                <c:pt idx="334">
                  <c:v>27637.0</c:v>
                </c:pt>
                <c:pt idx="335">
                  <c:v>27638.0</c:v>
                </c:pt>
                <c:pt idx="336">
                  <c:v>27639.0</c:v>
                </c:pt>
                <c:pt idx="337">
                  <c:v>27640.0</c:v>
                </c:pt>
                <c:pt idx="338">
                  <c:v>27641.0</c:v>
                </c:pt>
                <c:pt idx="339">
                  <c:v>27642.0</c:v>
                </c:pt>
                <c:pt idx="340">
                  <c:v>27643.0</c:v>
                </c:pt>
                <c:pt idx="341">
                  <c:v>27644.0</c:v>
                </c:pt>
                <c:pt idx="342">
                  <c:v>27645.0</c:v>
                </c:pt>
                <c:pt idx="343">
                  <c:v>27646.0</c:v>
                </c:pt>
                <c:pt idx="344">
                  <c:v>27647.0</c:v>
                </c:pt>
                <c:pt idx="345">
                  <c:v>27648.0</c:v>
                </c:pt>
                <c:pt idx="346">
                  <c:v>27649.0</c:v>
                </c:pt>
                <c:pt idx="347">
                  <c:v>27650.0</c:v>
                </c:pt>
                <c:pt idx="348">
                  <c:v>27651.0</c:v>
                </c:pt>
                <c:pt idx="349">
                  <c:v>27652.0</c:v>
                </c:pt>
                <c:pt idx="350">
                  <c:v>27653.0</c:v>
                </c:pt>
                <c:pt idx="351">
                  <c:v>27654.0</c:v>
                </c:pt>
                <c:pt idx="352">
                  <c:v>27655.0</c:v>
                </c:pt>
                <c:pt idx="353">
                  <c:v>27656.0</c:v>
                </c:pt>
                <c:pt idx="354">
                  <c:v>27657.0</c:v>
                </c:pt>
                <c:pt idx="355">
                  <c:v>27658.0</c:v>
                </c:pt>
                <c:pt idx="356">
                  <c:v>27659.0</c:v>
                </c:pt>
                <c:pt idx="357">
                  <c:v>27660.0</c:v>
                </c:pt>
                <c:pt idx="358">
                  <c:v>27661.0</c:v>
                </c:pt>
                <c:pt idx="359">
                  <c:v>27662.0</c:v>
                </c:pt>
                <c:pt idx="360">
                  <c:v>27663.0</c:v>
                </c:pt>
                <c:pt idx="361">
                  <c:v>27664.0</c:v>
                </c:pt>
                <c:pt idx="362">
                  <c:v>27665.0</c:v>
                </c:pt>
                <c:pt idx="363">
                  <c:v>27666.0</c:v>
                </c:pt>
                <c:pt idx="364">
                  <c:v>27667.0</c:v>
                </c:pt>
                <c:pt idx="365">
                  <c:v>27668.0</c:v>
                </c:pt>
                <c:pt idx="366">
                  <c:v>27669.0</c:v>
                </c:pt>
                <c:pt idx="367">
                  <c:v>27670.0</c:v>
                </c:pt>
                <c:pt idx="368">
                  <c:v>27671.0</c:v>
                </c:pt>
                <c:pt idx="369">
                  <c:v>27672.0</c:v>
                </c:pt>
                <c:pt idx="370">
                  <c:v>27673.0</c:v>
                </c:pt>
                <c:pt idx="371">
                  <c:v>27674.0</c:v>
                </c:pt>
                <c:pt idx="372">
                  <c:v>27675.0</c:v>
                </c:pt>
                <c:pt idx="373">
                  <c:v>27676.0</c:v>
                </c:pt>
                <c:pt idx="374">
                  <c:v>27677.0</c:v>
                </c:pt>
                <c:pt idx="375">
                  <c:v>27678.0</c:v>
                </c:pt>
                <c:pt idx="376">
                  <c:v>27679.0</c:v>
                </c:pt>
                <c:pt idx="377">
                  <c:v>27680.0</c:v>
                </c:pt>
                <c:pt idx="378">
                  <c:v>27681.0</c:v>
                </c:pt>
                <c:pt idx="379">
                  <c:v>27682.0</c:v>
                </c:pt>
                <c:pt idx="380">
                  <c:v>27683.0</c:v>
                </c:pt>
                <c:pt idx="381">
                  <c:v>27684.0</c:v>
                </c:pt>
                <c:pt idx="382">
                  <c:v>27685.0</c:v>
                </c:pt>
                <c:pt idx="383">
                  <c:v>27686.0</c:v>
                </c:pt>
                <c:pt idx="384">
                  <c:v>27687.0</c:v>
                </c:pt>
                <c:pt idx="385">
                  <c:v>27688.0</c:v>
                </c:pt>
                <c:pt idx="386">
                  <c:v>27689.0</c:v>
                </c:pt>
                <c:pt idx="387">
                  <c:v>27690.0</c:v>
                </c:pt>
                <c:pt idx="388">
                  <c:v>27691.0</c:v>
                </c:pt>
                <c:pt idx="389">
                  <c:v>27692.0</c:v>
                </c:pt>
                <c:pt idx="390">
                  <c:v>27693.0</c:v>
                </c:pt>
                <c:pt idx="391">
                  <c:v>27694.0</c:v>
                </c:pt>
                <c:pt idx="392">
                  <c:v>27695.0</c:v>
                </c:pt>
                <c:pt idx="393">
                  <c:v>27696.0</c:v>
                </c:pt>
                <c:pt idx="394">
                  <c:v>27697.0</c:v>
                </c:pt>
                <c:pt idx="395">
                  <c:v>27698.0</c:v>
                </c:pt>
                <c:pt idx="396">
                  <c:v>27699.0</c:v>
                </c:pt>
                <c:pt idx="397">
                  <c:v>27700.0</c:v>
                </c:pt>
                <c:pt idx="398">
                  <c:v>27701.0</c:v>
                </c:pt>
                <c:pt idx="399">
                  <c:v>27702.0</c:v>
                </c:pt>
                <c:pt idx="400">
                  <c:v>27703.0</c:v>
                </c:pt>
                <c:pt idx="401">
                  <c:v>27704.0</c:v>
                </c:pt>
                <c:pt idx="402">
                  <c:v>27705.0</c:v>
                </c:pt>
                <c:pt idx="403">
                  <c:v>27706.0</c:v>
                </c:pt>
                <c:pt idx="404">
                  <c:v>27707.0</c:v>
                </c:pt>
                <c:pt idx="405">
                  <c:v>27708.0</c:v>
                </c:pt>
                <c:pt idx="406">
                  <c:v>27709.0</c:v>
                </c:pt>
                <c:pt idx="407">
                  <c:v>27710.0</c:v>
                </c:pt>
                <c:pt idx="408">
                  <c:v>27711.0</c:v>
                </c:pt>
                <c:pt idx="409">
                  <c:v>27712.0</c:v>
                </c:pt>
                <c:pt idx="410">
                  <c:v>27713.0</c:v>
                </c:pt>
                <c:pt idx="411">
                  <c:v>27714.0</c:v>
                </c:pt>
                <c:pt idx="412">
                  <c:v>27715.0</c:v>
                </c:pt>
                <c:pt idx="413">
                  <c:v>27716.0</c:v>
                </c:pt>
                <c:pt idx="414">
                  <c:v>27717.0</c:v>
                </c:pt>
                <c:pt idx="415">
                  <c:v>27718.0</c:v>
                </c:pt>
                <c:pt idx="416">
                  <c:v>27719.0</c:v>
                </c:pt>
                <c:pt idx="417">
                  <c:v>27720.0</c:v>
                </c:pt>
                <c:pt idx="418">
                  <c:v>27721.0</c:v>
                </c:pt>
                <c:pt idx="419">
                  <c:v>27722.0</c:v>
                </c:pt>
                <c:pt idx="420">
                  <c:v>27723.0</c:v>
                </c:pt>
                <c:pt idx="421">
                  <c:v>27724.0</c:v>
                </c:pt>
                <c:pt idx="422">
                  <c:v>27725.0</c:v>
                </c:pt>
                <c:pt idx="423">
                  <c:v>27726.0</c:v>
                </c:pt>
                <c:pt idx="424">
                  <c:v>27727.0</c:v>
                </c:pt>
                <c:pt idx="425">
                  <c:v>27728.0</c:v>
                </c:pt>
                <c:pt idx="426">
                  <c:v>27729.0</c:v>
                </c:pt>
                <c:pt idx="427">
                  <c:v>27730.0</c:v>
                </c:pt>
                <c:pt idx="428">
                  <c:v>27731.0</c:v>
                </c:pt>
                <c:pt idx="429">
                  <c:v>27732.0</c:v>
                </c:pt>
                <c:pt idx="430">
                  <c:v>27733.0</c:v>
                </c:pt>
                <c:pt idx="431">
                  <c:v>27734.0</c:v>
                </c:pt>
                <c:pt idx="432">
                  <c:v>27735.0</c:v>
                </c:pt>
                <c:pt idx="433">
                  <c:v>27736.0</c:v>
                </c:pt>
                <c:pt idx="434">
                  <c:v>27737.0</c:v>
                </c:pt>
                <c:pt idx="435">
                  <c:v>27738.0</c:v>
                </c:pt>
                <c:pt idx="436">
                  <c:v>27739.0</c:v>
                </c:pt>
                <c:pt idx="437">
                  <c:v>27740.0</c:v>
                </c:pt>
                <c:pt idx="438">
                  <c:v>27741.0</c:v>
                </c:pt>
                <c:pt idx="439">
                  <c:v>27742.0</c:v>
                </c:pt>
                <c:pt idx="440">
                  <c:v>27743.0</c:v>
                </c:pt>
                <c:pt idx="441">
                  <c:v>27744.0</c:v>
                </c:pt>
                <c:pt idx="442">
                  <c:v>27745.0</c:v>
                </c:pt>
                <c:pt idx="443">
                  <c:v>27746.0</c:v>
                </c:pt>
                <c:pt idx="444">
                  <c:v>27747.0</c:v>
                </c:pt>
                <c:pt idx="445">
                  <c:v>27748.0</c:v>
                </c:pt>
                <c:pt idx="446">
                  <c:v>27749.0</c:v>
                </c:pt>
                <c:pt idx="447">
                  <c:v>27750.0</c:v>
                </c:pt>
                <c:pt idx="448">
                  <c:v>27751.0</c:v>
                </c:pt>
                <c:pt idx="449">
                  <c:v>27752.0</c:v>
                </c:pt>
                <c:pt idx="450">
                  <c:v>27753.0</c:v>
                </c:pt>
                <c:pt idx="451">
                  <c:v>27754.0</c:v>
                </c:pt>
                <c:pt idx="452">
                  <c:v>27755.0</c:v>
                </c:pt>
                <c:pt idx="453">
                  <c:v>27756.0</c:v>
                </c:pt>
                <c:pt idx="454">
                  <c:v>27757.0</c:v>
                </c:pt>
                <c:pt idx="455">
                  <c:v>27758.0</c:v>
                </c:pt>
                <c:pt idx="456">
                  <c:v>27759.0</c:v>
                </c:pt>
                <c:pt idx="457">
                  <c:v>27760.0</c:v>
                </c:pt>
                <c:pt idx="458">
                  <c:v>27761.0</c:v>
                </c:pt>
                <c:pt idx="459">
                  <c:v>27762.0</c:v>
                </c:pt>
                <c:pt idx="460">
                  <c:v>27763.0</c:v>
                </c:pt>
                <c:pt idx="461">
                  <c:v>27764.0</c:v>
                </c:pt>
                <c:pt idx="462">
                  <c:v>27765.0</c:v>
                </c:pt>
                <c:pt idx="463">
                  <c:v>27766.0</c:v>
                </c:pt>
                <c:pt idx="464">
                  <c:v>27767.0</c:v>
                </c:pt>
                <c:pt idx="465">
                  <c:v>27768.0</c:v>
                </c:pt>
                <c:pt idx="466">
                  <c:v>27769.0</c:v>
                </c:pt>
                <c:pt idx="467">
                  <c:v>27770.0</c:v>
                </c:pt>
                <c:pt idx="468">
                  <c:v>27771.0</c:v>
                </c:pt>
                <c:pt idx="469">
                  <c:v>27772.0</c:v>
                </c:pt>
                <c:pt idx="470">
                  <c:v>27773.0</c:v>
                </c:pt>
                <c:pt idx="471">
                  <c:v>27774.0</c:v>
                </c:pt>
                <c:pt idx="472">
                  <c:v>27775.0</c:v>
                </c:pt>
                <c:pt idx="473">
                  <c:v>27776.0</c:v>
                </c:pt>
                <c:pt idx="474">
                  <c:v>27777.0</c:v>
                </c:pt>
                <c:pt idx="475">
                  <c:v>27778.0</c:v>
                </c:pt>
                <c:pt idx="476">
                  <c:v>27779.0</c:v>
                </c:pt>
                <c:pt idx="477">
                  <c:v>27780.0</c:v>
                </c:pt>
                <c:pt idx="478">
                  <c:v>27781.0</c:v>
                </c:pt>
                <c:pt idx="479">
                  <c:v>27782.0</c:v>
                </c:pt>
                <c:pt idx="480">
                  <c:v>27783.0</c:v>
                </c:pt>
                <c:pt idx="481">
                  <c:v>27784.0</c:v>
                </c:pt>
                <c:pt idx="482">
                  <c:v>27785.0</c:v>
                </c:pt>
                <c:pt idx="483">
                  <c:v>27786.0</c:v>
                </c:pt>
                <c:pt idx="484">
                  <c:v>27787.0</c:v>
                </c:pt>
                <c:pt idx="485">
                  <c:v>27788.0</c:v>
                </c:pt>
                <c:pt idx="486">
                  <c:v>27789.0</c:v>
                </c:pt>
                <c:pt idx="487">
                  <c:v>27790.0</c:v>
                </c:pt>
                <c:pt idx="488">
                  <c:v>27791.0</c:v>
                </c:pt>
                <c:pt idx="489">
                  <c:v>27792.0</c:v>
                </c:pt>
                <c:pt idx="490">
                  <c:v>27793.0</c:v>
                </c:pt>
                <c:pt idx="491">
                  <c:v>27794.0</c:v>
                </c:pt>
                <c:pt idx="492">
                  <c:v>27795.0</c:v>
                </c:pt>
                <c:pt idx="493">
                  <c:v>27796.0</c:v>
                </c:pt>
                <c:pt idx="494">
                  <c:v>27797.0</c:v>
                </c:pt>
                <c:pt idx="495">
                  <c:v>27798.0</c:v>
                </c:pt>
                <c:pt idx="496">
                  <c:v>27799.0</c:v>
                </c:pt>
                <c:pt idx="497">
                  <c:v>27800.0</c:v>
                </c:pt>
                <c:pt idx="498">
                  <c:v>27801.0</c:v>
                </c:pt>
                <c:pt idx="499">
                  <c:v>27802.0</c:v>
                </c:pt>
                <c:pt idx="500">
                  <c:v>27803.0</c:v>
                </c:pt>
                <c:pt idx="501">
                  <c:v>27804.0</c:v>
                </c:pt>
                <c:pt idx="502">
                  <c:v>27805.0</c:v>
                </c:pt>
                <c:pt idx="503">
                  <c:v>27806.0</c:v>
                </c:pt>
                <c:pt idx="504">
                  <c:v>27807.0</c:v>
                </c:pt>
                <c:pt idx="505">
                  <c:v>27808.0</c:v>
                </c:pt>
                <c:pt idx="506">
                  <c:v>27809.0</c:v>
                </c:pt>
                <c:pt idx="507">
                  <c:v>27810.0</c:v>
                </c:pt>
                <c:pt idx="508">
                  <c:v>27811.0</c:v>
                </c:pt>
                <c:pt idx="509">
                  <c:v>27812.0</c:v>
                </c:pt>
                <c:pt idx="510">
                  <c:v>27813.0</c:v>
                </c:pt>
                <c:pt idx="511">
                  <c:v>27814.0</c:v>
                </c:pt>
                <c:pt idx="512">
                  <c:v>27815.0</c:v>
                </c:pt>
                <c:pt idx="513">
                  <c:v>27816.0</c:v>
                </c:pt>
                <c:pt idx="514">
                  <c:v>27817.0</c:v>
                </c:pt>
                <c:pt idx="515">
                  <c:v>27818.0</c:v>
                </c:pt>
                <c:pt idx="516">
                  <c:v>27819.0</c:v>
                </c:pt>
                <c:pt idx="517">
                  <c:v>27820.0</c:v>
                </c:pt>
                <c:pt idx="518">
                  <c:v>27821.0</c:v>
                </c:pt>
                <c:pt idx="519">
                  <c:v>27822.0</c:v>
                </c:pt>
                <c:pt idx="520">
                  <c:v>27823.0</c:v>
                </c:pt>
                <c:pt idx="521">
                  <c:v>27824.0</c:v>
                </c:pt>
                <c:pt idx="522">
                  <c:v>27825.0</c:v>
                </c:pt>
                <c:pt idx="523">
                  <c:v>27826.0</c:v>
                </c:pt>
                <c:pt idx="524">
                  <c:v>27827.0</c:v>
                </c:pt>
                <c:pt idx="525">
                  <c:v>27828.0</c:v>
                </c:pt>
                <c:pt idx="526">
                  <c:v>27829.0</c:v>
                </c:pt>
                <c:pt idx="527">
                  <c:v>27830.0</c:v>
                </c:pt>
                <c:pt idx="528">
                  <c:v>27831.0</c:v>
                </c:pt>
                <c:pt idx="529">
                  <c:v>27832.0</c:v>
                </c:pt>
                <c:pt idx="530">
                  <c:v>27833.0</c:v>
                </c:pt>
                <c:pt idx="531">
                  <c:v>27834.0</c:v>
                </c:pt>
                <c:pt idx="532">
                  <c:v>27835.0</c:v>
                </c:pt>
                <c:pt idx="533">
                  <c:v>27836.0</c:v>
                </c:pt>
                <c:pt idx="534">
                  <c:v>27837.0</c:v>
                </c:pt>
                <c:pt idx="535">
                  <c:v>27838.0</c:v>
                </c:pt>
                <c:pt idx="536">
                  <c:v>27839.0</c:v>
                </c:pt>
                <c:pt idx="537">
                  <c:v>27840.0</c:v>
                </c:pt>
                <c:pt idx="538">
                  <c:v>27841.0</c:v>
                </c:pt>
                <c:pt idx="539">
                  <c:v>27842.0</c:v>
                </c:pt>
                <c:pt idx="540">
                  <c:v>27843.0</c:v>
                </c:pt>
                <c:pt idx="541">
                  <c:v>27844.0</c:v>
                </c:pt>
                <c:pt idx="542">
                  <c:v>27845.0</c:v>
                </c:pt>
                <c:pt idx="543">
                  <c:v>27846.0</c:v>
                </c:pt>
                <c:pt idx="544">
                  <c:v>27847.0</c:v>
                </c:pt>
                <c:pt idx="545">
                  <c:v>27848.0</c:v>
                </c:pt>
                <c:pt idx="546">
                  <c:v>27849.0</c:v>
                </c:pt>
                <c:pt idx="547">
                  <c:v>27850.0</c:v>
                </c:pt>
                <c:pt idx="548">
                  <c:v>27851.0</c:v>
                </c:pt>
                <c:pt idx="549">
                  <c:v>27852.0</c:v>
                </c:pt>
                <c:pt idx="550">
                  <c:v>27853.0</c:v>
                </c:pt>
                <c:pt idx="551">
                  <c:v>27854.0</c:v>
                </c:pt>
                <c:pt idx="552">
                  <c:v>27855.0</c:v>
                </c:pt>
                <c:pt idx="553">
                  <c:v>27856.0</c:v>
                </c:pt>
                <c:pt idx="554">
                  <c:v>27857.0</c:v>
                </c:pt>
                <c:pt idx="555">
                  <c:v>27858.0</c:v>
                </c:pt>
                <c:pt idx="556">
                  <c:v>27859.0</c:v>
                </c:pt>
                <c:pt idx="557">
                  <c:v>27860.0</c:v>
                </c:pt>
                <c:pt idx="558">
                  <c:v>27861.0</c:v>
                </c:pt>
                <c:pt idx="559">
                  <c:v>27862.0</c:v>
                </c:pt>
                <c:pt idx="560">
                  <c:v>27863.0</c:v>
                </c:pt>
                <c:pt idx="561">
                  <c:v>27864.0</c:v>
                </c:pt>
                <c:pt idx="562">
                  <c:v>27865.0</c:v>
                </c:pt>
                <c:pt idx="563">
                  <c:v>27866.0</c:v>
                </c:pt>
                <c:pt idx="564">
                  <c:v>27867.0</c:v>
                </c:pt>
                <c:pt idx="565">
                  <c:v>27868.0</c:v>
                </c:pt>
                <c:pt idx="566">
                  <c:v>27869.0</c:v>
                </c:pt>
                <c:pt idx="567">
                  <c:v>27870.0</c:v>
                </c:pt>
                <c:pt idx="568">
                  <c:v>27871.0</c:v>
                </c:pt>
                <c:pt idx="569">
                  <c:v>27872.0</c:v>
                </c:pt>
                <c:pt idx="570">
                  <c:v>27873.0</c:v>
                </c:pt>
                <c:pt idx="571">
                  <c:v>27874.0</c:v>
                </c:pt>
                <c:pt idx="572">
                  <c:v>27875.0</c:v>
                </c:pt>
                <c:pt idx="573">
                  <c:v>27876.0</c:v>
                </c:pt>
                <c:pt idx="574">
                  <c:v>27877.0</c:v>
                </c:pt>
                <c:pt idx="575">
                  <c:v>27878.0</c:v>
                </c:pt>
                <c:pt idx="576">
                  <c:v>27879.0</c:v>
                </c:pt>
                <c:pt idx="577">
                  <c:v>27880.0</c:v>
                </c:pt>
                <c:pt idx="578">
                  <c:v>27881.0</c:v>
                </c:pt>
                <c:pt idx="579">
                  <c:v>27882.0</c:v>
                </c:pt>
                <c:pt idx="580">
                  <c:v>27883.0</c:v>
                </c:pt>
                <c:pt idx="581">
                  <c:v>27884.0</c:v>
                </c:pt>
                <c:pt idx="582">
                  <c:v>27885.0</c:v>
                </c:pt>
                <c:pt idx="583">
                  <c:v>27886.0</c:v>
                </c:pt>
                <c:pt idx="584">
                  <c:v>27887.0</c:v>
                </c:pt>
                <c:pt idx="585">
                  <c:v>27888.0</c:v>
                </c:pt>
                <c:pt idx="586">
                  <c:v>27889.0</c:v>
                </c:pt>
                <c:pt idx="587">
                  <c:v>27890.0</c:v>
                </c:pt>
                <c:pt idx="588">
                  <c:v>27891.0</c:v>
                </c:pt>
                <c:pt idx="589">
                  <c:v>27892.0</c:v>
                </c:pt>
                <c:pt idx="590">
                  <c:v>27893.0</c:v>
                </c:pt>
                <c:pt idx="591">
                  <c:v>27894.0</c:v>
                </c:pt>
                <c:pt idx="592">
                  <c:v>27895.0</c:v>
                </c:pt>
                <c:pt idx="593">
                  <c:v>27896.0</c:v>
                </c:pt>
                <c:pt idx="594">
                  <c:v>27897.0</c:v>
                </c:pt>
                <c:pt idx="595">
                  <c:v>27898.0</c:v>
                </c:pt>
                <c:pt idx="596">
                  <c:v>27899.0</c:v>
                </c:pt>
                <c:pt idx="597">
                  <c:v>27900.0</c:v>
                </c:pt>
                <c:pt idx="598">
                  <c:v>27901.0</c:v>
                </c:pt>
                <c:pt idx="599">
                  <c:v>27902.0</c:v>
                </c:pt>
                <c:pt idx="600">
                  <c:v>27903.0</c:v>
                </c:pt>
                <c:pt idx="601">
                  <c:v>27904.0</c:v>
                </c:pt>
                <c:pt idx="602">
                  <c:v>27905.0</c:v>
                </c:pt>
                <c:pt idx="603">
                  <c:v>27906.0</c:v>
                </c:pt>
                <c:pt idx="604">
                  <c:v>27907.0</c:v>
                </c:pt>
                <c:pt idx="605">
                  <c:v>27908.0</c:v>
                </c:pt>
                <c:pt idx="606">
                  <c:v>27909.0</c:v>
                </c:pt>
                <c:pt idx="607">
                  <c:v>27910.0</c:v>
                </c:pt>
                <c:pt idx="608">
                  <c:v>27911.0</c:v>
                </c:pt>
                <c:pt idx="609">
                  <c:v>27912.0</c:v>
                </c:pt>
                <c:pt idx="610">
                  <c:v>27913.0</c:v>
                </c:pt>
                <c:pt idx="611">
                  <c:v>27914.0</c:v>
                </c:pt>
                <c:pt idx="612">
                  <c:v>27915.0</c:v>
                </c:pt>
                <c:pt idx="613">
                  <c:v>27916.0</c:v>
                </c:pt>
                <c:pt idx="614">
                  <c:v>27917.0</c:v>
                </c:pt>
                <c:pt idx="615">
                  <c:v>27918.0</c:v>
                </c:pt>
                <c:pt idx="616">
                  <c:v>27919.0</c:v>
                </c:pt>
                <c:pt idx="617">
                  <c:v>27920.0</c:v>
                </c:pt>
                <c:pt idx="618">
                  <c:v>27921.0</c:v>
                </c:pt>
                <c:pt idx="619">
                  <c:v>27922.0</c:v>
                </c:pt>
                <c:pt idx="620">
                  <c:v>27923.0</c:v>
                </c:pt>
                <c:pt idx="621">
                  <c:v>27924.0</c:v>
                </c:pt>
                <c:pt idx="622">
                  <c:v>27925.0</c:v>
                </c:pt>
                <c:pt idx="623">
                  <c:v>27926.0</c:v>
                </c:pt>
                <c:pt idx="624">
                  <c:v>27927.0</c:v>
                </c:pt>
                <c:pt idx="625">
                  <c:v>27928.0</c:v>
                </c:pt>
                <c:pt idx="626">
                  <c:v>27929.0</c:v>
                </c:pt>
                <c:pt idx="627">
                  <c:v>27930.0</c:v>
                </c:pt>
                <c:pt idx="628">
                  <c:v>27931.0</c:v>
                </c:pt>
                <c:pt idx="629">
                  <c:v>27932.0</c:v>
                </c:pt>
                <c:pt idx="630">
                  <c:v>27933.0</c:v>
                </c:pt>
                <c:pt idx="631">
                  <c:v>27934.0</c:v>
                </c:pt>
                <c:pt idx="632">
                  <c:v>27935.0</c:v>
                </c:pt>
                <c:pt idx="633">
                  <c:v>27936.0</c:v>
                </c:pt>
                <c:pt idx="634">
                  <c:v>27937.0</c:v>
                </c:pt>
                <c:pt idx="635">
                  <c:v>27938.0</c:v>
                </c:pt>
                <c:pt idx="636">
                  <c:v>27939.0</c:v>
                </c:pt>
                <c:pt idx="637">
                  <c:v>27940.0</c:v>
                </c:pt>
                <c:pt idx="638">
                  <c:v>27941.0</c:v>
                </c:pt>
                <c:pt idx="639">
                  <c:v>27942.0</c:v>
                </c:pt>
                <c:pt idx="640">
                  <c:v>27943.0</c:v>
                </c:pt>
                <c:pt idx="641">
                  <c:v>27944.0</c:v>
                </c:pt>
                <c:pt idx="642">
                  <c:v>27945.0</c:v>
                </c:pt>
                <c:pt idx="643">
                  <c:v>27946.0</c:v>
                </c:pt>
                <c:pt idx="644">
                  <c:v>27947.0</c:v>
                </c:pt>
                <c:pt idx="645">
                  <c:v>27948.0</c:v>
                </c:pt>
                <c:pt idx="646">
                  <c:v>27949.0</c:v>
                </c:pt>
                <c:pt idx="647">
                  <c:v>27950.0</c:v>
                </c:pt>
                <c:pt idx="648">
                  <c:v>27951.0</c:v>
                </c:pt>
                <c:pt idx="649">
                  <c:v>27952.0</c:v>
                </c:pt>
                <c:pt idx="650">
                  <c:v>27953.0</c:v>
                </c:pt>
                <c:pt idx="651">
                  <c:v>27954.0</c:v>
                </c:pt>
                <c:pt idx="652">
                  <c:v>27955.0</c:v>
                </c:pt>
                <c:pt idx="653">
                  <c:v>27956.0</c:v>
                </c:pt>
                <c:pt idx="654">
                  <c:v>27957.0</c:v>
                </c:pt>
                <c:pt idx="655">
                  <c:v>27958.0</c:v>
                </c:pt>
                <c:pt idx="656">
                  <c:v>27959.0</c:v>
                </c:pt>
                <c:pt idx="657">
                  <c:v>27960.0</c:v>
                </c:pt>
                <c:pt idx="658">
                  <c:v>27961.0</c:v>
                </c:pt>
                <c:pt idx="659">
                  <c:v>27962.0</c:v>
                </c:pt>
                <c:pt idx="660">
                  <c:v>27963.0</c:v>
                </c:pt>
                <c:pt idx="661">
                  <c:v>27964.0</c:v>
                </c:pt>
                <c:pt idx="662">
                  <c:v>27965.0</c:v>
                </c:pt>
                <c:pt idx="663">
                  <c:v>27966.0</c:v>
                </c:pt>
                <c:pt idx="664">
                  <c:v>27967.0</c:v>
                </c:pt>
                <c:pt idx="665">
                  <c:v>27968.0</c:v>
                </c:pt>
                <c:pt idx="666">
                  <c:v>27969.0</c:v>
                </c:pt>
                <c:pt idx="667">
                  <c:v>27970.0</c:v>
                </c:pt>
                <c:pt idx="668">
                  <c:v>27971.0</c:v>
                </c:pt>
                <c:pt idx="669">
                  <c:v>27972.0</c:v>
                </c:pt>
                <c:pt idx="670">
                  <c:v>27973.0</c:v>
                </c:pt>
                <c:pt idx="671">
                  <c:v>27974.0</c:v>
                </c:pt>
                <c:pt idx="672">
                  <c:v>27975.0</c:v>
                </c:pt>
                <c:pt idx="673">
                  <c:v>27976.0</c:v>
                </c:pt>
                <c:pt idx="674">
                  <c:v>27977.0</c:v>
                </c:pt>
                <c:pt idx="675">
                  <c:v>27978.0</c:v>
                </c:pt>
                <c:pt idx="676">
                  <c:v>27979.0</c:v>
                </c:pt>
                <c:pt idx="677">
                  <c:v>27980.0</c:v>
                </c:pt>
                <c:pt idx="678">
                  <c:v>27981.0</c:v>
                </c:pt>
                <c:pt idx="679">
                  <c:v>27982.0</c:v>
                </c:pt>
                <c:pt idx="680">
                  <c:v>27983.0</c:v>
                </c:pt>
                <c:pt idx="681">
                  <c:v>27984.0</c:v>
                </c:pt>
                <c:pt idx="682">
                  <c:v>27985.0</c:v>
                </c:pt>
                <c:pt idx="683">
                  <c:v>27986.0</c:v>
                </c:pt>
                <c:pt idx="684">
                  <c:v>27987.0</c:v>
                </c:pt>
                <c:pt idx="685">
                  <c:v>27988.0</c:v>
                </c:pt>
                <c:pt idx="686">
                  <c:v>27989.0</c:v>
                </c:pt>
                <c:pt idx="687">
                  <c:v>27990.0</c:v>
                </c:pt>
                <c:pt idx="688">
                  <c:v>27991.0</c:v>
                </c:pt>
                <c:pt idx="689">
                  <c:v>27992.0</c:v>
                </c:pt>
                <c:pt idx="690">
                  <c:v>27993.0</c:v>
                </c:pt>
                <c:pt idx="691">
                  <c:v>27994.0</c:v>
                </c:pt>
                <c:pt idx="692">
                  <c:v>27995.0</c:v>
                </c:pt>
                <c:pt idx="693">
                  <c:v>27996.0</c:v>
                </c:pt>
                <c:pt idx="694">
                  <c:v>27997.0</c:v>
                </c:pt>
                <c:pt idx="695">
                  <c:v>27998.0</c:v>
                </c:pt>
                <c:pt idx="696">
                  <c:v>27999.0</c:v>
                </c:pt>
                <c:pt idx="697">
                  <c:v>28000.0</c:v>
                </c:pt>
                <c:pt idx="698">
                  <c:v>28001.0</c:v>
                </c:pt>
                <c:pt idx="699">
                  <c:v>28002.0</c:v>
                </c:pt>
                <c:pt idx="700">
                  <c:v>28003.0</c:v>
                </c:pt>
                <c:pt idx="701">
                  <c:v>28004.0</c:v>
                </c:pt>
                <c:pt idx="702">
                  <c:v>28005.0</c:v>
                </c:pt>
                <c:pt idx="703">
                  <c:v>28006.0</c:v>
                </c:pt>
                <c:pt idx="704">
                  <c:v>28007.0</c:v>
                </c:pt>
                <c:pt idx="705">
                  <c:v>28008.0</c:v>
                </c:pt>
                <c:pt idx="706">
                  <c:v>28009.0</c:v>
                </c:pt>
                <c:pt idx="707">
                  <c:v>28010.0</c:v>
                </c:pt>
                <c:pt idx="708">
                  <c:v>28011.0</c:v>
                </c:pt>
                <c:pt idx="709">
                  <c:v>28012.0</c:v>
                </c:pt>
                <c:pt idx="710">
                  <c:v>28013.0</c:v>
                </c:pt>
                <c:pt idx="711">
                  <c:v>28014.0</c:v>
                </c:pt>
                <c:pt idx="712">
                  <c:v>28015.0</c:v>
                </c:pt>
                <c:pt idx="713">
                  <c:v>28016.0</c:v>
                </c:pt>
                <c:pt idx="714">
                  <c:v>28017.0</c:v>
                </c:pt>
                <c:pt idx="715">
                  <c:v>28018.0</c:v>
                </c:pt>
                <c:pt idx="716">
                  <c:v>28019.0</c:v>
                </c:pt>
                <c:pt idx="717">
                  <c:v>28020.0</c:v>
                </c:pt>
                <c:pt idx="718">
                  <c:v>28021.0</c:v>
                </c:pt>
                <c:pt idx="719">
                  <c:v>28022.0</c:v>
                </c:pt>
                <c:pt idx="720">
                  <c:v>28023.0</c:v>
                </c:pt>
                <c:pt idx="721">
                  <c:v>28024.0</c:v>
                </c:pt>
                <c:pt idx="722">
                  <c:v>28025.0</c:v>
                </c:pt>
                <c:pt idx="723">
                  <c:v>28026.0</c:v>
                </c:pt>
                <c:pt idx="724">
                  <c:v>28027.0</c:v>
                </c:pt>
                <c:pt idx="725">
                  <c:v>28028.0</c:v>
                </c:pt>
                <c:pt idx="726">
                  <c:v>28029.0</c:v>
                </c:pt>
                <c:pt idx="727">
                  <c:v>28030.0</c:v>
                </c:pt>
                <c:pt idx="728">
                  <c:v>28031.0</c:v>
                </c:pt>
                <c:pt idx="729">
                  <c:v>28032.0</c:v>
                </c:pt>
                <c:pt idx="730">
                  <c:v>28033.0</c:v>
                </c:pt>
              </c:numCache>
            </c:numRef>
          </c:xVal>
          <c:yVal>
            <c:numRef>
              <c:f>Results!$D$2193:$D$2923</c:f>
              <c:numCache>
                <c:formatCode>0.00000</c:formatCode>
                <c:ptCount val="731"/>
                <c:pt idx="0">
                  <c:v>99.32132563877036</c:v>
                </c:pt>
                <c:pt idx="1">
                  <c:v>98.52589179771297</c:v>
                </c:pt>
                <c:pt idx="2">
                  <c:v>93.25810240275284</c:v>
                </c:pt>
                <c:pt idx="3">
                  <c:v>88.57173514083016</c:v>
                </c:pt>
                <c:pt idx="4">
                  <c:v>95.51324723349072</c:v>
                </c:pt>
                <c:pt idx="5">
                  <c:v>98.29605769138666</c:v>
                </c:pt>
                <c:pt idx="6">
                  <c:v>99.78142003988482</c:v>
                </c:pt>
                <c:pt idx="7">
                  <c:v>104.0201380179123</c:v>
                </c:pt>
                <c:pt idx="8">
                  <c:v>115.4139963690807</c:v>
                </c:pt>
                <c:pt idx="9">
                  <c:v>112.7117060940898</c:v>
                </c:pt>
                <c:pt idx="10">
                  <c:v>116.6977678686584</c:v>
                </c:pt>
                <c:pt idx="11">
                  <c:v>120.4211111545887</c:v>
                </c:pt>
                <c:pt idx="12">
                  <c:v>120.0211033880874</c:v>
                </c:pt>
                <c:pt idx="13">
                  <c:v>122.6430234902159</c:v>
                </c:pt>
                <c:pt idx="14">
                  <c:v>120.9408202833073</c:v>
                </c:pt>
                <c:pt idx="15">
                  <c:v>125.9449346259599</c:v>
                </c:pt>
                <c:pt idx="16">
                  <c:v>127.6659829552889</c:v>
                </c:pt>
                <c:pt idx="17">
                  <c:v>133.5289070943308</c:v>
                </c:pt>
                <c:pt idx="18">
                  <c:v>134.8372886418351</c:v>
                </c:pt>
                <c:pt idx="19">
                  <c:v>130.4946963447977</c:v>
                </c:pt>
                <c:pt idx="20">
                  <c:v>128.7397793723872</c:v>
                </c:pt>
                <c:pt idx="21">
                  <c:v>127.5019805053474</c:v>
                </c:pt>
                <c:pt idx="22">
                  <c:v>125.24218414282</c:v>
                </c:pt>
                <c:pt idx="23">
                  <c:v>130.726822712005</c:v>
                </c:pt>
                <c:pt idx="24">
                  <c:v>122.5325534677722</c:v>
                </c:pt>
                <c:pt idx="25">
                  <c:v>118.9852856300471</c:v>
                </c:pt>
                <c:pt idx="26">
                  <c:v>116.5546591485176</c:v>
                </c:pt>
                <c:pt idx="27">
                  <c:v>116.1606859352741</c:v>
                </c:pt>
                <c:pt idx="28">
                  <c:v>115.5571948376068</c:v>
                </c:pt>
                <c:pt idx="29">
                  <c:v>119.5527223975702</c:v>
                </c:pt>
                <c:pt idx="30">
                  <c:v>119.8499405769219</c:v>
                </c:pt>
                <c:pt idx="31">
                  <c:v>114.0528984227225</c:v>
                </c:pt>
                <c:pt idx="32">
                  <c:v>113.7674372732713</c:v>
                </c:pt>
                <c:pt idx="33">
                  <c:v>107.393185003109</c:v>
                </c:pt>
                <c:pt idx="34">
                  <c:v>108.8737089227657</c:v>
                </c:pt>
                <c:pt idx="35">
                  <c:v>111.0805721662398</c:v>
                </c:pt>
                <c:pt idx="36">
                  <c:v>113.2729080750193</c:v>
                </c:pt>
                <c:pt idx="37">
                  <c:v>119.4330786154829</c:v>
                </c:pt>
                <c:pt idx="38">
                  <c:v>118.8937303367013</c:v>
                </c:pt>
                <c:pt idx="39">
                  <c:v>114.5627169914628</c:v>
                </c:pt>
                <c:pt idx="40">
                  <c:v>120.7505615766436</c:v>
                </c:pt>
                <c:pt idx="41">
                  <c:v>117.5654831320729</c:v>
                </c:pt>
                <c:pt idx="42">
                  <c:v>123.2577366130182</c:v>
                </c:pt>
                <c:pt idx="43">
                  <c:v>155.1651211455078</c:v>
                </c:pt>
                <c:pt idx="44">
                  <c:v>176.0519897430127</c:v>
                </c:pt>
                <c:pt idx="45">
                  <c:v>179.5500076813088</c:v>
                </c:pt>
                <c:pt idx="46">
                  <c:v>175.5574511145636</c:v>
                </c:pt>
                <c:pt idx="47">
                  <c:v>168.0209165203868</c:v>
                </c:pt>
                <c:pt idx="48">
                  <c:v>163.0795010227522</c:v>
                </c:pt>
                <c:pt idx="49">
                  <c:v>161.4377773502811</c:v>
                </c:pt>
                <c:pt idx="50">
                  <c:v>157.4590050894444</c:v>
                </c:pt>
                <c:pt idx="51">
                  <c:v>162.7327229074028</c:v>
                </c:pt>
                <c:pt idx="52">
                  <c:v>162.7494371038104</c:v>
                </c:pt>
                <c:pt idx="53">
                  <c:v>166.144643205524</c:v>
                </c:pt>
                <c:pt idx="54">
                  <c:v>161.596622460266</c:v>
                </c:pt>
                <c:pt idx="55">
                  <c:v>163.1217804979892</c:v>
                </c:pt>
                <c:pt idx="56">
                  <c:v>154.1722539019366</c:v>
                </c:pt>
                <c:pt idx="57">
                  <c:v>142.7479283544475</c:v>
                </c:pt>
                <c:pt idx="58">
                  <c:v>145.091171447866</c:v>
                </c:pt>
                <c:pt idx="59">
                  <c:v>162.9841845611641</c:v>
                </c:pt>
                <c:pt idx="60">
                  <c:v>164.0091220909864</c:v>
                </c:pt>
                <c:pt idx="61">
                  <c:v>158.839954784189</c:v>
                </c:pt>
                <c:pt idx="62">
                  <c:v>170.9290299841819</c:v>
                </c:pt>
                <c:pt idx="63">
                  <c:v>174.5112372867497</c:v>
                </c:pt>
                <c:pt idx="64">
                  <c:v>167.8293056491482</c:v>
                </c:pt>
                <c:pt idx="65">
                  <c:v>173.4817219862258</c:v>
                </c:pt>
                <c:pt idx="66">
                  <c:v>174.5311936339671</c:v>
                </c:pt>
                <c:pt idx="67">
                  <c:v>183.0972374432363</c:v>
                </c:pt>
                <c:pt idx="68">
                  <c:v>177.7647250143209</c:v>
                </c:pt>
                <c:pt idx="69">
                  <c:v>194.384075359502</c:v>
                </c:pt>
                <c:pt idx="70">
                  <c:v>183.6059256276294</c:v>
                </c:pt>
                <c:pt idx="71">
                  <c:v>192.8420209113032</c:v>
                </c:pt>
                <c:pt idx="72">
                  <c:v>186.4560904339196</c:v>
                </c:pt>
                <c:pt idx="73">
                  <c:v>184.189606214073</c:v>
                </c:pt>
                <c:pt idx="74">
                  <c:v>189.798832812735</c:v>
                </c:pt>
                <c:pt idx="75">
                  <c:v>187.074814487463</c:v>
                </c:pt>
                <c:pt idx="76">
                  <c:v>189.2830893438617</c:v>
                </c:pt>
                <c:pt idx="77">
                  <c:v>205.8699558953228</c:v>
                </c:pt>
                <c:pt idx="78">
                  <c:v>219.5057160486825</c:v>
                </c:pt>
                <c:pt idx="79">
                  <c:v>253.6042572163597</c:v>
                </c:pt>
                <c:pt idx="80">
                  <c:v>268.8358329705368</c:v>
                </c:pt>
                <c:pt idx="81">
                  <c:v>288.607046023787</c:v>
                </c:pt>
                <c:pt idx="82">
                  <c:v>271.542110057312</c:v>
                </c:pt>
                <c:pt idx="83">
                  <c:v>301.4340076647518</c:v>
                </c:pt>
                <c:pt idx="84">
                  <c:v>268.9892557557615</c:v>
                </c:pt>
                <c:pt idx="85">
                  <c:v>269.4132615081695</c:v>
                </c:pt>
                <c:pt idx="86">
                  <c:v>269.797620918587</c:v>
                </c:pt>
                <c:pt idx="87">
                  <c:v>301.3673281956157</c:v>
                </c:pt>
                <c:pt idx="88">
                  <c:v>304.1137607782254</c:v>
                </c:pt>
                <c:pt idx="89">
                  <c:v>305.077007913823</c:v>
                </c:pt>
                <c:pt idx="90">
                  <c:v>300.1043980782304</c:v>
                </c:pt>
                <c:pt idx="91">
                  <c:v>295.3962487382754</c:v>
                </c:pt>
                <c:pt idx="92">
                  <c:v>264.7631600822097</c:v>
                </c:pt>
                <c:pt idx="93">
                  <c:v>284.1351768661687</c:v>
                </c:pt>
                <c:pt idx="94">
                  <c:v>359.4008495116983</c:v>
                </c:pt>
                <c:pt idx="95">
                  <c:v>383.0062171707567</c:v>
                </c:pt>
                <c:pt idx="96">
                  <c:v>357.6884522520463</c:v>
                </c:pt>
                <c:pt idx="97">
                  <c:v>380.0815306623606</c:v>
                </c:pt>
                <c:pt idx="98">
                  <c:v>437.4061679595149</c:v>
                </c:pt>
                <c:pt idx="99">
                  <c:v>378.0092420715568</c:v>
                </c:pt>
                <c:pt idx="100">
                  <c:v>440.5007267718975</c:v>
                </c:pt>
                <c:pt idx="101">
                  <c:v>430.3503198494575</c:v>
                </c:pt>
                <c:pt idx="102">
                  <c:v>114.0528984227225</c:v>
                </c:pt>
                <c:pt idx="103">
                  <c:v>113.7674372732713</c:v>
                </c:pt>
                <c:pt idx="104">
                  <c:v>107.393185003109</c:v>
                </c:pt>
                <c:pt idx="105">
                  <c:v>108.8737089227657</c:v>
                </c:pt>
                <c:pt idx="106">
                  <c:v>111.0805721662398</c:v>
                </c:pt>
                <c:pt idx="107">
                  <c:v>113.2729080750193</c:v>
                </c:pt>
                <c:pt idx="108">
                  <c:v>119.4330786154829</c:v>
                </c:pt>
                <c:pt idx="109">
                  <c:v>118.8937303367013</c:v>
                </c:pt>
                <c:pt idx="110">
                  <c:v>114.5627169914628</c:v>
                </c:pt>
                <c:pt idx="111">
                  <c:v>509.385691427863</c:v>
                </c:pt>
                <c:pt idx="112">
                  <c:v>158.839954784189</c:v>
                </c:pt>
                <c:pt idx="113">
                  <c:v>170.9290299841819</c:v>
                </c:pt>
                <c:pt idx="114">
                  <c:v>174.5112372867497</c:v>
                </c:pt>
                <c:pt idx="115">
                  <c:v>167.8293056491482</c:v>
                </c:pt>
                <c:pt idx="116">
                  <c:v>173.4817219862258</c:v>
                </c:pt>
                <c:pt idx="117">
                  <c:v>174.5311936339671</c:v>
                </c:pt>
                <c:pt idx="118">
                  <c:v>183.0972374432363</c:v>
                </c:pt>
                <c:pt idx="119">
                  <c:v>177.7647250143209</c:v>
                </c:pt>
                <c:pt idx="120">
                  <c:v>194.384075359502</c:v>
                </c:pt>
                <c:pt idx="121">
                  <c:v>810.384369776966</c:v>
                </c:pt>
                <c:pt idx="122">
                  <c:v>898.2253110672204</c:v>
                </c:pt>
                <c:pt idx="123">
                  <c:v>954.8560144655396</c:v>
                </c:pt>
                <c:pt idx="124">
                  <c:v>1024.735918259787</c:v>
                </c:pt>
                <c:pt idx="125">
                  <c:v>933.144575459879</c:v>
                </c:pt>
                <c:pt idx="126">
                  <c:v>867.4757712615908</c:v>
                </c:pt>
                <c:pt idx="127">
                  <c:v>1012.941623900875</c:v>
                </c:pt>
                <c:pt idx="128">
                  <c:v>1007.867837300778</c:v>
                </c:pt>
                <c:pt idx="129">
                  <c:v>928.9140641721078</c:v>
                </c:pt>
                <c:pt idx="130">
                  <c:v>892.2174520681091</c:v>
                </c:pt>
                <c:pt idx="131">
                  <c:v>984.7118688568104</c:v>
                </c:pt>
                <c:pt idx="132">
                  <c:v>1204.720194508768</c:v>
                </c:pt>
                <c:pt idx="133">
                  <c:v>1417.507941258757</c:v>
                </c:pt>
                <c:pt idx="134">
                  <c:v>1529.067939184206</c:v>
                </c:pt>
                <c:pt idx="135">
                  <c:v>1462.349863399655</c:v>
                </c:pt>
                <c:pt idx="136">
                  <c:v>1220.12643017861</c:v>
                </c:pt>
                <c:pt idx="137">
                  <c:v>1241.788508185961</c:v>
                </c:pt>
                <c:pt idx="138">
                  <c:v>1266.177029876093</c:v>
                </c:pt>
                <c:pt idx="139">
                  <c:v>1368.950240404431</c:v>
                </c:pt>
                <c:pt idx="140">
                  <c:v>1266.609776411897</c:v>
                </c:pt>
                <c:pt idx="141">
                  <c:v>1334.459292378943</c:v>
                </c:pt>
                <c:pt idx="142">
                  <c:v>1267.088484793363</c:v>
                </c:pt>
                <c:pt idx="143">
                  <c:v>1250.629590933076</c:v>
                </c:pt>
                <c:pt idx="144">
                  <c:v>1464.472447607853</c:v>
                </c:pt>
                <c:pt idx="145">
                  <c:v>1456.525926025716</c:v>
                </c:pt>
                <c:pt idx="146">
                  <c:v>1607.266813247621</c:v>
                </c:pt>
                <c:pt idx="147">
                  <c:v>1726.721366016867</c:v>
                </c:pt>
                <c:pt idx="148">
                  <c:v>1738.924774311227</c:v>
                </c:pt>
                <c:pt idx="149">
                  <c:v>1850.691105115515</c:v>
                </c:pt>
                <c:pt idx="150">
                  <c:v>1717.401794340025</c:v>
                </c:pt>
                <c:pt idx="151">
                  <c:v>1606.431911546797</c:v>
                </c:pt>
                <c:pt idx="152">
                  <c:v>1578.462031541916</c:v>
                </c:pt>
                <c:pt idx="153">
                  <c:v>1580.668474701927</c:v>
                </c:pt>
                <c:pt idx="154">
                  <c:v>1630.241975916775</c:v>
                </c:pt>
                <c:pt idx="155">
                  <c:v>1496.491850547952</c:v>
                </c:pt>
                <c:pt idx="156">
                  <c:v>1490.506949409623</c:v>
                </c:pt>
                <c:pt idx="157">
                  <c:v>1599.367607601216</c:v>
                </c:pt>
                <c:pt idx="158">
                  <c:v>1397.969680734261</c:v>
                </c:pt>
                <c:pt idx="159">
                  <c:v>1342.786667021067</c:v>
                </c:pt>
                <c:pt idx="160">
                  <c:v>1311.300584465195</c:v>
                </c:pt>
                <c:pt idx="161">
                  <c:v>1287.854079537448</c:v>
                </c:pt>
                <c:pt idx="162">
                  <c:v>1195.422484165524</c:v>
                </c:pt>
                <c:pt idx="163">
                  <c:v>1168.857540072956</c:v>
                </c:pt>
                <c:pt idx="164">
                  <c:v>1155.463545692105</c:v>
                </c:pt>
                <c:pt idx="165">
                  <c:v>1079.504631471058</c:v>
                </c:pt>
                <c:pt idx="166">
                  <c:v>1113.543065796722</c:v>
                </c:pt>
                <c:pt idx="167">
                  <c:v>1055.191464095583</c:v>
                </c:pt>
                <c:pt idx="168">
                  <c:v>957.3533640526562</c:v>
                </c:pt>
                <c:pt idx="169">
                  <c:v>993.887487467198</c:v>
                </c:pt>
                <c:pt idx="170">
                  <c:v>953.7703441472356</c:v>
                </c:pt>
                <c:pt idx="171">
                  <c:v>1011.885348207995</c:v>
                </c:pt>
                <c:pt idx="172">
                  <c:v>1005.877704730876</c:v>
                </c:pt>
                <c:pt idx="173">
                  <c:v>903.2080991472847</c:v>
                </c:pt>
                <c:pt idx="174">
                  <c:v>941.446573462191</c:v>
                </c:pt>
                <c:pt idx="175">
                  <c:v>939.7861738617287</c:v>
                </c:pt>
                <c:pt idx="176">
                  <c:v>870.1062788711622</c:v>
                </c:pt>
                <c:pt idx="177">
                  <c:v>870.8827376220936</c:v>
                </c:pt>
                <c:pt idx="178">
                  <c:v>861.1401833532107</c:v>
                </c:pt>
                <c:pt idx="179">
                  <c:v>865.548758566884</c:v>
                </c:pt>
                <c:pt idx="180">
                  <c:v>810.384369776966</c:v>
                </c:pt>
                <c:pt idx="181">
                  <c:v>728.010935468203</c:v>
                </c:pt>
                <c:pt idx="182">
                  <c:v>636.5706763103598</c:v>
                </c:pt>
                <c:pt idx="183">
                  <c:v>671.504432937148</c:v>
                </c:pt>
                <c:pt idx="184">
                  <c:v>628.8076192821844</c:v>
                </c:pt>
                <c:pt idx="185">
                  <c:v>687.030546993498</c:v>
                </c:pt>
                <c:pt idx="186">
                  <c:v>669.3125222085862</c:v>
                </c:pt>
                <c:pt idx="187">
                  <c:v>591.2260612842512</c:v>
                </c:pt>
                <c:pt idx="188">
                  <c:v>539.9121012482594</c:v>
                </c:pt>
                <c:pt idx="189">
                  <c:v>494.7335059991798</c:v>
                </c:pt>
                <c:pt idx="190">
                  <c:v>524.382584568197</c:v>
                </c:pt>
                <c:pt idx="191">
                  <c:v>460.152359018403</c:v>
                </c:pt>
                <c:pt idx="192">
                  <c:v>414.441359535053</c:v>
                </c:pt>
                <c:pt idx="193">
                  <c:v>401.4707655704687</c:v>
                </c:pt>
                <c:pt idx="194">
                  <c:v>418.1472435249343</c:v>
                </c:pt>
                <c:pt idx="195">
                  <c:v>401.5875133251517</c:v>
                </c:pt>
                <c:pt idx="196">
                  <c:v>417.2048055100187</c:v>
                </c:pt>
                <c:pt idx="197">
                  <c:v>396.5676694085872</c:v>
                </c:pt>
                <c:pt idx="198">
                  <c:v>369.23740808507</c:v>
                </c:pt>
                <c:pt idx="199">
                  <c:v>357.5244389464197</c:v>
                </c:pt>
                <c:pt idx="200">
                  <c:v>350.27355328916</c:v>
                </c:pt>
                <c:pt idx="201">
                  <c:v>361.9865224278103</c:v>
                </c:pt>
                <c:pt idx="202">
                  <c:v>386.5279815754585</c:v>
                </c:pt>
                <c:pt idx="203">
                  <c:v>350.1138719706979</c:v>
                </c:pt>
                <c:pt idx="204">
                  <c:v>322.1092204917068</c:v>
                </c:pt>
                <c:pt idx="205">
                  <c:v>320.6409133077183</c:v>
                </c:pt>
                <c:pt idx="206">
                  <c:v>334.0236536647608</c:v>
                </c:pt>
                <c:pt idx="207">
                  <c:v>296.5487784762894</c:v>
                </c:pt>
                <c:pt idx="208">
                  <c:v>297.9882740512503</c:v>
                </c:pt>
                <c:pt idx="209">
                  <c:v>274.0756347755328</c:v>
                </c:pt>
                <c:pt idx="210">
                  <c:v>261.6438747127504</c:v>
                </c:pt>
                <c:pt idx="211">
                  <c:v>262.3893175656229</c:v>
                </c:pt>
                <c:pt idx="212">
                  <c:v>264.5795455920472</c:v>
                </c:pt>
                <c:pt idx="213">
                  <c:v>260.6371351444835</c:v>
                </c:pt>
                <c:pt idx="214">
                  <c:v>222.3349731315779</c:v>
                </c:pt>
                <c:pt idx="215">
                  <c:v>232.2966191035945</c:v>
                </c:pt>
                <c:pt idx="216">
                  <c:v>192.2838043297696</c:v>
                </c:pt>
                <c:pt idx="217">
                  <c:v>183.9478012518894</c:v>
                </c:pt>
                <c:pt idx="218">
                  <c:v>190.6166037141936</c:v>
                </c:pt>
                <c:pt idx="219">
                  <c:v>165.3583458706343</c:v>
                </c:pt>
                <c:pt idx="220">
                  <c:v>159.9367607601216</c:v>
                </c:pt>
                <c:pt idx="221">
                  <c:v>154.515175649609</c:v>
                </c:pt>
                <c:pt idx="222">
                  <c:v>153.1597793719808</c:v>
                </c:pt>
                <c:pt idx="223">
                  <c:v>155.8705719272372</c:v>
                </c:pt>
                <c:pt idx="224">
                  <c:v>154.515175649609</c:v>
                </c:pt>
                <c:pt idx="225">
                  <c:v>151.3796120494148</c:v>
                </c:pt>
                <c:pt idx="226">
                  <c:v>141.6711505341507</c:v>
                </c:pt>
                <c:pt idx="227">
                  <c:v>130.5159418306743</c:v>
                </c:pt>
                <c:pt idx="228">
                  <c:v>126.9209315403474</c:v>
                </c:pt>
                <c:pt idx="229">
                  <c:v>128.1132751687541</c:v>
                </c:pt>
                <c:pt idx="230">
                  <c:v>131.971969478977</c:v>
                </c:pt>
                <c:pt idx="231">
                  <c:v>131.971969478977</c:v>
                </c:pt>
                <c:pt idx="232">
                  <c:v>143.2409129281448</c:v>
                </c:pt>
                <c:pt idx="233">
                  <c:v>141.0506849017206</c:v>
                </c:pt>
                <c:pt idx="234">
                  <c:v>117.9492982114687</c:v>
                </c:pt>
                <c:pt idx="235">
                  <c:v>107.1722049738725</c:v>
                </c:pt>
                <c:pt idx="236">
                  <c:v>102.9811131592518</c:v>
                </c:pt>
                <c:pt idx="237">
                  <c:v>103.0082922646298</c:v>
                </c:pt>
                <c:pt idx="238">
                  <c:v>104.0249641775466</c:v>
                </c:pt>
                <c:pt idx="239">
                  <c:v>107.1301869888167</c:v>
                </c:pt>
                <c:pt idx="240">
                  <c:v>99.32942468375013</c:v>
                </c:pt>
                <c:pt idx="241">
                  <c:v>97.48999089331033</c:v>
                </c:pt>
                <c:pt idx="242">
                  <c:v>97.48999089331033</c:v>
                </c:pt>
                <c:pt idx="243">
                  <c:v>95.93198755738135</c:v>
                </c:pt>
                <c:pt idx="244">
                  <c:v>94.87773943397043</c:v>
                </c:pt>
                <c:pt idx="245">
                  <c:v>93.37834577916956</c:v>
                </c:pt>
                <c:pt idx="246">
                  <c:v>86.3526034355646</c:v>
                </c:pt>
                <c:pt idx="247">
                  <c:v>84.69889946150607</c:v>
                </c:pt>
                <c:pt idx="248">
                  <c:v>94.34704267862686</c:v>
                </c:pt>
                <c:pt idx="249">
                  <c:v>94.69129621066148</c:v>
                </c:pt>
                <c:pt idx="250">
                  <c:v>95.37331791957763</c:v>
                </c:pt>
                <c:pt idx="251">
                  <c:v>99.83844230732488</c:v>
                </c:pt>
                <c:pt idx="252">
                  <c:v>93.25768991628591</c:v>
                </c:pt>
                <c:pt idx="253">
                  <c:v>89.38334660025109</c:v>
                </c:pt>
                <c:pt idx="254">
                  <c:v>84.91033024566002</c:v>
                </c:pt>
                <c:pt idx="255">
                  <c:v>83.51990791349338</c:v>
                </c:pt>
                <c:pt idx="256">
                  <c:v>81.85905722985737</c:v>
                </c:pt>
                <c:pt idx="257">
                  <c:v>77.86078786852848</c:v>
                </c:pt>
                <c:pt idx="258">
                  <c:v>72.66646235329212</c:v>
                </c:pt>
                <c:pt idx="259">
                  <c:v>69.9286152853146</c:v>
                </c:pt>
                <c:pt idx="260">
                  <c:v>70.54912083808781</c:v>
                </c:pt>
                <c:pt idx="261">
                  <c:v>70.22644394525208</c:v>
                </c:pt>
                <c:pt idx="262">
                  <c:v>66.71179439548919</c:v>
                </c:pt>
                <c:pt idx="263">
                  <c:v>64.4633650813063</c:v>
                </c:pt>
                <c:pt idx="264">
                  <c:v>62.89263390593745</c:v>
                </c:pt>
                <c:pt idx="265">
                  <c:v>61.73029504041151</c:v>
                </c:pt>
                <c:pt idx="266">
                  <c:v>62.42520926246503</c:v>
                </c:pt>
                <c:pt idx="267">
                  <c:v>63.5843648349612</c:v>
                </c:pt>
                <c:pt idx="268">
                  <c:v>62.00857559301411</c:v>
                </c:pt>
                <c:pt idx="269">
                  <c:v>60.9288048790954</c:v>
                </c:pt>
                <c:pt idx="270">
                  <c:v>58.22665275858155</c:v>
                </c:pt>
                <c:pt idx="271">
                  <c:v>57.50501176715667</c:v>
                </c:pt>
                <c:pt idx="272">
                  <c:v>55.72142252760477</c:v>
                </c:pt>
                <c:pt idx="273">
                  <c:v>54.1407078891432</c:v>
                </c:pt>
                <c:pt idx="274">
                  <c:v>54.58345695735265</c:v>
                </c:pt>
                <c:pt idx="275">
                  <c:v>58.19937453859887</c:v>
                </c:pt>
                <c:pt idx="276">
                  <c:v>58.05202991780508</c:v>
                </c:pt>
                <c:pt idx="277">
                  <c:v>56.06019496313645</c:v>
                </c:pt>
                <c:pt idx="278">
                  <c:v>55.28089726614292</c:v>
                </c:pt>
                <c:pt idx="279">
                  <c:v>60.58098307582863</c:v>
                </c:pt>
                <c:pt idx="280">
                  <c:v>58.69826251793149</c:v>
                </c:pt>
                <c:pt idx="281">
                  <c:v>57.77179152046119</c:v>
                </c:pt>
                <c:pt idx="282">
                  <c:v>57.43269561042706</c:v>
                </c:pt>
                <c:pt idx="283">
                  <c:v>56.94081823988262</c:v>
                </c:pt>
                <c:pt idx="284">
                  <c:v>55.29771630807168</c:v>
                </c:pt>
                <c:pt idx="285">
                  <c:v>55.68770879270296</c:v>
                </c:pt>
                <c:pt idx="286">
                  <c:v>58.58772943434708</c:v>
                </c:pt>
                <c:pt idx="287">
                  <c:v>56.14536999574424</c:v>
                </c:pt>
                <c:pt idx="288">
                  <c:v>60.61797678752902</c:v>
                </c:pt>
                <c:pt idx="289">
                  <c:v>58.47063570934839</c:v>
                </c:pt>
                <c:pt idx="290">
                  <c:v>57.69423345150933</c:v>
                </c:pt>
                <c:pt idx="291">
                  <c:v>63.48678991699498</c:v>
                </c:pt>
                <c:pt idx="292">
                  <c:v>62.65510894653484</c:v>
                </c:pt>
                <c:pt idx="293">
                  <c:v>58.07782952320542</c:v>
                </c:pt>
                <c:pt idx="294">
                  <c:v>62.781231973564</c:v>
                </c:pt>
                <c:pt idx="295">
                  <c:v>89.11055848208935</c:v>
                </c:pt>
                <c:pt idx="296">
                  <c:v>80.27487173311796</c:v>
                </c:pt>
                <c:pt idx="297">
                  <c:v>76.05278073125955</c:v>
                </c:pt>
                <c:pt idx="298">
                  <c:v>69.97364937616598</c:v>
                </c:pt>
                <c:pt idx="299">
                  <c:v>68.58431552985263</c:v>
                </c:pt>
                <c:pt idx="300">
                  <c:v>75.47565151799546</c:v>
                </c:pt>
                <c:pt idx="301">
                  <c:v>69.00644991140251</c:v>
                </c:pt>
                <c:pt idx="302">
                  <c:v>70.55592568786912</c:v>
                </c:pt>
                <c:pt idx="303">
                  <c:v>67.79995234543707</c:v>
                </c:pt>
                <c:pt idx="304">
                  <c:v>67.35720327722762</c:v>
                </c:pt>
                <c:pt idx="305">
                  <c:v>66.50419182616497</c:v>
                </c:pt>
                <c:pt idx="306">
                  <c:v>65.45825602990005</c:v>
                </c:pt>
                <c:pt idx="307">
                  <c:v>66.87877856083416</c:v>
                </c:pt>
                <c:pt idx="308">
                  <c:v>76.37986827635316</c:v>
                </c:pt>
                <c:pt idx="309">
                  <c:v>74.83564211708591</c:v>
                </c:pt>
                <c:pt idx="310">
                  <c:v>79.00887176876562</c:v>
                </c:pt>
                <c:pt idx="311">
                  <c:v>81.89750942281493</c:v>
                </c:pt>
                <c:pt idx="312">
                  <c:v>74.68065245374686</c:v>
                </c:pt>
                <c:pt idx="313">
                  <c:v>78.44375274924415</c:v>
                </c:pt>
                <c:pt idx="314">
                  <c:v>93.23078298144541</c:v>
                </c:pt>
                <c:pt idx="315">
                  <c:v>100.7006208417657</c:v>
                </c:pt>
                <c:pt idx="316">
                  <c:v>103.173998126395</c:v>
                </c:pt>
                <c:pt idx="317">
                  <c:v>100.6769032962011</c:v>
                </c:pt>
                <c:pt idx="318">
                  <c:v>99.40046944655557</c:v>
                </c:pt>
                <c:pt idx="319">
                  <c:v>92.23804060195657</c:v>
                </c:pt>
                <c:pt idx="320">
                  <c:v>90.8791910243404</c:v>
                </c:pt>
                <c:pt idx="321">
                  <c:v>89.62988870079158</c:v>
                </c:pt>
                <c:pt idx="322">
                  <c:v>86.96758784153998</c:v>
                </c:pt>
                <c:pt idx="323">
                  <c:v>86.37419367829808</c:v>
                </c:pt>
                <c:pt idx="324">
                  <c:v>96.2231598743184</c:v>
                </c:pt>
                <c:pt idx="325">
                  <c:v>93.93095159797823</c:v>
                </c:pt>
                <c:pt idx="326">
                  <c:v>95.78455331183734</c:v>
                </c:pt>
                <c:pt idx="327">
                  <c:v>104.2047068504455</c:v>
                </c:pt>
                <c:pt idx="328">
                  <c:v>112.3940659814148</c:v>
                </c:pt>
                <c:pt idx="329">
                  <c:v>114.1473608756782</c:v>
                </c:pt>
                <c:pt idx="330">
                  <c:v>116.0368694368444</c:v>
                </c:pt>
                <c:pt idx="331">
                  <c:v>113.9360835272566</c:v>
                </c:pt>
                <c:pt idx="332">
                  <c:v>105.9286591904978</c:v>
                </c:pt>
                <c:pt idx="333">
                  <c:v>101.3922112896202</c:v>
                </c:pt>
                <c:pt idx="334">
                  <c:v>102.7011666394057</c:v>
                </c:pt>
                <c:pt idx="335">
                  <c:v>102.0835193077588</c:v>
                </c:pt>
                <c:pt idx="336">
                  <c:v>102.2722413592478</c:v>
                </c:pt>
                <c:pt idx="337">
                  <c:v>100.7728953932662</c:v>
                </c:pt>
                <c:pt idx="338">
                  <c:v>97.2468518011977</c:v>
                </c:pt>
                <c:pt idx="339">
                  <c:v>99.50326055947523</c:v>
                </c:pt>
                <c:pt idx="340">
                  <c:v>101.1213607912349</c:v>
                </c:pt>
                <c:pt idx="341">
                  <c:v>102.0494825459974</c:v>
                </c:pt>
                <c:pt idx="342">
                  <c:v>102.962738827161</c:v>
                </c:pt>
                <c:pt idx="343">
                  <c:v>96.51402111659762</c:v>
                </c:pt>
                <c:pt idx="344">
                  <c:v>97.24719176782542</c:v>
                </c:pt>
                <c:pt idx="345">
                  <c:v>97.98847151719666</c:v>
                </c:pt>
                <c:pt idx="346">
                  <c:v>96.62204538595586</c:v>
                </c:pt>
                <c:pt idx="347">
                  <c:v>94.4083000449086</c:v>
                </c:pt>
                <c:pt idx="348">
                  <c:v>94.4083000449086</c:v>
                </c:pt>
                <c:pt idx="349">
                  <c:v>94.4083000449086</c:v>
                </c:pt>
                <c:pt idx="350">
                  <c:v>93.35937107514013</c:v>
                </c:pt>
                <c:pt idx="351">
                  <c:v>91.69897147467772</c:v>
                </c:pt>
                <c:pt idx="352">
                  <c:v>90.66004144194734</c:v>
                </c:pt>
                <c:pt idx="353">
                  <c:v>97.67641003634242</c:v>
                </c:pt>
                <c:pt idx="354">
                  <c:v>103.3217686779146</c:v>
                </c:pt>
                <c:pt idx="355">
                  <c:v>106.033889730112</c:v>
                </c:pt>
                <c:pt idx="356">
                  <c:v>114.1298980006281</c:v>
                </c:pt>
                <c:pt idx="357">
                  <c:v>131.006808746954</c:v>
                </c:pt>
                <c:pt idx="358">
                  <c:v>139.1773837314086</c:v>
                </c:pt>
                <c:pt idx="359">
                  <c:v>127.6194160386263</c:v>
                </c:pt>
                <c:pt idx="360">
                  <c:v>129.909190523389</c:v>
                </c:pt>
                <c:pt idx="361">
                  <c:v>122.6034322813544</c:v>
                </c:pt>
                <c:pt idx="362">
                  <c:v>119.0044472577508</c:v>
                </c:pt>
                <c:pt idx="363">
                  <c:v>122.597289919694</c:v>
                </c:pt>
                <c:pt idx="364">
                  <c:v>125.3083805457514</c:v>
                </c:pt>
                <c:pt idx="365">
                  <c:v>36.02795395690068</c:v>
                </c:pt>
                <c:pt idx="366">
                  <c:v>35.7394171938534</c:v>
                </c:pt>
                <c:pt idx="367">
                  <c:v>33.82857203994831</c:v>
                </c:pt>
                <c:pt idx="368">
                  <c:v>32.12863274844363</c:v>
                </c:pt>
                <c:pt idx="369">
                  <c:v>34.64660637049545</c:v>
                </c:pt>
                <c:pt idx="370">
                  <c:v>35.65604685473239</c:v>
                </c:pt>
                <c:pt idx="371">
                  <c:v>36.19484923133012</c:v>
                </c:pt>
                <c:pt idx="372">
                  <c:v>37.73240760730339</c:v>
                </c:pt>
                <c:pt idx="373">
                  <c:v>41.86543142094352</c:v>
                </c:pt>
                <c:pt idx="374">
                  <c:v>40.88519893834819</c:v>
                </c:pt>
                <c:pt idx="375">
                  <c:v>42.33110845636878</c:v>
                </c:pt>
                <c:pt idx="376">
                  <c:v>43.68171910930256</c:v>
                </c:pt>
                <c:pt idx="377">
                  <c:v>43.53661974316721</c:v>
                </c:pt>
                <c:pt idx="378">
                  <c:v>44.48769863896964</c:v>
                </c:pt>
                <c:pt idx="379">
                  <c:v>43.87023911183007</c:v>
                </c:pt>
                <c:pt idx="380">
                  <c:v>45.68543841543035</c:v>
                </c:pt>
                <c:pt idx="381">
                  <c:v>46.30973384813713</c:v>
                </c:pt>
                <c:pt idx="382">
                  <c:v>48.4364589957901</c:v>
                </c:pt>
                <c:pt idx="383">
                  <c:v>48.9110631137716</c:v>
                </c:pt>
                <c:pt idx="384">
                  <c:v>47.33582522477811</c:v>
                </c:pt>
                <c:pt idx="385">
                  <c:v>46.69924423400338</c:v>
                </c:pt>
                <c:pt idx="386">
                  <c:v>46.25024337439132</c:v>
                </c:pt>
                <c:pt idx="387">
                  <c:v>45.43052174081974</c:v>
                </c:pt>
                <c:pt idx="388">
                  <c:v>47.42002706175663</c:v>
                </c:pt>
                <c:pt idx="389">
                  <c:v>44.4476265914348</c:v>
                </c:pt>
                <c:pt idx="390">
                  <c:v>43.16088578820425</c:v>
                </c:pt>
                <c:pt idx="391">
                  <c:v>42.27919700284248</c:v>
                </c:pt>
                <c:pt idx="392">
                  <c:v>42.13628661883683</c:v>
                </c:pt>
                <c:pt idx="393">
                  <c:v>41.91737542992222</c:v>
                </c:pt>
                <c:pt idx="394">
                  <c:v>43.36671857992647</c:v>
                </c:pt>
                <c:pt idx="395">
                  <c:v>43.47453191016513</c:v>
                </c:pt>
                <c:pt idx="396">
                  <c:v>41.37170488410116</c:v>
                </c:pt>
                <c:pt idx="397">
                  <c:v>41.26815631502228</c:v>
                </c:pt>
                <c:pt idx="398">
                  <c:v>38.95595129941147</c:v>
                </c:pt>
                <c:pt idx="399">
                  <c:v>39.49299857769167</c:v>
                </c:pt>
                <c:pt idx="400">
                  <c:v>40.29351917901987</c:v>
                </c:pt>
                <c:pt idx="401">
                  <c:v>41.08877011502566</c:v>
                </c:pt>
                <c:pt idx="402">
                  <c:v>43.32331883022974</c:v>
                </c:pt>
                <c:pt idx="403">
                  <c:v>43.12767489545835</c:v>
                </c:pt>
                <c:pt idx="404">
                  <c:v>41.55663717132965</c:v>
                </c:pt>
                <c:pt idx="405">
                  <c:v>43.80122440749043</c:v>
                </c:pt>
                <c:pt idx="406">
                  <c:v>42.64586468175079</c:v>
                </c:pt>
                <c:pt idx="407">
                  <c:v>44.71068052068125</c:v>
                </c:pt>
                <c:pt idx="408">
                  <c:v>56.28480897122748</c:v>
                </c:pt>
                <c:pt idx="409">
                  <c:v>63.86134034850301</c:v>
                </c:pt>
                <c:pt idx="410">
                  <c:v>65.13021617563101</c:v>
                </c:pt>
                <c:pt idx="411">
                  <c:v>63.68195072778374</c:v>
                </c:pt>
                <c:pt idx="412">
                  <c:v>60.94813782700627</c:v>
                </c:pt>
                <c:pt idx="413">
                  <c:v>59.15568198848695</c:v>
                </c:pt>
                <c:pt idx="414">
                  <c:v>58.56016089066285</c:v>
                </c:pt>
                <c:pt idx="415">
                  <c:v>57.11689558085652</c:v>
                </c:pt>
                <c:pt idx="416">
                  <c:v>59.02989121905532</c:v>
                </c:pt>
                <c:pt idx="417">
                  <c:v>59.03595414959646</c:v>
                </c:pt>
                <c:pt idx="418">
                  <c:v>60.26753587003792</c:v>
                </c:pt>
                <c:pt idx="419">
                  <c:v>58.61778058383557</c:v>
                </c:pt>
                <c:pt idx="420">
                  <c:v>59.17101850335284</c:v>
                </c:pt>
                <c:pt idx="421">
                  <c:v>55.9246549448224</c:v>
                </c:pt>
                <c:pt idx="422">
                  <c:v>51.78057941857996</c:v>
                </c:pt>
                <c:pt idx="423">
                  <c:v>52.6305706338256</c:v>
                </c:pt>
                <c:pt idx="424">
                  <c:v>59.12110676441148</c:v>
                </c:pt>
                <c:pt idx="425">
                  <c:v>59.4928940104601</c:v>
                </c:pt>
                <c:pt idx="426">
                  <c:v>57.61782316815035</c:v>
                </c:pt>
                <c:pt idx="427">
                  <c:v>62.00303089555138</c:v>
                </c:pt>
                <c:pt idx="428">
                  <c:v>63.30244568820503</c:v>
                </c:pt>
                <c:pt idx="429">
                  <c:v>60.87863263663323</c:v>
                </c:pt>
                <c:pt idx="430">
                  <c:v>62.92899789533021</c:v>
                </c:pt>
                <c:pt idx="431">
                  <c:v>63.30968468097997</c:v>
                </c:pt>
                <c:pt idx="432">
                  <c:v>66.41694316719447</c:v>
                </c:pt>
                <c:pt idx="433">
                  <c:v>64.48262029113564</c:v>
                </c:pt>
                <c:pt idx="434">
                  <c:v>70.5111462414181</c:v>
                </c:pt>
                <c:pt idx="435">
                  <c:v>66.60146541725371</c:v>
                </c:pt>
                <c:pt idx="436">
                  <c:v>69.9517792947787</c:v>
                </c:pt>
                <c:pt idx="437">
                  <c:v>67.63533811025486</c:v>
                </c:pt>
                <c:pt idx="438">
                  <c:v>66.81319051414188</c:v>
                </c:pt>
                <c:pt idx="439">
                  <c:v>68.8478890678584</c:v>
                </c:pt>
                <c:pt idx="440">
                  <c:v>67.85977492248755</c:v>
                </c:pt>
                <c:pt idx="441">
                  <c:v>68.66080757422513</c:v>
                </c:pt>
                <c:pt idx="442">
                  <c:v>74.67755030859743</c:v>
                </c:pt>
                <c:pt idx="443">
                  <c:v>79.62380465843682</c:v>
                </c:pt>
                <c:pt idx="444">
                  <c:v>91.99275627366791</c:v>
                </c:pt>
                <c:pt idx="445">
                  <c:v>97.51787896442185</c:v>
                </c:pt>
                <c:pt idx="446">
                  <c:v>104.6897159186048</c:v>
                </c:pt>
                <c:pt idx="447">
                  <c:v>98.4995576285948</c:v>
                </c:pt>
                <c:pt idx="448">
                  <c:v>109.3425855861762</c:v>
                </c:pt>
                <c:pt idx="449">
                  <c:v>97.57353175607024</c:v>
                </c:pt>
                <c:pt idx="450">
                  <c:v>97.72733618454492</c:v>
                </c:pt>
                <c:pt idx="451">
                  <c:v>97.86675924452085</c:v>
                </c:pt>
                <c:pt idx="452">
                  <c:v>109.3183981840402</c:v>
                </c:pt>
                <c:pt idx="453">
                  <c:v>110.3146429078759</c:v>
                </c:pt>
                <c:pt idx="454">
                  <c:v>110.6640524956682</c:v>
                </c:pt>
                <c:pt idx="455">
                  <c:v>108.8602811801912</c:v>
                </c:pt>
                <c:pt idx="456">
                  <c:v>107.1524406278104</c:v>
                </c:pt>
                <c:pt idx="457">
                  <c:v>96.04055201214359</c:v>
                </c:pt>
                <c:pt idx="458">
                  <c:v>103.0675839638028</c:v>
                </c:pt>
                <c:pt idx="459">
                  <c:v>130.3695573433222</c:v>
                </c:pt>
                <c:pt idx="460">
                  <c:v>138.9322008006735</c:v>
                </c:pt>
                <c:pt idx="461">
                  <c:v>129.7484000115016</c:v>
                </c:pt>
                <c:pt idx="462">
                  <c:v>137.8712960031873</c:v>
                </c:pt>
                <c:pt idx="463">
                  <c:v>158.6653136006701</c:v>
                </c:pt>
                <c:pt idx="464">
                  <c:v>137.1195911960401</c:v>
                </c:pt>
                <c:pt idx="465">
                  <c:v>159.7878381108133</c:v>
                </c:pt>
                <c:pt idx="466">
                  <c:v>156.1058655747688</c:v>
                </c:pt>
                <c:pt idx="467">
                  <c:v>41.37170488410116</c:v>
                </c:pt>
                <c:pt idx="468">
                  <c:v>41.26815631502228</c:v>
                </c:pt>
                <c:pt idx="469">
                  <c:v>38.95595129941147</c:v>
                </c:pt>
                <c:pt idx="470">
                  <c:v>39.49299857769167</c:v>
                </c:pt>
                <c:pt idx="471">
                  <c:v>40.29351917901987</c:v>
                </c:pt>
                <c:pt idx="472">
                  <c:v>41.08877011502566</c:v>
                </c:pt>
                <c:pt idx="473">
                  <c:v>43.32331883022974</c:v>
                </c:pt>
                <c:pt idx="474">
                  <c:v>43.12767489545835</c:v>
                </c:pt>
                <c:pt idx="475">
                  <c:v>41.55663717132965</c:v>
                </c:pt>
                <c:pt idx="476">
                  <c:v>184.7752647182073</c:v>
                </c:pt>
                <c:pt idx="477">
                  <c:v>57.61782316815035</c:v>
                </c:pt>
                <c:pt idx="478">
                  <c:v>62.00303089555138</c:v>
                </c:pt>
                <c:pt idx="479">
                  <c:v>63.30244568820503</c:v>
                </c:pt>
                <c:pt idx="480">
                  <c:v>60.87863263663323</c:v>
                </c:pt>
                <c:pt idx="481">
                  <c:v>62.92899789533021</c:v>
                </c:pt>
                <c:pt idx="482">
                  <c:v>63.30968468097997</c:v>
                </c:pt>
                <c:pt idx="483">
                  <c:v>66.41694316719447</c:v>
                </c:pt>
                <c:pt idx="484">
                  <c:v>64.48262029113564</c:v>
                </c:pt>
                <c:pt idx="485">
                  <c:v>70.5111462414181</c:v>
                </c:pt>
                <c:pt idx="486">
                  <c:v>293.9599383510399</c:v>
                </c:pt>
                <c:pt idx="487">
                  <c:v>325.8234819352865</c:v>
                </c:pt>
                <c:pt idx="488">
                  <c:v>346.3657809980481</c:v>
                </c:pt>
                <c:pt idx="489">
                  <c:v>371.7141131937776</c:v>
                </c:pt>
                <c:pt idx="490">
                  <c:v>338.490143819393</c:v>
                </c:pt>
                <c:pt idx="491">
                  <c:v>314.6693516698255</c:v>
                </c:pt>
                <c:pt idx="492">
                  <c:v>367.4358346731862</c:v>
                </c:pt>
                <c:pt idx="493">
                  <c:v>365.595362359312</c:v>
                </c:pt>
                <c:pt idx="494">
                  <c:v>336.955562349505</c:v>
                </c:pt>
                <c:pt idx="495">
                  <c:v>323.6441829176037</c:v>
                </c:pt>
                <c:pt idx="496">
                  <c:v>357.1957345899356</c:v>
                </c:pt>
                <c:pt idx="497">
                  <c:v>437.0018565455755</c:v>
                </c:pt>
                <c:pt idx="498">
                  <c:v>514.1887758018032</c:v>
                </c:pt>
                <c:pt idx="499">
                  <c:v>554.6562025386152</c:v>
                </c:pt>
                <c:pt idx="500">
                  <c:v>530.4547961739731</c:v>
                </c:pt>
                <c:pt idx="501">
                  <c:v>442.590335613817</c:v>
                </c:pt>
                <c:pt idx="502">
                  <c:v>450.4480675162087</c:v>
                </c:pt>
                <c:pt idx="503">
                  <c:v>459.2947933414827</c:v>
                </c:pt>
                <c:pt idx="504">
                  <c:v>496.5748887601089</c:v>
                </c:pt>
                <c:pt idx="505">
                  <c:v>459.4517684137211</c:v>
                </c:pt>
                <c:pt idx="506">
                  <c:v>484.0635949427913</c:v>
                </c:pt>
                <c:pt idx="507">
                  <c:v>459.6254157489266</c:v>
                </c:pt>
                <c:pt idx="508">
                  <c:v>453.6550940041624</c:v>
                </c:pt>
                <c:pt idx="509">
                  <c:v>531.2247452823927</c:v>
                </c:pt>
                <c:pt idx="510">
                  <c:v>528.3422131389938</c:v>
                </c:pt>
                <c:pt idx="511">
                  <c:v>583.0221694255735</c:v>
                </c:pt>
                <c:pt idx="512">
                  <c:v>626.3532778198079</c:v>
                </c:pt>
                <c:pt idx="513">
                  <c:v>630.7799588907542</c:v>
                </c:pt>
                <c:pt idx="514">
                  <c:v>671.3222310991787</c:v>
                </c:pt>
                <c:pt idx="515">
                  <c:v>622.9726836008737</c:v>
                </c:pt>
                <c:pt idx="517">
                  <c:v>582.7193160369145</c:v>
                </c:pt>
                <c:pt idx="518">
                  <c:v>572.5734833819936</c:v>
                </c:pt>
                <c:pt idx="519">
                  <c:v>573.37385160167</c:v>
                </c:pt>
                <c:pt idx="520">
                  <c:v>591.3562114600819</c:v>
                </c:pt>
                <c:pt idx="521">
                  <c:v>542.8395074438333</c:v>
                </c:pt>
                <c:pt idx="522">
                  <c:v>540.6685361920748</c:v>
                </c:pt>
                <c:pt idx="523">
                  <c:v>580.1568007296322</c:v>
                </c:pt>
                <c:pt idx="524">
                  <c:v>507.101440367572</c:v>
                </c:pt>
                <c:pt idx="525">
                  <c:v>487.0842782477993</c:v>
                </c:pt>
                <c:pt idx="526">
                  <c:v>475.6629734543873</c:v>
                </c:pt>
                <c:pt idx="527">
                  <c:v>467.1579560821932</c:v>
                </c:pt>
                <c:pt idx="528">
                  <c:v>433.6291923367902</c:v>
                </c:pt>
                <c:pt idx="529">
                  <c:v>423.9929880626391</c:v>
                </c:pt>
                <c:pt idx="530">
                  <c:v>419.134432160885</c:v>
                </c:pt>
                <c:pt idx="531">
                  <c:v>391.5809913809543</c:v>
                </c:pt>
                <c:pt idx="532">
                  <c:v>403.9281397578312</c:v>
                </c:pt>
                <c:pt idx="533">
                  <c:v>382.761599683185</c:v>
                </c:pt>
                <c:pt idx="534">
                  <c:v>347.2716730142918</c:v>
                </c:pt>
                <c:pt idx="535">
                  <c:v>360.5241110760028</c:v>
                </c:pt>
                <c:pt idx="536">
                  <c:v>345.9719634569642</c:v>
                </c:pt>
                <c:pt idx="537">
                  <c:v>367.0526797788661</c:v>
                </c:pt>
                <c:pt idx="538">
                  <c:v>364.8734589399264</c:v>
                </c:pt>
                <c:pt idx="539">
                  <c:v>327.6309453211304</c:v>
                </c:pt>
                <c:pt idx="540">
                  <c:v>341.5016219672523</c:v>
                </c:pt>
                <c:pt idx="541">
                  <c:v>340.8993263376805</c:v>
                </c:pt>
                <c:pt idx="542">
                  <c:v>315.6235456098621</c:v>
                </c:pt>
                <c:pt idx="543">
                  <c:v>315.9051993226783</c:v>
                </c:pt>
                <c:pt idx="544">
                  <c:v>312.3711718178652</c:v>
                </c:pt>
                <c:pt idx="545">
                  <c:v>313.9703444405849</c:v>
                </c:pt>
                <c:pt idx="546">
                  <c:v>293.9599383510399</c:v>
                </c:pt>
                <c:pt idx="547">
                  <c:v>264.0796857521014</c:v>
                </c:pt>
                <c:pt idx="548">
                  <c:v>230.9105206653653</c:v>
                </c:pt>
                <c:pt idx="549">
                  <c:v>243.5824394823671</c:v>
                </c:pt>
                <c:pt idx="550">
                  <c:v>228.0945387060316</c:v>
                </c:pt>
                <c:pt idx="551">
                  <c:v>249.2144034010346</c:v>
                </c:pt>
                <c:pt idx="552">
                  <c:v>242.787342776817</c:v>
                </c:pt>
                <c:pt idx="553">
                  <c:v>214.4621527861883</c:v>
                </c:pt>
                <c:pt idx="554">
                  <c:v>195.8484565066324</c:v>
                </c:pt>
                <c:pt idx="555">
                  <c:v>179.4603108691972</c:v>
                </c:pt>
                <c:pt idx="556">
                  <c:v>190.2152583155702</c:v>
                </c:pt>
                <c:pt idx="557">
                  <c:v>166.9162981590617</c:v>
                </c:pt>
                <c:pt idx="558">
                  <c:v>150.3350274790902</c:v>
                </c:pt>
                <c:pt idx="559">
                  <c:v>145.6300564253482</c:v>
                </c:pt>
                <c:pt idx="560">
                  <c:v>151.6793049230165</c:v>
                </c:pt>
                <c:pt idx="561">
                  <c:v>145.6724056660902</c:v>
                </c:pt>
                <c:pt idx="562">
                  <c:v>151.337443664216</c:v>
                </c:pt>
                <c:pt idx="563">
                  <c:v>143.8515005952641</c:v>
                </c:pt>
                <c:pt idx="564">
                  <c:v>133.937684098544</c:v>
                </c:pt>
                <c:pt idx="565">
                  <c:v>129.6889055999497</c:v>
                </c:pt>
                <c:pt idx="566">
                  <c:v>127.0587093865342</c:v>
                </c:pt>
                <c:pt idx="567">
                  <c:v>131.3074878851286</c:v>
                </c:pt>
                <c:pt idx="568">
                  <c:v>140.2096904536118</c:v>
                </c:pt>
                <c:pt idx="569">
                  <c:v>127.0007863659509</c:v>
                </c:pt>
                <c:pt idx="570">
                  <c:v>116.8423406587956</c:v>
                </c:pt>
                <c:pt idx="571">
                  <c:v>116.3097248959763</c:v>
                </c:pt>
                <c:pt idx="572">
                  <c:v>121.1641984976906</c:v>
                </c:pt>
                <c:pt idx="573">
                  <c:v>107.5705108465482</c:v>
                </c:pt>
                <c:pt idx="574">
                  <c:v>108.0926754467719</c:v>
                </c:pt>
                <c:pt idx="575">
                  <c:v>99.41857186153713</c:v>
                </c:pt>
                <c:pt idx="576">
                  <c:v>94.90905815675495</c:v>
                </c:pt>
                <c:pt idx="577">
                  <c:v>95.17946112014751</c:v>
                </c:pt>
                <c:pt idx="578">
                  <c:v>95.9739474400152</c:v>
                </c:pt>
                <c:pt idx="579">
                  <c:v>94.54387206425338</c:v>
                </c:pt>
                <c:pt idx="580">
                  <c:v>80.65009325516295</c:v>
                </c:pt>
                <c:pt idx="581">
                  <c:v>84.26359438502166</c:v>
                </c:pt>
                <c:pt idx="582">
                  <c:v>69.74929104597488</c:v>
                </c:pt>
                <c:pt idx="583">
                  <c:v>66.7254778503401</c:v>
                </c:pt>
                <c:pt idx="584">
                  <c:v>69.14452840684792</c:v>
                </c:pt>
                <c:pt idx="585">
                  <c:v>59.98231329577553</c:v>
                </c:pt>
                <c:pt idx="586">
                  <c:v>58.01568007296321</c:v>
                </c:pt>
                <c:pt idx="587">
                  <c:v>56.0490468501509</c:v>
                </c:pt>
                <c:pt idx="588">
                  <c:v>55.55738854444781</c:v>
                </c:pt>
                <c:pt idx="589">
                  <c:v>56.54070515585398</c:v>
                </c:pt>
                <c:pt idx="590">
                  <c:v>56.0490468501509</c:v>
                </c:pt>
                <c:pt idx="591">
                  <c:v>54.9116482070076</c:v>
                </c:pt>
                <c:pt idx="592">
                  <c:v>51.38998755442626</c:v>
                </c:pt>
                <c:pt idx="593">
                  <c:v>47.34353184147932</c:v>
                </c:pt>
                <c:pt idx="594">
                  <c:v>46.03947287547693</c:v>
                </c:pt>
                <c:pt idx="595">
                  <c:v>46.47198523945078</c:v>
                </c:pt>
                <c:pt idx="596">
                  <c:v>47.8716933086733</c:v>
                </c:pt>
                <c:pt idx="597">
                  <c:v>47.8716933086733</c:v>
                </c:pt>
                <c:pt idx="598">
                  <c:v>51.95940531934598</c:v>
                </c:pt>
                <c:pt idx="599">
                  <c:v>51.1649189994783</c:v>
                </c:pt>
                <c:pt idx="600">
                  <c:v>42.78509029034492</c:v>
                </c:pt>
                <c:pt idx="601">
                  <c:v>38.87579270036417</c:v>
                </c:pt>
                <c:pt idx="602">
                  <c:v>37.35551030426055</c:v>
                </c:pt>
                <c:pt idx="603">
                  <c:v>37.36536929024214</c:v>
                </c:pt>
                <c:pt idx="604">
                  <c:v>37.73415825507191</c:v>
                </c:pt>
                <c:pt idx="605">
                  <c:v>38.8605510388054</c:v>
                </c:pt>
                <c:pt idx="606">
                  <c:v>36.03089181559063</c:v>
                </c:pt>
                <c:pt idx="607">
                  <c:v>35.36365307826488</c:v>
                </c:pt>
                <c:pt idx="608">
                  <c:v>35.36365307826488</c:v>
                </c:pt>
                <c:pt idx="609">
                  <c:v>34.7985008102042</c:v>
                </c:pt>
                <c:pt idx="610">
                  <c:v>34.41608139921545</c:v>
                </c:pt>
                <c:pt idx="611">
                  <c:v>33.8721892873149</c:v>
                </c:pt>
                <c:pt idx="612">
                  <c:v>31.32366186844969</c:v>
                </c:pt>
                <c:pt idx="613">
                  <c:v>30.72379501958769</c:v>
                </c:pt>
                <c:pt idx="614">
                  <c:v>34.22357572992816</c:v>
                </c:pt>
                <c:pt idx="615">
                  <c:v>34.34845072854378</c:v>
                </c:pt>
                <c:pt idx="616">
                  <c:v>34.59584821914721</c:v>
                </c:pt>
                <c:pt idx="617">
                  <c:v>36.21553356687073</c:v>
                </c:pt>
                <c:pt idx="618">
                  <c:v>33.82842241404126</c:v>
                </c:pt>
                <c:pt idx="619">
                  <c:v>32.42303780297601</c:v>
                </c:pt>
                <c:pt idx="620">
                  <c:v>30.80048971236972</c:v>
                </c:pt>
                <c:pt idx="621">
                  <c:v>30.2961260075785</c:v>
                </c:pt>
                <c:pt idx="622">
                  <c:v>29.69366675147723</c:v>
                </c:pt>
                <c:pt idx="623">
                  <c:v>28.24332903668325</c:v>
                </c:pt>
                <c:pt idx="624">
                  <c:v>26.3591322713207</c:v>
                </c:pt>
                <c:pt idx="625">
                  <c:v>25.36600186884423</c:v>
                </c:pt>
                <c:pt idx="626">
                  <c:v>25.5910849045522</c:v>
                </c:pt>
                <c:pt idx="627">
                  <c:v>25.47403664564833</c:v>
                </c:pt>
                <c:pt idx="628">
                  <c:v>24.19912784495398</c:v>
                </c:pt>
                <c:pt idx="629">
                  <c:v>23.38352951009741</c:v>
                </c:pt>
                <c:pt idx="630">
                  <c:v>22.8137603280924</c:v>
                </c:pt>
                <c:pt idx="631">
                  <c:v>22.39213193298024</c:v>
                </c:pt>
                <c:pt idx="632">
                  <c:v>22.64420607149101</c:v>
                </c:pt>
                <c:pt idx="633">
                  <c:v>23.06467975452122</c:v>
                </c:pt>
                <c:pt idx="634">
                  <c:v>22.49307580250462</c:v>
                </c:pt>
                <c:pt idx="635">
                  <c:v>22.10139829201147</c:v>
                </c:pt>
                <c:pt idx="636">
                  <c:v>21.12121592376072</c:v>
                </c:pt>
                <c:pt idx="637">
                  <c:v>20.85944688025211</c:v>
                </c:pt>
                <c:pt idx="638">
                  <c:v>20.21246527194869</c:v>
                </c:pt>
                <c:pt idx="639">
                  <c:v>19.6390746748415</c:v>
                </c:pt>
                <c:pt idx="640">
                  <c:v>19.79967807941069</c:v>
                </c:pt>
                <c:pt idx="641">
                  <c:v>21.11132098481139</c:v>
                </c:pt>
                <c:pt idx="642">
                  <c:v>21.0578729948695</c:v>
                </c:pt>
                <c:pt idx="643">
                  <c:v>20.33535205009735</c:v>
                </c:pt>
                <c:pt idx="644">
                  <c:v>20.05266853409077</c:v>
                </c:pt>
                <c:pt idx="645">
                  <c:v>21.9752289337925</c:v>
                </c:pt>
                <c:pt idx="646">
                  <c:v>21.29228829503857</c:v>
                </c:pt>
                <c:pt idx="647">
                  <c:v>20.956218934057</c:v>
                </c:pt>
                <c:pt idx="648">
                  <c:v>20.83321481832343</c:v>
                </c:pt>
                <c:pt idx="649">
                  <c:v>20.65479054594845</c:v>
                </c:pt>
                <c:pt idx="650">
                  <c:v>20.05876949644011</c:v>
                </c:pt>
                <c:pt idx="651">
                  <c:v>20.20023590548639</c:v>
                </c:pt>
                <c:pt idx="652">
                  <c:v>21.25219337261902</c:v>
                </c:pt>
                <c:pt idx="653">
                  <c:v>20.3662485583078</c:v>
                </c:pt>
                <c:pt idx="654">
                  <c:v>21.98864808353968</c:v>
                </c:pt>
                <c:pt idx="655">
                  <c:v>21.20971863412994</c:v>
                </c:pt>
                <c:pt idx="656">
                  <c:v>20.92808541369557</c:v>
                </c:pt>
                <c:pt idx="657">
                  <c:v>23.02928529487999</c:v>
                </c:pt>
                <c:pt idx="658">
                  <c:v>22.72760019837266</c:v>
                </c:pt>
                <c:pt idx="659">
                  <c:v>21.06723157913618</c:v>
                </c:pt>
                <c:pt idx="660">
                  <c:v>22.77335023827081</c:v>
                </c:pt>
                <c:pt idx="661">
                  <c:v>32.32408626665775</c:v>
                </c:pt>
                <c:pt idx="662">
                  <c:v>29.11901713047543</c:v>
                </c:pt>
                <c:pt idx="663">
                  <c:v>27.58749004665425</c:v>
                </c:pt>
                <c:pt idx="664">
                  <c:v>25.38233759675815</c:v>
                </c:pt>
                <c:pt idx="665">
                  <c:v>24.87836873081903</c:v>
                </c:pt>
                <c:pt idx="666">
                  <c:v>27.37814140386343</c:v>
                </c:pt>
                <c:pt idx="667">
                  <c:v>25.0314943356606</c:v>
                </c:pt>
                <c:pt idx="668">
                  <c:v>25.5935533050999</c:v>
                </c:pt>
                <c:pt idx="669">
                  <c:v>24.59384775295382</c:v>
                </c:pt>
                <c:pt idx="670">
                  <c:v>24.43324434838464</c:v>
                </c:pt>
                <c:pt idx="671">
                  <c:v>24.1238218040726</c:v>
                </c:pt>
                <c:pt idx="672">
                  <c:v>23.74441761803947</c:v>
                </c:pt>
                <c:pt idx="673">
                  <c:v>24.25969991023693</c:v>
                </c:pt>
                <c:pt idx="674">
                  <c:v>27.70613823161069</c:v>
                </c:pt>
                <c:pt idx="675">
                  <c:v>27.14598351551814</c:v>
                </c:pt>
                <c:pt idx="676">
                  <c:v>28.659786566125</c:v>
                </c:pt>
                <c:pt idx="677">
                  <c:v>29.70761495271707</c:v>
                </c:pt>
                <c:pt idx="678">
                  <c:v>27.08976235235238</c:v>
                </c:pt>
                <c:pt idx="679">
                  <c:v>28.45479451749349</c:v>
                </c:pt>
                <c:pt idx="680">
                  <c:v>33.81866215557389</c:v>
                </c:pt>
                <c:pt idx="681">
                  <c:v>36.528281391587</c:v>
                </c:pt>
                <c:pt idx="682">
                  <c:v>37.42547766193041</c:v>
                </c:pt>
                <c:pt idx="683">
                  <c:v>36.51967805656225</c:v>
                </c:pt>
                <c:pt idx="684">
                  <c:v>36.05666269034256</c:v>
                </c:pt>
                <c:pt idx="685">
                  <c:v>33.45855342253735</c:v>
                </c:pt>
                <c:pt idx="686">
                  <c:v>32.96564246205779</c:v>
                </c:pt>
                <c:pt idx="687">
                  <c:v>32.51246882284596</c:v>
                </c:pt>
                <c:pt idx="688">
                  <c:v>31.54674215579175</c:v>
                </c:pt>
                <c:pt idx="689">
                  <c:v>31.33149354272624</c:v>
                </c:pt>
                <c:pt idx="690">
                  <c:v>34.90412105601407</c:v>
                </c:pt>
                <c:pt idx="691">
                  <c:v>34.07264228034848</c:v>
                </c:pt>
                <c:pt idx="692">
                  <c:v>34.74502030965741</c:v>
                </c:pt>
                <c:pt idx="693">
                  <c:v>37.79935835889295</c:v>
                </c:pt>
                <c:pt idx="694">
                  <c:v>40.76997772799159</c:v>
                </c:pt>
                <c:pt idx="695">
                  <c:v>41.40597032391334</c:v>
                </c:pt>
                <c:pt idx="696">
                  <c:v>42.09137325228799</c:v>
                </c:pt>
                <c:pt idx="697">
                  <c:v>41.32933128861942</c:v>
                </c:pt>
                <c:pt idx="698">
                  <c:v>38.42470719643453</c:v>
                </c:pt>
                <c:pt idx="699">
                  <c:v>36.77914985968372</c:v>
                </c:pt>
                <c:pt idx="700">
                  <c:v>37.25396211949209</c:v>
                </c:pt>
                <c:pt idx="701">
                  <c:v>37.02991587883773</c:v>
                </c:pt>
                <c:pt idx="702">
                  <c:v>37.0983731747706</c:v>
                </c:pt>
                <c:pt idx="703">
                  <c:v>36.55449836157779</c:v>
                </c:pt>
                <c:pt idx="704">
                  <c:v>35.27545647034188</c:v>
                </c:pt>
                <c:pt idx="705">
                  <c:v>36.0939492796992</c:v>
                </c:pt>
                <c:pt idx="706">
                  <c:v>36.68090117822211</c:v>
                </c:pt>
                <c:pt idx="707">
                  <c:v>37.0175693371691</c:v>
                </c:pt>
                <c:pt idx="708">
                  <c:v>37.34884517382356</c:v>
                </c:pt>
                <c:pt idx="709">
                  <c:v>35.00962846217573</c:v>
                </c:pt>
                <c:pt idx="710">
                  <c:v>35.27557979030294</c:v>
                </c:pt>
                <c:pt idx="711">
                  <c:v>35.54447262381849</c:v>
                </c:pt>
                <c:pt idx="712">
                  <c:v>35.04881333388013</c:v>
                </c:pt>
                <c:pt idx="713">
                  <c:v>34.24579631103422</c:v>
                </c:pt>
                <c:pt idx="714">
                  <c:v>34.24579631103422</c:v>
                </c:pt>
                <c:pt idx="715">
                  <c:v>34.24579631103422</c:v>
                </c:pt>
                <c:pt idx="716">
                  <c:v>33.86530637713703</c:v>
                </c:pt>
                <c:pt idx="717">
                  <c:v>33.26301074756516</c:v>
                </c:pt>
                <c:pt idx="718">
                  <c:v>32.88614784181029</c:v>
                </c:pt>
                <c:pt idx="719">
                  <c:v>35.4312750140239</c:v>
                </c:pt>
                <c:pt idx="720">
                  <c:v>37.47908015456827</c:v>
                </c:pt>
                <c:pt idx="721">
                  <c:v>38.46287866677787</c:v>
                </c:pt>
                <c:pt idx="722">
                  <c:v>41.39963581665407</c:v>
                </c:pt>
                <c:pt idx="723">
                  <c:v>47.52158958028769</c:v>
                </c:pt>
                <c:pt idx="724">
                  <c:v>50.48539516230287</c:v>
                </c:pt>
                <c:pt idx="725">
                  <c:v>46.29284210088504</c:v>
                </c:pt>
                <c:pt idx="726">
                  <c:v>47.12343803965405</c:v>
                </c:pt>
                <c:pt idx="727">
                  <c:v>44.47333726953781</c:v>
                </c:pt>
                <c:pt idx="728">
                  <c:v>43.16783650333224</c:v>
                </c:pt>
                <c:pt idx="729">
                  <c:v>44.47110918084017</c:v>
                </c:pt>
                <c:pt idx="730">
                  <c:v>45.45453391485776</c:v>
                </c:pt>
              </c:numCache>
            </c:numRef>
          </c:yVal>
          <c:smooth val="1"/>
        </c:ser>
        <c:ser>
          <c:idx val="1"/>
          <c:order val="9"/>
          <c:marker>
            <c:symbol val="none"/>
          </c:marker>
          <c:xVal>
            <c:numRef>
              <c:f>Results!$A$2193:$A$2923</c:f>
              <c:numCache>
                <c:formatCode>m/d/yyyy</c:formatCode>
                <c:ptCount val="731"/>
                <c:pt idx="0">
                  <c:v>27303.0</c:v>
                </c:pt>
                <c:pt idx="1">
                  <c:v>27304.0</c:v>
                </c:pt>
                <c:pt idx="2">
                  <c:v>27305.0</c:v>
                </c:pt>
                <c:pt idx="3">
                  <c:v>27306.0</c:v>
                </c:pt>
                <c:pt idx="4">
                  <c:v>27307.0</c:v>
                </c:pt>
                <c:pt idx="5">
                  <c:v>27308.0</c:v>
                </c:pt>
                <c:pt idx="6">
                  <c:v>27309.0</c:v>
                </c:pt>
                <c:pt idx="7">
                  <c:v>27310.0</c:v>
                </c:pt>
                <c:pt idx="8">
                  <c:v>27311.0</c:v>
                </c:pt>
                <c:pt idx="9">
                  <c:v>27312.0</c:v>
                </c:pt>
                <c:pt idx="10">
                  <c:v>27313.0</c:v>
                </c:pt>
                <c:pt idx="11">
                  <c:v>27314.0</c:v>
                </c:pt>
                <c:pt idx="12">
                  <c:v>27315.0</c:v>
                </c:pt>
                <c:pt idx="13">
                  <c:v>27316.0</c:v>
                </c:pt>
                <c:pt idx="14">
                  <c:v>27317.0</c:v>
                </c:pt>
                <c:pt idx="15">
                  <c:v>27318.0</c:v>
                </c:pt>
                <c:pt idx="16">
                  <c:v>27319.0</c:v>
                </c:pt>
                <c:pt idx="17">
                  <c:v>27320.0</c:v>
                </c:pt>
                <c:pt idx="18">
                  <c:v>27321.0</c:v>
                </c:pt>
                <c:pt idx="19">
                  <c:v>27322.0</c:v>
                </c:pt>
                <c:pt idx="20">
                  <c:v>27323.0</c:v>
                </c:pt>
                <c:pt idx="21">
                  <c:v>27324.0</c:v>
                </c:pt>
                <c:pt idx="22">
                  <c:v>27325.0</c:v>
                </c:pt>
                <c:pt idx="23">
                  <c:v>27326.0</c:v>
                </c:pt>
                <c:pt idx="24">
                  <c:v>27327.0</c:v>
                </c:pt>
                <c:pt idx="25">
                  <c:v>27328.0</c:v>
                </c:pt>
                <c:pt idx="26">
                  <c:v>27329.0</c:v>
                </c:pt>
                <c:pt idx="27">
                  <c:v>27330.0</c:v>
                </c:pt>
                <c:pt idx="28">
                  <c:v>27331.0</c:v>
                </c:pt>
                <c:pt idx="29">
                  <c:v>27332.0</c:v>
                </c:pt>
                <c:pt idx="30">
                  <c:v>27333.0</c:v>
                </c:pt>
                <c:pt idx="31">
                  <c:v>27334.0</c:v>
                </c:pt>
                <c:pt idx="32">
                  <c:v>27335.0</c:v>
                </c:pt>
                <c:pt idx="33">
                  <c:v>27336.0</c:v>
                </c:pt>
                <c:pt idx="34">
                  <c:v>27337.0</c:v>
                </c:pt>
                <c:pt idx="35">
                  <c:v>27338.0</c:v>
                </c:pt>
                <c:pt idx="36">
                  <c:v>27339.0</c:v>
                </c:pt>
                <c:pt idx="37">
                  <c:v>27340.0</c:v>
                </c:pt>
                <c:pt idx="38">
                  <c:v>27341.0</c:v>
                </c:pt>
                <c:pt idx="39">
                  <c:v>27342.0</c:v>
                </c:pt>
                <c:pt idx="40">
                  <c:v>27343.0</c:v>
                </c:pt>
                <c:pt idx="41">
                  <c:v>27344.0</c:v>
                </c:pt>
                <c:pt idx="42">
                  <c:v>27345.0</c:v>
                </c:pt>
                <c:pt idx="43">
                  <c:v>27346.0</c:v>
                </c:pt>
                <c:pt idx="44">
                  <c:v>27347.0</c:v>
                </c:pt>
                <c:pt idx="45">
                  <c:v>27348.0</c:v>
                </c:pt>
                <c:pt idx="46">
                  <c:v>27349.0</c:v>
                </c:pt>
                <c:pt idx="47">
                  <c:v>27350.0</c:v>
                </c:pt>
                <c:pt idx="48">
                  <c:v>27351.0</c:v>
                </c:pt>
                <c:pt idx="49">
                  <c:v>27352.0</c:v>
                </c:pt>
                <c:pt idx="50">
                  <c:v>27353.0</c:v>
                </c:pt>
                <c:pt idx="51">
                  <c:v>27354.0</c:v>
                </c:pt>
                <c:pt idx="52">
                  <c:v>27355.0</c:v>
                </c:pt>
                <c:pt idx="53">
                  <c:v>27356.0</c:v>
                </c:pt>
                <c:pt idx="54">
                  <c:v>27357.0</c:v>
                </c:pt>
                <c:pt idx="55">
                  <c:v>27358.0</c:v>
                </c:pt>
                <c:pt idx="56">
                  <c:v>27359.0</c:v>
                </c:pt>
                <c:pt idx="57">
                  <c:v>27360.0</c:v>
                </c:pt>
                <c:pt idx="58">
                  <c:v>27361.0</c:v>
                </c:pt>
                <c:pt idx="59">
                  <c:v>27362.0</c:v>
                </c:pt>
                <c:pt idx="60">
                  <c:v>27363.0</c:v>
                </c:pt>
                <c:pt idx="61">
                  <c:v>27364.0</c:v>
                </c:pt>
                <c:pt idx="62">
                  <c:v>27365.0</c:v>
                </c:pt>
                <c:pt idx="63">
                  <c:v>27366.0</c:v>
                </c:pt>
                <c:pt idx="64">
                  <c:v>27367.0</c:v>
                </c:pt>
                <c:pt idx="65">
                  <c:v>27368.0</c:v>
                </c:pt>
                <c:pt idx="66">
                  <c:v>27369.0</c:v>
                </c:pt>
                <c:pt idx="67">
                  <c:v>27370.0</c:v>
                </c:pt>
                <c:pt idx="68">
                  <c:v>27371.0</c:v>
                </c:pt>
                <c:pt idx="69">
                  <c:v>27372.0</c:v>
                </c:pt>
                <c:pt idx="70">
                  <c:v>27373.0</c:v>
                </c:pt>
                <c:pt idx="71">
                  <c:v>27374.0</c:v>
                </c:pt>
                <c:pt idx="72">
                  <c:v>27375.0</c:v>
                </c:pt>
                <c:pt idx="73">
                  <c:v>27376.0</c:v>
                </c:pt>
                <c:pt idx="74">
                  <c:v>27377.0</c:v>
                </c:pt>
                <c:pt idx="75">
                  <c:v>27378.0</c:v>
                </c:pt>
                <c:pt idx="76">
                  <c:v>27379.0</c:v>
                </c:pt>
                <c:pt idx="77">
                  <c:v>27380.0</c:v>
                </c:pt>
                <c:pt idx="78">
                  <c:v>27381.0</c:v>
                </c:pt>
                <c:pt idx="79">
                  <c:v>27382.0</c:v>
                </c:pt>
                <c:pt idx="80">
                  <c:v>27383.0</c:v>
                </c:pt>
                <c:pt idx="81">
                  <c:v>27384.0</c:v>
                </c:pt>
                <c:pt idx="82">
                  <c:v>27385.0</c:v>
                </c:pt>
                <c:pt idx="83">
                  <c:v>27386.0</c:v>
                </c:pt>
                <c:pt idx="84">
                  <c:v>27387.0</c:v>
                </c:pt>
                <c:pt idx="85">
                  <c:v>27388.0</c:v>
                </c:pt>
                <c:pt idx="86">
                  <c:v>27389.0</c:v>
                </c:pt>
                <c:pt idx="87">
                  <c:v>27390.0</c:v>
                </c:pt>
                <c:pt idx="88">
                  <c:v>27391.0</c:v>
                </c:pt>
                <c:pt idx="89">
                  <c:v>27392.0</c:v>
                </c:pt>
                <c:pt idx="90">
                  <c:v>27393.0</c:v>
                </c:pt>
                <c:pt idx="91">
                  <c:v>27394.0</c:v>
                </c:pt>
                <c:pt idx="92">
                  <c:v>27395.0</c:v>
                </c:pt>
                <c:pt idx="93">
                  <c:v>27396.0</c:v>
                </c:pt>
                <c:pt idx="94">
                  <c:v>27397.0</c:v>
                </c:pt>
                <c:pt idx="95">
                  <c:v>27398.0</c:v>
                </c:pt>
                <c:pt idx="96">
                  <c:v>27399.0</c:v>
                </c:pt>
                <c:pt idx="97">
                  <c:v>27400.0</c:v>
                </c:pt>
                <c:pt idx="98">
                  <c:v>27401.0</c:v>
                </c:pt>
                <c:pt idx="99">
                  <c:v>27402.0</c:v>
                </c:pt>
                <c:pt idx="100">
                  <c:v>27403.0</c:v>
                </c:pt>
                <c:pt idx="101">
                  <c:v>27404.0</c:v>
                </c:pt>
                <c:pt idx="102">
                  <c:v>27405.0</c:v>
                </c:pt>
                <c:pt idx="103">
                  <c:v>27406.0</c:v>
                </c:pt>
                <c:pt idx="104">
                  <c:v>27407.0</c:v>
                </c:pt>
                <c:pt idx="105">
                  <c:v>27408.0</c:v>
                </c:pt>
                <c:pt idx="106">
                  <c:v>27409.0</c:v>
                </c:pt>
                <c:pt idx="107">
                  <c:v>27410.0</c:v>
                </c:pt>
                <c:pt idx="108">
                  <c:v>27411.0</c:v>
                </c:pt>
                <c:pt idx="109">
                  <c:v>27412.0</c:v>
                </c:pt>
                <c:pt idx="110">
                  <c:v>27413.0</c:v>
                </c:pt>
                <c:pt idx="111">
                  <c:v>27414.0</c:v>
                </c:pt>
                <c:pt idx="112">
                  <c:v>27415.0</c:v>
                </c:pt>
                <c:pt idx="113">
                  <c:v>27416.0</c:v>
                </c:pt>
                <c:pt idx="114">
                  <c:v>27417.0</c:v>
                </c:pt>
                <c:pt idx="115">
                  <c:v>27418.0</c:v>
                </c:pt>
                <c:pt idx="116">
                  <c:v>27419.0</c:v>
                </c:pt>
                <c:pt idx="117">
                  <c:v>27420.0</c:v>
                </c:pt>
                <c:pt idx="118">
                  <c:v>27421.0</c:v>
                </c:pt>
                <c:pt idx="119">
                  <c:v>27422.0</c:v>
                </c:pt>
                <c:pt idx="120">
                  <c:v>27423.0</c:v>
                </c:pt>
                <c:pt idx="121">
                  <c:v>27424.0</c:v>
                </c:pt>
                <c:pt idx="122">
                  <c:v>27425.0</c:v>
                </c:pt>
                <c:pt idx="123">
                  <c:v>27426.0</c:v>
                </c:pt>
                <c:pt idx="124">
                  <c:v>27427.0</c:v>
                </c:pt>
                <c:pt idx="125">
                  <c:v>27428.0</c:v>
                </c:pt>
                <c:pt idx="126">
                  <c:v>27429.0</c:v>
                </c:pt>
                <c:pt idx="127">
                  <c:v>27430.0</c:v>
                </c:pt>
                <c:pt idx="128">
                  <c:v>27431.0</c:v>
                </c:pt>
                <c:pt idx="129">
                  <c:v>27432.0</c:v>
                </c:pt>
                <c:pt idx="130">
                  <c:v>27433.0</c:v>
                </c:pt>
                <c:pt idx="131">
                  <c:v>27434.0</c:v>
                </c:pt>
                <c:pt idx="132">
                  <c:v>27435.0</c:v>
                </c:pt>
                <c:pt idx="133">
                  <c:v>27436.0</c:v>
                </c:pt>
                <c:pt idx="134">
                  <c:v>27437.0</c:v>
                </c:pt>
                <c:pt idx="135">
                  <c:v>27438.0</c:v>
                </c:pt>
                <c:pt idx="136">
                  <c:v>27439.0</c:v>
                </c:pt>
                <c:pt idx="137">
                  <c:v>27440.0</c:v>
                </c:pt>
                <c:pt idx="138">
                  <c:v>27441.0</c:v>
                </c:pt>
                <c:pt idx="139">
                  <c:v>27442.0</c:v>
                </c:pt>
                <c:pt idx="140">
                  <c:v>27443.0</c:v>
                </c:pt>
                <c:pt idx="141">
                  <c:v>27444.0</c:v>
                </c:pt>
                <c:pt idx="142">
                  <c:v>27445.0</c:v>
                </c:pt>
                <c:pt idx="143">
                  <c:v>27446.0</c:v>
                </c:pt>
                <c:pt idx="144">
                  <c:v>27447.0</c:v>
                </c:pt>
                <c:pt idx="145">
                  <c:v>27448.0</c:v>
                </c:pt>
                <c:pt idx="146">
                  <c:v>27449.0</c:v>
                </c:pt>
                <c:pt idx="147">
                  <c:v>27450.0</c:v>
                </c:pt>
                <c:pt idx="148">
                  <c:v>27451.0</c:v>
                </c:pt>
                <c:pt idx="149">
                  <c:v>27452.0</c:v>
                </c:pt>
                <c:pt idx="150">
                  <c:v>27453.0</c:v>
                </c:pt>
                <c:pt idx="151">
                  <c:v>27454.0</c:v>
                </c:pt>
                <c:pt idx="152">
                  <c:v>27455.0</c:v>
                </c:pt>
                <c:pt idx="153">
                  <c:v>27456.0</c:v>
                </c:pt>
                <c:pt idx="154">
                  <c:v>27457.0</c:v>
                </c:pt>
                <c:pt idx="155">
                  <c:v>27458.0</c:v>
                </c:pt>
                <c:pt idx="156">
                  <c:v>27459.0</c:v>
                </c:pt>
                <c:pt idx="157">
                  <c:v>27460.0</c:v>
                </c:pt>
                <c:pt idx="158">
                  <c:v>27461.0</c:v>
                </c:pt>
                <c:pt idx="159">
                  <c:v>27462.0</c:v>
                </c:pt>
                <c:pt idx="160">
                  <c:v>27463.0</c:v>
                </c:pt>
                <c:pt idx="161">
                  <c:v>27464.0</c:v>
                </c:pt>
                <c:pt idx="162">
                  <c:v>27465.0</c:v>
                </c:pt>
                <c:pt idx="163">
                  <c:v>27466.0</c:v>
                </c:pt>
                <c:pt idx="164">
                  <c:v>27467.0</c:v>
                </c:pt>
                <c:pt idx="165">
                  <c:v>27468.0</c:v>
                </c:pt>
                <c:pt idx="166">
                  <c:v>27469.0</c:v>
                </c:pt>
                <c:pt idx="167">
                  <c:v>27470.0</c:v>
                </c:pt>
                <c:pt idx="168">
                  <c:v>27471.0</c:v>
                </c:pt>
                <c:pt idx="169">
                  <c:v>27472.0</c:v>
                </c:pt>
                <c:pt idx="170">
                  <c:v>27473.0</c:v>
                </c:pt>
                <c:pt idx="171">
                  <c:v>27474.0</c:v>
                </c:pt>
                <c:pt idx="172">
                  <c:v>27475.0</c:v>
                </c:pt>
                <c:pt idx="173">
                  <c:v>27476.0</c:v>
                </c:pt>
                <c:pt idx="174">
                  <c:v>27477.0</c:v>
                </c:pt>
                <c:pt idx="175">
                  <c:v>27478.0</c:v>
                </c:pt>
                <c:pt idx="176">
                  <c:v>27479.0</c:v>
                </c:pt>
                <c:pt idx="177">
                  <c:v>27480.0</c:v>
                </c:pt>
                <c:pt idx="178">
                  <c:v>27481.0</c:v>
                </c:pt>
                <c:pt idx="179">
                  <c:v>27482.0</c:v>
                </c:pt>
                <c:pt idx="180">
                  <c:v>27483.0</c:v>
                </c:pt>
                <c:pt idx="181">
                  <c:v>27484.0</c:v>
                </c:pt>
                <c:pt idx="182">
                  <c:v>27485.0</c:v>
                </c:pt>
                <c:pt idx="183">
                  <c:v>27486.0</c:v>
                </c:pt>
                <c:pt idx="184">
                  <c:v>27487.0</c:v>
                </c:pt>
                <c:pt idx="185">
                  <c:v>27488.0</c:v>
                </c:pt>
                <c:pt idx="186">
                  <c:v>27489.0</c:v>
                </c:pt>
                <c:pt idx="187">
                  <c:v>27490.0</c:v>
                </c:pt>
                <c:pt idx="188">
                  <c:v>27491.0</c:v>
                </c:pt>
                <c:pt idx="189">
                  <c:v>27492.0</c:v>
                </c:pt>
                <c:pt idx="190">
                  <c:v>27493.0</c:v>
                </c:pt>
                <c:pt idx="191">
                  <c:v>27494.0</c:v>
                </c:pt>
                <c:pt idx="192">
                  <c:v>27495.0</c:v>
                </c:pt>
                <c:pt idx="193">
                  <c:v>27496.0</c:v>
                </c:pt>
                <c:pt idx="194">
                  <c:v>27497.0</c:v>
                </c:pt>
                <c:pt idx="195">
                  <c:v>27498.0</c:v>
                </c:pt>
                <c:pt idx="196">
                  <c:v>27499.0</c:v>
                </c:pt>
                <c:pt idx="197">
                  <c:v>27500.0</c:v>
                </c:pt>
                <c:pt idx="198">
                  <c:v>27501.0</c:v>
                </c:pt>
                <c:pt idx="199">
                  <c:v>27502.0</c:v>
                </c:pt>
                <c:pt idx="200">
                  <c:v>27503.0</c:v>
                </c:pt>
                <c:pt idx="201">
                  <c:v>27504.0</c:v>
                </c:pt>
                <c:pt idx="202">
                  <c:v>27505.0</c:v>
                </c:pt>
                <c:pt idx="203">
                  <c:v>27506.0</c:v>
                </c:pt>
                <c:pt idx="204">
                  <c:v>27507.0</c:v>
                </c:pt>
                <c:pt idx="205">
                  <c:v>27508.0</c:v>
                </c:pt>
                <c:pt idx="206">
                  <c:v>27509.0</c:v>
                </c:pt>
                <c:pt idx="207">
                  <c:v>27510.0</c:v>
                </c:pt>
                <c:pt idx="208">
                  <c:v>27511.0</c:v>
                </c:pt>
                <c:pt idx="209">
                  <c:v>27512.0</c:v>
                </c:pt>
                <c:pt idx="210">
                  <c:v>27513.0</c:v>
                </c:pt>
                <c:pt idx="211">
                  <c:v>27514.0</c:v>
                </c:pt>
                <c:pt idx="212">
                  <c:v>27515.0</c:v>
                </c:pt>
                <c:pt idx="213">
                  <c:v>27516.0</c:v>
                </c:pt>
                <c:pt idx="214">
                  <c:v>27517.0</c:v>
                </c:pt>
                <c:pt idx="215">
                  <c:v>27518.0</c:v>
                </c:pt>
                <c:pt idx="216">
                  <c:v>27519.0</c:v>
                </c:pt>
                <c:pt idx="217">
                  <c:v>27520.0</c:v>
                </c:pt>
                <c:pt idx="218">
                  <c:v>27521.0</c:v>
                </c:pt>
                <c:pt idx="219">
                  <c:v>27522.0</c:v>
                </c:pt>
                <c:pt idx="220">
                  <c:v>27523.0</c:v>
                </c:pt>
                <c:pt idx="221">
                  <c:v>27524.0</c:v>
                </c:pt>
                <c:pt idx="222">
                  <c:v>27525.0</c:v>
                </c:pt>
                <c:pt idx="223">
                  <c:v>27526.0</c:v>
                </c:pt>
                <c:pt idx="224">
                  <c:v>27527.0</c:v>
                </c:pt>
                <c:pt idx="225">
                  <c:v>27528.0</c:v>
                </c:pt>
                <c:pt idx="226">
                  <c:v>27529.0</c:v>
                </c:pt>
                <c:pt idx="227">
                  <c:v>27530.0</c:v>
                </c:pt>
                <c:pt idx="228">
                  <c:v>27531.0</c:v>
                </c:pt>
                <c:pt idx="229">
                  <c:v>27532.0</c:v>
                </c:pt>
                <c:pt idx="230">
                  <c:v>27533.0</c:v>
                </c:pt>
                <c:pt idx="231">
                  <c:v>27534.0</c:v>
                </c:pt>
                <c:pt idx="232">
                  <c:v>27535.0</c:v>
                </c:pt>
                <c:pt idx="233">
                  <c:v>27536.0</c:v>
                </c:pt>
                <c:pt idx="234">
                  <c:v>27537.0</c:v>
                </c:pt>
                <c:pt idx="235">
                  <c:v>27538.0</c:v>
                </c:pt>
                <c:pt idx="236">
                  <c:v>27539.0</c:v>
                </c:pt>
                <c:pt idx="237">
                  <c:v>27540.0</c:v>
                </c:pt>
                <c:pt idx="238">
                  <c:v>27541.0</c:v>
                </c:pt>
                <c:pt idx="239">
                  <c:v>27542.0</c:v>
                </c:pt>
                <c:pt idx="240">
                  <c:v>27543.0</c:v>
                </c:pt>
                <c:pt idx="241">
                  <c:v>27544.0</c:v>
                </c:pt>
                <c:pt idx="242">
                  <c:v>27545.0</c:v>
                </c:pt>
                <c:pt idx="243">
                  <c:v>27546.0</c:v>
                </c:pt>
                <c:pt idx="244">
                  <c:v>27547.0</c:v>
                </c:pt>
                <c:pt idx="245">
                  <c:v>27548.0</c:v>
                </c:pt>
                <c:pt idx="246">
                  <c:v>27549.0</c:v>
                </c:pt>
                <c:pt idx="247">
                  <c:v>27550.0</c:v>
                </c:pt>
                <c:pt idx="248">
                  <c:v>27551.0</c:v>
                </c:pt>
                <c:pt idx="249">
                  <c:v>27552.0</c:v>
                </c:pt>
                <c:pt idx="250">
                  <c:v>27553.0</c:v>
                </c:pt>
                <c:pt idx="251">
                  <c:v>27554.0</c:v>
                </c:pt>
                <c:pt idx="252">
                  <c:v>27555.0</c:v>
                </c:pt>
                <c:pt idx="253">
                  <c:v>27556.0</c:v>
                </c:pt>
                <c:pt idx="254">
                  <c:v>27557.0</c:v>
                </c:pt>
                <c:pt idx="255">
                  <c:v>27558.0</c:v>
                </c:pt>
                <c:pt idx="256">
                  <c:v>27559.0</c:v>
                </c:pt>
                <c:pt idx="257">
                  <c:v>27560.0</c:v>
                </c:pt>
                <c:pt idx="258">
                  <c:v>27561.0</c:v>
                </c:pt>
                <c:pt idx="259">
                  <c:v>27562.0</c:v>
                </c:pt>
                <c:pt idx="260">
                  <c:v>27563.0</c:v>
                </c:pt>
                <c:pt idx="261">
                  <c:v>27564.0</c:v>
                </c:pt>
                <c:pt idx="262">
                  <c:v>27565.0</c:v>
                </c:pt>
                <c:pt idx="263">
                  <c:v>27566.0</c:v>
                </c:pt>
                <c:pt idx="264">
                  <c:v>27567.0</c:v>
                </c:pt>
                <c:pt idx="265">
                  <c:v>27568.0</c:v>
                </c:pt>
                <c:pt idx="266">
                  <c:v>27569.0</c:v>
                </c:pt>
                <c:pt idx="267">
                  <c:v>27570.0</c:v>
                </c:pt>
                <c:pt idx="268">
                  <c:v>27571.0</c:v>
                </c:pt>
                <c:pt idx="269">
                  <c:v>27572.0</c:v>
                </c:pt>
                <c:pt idx="270">
                  <c:v>27573.0</c:v>
                </c:pt>
                <c:pt idx="271">
                  <c:v>27574.0</c:v>
                </c:pt>
                <c:pt idx="272">
                  <c:v>27575.0</c:v>
                </c:pt>
                <c:pt idx="273">
                  <c:v>27576.0</c:v>
                </c:pt>
                <c:pt idx="274">
                  <c:v>27577.0</c:v>
                </c:pt>
                <c:pt idx="275">
                  <c:v>27578.0</c:v>
                </c:pt>
                <c:pt idx="276">
                  <c:v>27579.0</c:v>
                </c:pt>
                <c:pt idx="277">
                  <c:v>27580.0</c:v>
                </c:pt>
                <c:pt idx="278">
                  <c:v>27581.0</c:v>
                </c:pt>
                <c:pt idx="279">
                  <c:v>27582.0</c:v>
                </c:pt>
                <c:pt idx="280">
                  <c:v>27583.0</c:v>
                </c:pt>
                <c:pt idx="281">
                  <c:v>27584.0</c:v>
                </c:pt>
                <c:pt idx="282">
                  <c:v>27585.0</c:v>
                </c:pt>
                <c:pt idx="283">
                  <c:v>27586.0</c:v>
                </c:pt>
                <c:pt idx="284">
                  <c:v>27587.0</c:v>
                </c:pt>
                <c:pt idx="285">
                  <c:v>27588.0</c:v>
                </c:pt>
                <c:pt idx="286">
                  <c:v>27589.0</c:v>
                </c:pt>
                <c:pt idx="287">
                  <c:v>27590.0</c:v>
                </c:pt>
                <c:pt idx="288">
                  <c:v>27591.0</c:v>
                </c:pt>
                <c:pt idx="289">
                  <c:v>27592.0</c:v>
                </c:pt>
                <c:pt idx="290">
                  <c:v>27593.0</c:v>
                </c:pt>
                <c:pt idx="291">
                  <c:v>27594.0</c:v>
                </c:pt>
                <c:pt idx="292">
                  <c:v>27595.0</c:v>
                </c:pt>
                <c:pt idx="293">
                  <c:v>27596.0</c:v>
                </c:pt>
                <c:pt idx="294">
                  <c:v>27597.0</c:v>
                </c:pt>
                <c:pt idx="295">
                  <c:v>27598.0</c:v>
                </c:pt>
                <c:pt idx="296">
                  <c:v>27599.0</c:v>
                </c:pt>
                <c:pt idx="297">
                  <c:v>27600.0</c:v>
                </c:pt>
                <c:pt idx="298">
                  <c:v>27601.0</c:v>
                </c:pt>
                <c:pt idx="299">
                  <c:v>27602.0</c:v>
                </c:pt>
                <c:pt idx="300">
                  <c:v>27603.0</c:v>
                </c:pt>
                <c:pt idx="301">
                  <c:v>27604.0</c:v>
                </c:pt>
                <c:pt idx="302">
                  <c:v>27605.0</c:v>
                </c:pt>
                <c:pt idx="303">
                  <c:v>27606.0</c:v>
                </c:pt>
                <c:pt idx="304">
                  <c:v>27607.0</c:v>
                </c:pt>
                <c:pt idx="305">
                  <c:v>27608.0</c:v>
                </c:pt>
                <c:pt idx="306">
                  <c:v>27609.0</c:v>
                </c:pt>
                <c:pt idx="307">
                  <c:v>27610.0</c:v>
                </c:pt>
                <c:pt idx="308">
                  <c:v>27611.0</c:v>
                </c:pt>
                <c:pt idx="309">
                  <c:v>27612.0</c:v>
                </c:pt>
                <c:pt idx="310">
                  <c:v>27613.0</c:v>
                </c:pt>
                <c:pt idx="311">
                  <c:v>27614.0</c:v>
                </c:pt>
                <c:pt idx="312">
                  <c:v>27615.0</c:v>
                </c:pt>
                <c:pt idx="313">
                  <c:v>27616.0</c:v>
                </c:pt>
                <c:pt idx="314">
                  <c:v>27617.0</c:v>
                </c:pt>
                <c:pt idx="315">
                  <c:v>27618.0</c:v>
                </c:pt>
                <c:pt idx="316">
                  <c:v>27619.0</c:v>
                </c:pt>
                <c:pt idx="317">
                  <c:v>27620.0</c:v>
                </c:pt>
                <c:pt idx="318">
                  <c:v>27621.0</c:v>
                </c:pt>
                <c:pt idx="319">
                  <c:v>27622.0</c:v>
                </c:pt>
                <c:pt idx="320">
                  <c:v>27623.0</c:v>
                </c:pt>
                <c:pt idx="321">
                  <c:v>27624.0</c:v>
                </c:pt>
                <c:pt idx="322">
                  <c:v>27625.0</c:v>
                </c:pt>
                <c:pt idx="323">
                  <c:v>27626.0</c:v>
                </c:pt>
                <c:pt idx="324">
                  <c:v>27627.0</c:v>
                </c:pt>
                <c:pt idx="325">
                  <c:v>27628.0</c:v>
                </c:pt>
                <c:pt idx="326">
                  <c:v>27629.0</c:v>
                </c:pt>
                <c:pt idx="327">
                  <c:v>27630.0</c:v>
                </c:pt>
                <c:pt idx="328">
                  <c:v>27631.0</c:v>
                </c:pt>
                <c:pt idx="329">
                  <c:v>27632.0</c:v>
                </c:pt>
                <c:pt idx="330">
                  <c:v>27633.0</c:v>
                </c:pt>
                <c:pt idx="331">
                  <c:v>27634.0</c:v>
                </c:pt>
                <c:pt idx="332">
                  <c:v>27635.0</c:v>
                </c:pt>
                <c:pt idx="333">
                  <c:v>27636.0</c:v>
                </c:pt>
                <c:pt idx="334">
                  <c:v>27637.0</c:v>
                </c:pt>
                <c:pt idx="335">
                  <c:v>27638.0</c:v>
                </c:pt>
                <c:pt idx="336">
                  <c:v>27639.0</c:v>
                </c:pt>
                <c:pt idx="337">
                  <c:v>27640.0</c:v>
                </c:pt>
                <c:pt idx="338">
                  <c:v>27641.0</c:v>
                </c:pt>
                <c:pt idx="339">
                  <c:v>27642.0</c:v>
                </c:pt>
                <c:pt idx="340">
                  <c:v>27643.0</c:v>
                </c:pt>
                <c:pt idx="341">
                  <c:v>27644.0</c:v>
                </c:pt>
                <c:pt idx="342">
                  <c:v>27645.0</c:v>
                </c:pt>
                <c:pt idx="343">
                  <c:v>27646.0</c:v>
                </c:pt>
                <c:pt idx="344">
                  <c:v>27647.0</c:v>
                </c:pt>
                <c:pt idx="345">
                  <c:v>27648.0</c:v>
                </c:pt>
                <c:pt idx="346">
                  <c:v>27649.0</c:v>
                </c:pt>
                <c:pt idx="347">
                  <c:v>27650.0</c:v>
                </c:pt>
                <c:pt idx="348">
                  <c:v>27651.0</c:v>
                </c:pt>
                <c:pt idx="349">
                  <c:v>27652.0</c:v>
                </c:pt>
                <c:pt idx="350">
                  <c:v>27653.0</c:v>
                </c:pt>
                <c:pt idx="351">
                  <c:v>27654.0</c:v>
                </c:pt>
                <c:pt idx="352">
                  <c:v>27655.0</c:v>
                </c:pt>
                <c:pt idx="353">
                  <c:v>27656.0</c:v>
                </c:pt>
                <c:pt idx="354">
                  <c:v>27657.0</c:v>
                </c:pt>
                <c:pt idx="355">
                  <c:v>27658.0</c:v>
                </c:pt>
                <c:pt idx="356">
                  <c:v>27659.0</c:v>
                </c:pt>
                <c:pt idx="357">
                  <c:v>27660.0</c:v>
                </c:pt>
                <c:pt idx="358">
                  <c:v>27661.0</c:v>
                </c:pt>
                <c:pt idx="359">
                  <c:v>27662.0</c:v>
                </c:pt>
                <c:pt idx="360">
                  <c:v>27663.0</c:v>
                </c:pt>
                <c:pt idx="361">
                  <c:v>27664.0</c:v>
                </c:pt>
                <c:pt idx="362">
                  <c:v>27665.0</c:v>
                </c:pt>
                <c:pt idx="363">
                  <c:v>27666.0</c:v>
                </c:pt>
                <c:pt idx="364">
                  <c:v>27667.0</c:v>
                </c:pt>
                <c:pt idx="365">
                  <c:v>27668.0</c:v>
                </c:pt>
                <c:pt idx="366">
                  <c:v>27669.0</c:v>
                </c:pt>
                <c:pt idx="367">
                  <c:v>27670.0</c:v>
                </c:pt>
                <c:pt idx="368">
                  <c:v>27671.0</c:v>
                </c:pt>
                <c:pt idx="369">
                  <c:v>27672.0</c:v>
                </c:pt>
                <c:pt idx="370">
                  <c:v>27673.0</c:v>
                </c:pt>
                <c:pt idx="371">
                  <c:v>27674.0</c:v>
                </c:pt>
                <c:pt idx="372">
                  <c:v>27675.0</c:v>
                </c:pt>
                <c:pt idx="373">
                  <c:v>27676.0</c:v>
                </c:pt>
                <c:pt idx="374">
                  <c:v>27677.0</c:v>
                </c:pt>
                <c:pt idx="375">
                  <c:v>27678.0</c:v>
                </c:pt>
                <c:pt idx="376">
                  <c:v>27679.0</c:v>
                </c:pt>
                <c:pt idx="377">
                  <c:v>27680.0</c:v>
                </c:pt>
                <c:pt idx="378">
                  <c:v>27681.0</c:v>
                </c:pt>
                <c:pt idx="379">
                  <c:v>27682.0</c:v>
                </c:pt>
                <c:pt idx="380">
                  <c:v>27683.0</c:v>
                </c:pt>
                <c:pt idx="381">
                  <c:v>27684.0</c:v>
                </c:pt>
                <c:pt idx="382">
                  <c:v>27685.0</c:v>
                </c:pt>
                <c:pt idx="383">
                  <c:v>27686.0</c:v>
                </c:pt>
                <c:pt idx="384">
                  <c:v>27687.0</c:v>
                </c:pt>
                <c:pt idx="385">
                  <c:v>27688.0</c:v>
                </c:pt>
                <c:pt idx="386">
                  <c:v>27689.0</c:v>
                </c:pt>
                <c:pt idx="387">
                  <c:v>27690.0</c:v>
                </c:pt>
                <c:pt idx="388">
                  <c:v>27691.0</c:v>
                </c:pt>
                <c:pt idx="389">
                  <c:v>27692.0</c:v>
                </c:pt>
                <c:pt idx="390">
                  <c:v>27693.0</c:v>
                </c:pt>
                <c:pt idx="391">
                  <c:v>27694.0</c:v>
                </c:pt>
                <c:pt idx="392">
                  <c:v>27695.0</c:v>
                </c:pt>
                <c:pt idx="393">
                  <c:v>27696.0</c:v>
                </c:pt>
                <c:pt idx="394">
                  <c:v>27697.0</c:v>
                </c:pt>
                <c:pt idx="395">
                  <c:v>27698.0</c:v>
                </c:pt>
                <c:pt idx="396">
                  <c:v>27699.0</c:v>
                </c:pt>
                <c:pt idx="397">
                  <c:v>27700.0</c:v>
                </c:pt>
                <c:pt idx="398">
                  <c:v>27701.0</c:v>
                </c:pt>
                <c:pt idx="399">
                  <c:v>27702.0</c:v>
                </c:pt>
                <c:pt idx="400">
                  <c:v>27703.0</c:v>
                </c:pt>
                <c:pt idx="401">
                  <c:v>27704.0</c:v>
                </c:pt>
                <c:pt idx="402">
                  <c:v>27705.0</c:v>
                </c:pt>
                <c:pt idx="403">
                  <c:v>27706.0</c:v>
                </c:pt>
                <c:pt idx="404">
                  <c:v>27707.0</c:v>
                </c:pt>
                <c:pt idx="405">
                  <c:v>27708.0</c:v>
                </c:pt>
                <c:pt idx="406">
                  <c:v>27709.0</c:v>
                </c:pt>
                <c:pt idx="407">
                  <c:v>27710.0</c:v>
                </c:pt>
                <c:pt idx="408">
                  <c:v>27711.0</c:v>
                </c:pt>
                <c:pt idx="409">
                  <c:v>27712.0</c:v>
                </c:pt>
                <c:pt idx="410">
                  <c:v>27713.0</c:v>
                </c:pt>
                <c:pt idx="411">
                  <c:v>27714.0</c:v>
                </c:pt>
                <c:pt idx="412">
                  <c:v>27715.0</c:v>
                </c:pt>
                <c:pt idx="413">
                  <c:v>27716.0</c:v>
                </c:pt>
                <c:pt idx="414">
                  <c:v>27717.0</c:v>
                </c:pt>
                <c:pt idx="415">
                  <c:v>27718.0</c:v>
                </c:pt>
                <c:pt idx="416">
                  <c:v>27719.0</c:v>
                </c:pt>
                <c:pt idx="417">
                  <c:v>27720.0</c:v>
                </c:pt>
                <c:pt idx="418">
                  <c:v>27721.0</c:v>
                </c:pt>
                <c:pt idx="419">
                  <c:v>27722.0</c:v>
                </c:pt>
                <c:pt idx="420">
                  <c:v>27723.0</c:v>
                </c:pt>
                <c:pt idx="421">
                  <c:v>27724.0</c:v>
                </c:pt>
                <c:pt idx="422">
                  <c:v>27725.0</c:v>
                </c:pt>
                <c:pt idx="423">
                  <c:v>27726.0</c:v>
                </c:pt>
                <c:pt idx="424">
                  <c:v>27727.0</c:v>
                </c:pt>
                <c:pt idx="425">
                  <c:v>27728.0</c:v>
                </c:pt>
                <c:pt idx="426">
                  <c:v>27729.0</c:v>
                </c:pt>
                <c:pt idx="427">
                  <c:v>27730.0</c:v>
                </c:pt>
                <c:pt idx="428">
                  <c:v>27731.0</c:v>
                </c:pt>
                <c:pt idx="429">
                  <c:v>27732.0</c:v>
                </c:pt>
                <c:pt idx="430">
                  <c:v>27733.0</c:v>
                </c:pt>
                <c:pt idx="431">
                  <c:v>27734.0</c:v>
                </c:pt>
                <c:pt idx="432">
                  <c:v>27735.0</c:v>
                </c:pt>
                <c:pt idx="433">
                  <c:v>27736.0</c:v>
                </c:pt>
                <c:pt idx="434">
                  <c:v>27737.0</c:v>
                </c:pt>
                <c:pt idx="435">
                  <c:v>27738.0</c:v>
                </c:pt>
                <c:pt idx="436">
                  <c:v>27739.0</c:v>
                </c:pt>
                <c:pt idx="437">
                  <c:v>27740.0</c:v>
                </c:pt>
                <c:pt idx="438">
                  <c:v>27741.0</c:v>
                </c:pt>
                <c:pt idx="439">
                  <c:v>27742.0</c:v>
                </c:pt>
                <c:pt idx="440">
                  <c:v>27743.0</c:v>
                </c:pt>
                <c:pt idx="441">
                  <c:v>27744.0</c:v>
                </c:pt>
                <c:pt idx="442">
                  <c:v>27745.0</c:v>
                </c:pt>
                <c:pt idx="443">
                  <c:v>27746.0</c:v>
                </c:pt>
                <c:pt idx="444">
                  <c:v>27747.0</c:v>
                </c:pt>
                <c:pt idx="445">
                  <c:v>27748.0</c:v>
                </c:pt>
                <c:pt idx="446">
                  <c:v>27749.0</c:v>
                </c:pt>
                <c:pt idx="447">
                  <c:v>27750.0</c:v>
                </c:pt>
                <c:pt idx="448">
                  <c:v>27751.0</c:v>
                </c:pt>
                <c:pt idx="449">
                  <c:v>27752.0</c:v>
                </c:pt>
                <c:pt idx="450">
                  <c:v>27753.0</c:v>
                </c:pt>
                <c:pt idx="451">
                  <c:v>27754.0</c:v>
                </c:pt>
                <c:pt idx="452">
                  <c:v>27755.0</c:v>
                </c:pt>
                <c:pt idx="453">
                  <c:v>27756.0</c:v>
                </c:pt>
                <c:pt idx="454">
                  <c:v>27757.0</c:v>
                </c:pt>
                <c:pt idx="455">
                  <c:v>27758.0</c:v>
                </c:pt>
                <c:pt idx="456">
                  <c:v>27759.0</c:v>
                </c:pt>
                <c:pt idx="457">
                  <c:v>27760.0</c:v>
                </c:pt>
                <c:pt idx="458">
                  <c:v>27761.0</c:v>
                </c:pt>
                <c:pt idx="459">
                  <c:v>27762.0</c:v>
                </c:pt>
                <c:pt idx="460">
                  <c:v>27763.0</c:v>
                </c:pt>
                <c:pt idx="461">
                  <c:v>27764.0</c:v>
                </c:pt>
                <c:pt idx="462">
                  <c:v>27765.0</c:v>
                </c:pt>
                <c:pt idx="463">
                  <c:v>27766.0</c:v>
                </c:pt>
                <c:pt idx="464">
                  <c:v>27767.0</c:v>
                </c:pt>
                <c:pt idx="465">
                  <c:v>27768.0</c:v>
                </c:pt>
                <c:pt idx="466">
                  <c:v>27769.0</c:v>
                </c:pt>
                <c:pt idx="467">
                  <c:v>27770.0</c:v>
                </c:pt>
                <c:pt idx="468">
                  <c:v>27771.0</c:v>
                </c:pt>
                <c:pt idx="469">
                  <c:v>27772.0</c:v>
                </c:pt>
                <c:pt idx="470">
                  <c:v>27773.0</c:v>
                </c:pt>
                <c:pt idx="471">
                  <c:v>27774.0</c:v>
                </c:pt>
                <c:pt idx="472">
                  <c:v>27775.0</c:v>
                </c:pt>
                <c:pt idx="473">
                  <c:v>27776.0</c:v>
                </c:pt>
                <c:pt idx="474">
                  <c:v>27777.0</c:v>
                </c:pt>
                <c:pt idx="475">
                  <c:v>27778.0</c:v>
                </c:pt>
                <c:pt idx="476">
                  <c:v>27779.0</c:v>
                </c:pt>
                <c:pt idx="477">
                  <c:v>27780.0</c:v>
                </c:pt>
                <c:pt idx="478">
                  <c:v>27781.0</c:v>
                </c:pt>
                <c:pt idx="479">
                  <c:v>27782.0</c:v>
                </c:pt>
                <c:pt idx="480">
                  <c:v>27783.0</c:v>
                </c:pt>
                <c:pt idx="481">
                  <c:v>27784.0</c:v>
                </c:pt>
                <c:pt idx="482">
                  <c:v>27785.0</c:v>
                </c:pt>
                <c:pt idx="483">
                  <c:v>27786.0</c:v>
                </c:pt>
                <c:pt idx="484">
                  <c:v>27787.0</c:v>
                </c:pt>
                <c:pt idx="485">
                  <c:v>27788.0</c:v>
                </c:pt>
                <c:pt idx="486">
                  <c:v>27789.0</c:v>
                </c:pt>
                <c:pt idx="487">
                  <c:v>27790.0</c:v>
                </c:pt>
                <c:pt idx="488">
                  <c:v>27791.0</c:v>
                </c:pt>
                <c:pt idx="489">
                  <c:v>27792.0</c:v>
                </c:pt>
                <c:pt idx="490">
                  <c:v>27793.0</c:v>
                </c:pt>
                <c:pt idx="491">
                  <c:v>27794.0</c:v>
                </c:pt>
                <c:pt idx="492">
                  <c:v>27795.0</c:v>
                </c:pt>
                <c:pt idx="493">
                  <c:v>27796.0</c:v>
                </c:pt>
                <c:pt idx="494">
                  <c:v>27797.0</c:v>
                </c:pt>
                <c:pt idx="495">
                  <c:v>27798.0</c:v>
                </c:pt>
                <c:pt idx="496">
                  <c:v>27799.0</c:v>
                </c:pt>
                <c:pt idx="497">
                  <c:v>27800.0</c:v>
                </c:pt>
                <c:pt idx="498">
                  <c:v>27801.0</c:v>
                </c:pt>
                <c:pt idx="499">
                  <c:v>27802.0</c:v>
                </c:pt>
                <c:pt idx="500">
                  <c:v>27803.0</c:v>
                </c:pt>
                <c:pt idx="501">
                  <c:v>27804.0</c:v>
                </c:pt>
                <c:pt idx="502">
                  <c:v>27805.0</c:v>
                </c:pt>
                <c:pt idx="503">
                  <c:v>27806.0</c:v>
                </c:pt>
                <c:pt idx="504">
                  <c:v>27807.0</c:v>
                </c:pt>
                <c:pt idx="505">
                  <c:v>27808.0</c:v>
                </c:pt>
                <c:pt idx="506">
                  <c:v>27809.0</c:v>
                </c:pt>
                <c:pt idx="507">
                  <c:v>27810.0</c:v>
                </c:pt>
                <c:pt idx="508">
                  <c:v>27811.0</c:v>
                </c:pt>
                <c:pt idx="509">
                  <c:v>27812.0</c:v>
                </c:pt>
                <c:pt idx="510">
                  <c:v>27813.0</c:v>
                </c:pt>
                <c:pt idx="511">
                  <c:v>27814.0</c:v>
                </c:pt>
                <c:pt idx="512">
                  <c:v>27815.0</c:v>
                </c:pt>
                <c:pt idx="513">
                  <c:v>27816.0</c:v>
                </c:pt>
                <c:pt idx="514">
                  <c:v>27817.0</c:v>
                </c:pt>
                <c:pt idx="515">
                  <c:v>27818.0</c:v>
                </c:pt>
                <c:pt idx="516">
                  <c:v>27819.0</c:v>
                </c:pt>
                <c:pt idx="517">
                  <c:v>27820.0</c:v>
                </c:pt>
                <c:pt idx="518">
                  <c:v>27821.0</c:v>
                </c:pt>
                <c:pt idx="519">
                  <c:v>27822.0</c:v>
                </c:pt>
                <c:pt idx="520">
                  <c:v>27823.0</c:v>
                </c:pt>
                <c:pt idx="521">
                  <c:v>27824.0</c:v>
                </c:pt>
                <c:pt idx="522">
                  <c:v>27825.0</c:v>
                </c:pt>
                <c:pt idx="523">
                  <c:v>27826.0</c:v>
                </c:pt>
                <c:pt idx="524">
                  <c:v>27827.0</c:v>
                </c:pt>
                <c:pt idx="525">
                  <c:v>27828.0</c:v>
                </c:pt>
                <c:pt idx="526">
                  <c:v>27829.0</c:v>
                </c:pt>
                <c:pt idx="527">
                  <c:v>27830.0</c:v>
                </c:pt>
                <c:pt idx="528">
                  <c:v>27831.0</c:v>
                </c:pt>
                <c:pt idx="529">
                  <c:v>27832.0</c:v>
                </c:pt>
                <c:pt idx="530">
                  <c:v>27833.0</c:v>
                </c:pt>
                <c:pt idx="531">
                  <c:v>27834.0</c:v>
                </c:pt>
                <c:pt idx="532">
                  <c:v>27835.0</c:v>
                </c:pt>
                <c:pt idx="533">
                  <c:v>27836.0</c:v>
                </c:pt>
                <c:pt idx="534">
                  <c:v>27837.0</c:v>
                </c:pt>
                <c:pt idx="535">
                  <c:v>27838.0</c:v>
                </c:pt>
                <c:pt idx="536">
                  <c:v>27839.0</c:v>
                </c:pt>
                <c:pt idx="537">
                  <c:v>27840.0</c:v>
                </c:pt>
                <c:pt idx="538">
                  <c:v>27841.0</c:v>
                </c:pt>
                <c:pt idx="539">
                  <c:v>27842.0</c:v>
                </c:pt>
                <c:pt idx="540">
                  <c:v>27843.0</c:v>
                </c:pt>
                <c:pt idx="541">
                  <c:v>27844.0</c:v>
                </c:pt>
                <c:pt idx="542">
                  <c:v>27845.0</c:v>
                </c:pt>
                <c:pt idx="543">
                  <c:v>27846.0</c:v>
                </c:pt>
                <c:pt idx="544">
                  <c:v>27847.0</c:v>
                </c:pt>
                <c:pt idx="545">
                  <c:v>27848.0</c:v>
                </c:pt>
                <c:pt idx="546">
                  <c:v>27849.0</c:v>
                </c:pt>
                <c:pt idx="547">
                  <c:v>27850.0</c:v>
                </c:pt>
                <c:pt idx="548">
                  <c:v>27851.0</c:v>
                </c:pt>
                <c:pt idx="549">
                  <c:v>27852.0</c:v>
                </c:pt>
                <c:pt idx="550">
                  <c:v>27853.0</c:v>
                </c:pt>
                <c:pt idx="551">
                  <c:v>27854.0</c:v>
                </c:pt>
                <c:pt idx="552">
                  <c:v>27855.0</c:v>
                </c:pt>
                <c:pt idx="553">
                  <c:v>27856.0</c:v>
                </c:pt>
                <c:pt idx="554">
                  <c:v>27857.0</c:v>
                </c:pt>
                <c:pt idx="555">
                  <c:v>27858.0</c:v>
                </c:pt>
                <c:pt idx="556">
                  <c:v>27859.0</c:v>
                </c:pt>
                <c:pt idx="557">
                  <c:v>27860.0</c:v>
                </c:pt>
                <c:pt idx="558">
                  <c:v>27861.0</c:v>
                </c:pt>
                <c:pt idx="559">
                  <c:v>27862.0</c:v>
                </c:pt>
                <c:pt idx="560">
                  <c:v>27863.0</c:v>
                </c:pt>
                <c:pt idx="561">
                  <c:v>27864.0</c:v>
                </c:pt>
                <c:pt idx="562">
                  <c:v>27865.0</c:v>
                </c:pt>
                <c:pt idx="563">
                  <c:v>27866.0</c:v>
                </c:pt>
                <c:pt idx="564">
                  <c:v>27867.0</c:v>
                </c:pt>
                <c:pt idx="565">
                  <c:v>27868.0</c:v>
                </c:pt>
                <c:pt idx="566">
                  <c:v>27869.0</c:v>
                </c:pt>
                <c:pt idx="567">
                  <c:v>27870.0</c:v>
                </c:pt>
                <c:pt idx="568">
                  <c:v>27871.0</c:v>
                </c:pt>
                <c:pt idx="569">
                  <c:v>27872.0</c:v>
                </c:pt>
                <c:pt idx="570">
                  <c:v>27873.0</c:v>
                </c:pt>
                <c:pt idx="571">
                  <c:v>27874.0</c:v>
                </c:pt>
                <c:pt idx="572">
                  <c:v>27875.0</c:v>
                </c:pt>
                <c:pt idx="573">
                  <c:v>27876.0</c:v>
                </c:pt>
                <c:pt idx="574">
                  <c:v>27877.0</c:v>
                </c:pt>
                <c:pt idx="575">
                  <c:v>27878.0</c:v>
                </c:pt>
                <c:pt idx="576">
                  <c:v>27879.0</c:v>
                </c:pt>
                <c:pt idx="577">
                  <c:v>27880.0</c:v>
                </c:pt>
                <c:pt idx="578">
                  <c:v>27881.0</c:v>
                </c:pt>
                <c:pt idx="579">
                  <c:v>27882.0</c:v>
                </c:pt>
                <c:pt idx="580">
                  <c:v>27883.0</c:v>
                </c:pt>
                <c:pt idx="581">
                  <c:v>27884.0</c:v>
                </c:pt>
                <c:pt idx="582">
                  <c:v>27885.0</c:v>
                </c:pt>
                <c:pt idx="583">
                  <c:v>27886.0</c:v>
                </c:pt>
                <c:pt idx="584">
                  <c:v>27887.0</c:v>
                </c:pt>
                <c:pt idx="585">
                  <c:v>27888.0</c:v>
                </c:pt>
                <c:pt idx="586">
                  <c:v>27889.0</c:v>
                </c:pt>
                <c:pt idx="587">
                  <c:v>27890.0</c:v>
                </c:pt>
                <c:pt idx="588">
                  <c:v>27891.0</c:v>
                </c:pt>
                <c:pt idx="589">
                  <c:v>27892.0</c:v>
                </c:pt>
                <c:pt idx="590">
                  <c:v>27893.0</c:v>
                </c:pt>
                <c:pt idx="591">
                  <c:v>27894.0</c:v>
                </c:pt>
                <c:pt idx="592">
                  <c:v>27895.0</c:v>
                </c:pt>
                <c:pt idx="593">
                  <c:v>27896.0</c:v>
                </c:pt>
                <c:pt idx="594">
                  <c:v>27897.0</c:v>
                </c:pt>
                <c:pt idx="595">
                  <c:v>27898.0</c:v>
                </c:pt>
                <c:pt idx="596">
                  <c:v>27899.0</c:v>
                </c:pt>
                <c:pt idx="597">
                  <c:v>27900.0</c:v>
                </c:pt>
                <c:pt idx="598">
                  <c:v>27901.0</c:v>
                </c:pt>
                <c:pt idx="599">
                  <c:v>27902.0</c:v>
                </c:pt>
                <c:pt idx="600">
                  <c:v>27903.0</c:v>
                </c:pt>
                <c:pt idx="601">
                  <c:v>27904.0</c:v>
                </c:pt>
                <c:pt idx="602">
                  <c:v>27905.0</c:v>
                </c:pt>
                <c:pt idx="603">
                  <c:v>27906.0</c:v>
                </c:pt>
                <c:pt idx="604">
                  <c:v>27907.0</c:v>
                </c:pt>
                <c:pt idx="605">
                  <c:v>27908.0</c:v>
                </c:pt>
                <c:pt idx="606">
                  <c:v>27909.0</c:v>
                </c:pt>
                <c:pt idx="607">
                  <c:v>27910.0</c:v>
                </c:pt>
                <c:pt idx="608">
                  <c:v>27911.0</c:v>
                </c:pt>
                <c:pt idx="609">
                  <c:v>27912.0</c:v>
                </c:pt>
                <c:pt idx="610">
                  <c:v>27913.0</c:v>
                </c:pt>
                <c:pt idx="611">
                  <c:v>27914.0</c:v>
                </c:pt>
                <c:pt idx="612">
                  <c:v>27915.0</c:v>
                </c:pt>
                <c:pt idx="613">
                  <c:v>27916.0</c:v>
                </c:pt>
                <c:pt idx="614">
                  <c:v>27917.0</c:v>
                </c:pt>
                <c:pt idx="615">
                  <c:v>27918.0</c:v>
                </c:pt>
                <c:pt idx="616">
                  <c:v>27919.0</c:v>
                </c:pt>
                <c:pt idx="617">
                  <c:v>27920.0</c:v>
                </c:pt>
                <c:pt idx="618">
                  <c:v>27921.0</c:v>
                </c:pt>
                <c:pt idx="619">
                  <c:v>27922.0</c:v>
                </c:pt>
                <c:pt idx="620">
                  <c:v>27923.0</c:v>
                </c:pt>
                <c:pt idx="621">
                  <c:v>27924.0</c:v>
                </c:pt>
                <c:pt idx="622">
                  <c:v>27925.0</c:v>
                </c:pt>
                <c:pt idx="623">
                  <c:v>27926.0</c:v>
                </c:pt>
                <c:pt idx="624">
                  <c:v>27927.0</c:v>
                </c:pt>
                <c:pt idx="625">
                  <c:v>27928.0</c:v>
                </c:pt>
                <c:pt idx="626">
                  <c:v>27929.0</c:v>
                </c:pt>
                <c:pt idx="627">
                  <c:v>27930.0</c:v>
                </c:pt>
                <c:pt idx="628">
                  <c:v>27931.0</c:v>
                </c:pt>
                <c:pt idx="629">
                  <c:v>27932.0</c:v>
                </c:pt>
                <c:pt idx="630">
                  <c:v>27933.0</c:v>
                </c:pt>
                <c:pt idx="631">
                  <c:v>27934.0</c:v>
                </c:pt>
                <c:pt idx="632">
                  <c:v>27935.0</c:v>
                </c:pt>
                <c:pt idx="633">
                  <c:v>27936.0</c:v>
                </c:pt>
                <c:pt idx="634">
                  <c:v>27937.0</c:v>
                </c:pt>
                <c:pt idx="635">
                  <c:v>27938.0</c:v>
                </c:pt>
                <c:pt idx="636">
                  <c:v>27939.0</c:v>
                </c:pt>
                <c:pt idx="637">
                  <c:v>27940.0</c:v>
                </c:pt>
                <c:pt idx="638">
                  <c:v>27941.0</c:v>
                </c:pt>
                <c:pt idx="639">
                  <c:v>27942.0</c:v>
                </c:pt>
                <c:pt idx="640">
                  <c:v>27943.0</c:v>
                </c:pt>
                <c:pt idx="641">
                  <c:v>27944.0</c:v>
                </c:pt>
                <c:pt idx="642">
                  <c:v>27945.0</c:v>
                </c:pt>
                <c:pt idx="643">
                  <c:v>27946.0</c:v>
                </c:pt>
                <c:pt idx="644">
                  <c:v>27947.0</c:v>
                </c:pt>
                <c:pt idx="645">
                  <c:v>27948.0</c:v>
                </c:pt>
                <c:pt idx="646">
                  <c:v>27949.0</c:v>
                </c:pt>
                <c:pt idx="647">
                  <c:v>27950.0</c:v>
                </c:pt>
                <c:pt idx="648">
                  <c:v>27951.0</c:v>
                </c:pt>
                <c:pt idx="649">
                  <c:v>27952.0</c:v>
                </c:pt>
                <c:pt idx="650">
                  <c:v>27953.0</c:v>
                </c:pt>
                <c:pt idx="651">
                  <c:v>27954.0</c:v>
                </c:pt>
                <c:pt idx="652">
                  <c:v>27955.0</c:v>
                </c:pt>
                <c:pt idx="653">
                  <c:v>27956.0</c:v>
                </c:pt>
                <c:pt idx="654">
                  <c:v>27957.0</c:v>
                </c:pt>
                <c:pt idx="655">
                  <c:v>27958.0</c:v>
                </c:pt>
                <c:pt idx="656">
                  <c:v>27959.0</c:v>
                </c:pt>
                <c:pt idx="657">
                  <c:v>27960.0</c:v>
                </c:pt>
                <c:pt idx="658">
                  <c:v>27961.0</c:v>
                </c:pt>
                <c:pt idx="659">
                  <c:v>27962.0</c:v>
                </c:pt>
                <c:pt idx="660">
                  <c:v>27963.0</c:v>
                </c:pt>
                <c:pt idx="661">
                  <c:v>27964.0</c:v>
                </c:pt>
                <c:pt idx="662">
                  <c:v>27965.0</c:v>
                </c:pt>
                <c:pt idx="663">
                  <c:v>27966.0</c:v>
                </c:pt>
                <c:pt idx="664">
                  <c:v>27967.0</c:v>
                </c:pt>
                <c:pt idx="665">
                  <c:v>27968.0</c:v>
                </c:pt>
                <c:pt idx="666">
                  <c:v>27969.0</c:v>
                </c:pt>
                <c:pt idx="667">
                  <c:v>27970.0</c:v>
                </c:pt>
                <c:pt idx="668">
                  <c:v>27971.0</c:v>
                </c:pt>
                <c:pt idx="669">
                  <c:v>27972.0</c:v>
                </c:pt>
                <c:pt idx="670">
                  <c:v>27973.0</c:v>
                </c:pt>
                <c:pt idx="671">
                  <c:v>27974.0</c:v>
                </c:pt>
                <c:pt idx="672">
                  <c:v>27975.0</c:v>
                </c:pt>
                <c:pt idx="673">
                  <c:v>27976.0</c:v>
                </c:pt>
                <c:pt idx="674">
                  <c:v>27977.0</c:v>
                </c:pt>
                <c:pt idx="675">
                  <c:v>27978.0</c:v>
                </c:pt>
                <c:pt idx="676">
                  <c:v>27979.0</c:v>
                </c:pt>
                <c:pt idx="677">
                  <c:v>27980.0</c:v>
                </c:pt>
                <c:pt idx="678">
                  <c:v>27981.0</c:v>
                </c:pt>
                <c:pt idx="679">
                  <c:v>27982.0</c:v>
                </c:pt>
                <c:pt idx="680">
                  <c:v>27983.0</c:v>
                </c:pt>
                <c:pt idx="681">
                  <c:v>27984.0</c:v>
                </c:pt>
                <c:pt idx="682">
                  <c:v>27985.0</c:v>
                </c:pt>
                <c:pt idx="683">
                  <c:v>27986.0</c:v>
                </c:pt>
                <c:pt idx="684">
                  <c:v>27987.0</c:v>
                </c:pt>
                <c:pt idx="685">
                  <c:v>27988.0</c:v>
                </c:pt>
                <c:pt idx="686">
                  <c:v>27989.0</c:v>
                </c:pt>
                <c:pt idx="687">
                  <c:v>27990.0</c:v>
                </c:pt>
                <c:pt idx="688">
                  <c:v>27991.0</c:v>
                </c:pt>
                <c:pt idx="689">
                  <c:v>27992.0</c:v>
                </c:pt>
                <c:pt idx="690">
                  <c:v>27993.0</c:v>
                </c:pt>
                <c:pt idx="691">
                  <c:v>27994.0</c:v>
                </c:pt>
                <c:pt idx="692">
                  <c:v>27995.0</c:v>
                </c:pt>
                <c:pt idx="693">
                  <c:v>27996.0</c:v>
                </c:pt>
                <c:pt idx="694">
                  <c:v>27997.0</c:v>
                </c:pt>
                <c:pt idx="695">
                  <c:v>27998.0</c:v>
                </c:pt>
                <c:pt idx="696">
                  <c:v>27999.0</c:v>
                </c:pt>
                <c:pt idx="697">
                  <c:v>28000.0</c:v>
                </c:pt>
                <c:pt idx="698">
                  <c:v>28001.0</c:v>
                </c:pt>
                <c:pt idx="699">
                  <c:v>28002.0</c:v>
                </c:pt>
                <c:pt idx="700">
                  <c:v>28003.0</c:v>
                </c:pt>
                <c:pt idx="701">
                  <c:v>28004.0</c:v>
                </c:pt>
                <c:pt idx="702">
                  <c:v>28005.0</c:v>
                </c:pt>
                <c:pt idx="703">
                  <c:v>28006.0</c:v>
                </c:pt>
                <c:pt idx="704">
                  <c:v>28007.0</c:v>
                </c:pt>
                <c:pt idx="705">
                  <c:v>28008.0</c:v>
                </c:pt>
                <c:pt idx="706">
                  <c:v>28009.0</c:v>
                </c:pt>
                <c:pt idx="707">
                  <c:v>28010.0</c:v>
                </c:pt>
                <c:pt idx="708">
                  <c:v>28011.0</c:v>
                </c:pt>
                <c:pt idx="709">
                  <c:v>28012.0</c:v>
                </c:pt>
                <c:pt idx="710">
                  <c:v>28013.0</c:v>
                </c:pt>
                <c:pt idx="711">
                  <c:v>28014.0</c:v>
                </c:pt>
                <c:pt idx="712">
                  <c:v>28015.0</c:v>
                </c:pt>
                <c:pt idx="713">
                  <c:v>28016.0</c:v>
                </c:pt>
                <c:pt idx="714">
                  <c:v>28017.0</c:v>
                </c:pt>
                <c:pt idx="715">
                  <c:v>28018.0</c:v>
                </c:pt>
                <c:pt idx="716">
                  <c:v>28019.0</c:v>
                </c:pt>
                <c:pt idx="717">
                  <c:v>28020.0</c:v>
                </c:pt>
                <c:pt idx="718">
                  <c:v>28021.0</c:v>
                </c:pt>
                <c:pt idx="719">
                  <c:v>28022.0</c:v>
                </c:pt>
                <c:pt idx="720">
                  <c:v>28023.0</c:v>
                </c:pt>
                <c:pt idx="721">
                  <c:v>28024.0</c:v>
                </c:pt>
                <c:pt idx="722">
                  <c:v>28025.0</c:v>
                </c:pt>
                <c:pt idx="723">
                  <c:v>28026.0</c:v>
                </c:pt>
                <c:pt idx="724">
                  <c:v>28027.0</c:v>
                </c:pt>
                <c:pt idx="725">
                  <c:v>28028.0</c:v>
                </c:pt>
                <c:pt idx="726">
                  <c:v>28029.0</c:v>
                </c:pt>
                <c:pt idx="727">
                  <c:v>28030.0</c:v>
                </c:pt>
                <c:pt idx="728">
                  <c:v>28031.0</c:v>
                </c:pt>
                <c:pt idx="729">
                  <c:v>28032.0</c:v>
                </c:pt>
                <c:pt idx="730">
                  <c:v>28033.0</c:v>
                </c:pt>
              </c:numCache>
            </c:numRef>
          </c:xVal>
          <c:yVal>
            <c:numRef>
              <c:f>Results!$C$2193:$C$2923</c:f>
              <c:numCache>
                <c:formatCode>0.00000</c:formatCode>
                <c:ptCount val="731"/>
                <c:pt idx="0">
                  <c:v>5.298600448196371</c:v>
                </c:pt>
                <c:pt idx="1">
                  <c:v>5.617306468826698</c:v>
                </c:pt>
                <c:pt idx="2">
                  <c:v>4.884479115779628</c:v>
                </c:pt>
                <c:pt idx="3">
                  <c:v>5.414897369135772</c:v>
                </c:pt>
                <c:pt idx="4">
                  <c:v>5.234603458101437</c:v>
                </c:pt>
                <c:pt idx="5">
                  <c:v>5.276681342180488</c:v>
                </c:pt>
                <c:pt idx="6">
                  <c:v>5.335552640636949</c:v>
                </c:pt>
                <c:pt idx="7">
                  <c:v>5.664512698268391</c:v>
                </c:pt>
                <c:pt idx="8">
                  <c:v>5.58922640398631</c:v>
                </c:pt>
                <c:pt idx="9">
                  <c:v>5.718200463325676</c:v>
                </c:pt>
                <c:pt idx="10">
                  <c:v>5.976810643331367</c:v>
                </c:pt>
                <c:pt idx="11">
                  <c:v>6.47735688263191</c:v>
                </c:pt>
                <c:pt idx="12">
                  <c:v>6.33925487590524</c:v>
                </c:pt>
                <c:pt idx="13">
                  <c:v>6.481531813005823</c:v>
                </c:pt>
                <c:pt idx="14">
                  <c:v>6.687974910648407</c:v>
                </c:pt>
                <c:pt idx="15">
                  <c:v>6.90051480487999</c:v>
                </c:pt>
                <c:pt idx="16">
                  <c:v>7.187935041180656</c:v>
                </c:pt>
                <c:pt idx="17">
                  <c:v>7.199643489354427</c:v>
                </c:pt>
                <c:pt idx="18">
                  <c:v>7.533640604544506</c:v>
                </c:pt>
                <c:pt idx="19">
                  <c:v>7.365126347265185</c:v>
                </c:pt>
                <c:pt idx="20">
                  <c:v>7.230392882123782</c:v>
                </c:pt>
                <c:pt idx="21">
                  <c:v>7.32664040936716</c:v>
                </c:pt>
                <c:pt idx="22">
                  <c:v>6.780369632852008</c:v>
                </c:pt>
                <c:pt idx="23">
                  <c:v>7.233816747798936</c:v>
                </c:pt>
                <c:pt idx="24">
                  <c:v>6.626913356642121</c:v>
                </c:pt>
                <c:pt idx="25">
                  <c:v>7.029624490142182</c:v>
                </c:pt>
                <c:pt idx="26">
                  <c:v>6.998153247915723</c:v>
                </c:pt>
                <c:pt idx="27">
                  <c:v>7.116741011035868</c:v>
                </c:pt>
                <c:pt idx="28">
                  <c:v>6.47717238838687</c:v>
                </c:pt>
                <c:pt idx="29">
                  <c:v>6.363852560216751</c:v>
                </c:pt>
                <c:pt idx="30">
                  <c:v>6.162316646140577</c:v>
                </c:pt>
                <c:pt idx="31">
                  <c:v>12.05674822668146</c:v>
                </c:pt>
                <c:pt idx="32">
                  <c:v>12.15246393749492</c:v>
                </c:pt>
                <c:pt idx="33">
                  <c:v>12.02599675397566</c:v>
                </c:pt>
                <c:pt idx="34">
                  <c:v>12.06357213469931</c:v>
                </c:pt>
                <c:pt idx="35">
                  <c:v>12.36307961318018</c:v>
                </c:pt>
                <c:pt idx="36">
                  <c:v>13.59495394355559</c:v>
                </c:pt>
                <c:pt idx="37">
                  <c:v>12.46589657515962</c:v>
                </c:pt>
                <c:pt idx="38">
                  <c:v>12.57715087751591</c:v>
                </c:pt>
                <c:pt idx="39">
                  <c:v>14.17080090214278</c:v>
                </c:pt>
                <c:pt idx="40">
                  <c:v>13.38284901863757</c:v>
                </c:pt>
                <c:pt idx="41">
                  <c:v>14.66305250910584</c:v>
                </c:pt>
                <c:pt idx="42">
                  <c:v>15.17123589453909</c:v>
                </c:pt>
                <c:pt idx="43">
                  <c:v>16.40727065783093</c:v>
                </c:pt>
                <c:pt idx="44">
                  <c:v>17.28898197376066</c:v>
                </c:pt>
                <c:pt idx="45">
                  <c:v>17.16036878839197</c:v>
                </c:pt>
                <c:pt idx="46">
                  <c:v>16.78464423827068</c:v>
                </c:pt>
                <c:pt idx="47">
                  <c:v>17.7684138813919</c:v>
                </c:pt>
                <c:pt idx="48">
                  <c:v>17.75849264549815</c:v>
                </c:pt>
                <c:pt idx="49">
                  <c:v>17.77050075856558</c:v>
                </c:pt>
                <c:pt idx="50">
                  <c:v>17.58146618445889</c:v>
                </c:pt>
                <c:pt idx="51">
                  <c:v>17.55837998048576</c:v>
                </c:pt>
                <c:pt idx="52">
                  <c:v>18.06188030831261</c:v>
                </c:pt>
                <c:pt idx="53">
                  <c:v>17.70231888588203</c:v>
                </c:pt>
                <c:pt idx="54">
                  <c:v>17.34744777424389</c:v>
                </c:pt>
                <c:pt idx="55">
                  <c:v>17.23555242087623</c:v>
                </c:pt>
                <c:pt idx="56">
                  <c:v>16.21833154710943</c:v>
                </c:pt>
                <c:pt idx="57">
                  <c:v>17.16391746686824</c:v>
                </c:pt>
                <c:pt idx="58">
                  <c:v>17.87952548899666</c:v>
                </c:pt>
                <c:pt idx="59">
                  <c:v>18.16031431590097</c:v>
                </c:pt>
                <c:pt idx="60">
                  <c:v>18.70919673635701</c:v>
                </c:pt>
                <c:pt idx="61">
                  <c:v>21.22911009274777</c:v>
                </c:pt>
                <c:pt idx="62">
                  <c:v>21.50846831311057</c:v>
                </c:pt>
                <c:pt idx="63">
                  <c:v>20.70138999402653</c:v>
                </c:pt>
                <c:pt idx="64">
                  <c:v>21.6787187296452</c:v>
                </c:pt>
                <c:pt idx="65">
                  <c:v>21.8588771898085</c:v>
                </c:pt>
                <c:pt idx="66">
                  <c:v>21.28406840222623</c:v>
                </c:pt>
                <c:pt idx="67">
                  <c:v>21.61381207553748</c:v>
                </c:pt>
                <c:pt idx="68">
                  <c:v>22.61102718913018</c:v>
                </c:pt>
                <c:pt idx="69">
                  <c:v>21.90723965445076</c:v>
                </c:pt>
                <c:pt idx="70">
                  <c:v>21.86277792876969</c:v>
                </c:pt>
                <c:pt idx="71">
                  <c:v>22.8310852055737</c:v>
                </c:pt>
                <c:pt idx="72">
                  <c:v>22.74470904547142</c:v>
                </c:pt>
                <c:pt idx="73">
                  <c:v>22.45725127293009</c:v>
                </c:pt>
                <c:pt idx="74">
                  <c:v>22.29166189723703</c:v>
                </c:pt>
                <c:pt idx="75">
                  <c:v>22.94465687424741</c:v>
                </c:pt>
                <c:pt idx="76">
                  <c:v>22.28787488080225</c:v>
                </c:pt>
                <c:pt idx="77">
                  <c:v>22.54074965135234</c:v>
                </c:pt>
                <c:pt idx="78">
                  <c:v>24.04504452794912</c:v>
                </c:pt>
                <c:pt idx="79">
                  <c:v>25.60567398770757</c:v>
                </c:pt>
                <c:pt idx="80">
                  <c:v>26.20998052769903</c:v>
                </c:pt>
                <c:pt idx="81">
                  <c:v>25.7608459291196</c:v>
                </c:pt>
                <c:pt idx="82">
                  <c:v>25.14666231702214</c:v>
                </c:pt>
                <c:pt idx="83">
                  <c:v>27.3720628988579</c:v>
                </c:pt>
                <c:pt idx="84">
                  <c:v>27.07007359491243</c:v>
                </c:pt>
                <c:pt idx="85">
                  <c:v>29.01743021254194</c:v>
                </c:pt>
                <c:pt idx="86">
                  <c:v>28.88104853997898</c:v>
                </c:pt>
                <c:pt idx="87">
                  <c:v>28.8197214131675</c:v>
                </c:pt>
                <c:pt idx="88">
                  <c:v>29.47190090499766</c:v>
                </c:pt>
                <c:pt idx="89">
                  <c:v>31.61992525657152</c:v>
                </c:pt>
                <c:pt idx="90">
                  <c:v>32.6016137260031</c:v>
                </c:pt>
                <c:pt idx="91">
                  <c:v>31.23567746168163</c:v>
                </c:pt>
                <c:pt idx="92">
                  <c:v>47.58275906367632</c:v>
                </c:pt>
                <c:pt idx="93">
                  <c:v>50.2926940422549</c:v>
                </c:pt>
                <c:pt idx="94">
                  <c:v>54.76356064747434</c:v>
                </c:pt>
                <c:pt idx="95">
                  <c:v>56.03968988601444</c:v>
                </c:pt>
                <c:pt idx="96">
                  <c:v>57.16579388127266</c:v>
                </c:pt>
                <c:pt idx="97">
                  <c:v>57.43843420410932</c:v>
                </c:pt>
                <c:pt idx="98">
                  <c:v>62.29900333235084</c:v>
                </c:pt>
                <c:pt idx="99">
                  <c:v>60.58651228858801</c:v>
                </c:pt>
                <c:pt idx="100">
                  <c:v>67.5287510647193</c:v>
                </c:pt>
                <c:pt idx="101">
                  <c:v>69.50636163318306</c:v>
                </c:pt>
                <c:pt idx="102">
                  <c:v>20.53301193856008</c:v>
                </c:pt>
                <c:pt idx="103">
                  <c:v>20.69601872910508</c:v>
                </c:pt>
                <c:pt idx="104">
                  <c:v>20.48064123757793</c:v>
                </c:pt>
                <c:pt idx="105">
                  <c:v>20.54463326316301</c:v>
                </c:pt>
                <c:pt idx="106">
                  <c:v>21.05470368312303</c:v>
                </c:pt>
                <c:pt idx="107">
                  <c:v>23.15262344198708</c:v>
                </c:pt>
                <c:pt idx="108">
                  <c:v>21.22980412215672</c:v>
                </c:pt>
                <c:pt idx="109">
                  <c:v>21.41927361057504</c:v>
                </c:pt>
                <c:pt idx="110">
                  <c:v>24.13330847025103</c:v>
                </c:pt>
                <c:pt idx="111">
                  <c:v>80.16805995605833</c:v>
                </c:pt>
                <c:pt idx="112">
                  <c:v>32.81949615795472</c:v>
                </c:pt>
                <c:pt idx="113">
                  <c:v>33.2513746493203</c:v>
                </c:pt>
                <c:pt idx="114">
                  <c:v>32.00365848615454</c:v>
                </c:pt>
                <c:pt idx="115">
                  <c:v>33.51457611499348</c:v>
                </c:pt>
                <c:pt idx="116">
                  <c:v>33.79309508565784</c:v>
                </c:pt>
                <c:pt idx="117">
                  <c:v>32.9044598714074</c:v>
                </c:pt>
                <c:pt idx="118">
                  <c:v>33.41423259254685</c:v>
                </c:pt>
                <c:pt idx="119">
                  <c:v>34.9558938984718</c:v>
                </c:pt>
                <c:pt idx="120">
                  <c:v>33.86786184298217</c:v>
                </c:pt>
                <c:pt idx="121">
                  <c:v>115.5593611784989</c:v>
                </c:pt>
                <c:pt idx="122">
                  <c:v>122.3780128068401</c:v>
                </c:pt>
                <c:pt idx="123">
                  <c:v>195.4622798919135</c:v>
                </c:pt>
                <c:pt idx="124">
                  <c:v>198.708511340617</c:v>
                </c:pt>
                <c:pt idx="125">
                  <c:v>199.0550141424001</c:v>
                </c:pt>
                <c:pt idx="126">
                  <c:v>189.996471700715</c:v>
                </c:pt>
                <c:pt idx="127">
                  <c:v>204.201159264706</c:v>
                </c:pt>
                <c:pt idx="128">
                  <c:v>209.4884616047624</c:v>
                </c:pt>
                <c:pt idx="129">
                  <c:v>206.5489145376536</c:v>
                </c:pt>
                <c:pt idx="130">
                  <c:v>204.4299029368353</c:v>
                </c:pt>
                <c:pt idx="131">
                  <c:v>212.7994505518371</c:v>
                </c:pt>
                <c:pt idx="132">
                  <c:v>240.9157472550779</c:v>
                </c:pt>
                <c:pt idx="133">
                  <c:v>268.2609979193543</c:v>
                </c:pt>
                <c:pt idx="134">
                  <c:v>280.841524019439</c:v>
                </c:pt>
                <c:pt idx="135">
                  <c:v>269.0633182535403</c:v>
                </c:pt>
                <c:pt idx="136">
                  <c:v>250.4088736864699</c:v>
                </c:pt>
                <c:pt idx="137">
                  <c:v>242.7397904705871</c:v>
                </c:pt>
                <c:pt idx="138">
                  <c:v>246.1234164023223</c:v>
                </c:pt>
                <c:pt idx="139">
                  <c:v>259.7257374372927</c:v>
                </c:pt>
                <c:pt idx="140">
                  <c:v>253.2882415496686</c:v>
                </c:pt>
                <c:pt idx="141">
                  <c:v>254.5776091247948</c:v>
                </c:pt>
                <c:pt idx="142">
                  <c:v>255.4231735360193</c:v>
                </c:pt>
                <c:pt idx="143">
                  <c:v>252.07101866992</c:v>
                </c:pt>
                <c:pt idx="144">
                  <c:v>265.1490854684477</c:v>
                </c:pt>
                <c:pt idx="145">
                  <c:v>275.3108280758377</c:v>
                </c:pt>
                <c:pt idx="146">
                  <c:v>274.6975982727799</c:v>
                </c:pt>
                <c:pt idx="147">
                  <c:v>280.547084036318</c:v>
                </c:pt>
                <c:pt idx="148">
                  <c:v>292.7764712903694</c:v>
                </c:pt>
                <c:pt idx="149">
                  <c:v>296.8389853227581</c:v>
                </c:pt>
                <c:pt idx="150">
                  <c:v>292.9479142811289</c:v>
                </c:pt>
                <c:pt idx="151">
                  <c:v>455.5265258318569</c:v>
                </c:pt>
                <c:pt idx="152">
                  <c:v>445.753161000814</c:v>
                </c:pt>
                <c:pt idx="153">
                  <c:v>439.406930806212</c:v>
                </c:pt>
                <c:pt idx="154">
                  <c:v>435.2161402850861</c:v>
                </c:pt>
                <c:pt idx="155">
                  <c:v>428.3508281503885</c:v>
                </c:pt>
                <c:pt idx="156">
                  <c:v>417.6061101631723</c:v>
                </c:pt>
                <c:pt idx="157">
                  <c:v>420.5663970440083</c:v>
                </c:pt>
                <c:pt idx="158">
                  <c:v>401.9489588544585</c:v>
                </c:pt>
                <c:pt idx="159">
                  <c:v>400.4751653701547</c:v>
                </c:pt>
                <c:pt idx="160">
                  <c:v>380.7883958410815</c:v>
                </c:pt>
                <c:pt idx="161">
                  <c:v>362.6379640796817</c:v>
                </c:pt>
                <c:pt idx="162">
                  <c:v>341.4971196673503</c:v>
                </c:pt>
                <c:pt idx="163">
                  <c:v>330.1025963706436</c:v>
                </c:pt>
                <c:pt idx="164">
                  <c:v>322.4288415527467</c:v>
                </c:pt>
                <c:pt idx="165">
                  <c:v>314.9759206082665</c:v>
                </c:pt>
                <c:pt idx="166">
                  <c:v>307.6230545326585</c:v>
                </c:pt>
                <c:pt idx="167">
                  <c:v>294.8520601404068</c:v>
                </c:pt>
                <c:pt idx="168">
                  <c:v>284.6508842941448</c:v>
                </c:pt>
                <c:pt idx="169">
                  <c:v>285.3870649954883</c:v>
                </c:pt>
                <c:pt idx="170">
                  <c:v>268.4417170994993</c:v>
                </c:pt>
                <c:pt idx="171">
                  <c:v>270.6378576392511</c:v>
                </c:pt>
                <c:pt idx="172">
                  <c:v>264.889473506051</c:v>
                </c:pt>
                <c:pt idx="173">
                  <c:v>260.9682099553397</c:v>
                </c:pt>
                <c:pt idx="174">
                  <c:v>249.2807420237448</c:v>
                </c:pt>
                <c:pt idx="175">
                  <c:v>243.4812914644283</c:v>
                </c:pt>
                <c:pt idx="176">
                  <c:v>227.5843104498712</c:v>
                </c:pt>
                <c:pt idx="177">
                  <c:v>227.1098670847859</c:v>
                </c:pt>
                <c:pt idx="178">
                  <c:v>214.1691734013317</c:v>
                </c:pt>
                <c:pt idx="179">
                  <c:v>206.6003511826742</c:v>
                </c:pt>
                <c:pt idx="180">
                  <c:v>196.7707011231386</c:v>
                </c:pt>
                <c:pt idx="181">
                  <c:v>186.9943400528133</c:v>
                </c:pt>
                <c:pt idx="182">
                  <c:v>282.6993699675243</c:v>
                </c:pt>
                <c:pt idx="183">
                  <c:v>282.7937015445496</c:v>
                </c:pt>
                <c:pt idx="184">
                  <c:v>267.8875288774181</c:v>
                </c:pt>
                <c:pt idx="185">
                  <c:v>266.7120348247249</c:v>
                </c:pt>
                <c:pt idx="186">
                  <c:v>256.0603284968102</c:v>
                </c:pt>
                <c:pt idx="187">
                  <c:v>240.6567869098531</c:v>
                </c:pt>
                <c:pt idx="188">
                  <c:v>225.9555150521569</c:v>
                </c:pt>
                <c:pt idx="189">
                  <c:v>225.2919272225363</c:v>
                </c:pt>
                <c:pt idx="190">
                  <c:v>210.3988577023358</c:v>
                </c:pt>
                <c:pt idx="191">
                  <c:v>209.4158330455187</c:v>
                </c:pt>
                <c:pt idx="192">
                  <c:v>196.7933480402176</c:v>
                </c:pt>
                <c:pt idx="193">
                  <c:v>191.3522386660647</c:v>
                </c:pt>
                <c:pt idx="194">
                  <c:v>190.0945808023572</c:v>
                </c:pt>
                <c:pt idx="195">
                  <c:v>187.9199879420913</c:v>
                </c:pt>
                <c:pt idx="196">
                  <c:v>182.7639063704328</c:v>
                </c:pt>
                <c:pt idx="197">
                  <c:v>176.090635392121</c:v>
                </c:pt>
                <c:pt idx="198">
                  <c:v>170.6923459684104</c:v>
                </c:pt>
                <c:pt idx="199">
                  <c:v>163.401145786615</c:v>
                </c:pt>
                <c:pt idx="200">
                  <c:v>157.8334766139618</c:v>
                </c:pt>
                <c:pt idx="201">
                  <c:v>157.5413195583282</c:v>
                </c:pt>
                <c:pt idx="202">
                  <c:v>148.1640402915169</c:v>
                </c:pt>
                <c:pt idx="203">
                  <c:v>143.6302841077981</c:v>
                </c:pt>
                <c:pt idx="204">
                  <c:v>149.0583471707478</c:v>
                </c:pt>
                <c:pt idx="205">
                  <c:v>146.048156764801</c:v>
                </c:pt>
                <c:pt idx="206">
                  <c:v>141.9679982390776</c:v>
                </c:pt>
                <c:pt idx="207">
                  <c:v>132.8653321685046</c:v>
                </c:pt>
                <c:pt idx="208">
                  <c:v>125.1230371203254</c:v>
                </c:pt>
                <c:pt idx="209">
                  <c:v>121.7015389524293</c:v>
                </c:pt>
                <c:pt idx="210">
                  <c:v>121.6323429382337</c:v>
                </c:pt>
                <c:pt idx="211">
                  <c:v>114.7863799377872</c:v>
                </c:pt>
                <c:pt idx="212">
                  <c:v>755.7977337603796</c:v>
                </c:pt>
                <c:pt idx="213">
                  <c:v>746.3458490824663</c:v>
                </c:pt>
                <c:pt idx="214">
                  <c:v>724.9559491569374</c:v>
                </c:pt>
                <c:pt idx="215">
                  <c:v>706.3417322560128</c:v>
                </c:pt>
                <c:pt idx="216">
                  <c:v>682.957974888426</c:v>
                </c:pt>
                <c:pt idx="217">
                  <c:v>703.9989658170715</c:v>
                </c:pt>
                <c:pt idx="218">
                  <c:v>626.7759424715997</c:v>
                </c:pt>
                <c:pt idx="219">
                  <c:v>656.9076639503872</c:v>
                </c:pt>
                <c:pt idx="220">
                  <c:v>580.9562717239421</c:v>
                </c:pt>
                <c:pt idx="221">
                  <c:v>620.5909304102466</c:v>
                </c:pt>
                <c:pt idx="222">
                  <c:v>593.1047397137534</c:v>
                </c:pt>
                <c:pt idx="223">
                  <c:v>563.3232903557487</c:v>
                </c:pt>
                <c:pt idx="224">
                  <c:v>588.9761952447584</c:v>
                </c:pt>
                <c:pt idx="225">
                  <c:v>587.6751588571177</c:v>
                </c:pt>
                <c:pt idx="226">
                  <c:v>523.6183589247511</c:v>
                </c:pt>
                <c:pt idx="227">
                  <c:v>568.934767767828</c:v>
                </c:pt>
                <c:pt idx="228">
                  <c:v>501.3696799097695</c:v>
                </c:pt>
                <c:pt idx="229">
                  <c:v>500.5765785978394</c:v>
                </c:pt>
                <c:pt idx="230">
                  <c:v>480.9839665850392</c:v>
                </c:pt>
                <c:pt idx="231">
                  <c:v>465.2600340164184</c:v>
                </c:pt>
                <c:pt idx="232">
                  <c:v>467.6496253409592</c:v>
                </c:pt>
                <c:pt idx="233">
                  <c:v>439.1436119889115</c:v>
                </c:pt>
                <c:pt idx="234">
                  <c:v>418.7203110695327</c:v>
                </c:pt>
                <c:pt idx="235">
                  <c:v>406.634559563814</c:v>
                </c:pt>
                <c:pt idx="236">
                  <c:v>444.281048239967</c:v>
                </c:pt>
                <c:pt idx="237">
                  <c:v>446.3144186473019</c:v>
                </c:pt>
                <c:pt idx="238">
                  <c:v>405.5079050567582</c:v>
                </c:pt>
                <c:pt idx="239">
                  <c:v>402.9321045306836</c:v>
                </c:pt>
                <c:pt idx="240">
                  <c:v>431.5542567780826</c:v>
                </c:pt>
                <c:pt idx="241">
                  <c:v>374.4286769513501</c:v>
                </c:pt>
                <c:pt idx="242">
                  <c:v>371.6350168510866</c:v>
                </c:pt>
                <c:pt idx="243">
                  <c:v>476.911530109101</c:v>
                </c:pt>
                <c:pt idx="244">
                  <c:v>503.6363382052325</c:v>
                </c:pt>
                <c:pt idx="245">
                  <c:v>451.5169502097047</c:v>
                </c:pt>
                <c:pt idx="246">
                  <c:v>445.8150367608874</c:v>
                </c:pt>
                <c:pt idx="247">
                  <c:v>439.1737520243082</c:v>
                </c:pt>
                <c:pt idx="248">
                  <c:v>443.8224084527207</c:v>
                </c:pt>
                <c:pt idx="249">
                  <c:v>441.6702205517147</c:v>
                </c:pt>
                <c:pt idx="250">
                  <c:v>436.8495356983767</c:v>
                </c:pt>
                <c:pt idx="251">
                  <c:v>454.8738431961196</c:v>
                </c:pt>
                <c:pt idx="252">
                  <c:v>442.2388367158981</c:v>
                </c:pt>
                <c:pt idx="253">
                  <c:v>521.5015153930906</c:v>
                </c:pt>
                <c:pt idx="254">
                  <c:v>451.1544362307494</c:v>
                </c:pt>
                <c:pt idx="255">
                  <c:v>431.1753869234281</c:v>
                </c:pt>
                <c:pt idx="256">
                  <c:v>437.9428184811309</c:v>
                </c:pt>
                <c:pt idx="257">
                  <c:v>435.3775480242783</c:v>
                </c:pt>
                <c:pt idx="258">
                  <c:v>419.2738066214573</c:v>
                </c:pt>
                <c:pt idx="259">
                  <c:v>446.0809453070586</c:v>
                </c:pt>
                <c:pt idx="260">
                  <c:v>389.7521782524655</c:v>
                </c:pt>
                <c:pt idx="261">
                  <c:v>388.0531538486456</c:v>
                </c:pt>
                <c:pt idx="262">
                  <c:v>388.0945428428155</c:v>
                </c:pt>
                <c:pt idx="263">
                  <c:v>387.7472569932788</c:v>
                </c:pt>
                <c:pt idx="264">
                  <c:v>455.6954212207015</c:v>
                </c:pt>
                <c:pt idx="265">
                  <c:v>380.5495919607652</c:v>
                </c:pt>
                <c:pt idx="266">
                  <c:v>377.142584745982</c:v>
                </c:pt>
                <c:pt idx="267">
                  <c:v>391.6219288678287</c:v>
                </c:pt>
                <c:pt idx="268">
                  <c:v>388.7688961625867</c:v>
                </c:pt>
                <c:pt idx="269">
                  <c:v>381.8131031443185</c:v>
                </c:pt>
                <c:pt idx="270">
                  <c:v>373.7032995697726</c:v>
                </c:pt>
                <c:pt idx="271">
                  <c:v>368.2311438357344</c:v>
                </c:pt>
                <c:pt idx="272">
                  <c:v>365.7380645112841</c:v>
                </c:pt>
                <c:pt idx="273">
                  <c:v>98.58237725929087</c:v>
                </c:pt>
                <c:pt idx="274">
                  <c:v>109.1303036597454</c:v>
                </c:pt>
                <c:pt idx="275">
                  <c:v>102.6881363470316</c:v>
                </c:pt>
                <c:pt idx="276">
                  <c:v>101.5409782839425</c:v>
                </c:pt>
                <c:pt idx="277">
                  <c:v>105.3367720155627</c:v>
                </c:pt>
                <c:pt idx="278">
                  <c:v>99.34782925433685</c:v>
                </c:pt>
                <c:pt idx="279">
                  <c:v>104.3155309093913</c:v>
                </c:pt>
                <c:pt idx="280">
                  <c:v>104.9107769989552</c:v>
                </c:pt>
                <c:pt idx="281">
                  <c:v>102.739120820971</c:v>
                </c:pt>
                <c:pt idx="282">
                  <c:v>101.0450498606201</c:v>
                </c:pt>
                <c:pt idx="283">
                  <c:v>102.1935644634854</c:v>
                </c:pt>
                <c:pt idx="284">
                  <c:v>102.9672278159866</c:v>
                </c:pt>
                <c:pt idx="285">
                  <c:v>109.7254297262951</c:v>
                </c:pt>
                <c:pt idx="286">
                  <c:v>111.0705429159725</c:v>
                </c:pt>
                <c:pt idx="287">
                  <c:v>104.0600914554309</c:v>
                </c:pt>
                <c:pt idx="288">
                  <c:v>105.7683097994534</c:v>
                </c:pt>
                <c:pt idx="289">
                  <c:v>104.5792733896225</c:v>
                </c:pt>
                <c:pt idx="290">
                  <c:v>112.6253356680826</c:v>
                </c:pt>
                <c:pt idx="291">
                  <c:v>105.2578019958347</c:v>
                </c:pt>
                <c:pt idx="292">
                  <c:v>116.5448093653362</c:v>
                </c:pt>
                <c:pt idx="293">
                  <c:v>110.6225726192862</c:v>
                </c:pt>
                <c:pt idx="294">
                  <c:v>109.5609461243744</c:v>
                </c:pt>
                <c:pt idx="295">
                  <c:v>120.114382755827</c:v>
                </c:pt>
                <c:pt idx="296">
                  <c:v>118.5230061703471</c:v>
                </c:pt>
                <c:pt idx="297">
                  <c:v>118.5845038049179</c:v>
                </c:pt>
                <c:pt idx="298">
                  <c:v>115.6871250711969</c:v>
                </c:pt>
                <c:pt idx="299">
                  <c:v>116.2597473627813</c:v>
                </c:pt>
                <c:pt idx="300">
                  <c:v>120.704347337196</c:v>
                </c:pt>
                <c:pt idx="301">
                  <c:v>124.5422630268667</c:v>
                </c:pt>
                <c:pt idx="302">
                  <c:v>119.244019993367</c:v>
                </c:pt>
                <c:pt idx="303">
                  <c:v>124.0744206250601</c:v>
                </c:pt>
                <c:pt idx="304">
                  <c:v>24.15735675577617</c:v>
                </c:pt>
                <c:pt idx="305">
                  <c:v>23.40731730772191</c:v>
                </c:pt>
                <c:pt idx="306">
                  <c:v>24.36184234079055</c:v>
                </c:pt>
                <c:pt idx="307">
                  <c:v>23.25148546571113</c:v>
                </c:pt>
                <c:pt idx="308">
                  <c:v>24.48311670917979</c:v>
                </c:pt>
                <c:pt idx="309">
                  <c:v>25.30708865536203</c:v>
                </c:pt>
                <c:pt idx="310">
                  <c:v>25.8084020117095</c:v>
                </c:pt>
                <c:pt idx="311">
                  <c:v>26.8316573997737</c:v>
                </c:pt>
                <c:pt idx="312">
                  <c:v>26.71571861544308</c:v>
                </c:pt>
                <c:pt idx="313">
                  <c:v>25.814942338351</c:v>
                </c:pt>
                <c:pt idx="314">
                  <c:v>26.95273728479118</c:v>
                </c:pt>
                <c:pt idx="315">
                  <c:v>29.7890416057498</c:v>
                </c:pt>
                <c:pt idx="316">
                  <c:v>28.22926543876661</c:v>
                </c:pt>
                <c:pt idx="317">
                  <c:v>27.40648920506279</c:v>
                </c:pt>
                <c:pt idx="318">
                  <c:v>28.17178562148754</c:v>
                </c:pt>
                <c:pt idx="319">
                  <c:v>28.22935017350101</c:v>
                </c:pt>
                <c:pt idx="320">
                  <c:v>28.61087621443878</c:v>
                </c:pt>
                <c:pt idx="321">
                  <c:v>28.42406896698074</c:v>
                </c:pt>
                <c:pt idx="322">
                  <c:v>27.14380164343632</c:v>
                </c:pt>
                <c:pt idx="323">
                  <c:v>26.64730873221406</c:v>
                </c:pt>
                <c:pt idx="324">
                  <c:v>26.39315805991995</c:v>
                </c:pt>
                <c:pt idx="325">
                  <c:v>27.0024116061631</c:v>
                </c:pt>
                <c:pt idx="326">
                  <c:v>28.01856700666407</c:v>
                </c:pt>
                <c:pt idx="327">
                  <c:v>27.57369071090718</c:v>
                </c:pt>
                <c:pt idx="328">
                  <c:v>31.09010303344852</c:v>
                </c:pt>
                <c:pt idx="329">
                  <c:v>31.85146321374895</c:v>
                </c:pt>
                <c:pt idx="330">
                  <c:v>33.25200229301495</c:v>
                </c:pt>
                <c:pt idx="331">
                  <c:v>33.45756544903328</c:v>
                </c:pt>
                <c:pt idx="332">
                  <c:v>33.43965975814511</c:v>
                </c:pt>
                <c:pt idx="333">
                  <c:v>31.0938312325957</c:v>
                </c:pt>
                <c:pt idx="334">
                  <c:v>30.67433064757655</c:v>
                </c:pt>
                <c:pt idx="335">
                  <c:v>14.39689739181662</c:v>
                </c:pt>
                <c:pt idx="336">
                  <c:v>14.07710405191322</c:v>
                </c:pt>
                <c:pt idx="337">
                  <c:v>14.47712600228745</c:v>
                </c:pt>
                <c:pt idx="338">
                  <c:v>14.6236618505918</c:v>
                </c:pt>
                <c:pt idx="339">
                  <c:v>14.15996752027355</c:v>
                </c:pt>
                <c:pt idx="340">
                  <c:v>14.9780057762261</c:v>
                </c:pt>
                <c:pt idx="341">
                  <c:v>14.73384093579078</c:v>
                </c:pt>
                <c:pt idx="342">
                  <c:v>14.72085893848691</c:v>
                </c:pt>
                <c:pt idx="343">
                  <c:v>14.51348229958966</c:v>
                </c:pt>
                <c:pt idx="344">
                  <c:v>14.3478058077792</c:v>
                </c:pt>
                <c:pt idx="345">
                  <c:v>13.59041598911161</c:v>
                </c:pt>
                <c:pt idx="346">
                  <c:v>13.45660979054357</c:v>
                </c:pt>
                <c:pt idx="347">
                  <c:v>14.45558870548264</c:v>
                </c:pt>
                <c:pt idx="348">
                  <c:v>13.55222137332408</c:v>
                </c:pt>
                <c:pt idx="349">
                  <c:v>14.78506628719211</c:v>
                </c:pt>
                <c:pt idx="350">
                  <c:v>14.3678388350047</c:v>
                </c:pt>
                <c:pt idx="351">
                  <c:v>14.67894212936002</c:v>
                </c:pt>
                <c:pt idx="352">
                  <c:v>14.97021732735282</c:v>
                </c:pt>
                <c:pt idx="353">
                  <c:v>14.96707995972907</c:v>
                </c:pt>
                <c:pt idx="354">
                  <c:v>15.60339084662185</c:v>
                </c:pt>
                <c:pt idx="355">
                  <c:v>16.16173685886585</c:v>
                </c:pt>
                <c:pt idx="356">
                  <c:v>15.26969238056412</c:v>
                </c:pt>
                <c:pt idx="357">
                  <c:v>15.63141981825387</c:v>
                </c:pt>
                <c:pt idx="358">
                  <c:v>17.03432241314112</c:v>
                </c:pt>
                <c:pt idx="359">
                  <c:v>17.25781608809573</c:v>
                </c:pt>
                <c:pt idx="360">
                  <c:v>17.12161895865342</c:v>
                </c:pt>
                <c:pt idx="361">
                  <c:v>17.03097868514471</c:v>
                </c:pt>
                <c:pt idx="362">
                  <c:v>17.11741456633619</c:v>
                </c:pt>
                <c:pt idx="363">
                  <c:v>16.99326774591206</c:v>
                </c:pt>
                <c:pt idx="364">
                  <c:v>17.10353238853429</c:v>
                </c:pt>
                <c:pt idx="365">
                  <c:v>37.749831726393</c:v>
                </c:pt>
                <c:pt idx="366">
                  <c:v>40.02044993333453</c:v>
                </c:pt>
                <c:pt idx="367">
                  <c:v>34.79942797999178</c:v>
                </c:pt>
                <c:pt idx="368">
                  <c:v>38.57838810438042</c:v>
                </c:pt>
                <c:pt idx="369">
                  <c:v>37.29388574014644</c:v>
                </c:pt>
                <c:pt idx="370">
                  <c:v>37.5936692507011</c:v>
                </c:pt>
                <c:pt idx="371">
                  <c:v>38.01309729249697</c:v>
                </c:pt>
                <c:pt idx="372">
                  <c:v>40.35677029477414</c:v>
                </c:pt>
                <c:pt idx="373">
                  <c:v>39.8203937613407</c:v>
                </c:pt>
                <c:pt idx="374">
                  <c:v>40.73926829901004</c:v>
                </c:pt>
                <c:pt idx="375">
                  <c:v>42.5817342243791</c:v>
                </c:pt>
                <c:pt idx="376">
                  <c:v>46.14787145054157</c:v>
                </c:pt>
                <c:pt idx="377">
                  <c:v>45.16396493296608</c:v>
                </c:pt>
                <c:pt idx="378">
                  <c:v>46.17761570482637</c:v>
                </c:pt>
                <c:pt idx="379">
                  <c:v>47.64841771627748</c:v>
                </c:pt>
                <c:pt idx="380">
                  <c:v>49.1626563007548</c:v>
                </c:pt>
                <c:pt idx="381">
                  <c:v>51.21037921573763</c:v>
                </c:pt>
                <c:pt idx="382">
                  <c:v>51.29379595052604</c:v>
                </c:pt>
                <c:pt idx="383">
                  <c:v>53.67335542454112</c:v>
                </c:pt>
                <c:pt idx="384">
                  <c:v>52.47277709862531</c:v>
                </c:pt>
                <c:pt idx="385">
                  <c:v>51.51286972558811</c:v>
                </c:pt>
                <c:pt idx="386">
                  <c:v>52.19858437666277</c:v>
                </c:pt>
                <c:pt idx="387">
                  <c:v>48.30668309214288</c:v>
                </c:pt>
                <c:pt idx="388">
                  <c:v>51.53726302611238</c:v>
                </c:pt>
                <c:pt idx="389">
                  <c:v>47.21338521831398</c:v>
                </c:pt>
                <c:pt idx="390">
                  <c:v>50.08249710410394</c:v>
                </c:pt>
                <c:pt idx="391">
                  <c:v>49.85828051901045</c:v>
                </c:pt>
                <c:pt idx="392">
                  <c:v>50.70315798172209</c:v>
                </c:pt>
                <c:pt idx="393">
                  <c:v>46.14655702293512</c:v>
                </c:pt>
                <c:pt idx="394">
                  <c:v>45.33921091588116</c:v>
                </c:pt>
                <c:pt idx="395">
                  <c:v>43.90337009006647</c:v>
                </c:pt>
                <c:pt idx="396">
                  <c:v>33.11319527374015</c:v>
                </c:pt>
                <c:pt idx="397">
                  <c:v>33.37607320428504</c:v>
                </c:pt>
                <c:pt idx="398">
                  <c:v>33.02873804683974</c:v>
                </c:pt>
                <c:pt idx="399">
                  <c:v>33.13193676145117</c:v>
                </c:pt>
                <c:pt idx="400">
                  <c:v>33.95451756304199</c:v>
                </c:pt>
                <c:pt idx="401">
                  <c:v>37.33779259603622</c:v>
                </c:pt>
                <c:pt idx="402">
                  <c:v>34.23689868898636</c:v>
                </c:pt>
                <c:pt idx="403">
                  <c:v>34.54245250579535</c:v>
                </c:pt>
                <c:pt idx="404">
                  <c:v>38.91932456709369</c:v>
                </c:pt>
                <c:pt idx="405">
                  <c:v>36.75525809624553</c:v>
                </c:pt>
                <c:pt idx="406">
                  <c:v>40.27126650688705</c:v>
                </c:pt>
                <c:pt idx="407">
                  <c:v>41.66696419919537</c:v>
                </c:pt>
                <c:pt idx="408">
                  <c:v>45.0616656321604</c:v>
                </c:pt>
                <c:pt idx="409">
                  <c:v>47.48323722265248</c:v>
                </c:pt>
                <c:pt idx="410">
                  <c:v>47.13000818926628</c:v>
                </c:pt>
                <c:pt idx="411">
                  <c:v>46.09810139620816</c:v>
                </c:pt>
                <c:pt idx="412">
                  <c:v>48.79997056396278</c:v>
                </c:pt>
                <c:pt idx="413">
                  <c:v>48.77272243575023</c:v>
                </c:pt>
                <c:pt idx="414">
                  <c:v>48.80570205723647</c:v>
                </c:pt>
                <c:pt idx="415">
                  <c:v>48.28652900591317</c:v>
                </c:pt>
                <c:pt idx="416">
                  <c:v>48.22312401760963</c:v>
                </c:pt>
                <c:pt idx="417">
                  <c:v>49.60595995000692</c:v>
                </c:pt>
                <c:pt idx="418">
                  <c:v>48.61844429736195</c:v>
                </c:pt>
                <c:pt idx="419">
                  <c:v>47.64381032510411</c:v>
                </c:pt>
                <c:pt idx="420">
                  <c:v>47.33649589698263</c:v>
                </c:pt>
                <c:pt idx="421">
                  <c:v>44.54275476576918</c:v>
                </c:pt>
                <c:pt idx="422">
                  <c:v>47.1397544393446</c:v>
                </c:pt>
                <c:pt idx="423">
                  <c:v>49.10513247749206</c:v>
                </c:pt>
                <c:pt idx="424">
                  <c:v>49.87630353300031</c:v>
                </c:pt>
                <c:pt idx="425">
                  <c:v>51.38377888449372</c:v>
                </c:pt>
                <c:pt idx="426">
                  <c:v>30.71248665440734</c:v>
                </c:pt>
                <c:pt idx="427">
                  <c:v>31.11663857491682</c:v>
                </c:pt>
                <c:pt idx="428">
                  <c:v>29.94902570769647</c:v>
                </c:pt>
                <c:pt idx="429">
                  <c:v>31.36294252373441</c:v>
                </c:pt>
                <c:pt idx="430">
                  <c:v>31.62358059472609</c:v>
                </c:pt>
                <c:pt idx="431">
                  <c:v>30.7919957030218</c:v>
                </c:pt>
                <c:pt idx="432">
                  <c:v>31.26904104885599</c:v>
                </c:pt>
                <c:pt idx="433">
                  <c:v>32.71172779992483</c:v>
                </c:pt>
                <c:pt idx="434">
                  <c:v>31.69354733112769</c:v>
                </c:pt>
                <c:pt idx="435">
                  <c:v>31.62922385498359</c:v>
                </c:pt>
                <c:pt idx="436">
                  <c:v>33.03008918500831</c:v>
                </c:pt>
                <c:pt idx="437">
                  <c:v>32.90512743895255</c:v>
                </c:pt>
                <c:pt idx="438">
                  <c:v>32.48925776922495</c:v>
                </c:pt>
                <c:pt idx="439">
                  <c:v>32.24969702132427</c:v>
                </c:pt>
                <c:pt idx="440">
                  <c:v>33.19439510001</c:v>
                </c:pt>
                <c:pt idx="441">
                  <c:v>32.24421828523005</c:v>
                </c:pt>
                <c:pt idx="442">
                  <c:v>32.61005618337206</c:v>
                </c:pt>
                <c:pt idx="443">
                  <c:v>34.78634318362435</c:v>
                </c:pt>
                <c:pt idx="444">
                  <c:v>37.04413030922225</c:v>
                </c:pt>
                <c:pt idx="445">
                  <c:v>37.91839006215458</c:v>
                </c:pt>
                <c:pt idx="446">
                  <c:v>37.26861999149978</c:v>
                </c:pt>
                <c:pt idx="447">
                  <c:v>36.38007092338115</c:v>
                </c:pt>
                <c:pt idx="448">
                  <c:v>39.59959286149997</c:v>
                </c:pt>
                <c:pt idx="449">
                  <c:v>39.16270019729132</c:v>
                </c:pt>
                <c:pt idx="450">
                  <c:v>41.97997156990292</c:v>
                </c:pt>
                <c:pt idx="451">
                  <c:v>41.78266606438734</c:v>
                </c:pt>
                <c:pt idx="452">
                  <c:v>41.69394314781091</c:v>
                </c:pt>
                <c:pt idx="453">
                  <c:v>42.63746145129147</c:v>
                </c:pt>
                <c:pt idx="454">
                  <c:v>45.74504198306285</c:v>
                </c:pt>
                <c:pt idx="455">
                  <c:v>47.16526609441188</c:v>
                </c:pt>
                <c:pt idx="456">
                  <c:v>45.18914466937505</c:v>
                </c:pt>
                <c:pt idx="457">
                  <c:v>27.96715650446651</c:v>
                </c:pt>
                <c:pt idx="458">
                  <c:v>29.55994299171942</c:v>
                </c:pt>
                <c:pt idx="459">
                  <c:v>32.18773147055558</c:v>
                </c:pt>
                <c:pt idx="460">
                  <c:v>32.93778688635052</c:v>
                </c:pt>
                <c:pt idx="461">
                  <c:v>33.59966373618905</c:v>
                </c:pt>
                <c:pt idx="462">
                  <c:v>33.75991031978874</c:v>
                </c:pt>
                <c:pt idx="463">
                  <c:v>36.6167496495215</c:v>
                </c:pt>
                <c:pt idx="464">
                  <c:v>35.61021900741812</c:v>
                </c:pt>
                <c:pt idx="465">
                  <c:v>39.69057672865952</c:v>
                </c:pt>
                <c:pt idx="466">
                  <c:v>40.85293354363735</c:v>
                </c:pt>
                <c:pt idx="467">
                  <c:v>12.06844600216046</c:v>
                </c:pt>
                <c:pt idx="468">
                  <c:v>12.16425457888385</c:v>
                </c:pt>
                <c:pt idx="469">
                  <c:v>12.03766469356387</c:v>
                </c:pt>
                <c:pt idx="470">
                  <c:v>12.07527653091405</c:v>
                </c:pt>
                <c:pt idx="471">
                  <c:v>12.37507459945881</c:v>
                </c:pt>
                <c:pt idx="472">
                  <c:v>13.60814412683628</c:v>
                </c:pt>
                <c:pt idx="473">
                  <c:v>12.47799131716957</c:v>
                </c:pt>
                <c:pt idx="474">
                  <c:v>12.5893535613876</c:v>
                </c:pt>
                <c:pt idx="475">
                  <c:v>14.18454978734751</c:v>
                </c:pt>
                <c:pt idx="476">
                  <c:v>47.11943408851398</c:v>
                </c:pt>
                <c:pt idx="477">
                  <c:v>19.28992777024437</c:v>
                </c:pt>
                <c:pt idx="478">
                  <c:v>19.54376789209964</c:v>
                </c:pt>
                <c:pt idx="479">
                  <c:v>18.81041249415578</c:v>
                </c:pt>
                <c:pt idx="480">
                  <c:v>19.69846671006513</c:v>
                </c:pt>
                <c:pt idx="481">
                  <c:v>19.86216851709169</c:v>
                </c:pt>
                <c:pt idx="482">
                  <c:v>19.33986588896826</c:v>
                </c:pt>
                <c:pt idx="483">
                  <c:v>19.63948898259206</c:v>
                </c:pt>
                <c:pt idx="484">
                  <c:v>20.54561304660406</c:v>
                </c:pt>
                <c:pt idx="485">
                  <c:v>19.90611329130333</c:v>
                </c:pt>
                <c:pt idx="486">
                  <c:v>67.92096135724901</c:v>
                </c:pt>
                <c:pt idx="487">
                  <c:v>71.92867971977726</c:v>
                </c:pt>
                <c:pt idx="488">
                  <c:v>98.1738891171721</c:v>
                </c:pt>
                <c:pt idx="489">
                  <c:v>99.80435800595168</c:v>
                </c:pt>
                <c:pt idx="490">
                  <c:v>99.97839428374325</c:v>
                </c:pt>
                <c:pt idx="491">
                  <c:v>95.4286042080061</c:v>
                </c:pt>
                <c:pt idx="492">
                  <c:v>102.5631235772802</c:v>
                </c:pt>
                <c:pt idx="493">
                  <c:v>105.2187512203666</c:v>
                </c:pt>
                <c:pt idx="494">
                  <c:v>103.7423192050405</c:v>
                </c:pt>
                <c:pt idx="495">
                  <c:v>102.678013549485</c:v>
                </c:pt>
                <c:pt idx="496">
                  <c:v>106.8817455430463</c:v>
                </c:pt>
                <c:pt idx="497">
                  <c:v>121.003581205947</c:v>
                </c:pt>
                <c:pt idx="498">
                  <c:v>134.7381473231562</c:v>
                </c:pt>
                <c:pt idx="499">
                  <c:v>141.0569070095179</c:v>
                </c:pt>
                <c:pt idx="500">
                  <c:v>135.1411248570742</c:v>
                </c:pt>
                <c:pt idx="501">
                  <c:v>125.7716476695435</c:v>
                </c:pt>
                <c:pt idx="502">
                  <c:v>121.9197345245481</c:v>
                </c:pt>
                <c:pt idx="503">
                  <c:v>123.6192118724018</c:v>
                </c:pt>
                <c:pt idx="504">
                  <c:v>130.4511835334396</c:v>
                </c:pt>
                <c:pt idx="505">
                  <c:v>127.217853768672</c:v>
                </c:pt>
                <c:pt idx="506">
                  <c:v>127.8654581526058</c:v>
                </c:pt>
                <c:pt idx="507">
                  <c:v>128.2901556788747</c:v>
                </c:pt>
                <c:pt idx="508">
                  <c:v>126.606485150167</c:v>
                </c:pt>
                <c:pt idx="509">
                  <c:v>133.1751421844328</c:v>
                </c:pt>
                <c:pt idx="510">
                  <c:v>138.2790312443926</c:v>
                </c:pt>
                <c:pt idx="511">
                  <c:v>137.9710272923154</c:v>
                </c:pt>
                <c:pt idx="512">
                  <c:v>140.909020070562</c:v>
                </c:pt>
                <c:pt idx="513">
                  <c:v>147.0514149557241</c:v>
                </c:pt>
                <c:pt idx="514">
                  <c:v>149.0918741296026</c:v>
                </c:pt>
                <c:pt idx="515">
                  <c:v>147.137524793254</c:v>
                </c:pt>
                <c:pt idx="517">
                  <c:v>290.9242894136697</c:v>
                </c:pt>
                <c:pt idx="518">
                  <c:v>284.6824811820648</c:v>
                </c:pt>
                <c:pt idx="519">
                  <c:v>280.6294295920425</c:v>
                </c:pt>
                <c:pt idx="520">
                  <c:v>277.9529603080339</c:v>
                </c:pt>
                <c:pt idx="521">
                  <c:v>273.5683944460511</c:v>
                </c:pt>
                <c:pt idx="522">
                  <c:v>266.706226672895</c:v>
                </c:pt>
                <c:pt idx="523">
                  <c:v>268.5968286651614</c:v>
                </c:pt>
                <c:pt idx="524">
                  <c:v>256.706708839303</c:v>
                </c:pt>
                <c:pt idx="525">
                  <c:v>255.765463274337</c:v>
                </c:pt>
                <c:pt idx="526">
                  <c:v>243.192409651088</c:v>
                </c:pt>
                <c:pt idx="527">
                  <c:v>231.600545811559</c:v>
                </c:pt>
                <c:pt idx="528">
                  <c:v>218.0988400063242</c:v>
                </c:pt>
                <c:pt idx="529">
                  <c:v>210.8216708288578</c:v>
                </c:pt>
                <c:pt idx="530">
                  <c:v>205.9207890120316</c:v>
                </c:pt>
                <c:pt idx="531">
                  <c:v>201.1609438507215</c:v>
                </c:pt>
                <c:pt idx="532">
                  <c:v>196.4649992308252</c:v>
                </c:pt>
                <c:pt idx="533">
                  <c:v>188.3087399177437</c:v>
                </c:pt>
                <c:pt idx="534">
                  <c:v>181.7937080459156</c:v>
                </c:pt>
                <c:pt idx="535">
                  <c:v>182.2638735253621</c:v>
                </c:pt>
                <c:pt idx="536">
                  <c:v>171.4416425114702</c:v>
                </c:pt>
                <c:pt idx="537">
                  <c:v>172.8442186288831</c:v>
                </c:pt>
                <c:pt idx="538">
                  <c:v>169.1729844100325</c:v>
                </c:pt>
                <c:pt idx="539">
                  <c:v>166.6686498709821</c:v>
                </c:pt>
                <c:pt idx="540">
                  <c:v>159.2043901402558</c:v>
                </c:pt>
                <c:pt idx="541">
                  <c:v>155.5005420934757</c:v>
                </c:pt>
                <c:pt idx="542">
                  <c:v>145.3478558211735</c:v>
                </c:pt>
                <c:pt idx="543">
                  <c:v>145.0448501979501</c:v>
                </c:pt>
                <c:pt idx="544">
                  <c:v>136.780211585514</c:v>
                </c:pt>
                <c:pt idx="545">
                  <c:v>131.9463454969469</c:v>
                </c:pt>
                <c:pt idx="546">
                  <c:v>125.668590423226</c:v>
                </c:pt>
                <c:pt idx="547">
                  <c:v>119.424868628448</c:v>
                </c:pt>
                <c:pt idx="548">
                  <c:v>316.8518177456417</c:v>
                </c:pt>
                <c:pt idx="549">
                  <c:v>316.957545365957</c:v>
                </c:pt>
                <c:pt idx="550">
                  <c:v>300.2505823976504</c:v>
                </c:pt>
                <c:pt idx="551">
                  <c:v>298.933078834102</c:v>
                </c:pt>
                <c:pt idx="552">
                  <c:v>286.9945573139437</c:v>
                </c:pt>
                <c:pt idx="553">
                  <c:v>269.7301391013788</c:v>
                </c:pt>
                <c:pt idx="554">
                  <c:v>253.2528306736346</c:v>
                </c:pt>
                <c:pt idx="555">
                  <c:v>252.5090758853826</c:v>
                </c:pt>
                <c:pt idx="556">
                  <c:v>235.8167990337226</c:v>
                </c:pt>
                <c:pt idx="557">
                  <c:v>234.7150167784702</c:v>
                </c:pt>
                <c:pt idx="558">
                  <c:v>220.5676300373671</c:v>
                </c:pt>
                <c:pt idx="559">
                  <c:v>214.469189153147</c:v>
                </c:pt>
                <c:pt idx="560">
                  <c:v>213.0595957031736</c:v>
                </c:pt>
                <c:pt idx="561">
                  <c:v>210.6222938417966</c:v>
                </c:pt>
                <c:pt idx="562">
                  <c:v>204.8433145019683</c:v>
                </c:pt>
                <c:pt idx="563">
                  <c:v>197.3638565886725</c:v>
                </c:pt>
                <c:pt idx="564">
                  <c:v>191.3134086629617</c:v>
                </c:pt>
                <c:pt idx="565">
                  <c:v>183.1413705313781</c:v>
                </c:pt>
                <c:pt idx="566">
                  <c:v>176.9010803667266</c:v>
                </c:pt>
                <c:pt idx="567">
                  <c:v>176.5736282958028</c:v>
                </c:pt>
                <c:pt idx="568">
                  <c:v>166.0634952822804</c:v>
                </c:pt>
                <c:pt idx="569">
                  <c:v>160.9820234410384</c:v>
                </c:pt>
                <c:pt idx="570">
                  <c:v>167.0658419105707</c:v>
                </c:pt>
                <c:pt idx="571">
                  <c:v>163.6919953328641</c:v>
                </c:pt>
                <c:pt idx="572">
                  <c:v>159.118919539613</c:v>
                </c:pt>
                <c:pt idx="573">
                  <c:v>148.9165752927051</c:v>
                </c:pt>
                <c:pt idx="574">
                  <c:v>140.2389462628971</c:v>
                </c:pt>
                <c:pt idx="575">
                  <c:v>136.4041025063093</c:v>
                </c:pt>
                <c:pt idx="576">
                  <c:v>136.3265470349931</c:v>
                </c:pt>
                <c:pt idx="577">
                  <c:v>128.6535344592662</c:v>
                </c:pt>
                <c:pt idx="578">
                  <c:v>329.3203754715696</c:v>
                </c:pt>
                <c:pt idx="579">
                  <c:v>325.2019479187938</c:v>
                </c:pt>
                <c:pt idx="580">
                  <c:v>315.8818222289123</c:v>
                </c:pt>
                <c:pt idx="581">
                  <c:v>307.7711325230533</c:v>
                </c:pt>
                <c:pt idx="582">
                  <c:v>297.5822322230807</c:v>
                </c:pt>
                <c:pt idx="583">
                  <c:v>306.7503293519776</c:v>
                </c:pt>
                <c:pt idx="584">
                  <c:v>273.1022858249733</c:v>
                </c:pt>
                <c:pt idx="585">
                  <c:v>286.2314464293964</c:v>
                </c:pt>
                <c:pt idx="586">
                  <c:v>253.137485058071</c:v>
                </c:pt>
                <c:pt idx="587">
                  <c:v>270.4073181062863</c:v>
                </c:pt>
                <c:pt idx="588">
                  <c:v>258.4308828298582</c:v>
                </c:pt>
                <c:pt idx="589">
                  <c:v>245.4543447343164</c:v>
                </c:pt>
                <c:pt idx="590">
                  <c:v>256.6319705627944</c:v>
                </c:pt>
                <c:pt idx="591">
                  <c:v>256.0650757805775</c:v>
                </c:pt>
                <c:pt idx="592">
                  <c:v>228.1538920564911</c:v>
                </c:pt>
                <c:pt idx="593">
                  <c:v>247.899408758393</c:v>
                </c:pt>
                <c:pt idx="594">
                  <c:v>218.4595743843464</c:v>
                </c:pt>
                <c:pt idx="595">
                  <c:v>218.1139998871429</c:v>
                </c:pt>
                <c:pt idx="596">
                  <c:v>209.5769984430902</c:v>
                </c:pt>
                <c:pt idx="597">
                  <c:v>202.7256794379057</c:v>
                </c:pt>
                <c:pt idx="598">
                  <c:v>203.766885407532</c:v>
                </c:pt>
                <c:pt idx="599">
                  <c:v>191.3460873540806</c:v>
                </c:pt>
                <c:pt idx="600">
                  <c:v>182.4471335378588</c:v>
                </c:pt>
                <c:pt idx="601">
                  <c:v>177.1810629399529</c:v>
                </c:pt>
                <c:pt idx="602">
                  <c:v>193.5845995374146</c:v>
                </c:pt>
                <c:pt idx="603">
                  <c:v>194.4705909556272</c:v>
                </c:pt>
                <c:pt idx="604">
                  <c:v>176.6901507967737</c:v>
                </c:pt>
                <c:pt idx="605">
                  <c:v>175.5678087223058</c:v>
                </c:pt>
                <c:pt idx="606">
                  <c:v>188.0392114586182</c:v>
                </c:pt>
                <c:pt idx="607">
                  <c:v>163.148137356066</c:v>
                </c:pt>
                <c:pt idx="608">
                  <c:v>161.9308683010486</c:v>
                </c:pt>
                <c:pt idx="609">
                  <c:v>48.08419339211447</c:v>
                </c:pt>
                <c:pt idx="610">
                  <c:v>50.77869910173227</c:v>
                </c:pt>
                <c:pt idx="611">
                  <c:v>45.52380679228801</c:v>
                </c:pt>
                <c:pt idx="612">
                  <c:v>44.94891629023765</c:v>
                </c:pt>
                <c:pt idx="613">
                  <c:v>44.27931448888737</c:v>
                </c:pt>
                <c:pt idx="614">
                  <c:v>44.74801126094098</c:v>
                </c:pt>
                <c:pt idx="615">
                  <c:v>44.5310187734151</c:v>
                </c:pt>
                <c:pt idx="616">
                  <c:v>44.04497738389927</c:v>
                </c:pt>
                <c:pt idx="617">
                  <c:v>45.86226263024705</c:v>
                </c:pt>
                <c:pt idx="618">
                  <c:v>44.5883490073858</c:v>
                </c:pt>
                <c:pt idx="619">
                  <c:v>52.57994017193421</c:v>
                </c:pt>
                <c:pt idx="620">
                  <c:v>45.48725663325232</c:v>
                </c:pt>
                <c:pt idx="621">
                  <c:v>43.47288623112753</c:v>
                </c:pt>
                <c:pt idx="622">
                  <c:v>44.15520667683796</c:v>
                </c:pt>
                <c:pt idx="623">
                  <c:v>43.89656549715802</c:v>
                </c:pt>
                <c:pt idx="624">
                  <c:v>42.27291966965474</c:v>
                </c:pt>
                <c:pt idx="625">
                  <c:v>44.97572628989478</c:v>
                </c:pt>
                <c:pt idx="626">
                  <c:v>39.29642697001295</c:v>
                </c:pt>
                <c:pt idx="627">
                  <c:v>39.12512430095711</c:v>
                </c:pt>
                <c:pt idx="628">
                  <c:v>39.12929731057068</c:v>
                </c:pt>
                <c:pt idx="629">
                  <c:v>39.09428251453997</c:v>
                </c:pt>
                <c:pt idx="630">
                  <c:v>45.94509752545637</c:v>
                </c:pt>
                <c:pt idx="631">
                  <c:v>38.36858415007418</c:v>
                </c:pt>
                <c:pt idx="632">
                  <c:v>38.02507558829442</c:v>
                </c:pt>
                <c:pt idx="633">
                  <c:v>39.4849429619907</c:v>
                </c:pt>
                <c:pt idx="634">
                  <c:v>39.19728840198982</c:v>
                </c:pt>
                <c:pt idx="635">
                  <c:v>38.49597657459615</c:v>
                </c:pt>
                <c:pt idx="636">
                  <c:v>37.67831262891358</c:v>
                </c:pt>
                <c:pt idx="637">
                  <c:v>37.12658725014768</c:v>
                </c:pt>
                <c:pt idx="638">
                  <c:v>36.87522467908272</c:v>
                </c:pt>
                <c:pt idx="639">
                  <c:v>14.14816176836343</c:v>
                </c:pt>
                <c:pt idx="640">
                  <c:v>15.66195939815591</c:v>
                </c:pt>
                <c:pt idx="641">
                  <c:v>14.73740444408527</c:v>
                </c:pt>
                <c:pt idx="642">
                  <c:v>14.57276875257847</c:v>
                </c:pt>
                <c:pt idx="643">
                  <c:v>15.11752639839029</c:v>
                </c:pt>
                <c:pt idx="644">
                  <c:v>14.25801648025928</c:v>
                </c:pt>
                <c:pt idx="645">
                  <c:v>14.97096182187766</c:v>
                </c:pt>
                <c:pt idx="646">
                  <c:v>15.05638924005591</c:v>
                </c:pt>
                <c:pt idx="647">
                  <c:v>14.74472153873265</c:v>
                </c:pt>
                <c:pt idx="648">
                  <c:v>14.50159502200146</c:v>
                </c:pt>
                <c:pt idx="649">
                  <c:v>14.66642539885397</c:v>
                </c:pt>
                <c:pt idx="650">
                  <c:v>14.77745857303532</c:v>
                </c:pt>
                <c:pt idx="651">
                  <c:v>15.74736959109504</c:v>
                </c:pt>
                <c:pt idx="652">
                  <c:v>15.94041503728326</c:v>
                </c:pt>
                <c:pt idx="653">
                  <c:v>14.9343021387058</c:v>
                </c:pt>
                <c:pt idx="654">
                  <c:v>15.17945903326262</c:v>
                </c:pt>
                <c:pt idx="655">
                  <c:v>15.00881312328912</c:v>
                </c:pt>
                <c:pt idx="656">
                  <c:v>16.16355288387094</c:v>
                </c:pt>
                <c:pt idx="657">
                  <c:v>15.10619292637403</c:v>
                </c:pt>
                <c:pt idx="658">
                  <c:v>16.72606060033366</c:v>
                </c:pt>
                <c:pt idx="659">
                  <c:v>15.87612407168534</c:v>
                </c:pt>
                <c:pt idx="660">
                  <c:v>15.72376354026816</c:v>
                </c:pt>
                <c:pt idx="661">
                  <c:v>17.23835197711673</c:v>
                </c:pt>
                <c:pt idx="662">
                  <c:v>17.00996376015846</c:v>
                </c:pt>
                <c:pt idx="663">
                  <c:v>17.01878966298682</c:v>
                </c:pt>
                <c:pt idx="664">
                  <c:v>16.6029690653451</c:v>
                </c:pt>
                <c:pt idx="665">
                  <c:v>16.68514960347717</c:v>
                </c:pt>
                <c:pt idx="666">
                  <c:v>17.3230214136516</c:v>
                </c:pt>
                <c:pt idx="667">
                  <c:v>17.87382424008359</c:v>
                </c:pt>
                <c:pt idx="668">
                  <c:v>17.11344087735641</c:v>
                </c:pt>
                <c:pt idx="669">
                  <c:v>17.80668130676346</c:v>
                </c:pt>
                <c:pt idx="670">
                  <c:v>10.39261107217331</c:v>
                </c:pt>
                <c:pt idx="671">
                  <c:v>10.06994049396316</c:v>
                </c:pt>
                <c:pt idx="672">
                  <c:v>10.4805817544133</c:v>
                </c:pt>
                <c:pt idx="673">
                  <c:v>10.00290088598572</c:v>
                </c:pt>
                <c:pt idx="674">
                  <c:v>10.5327545710188</c:v>
                </c:pt>
                <c:pt idx="675">
                  <c:v>10.88723126553573</c:v>
                </c:pt>
                <c:pt idx="676">
                  <c:v>11.10289868273192</c:v>
                </c:pt>
                <c:pt idx="677">
                  <c:v>11.54310807249118</c:v>
                </c:pt>
                <c:pt idx="678">
                  <c:v>11.49323064981162</c:v>
                </c:pt>
                <c:pt idx="679">
                  <c:v>11.10571236271178</c:v>
                </c:pt>
                <c:pt idx="680">
                  <c:v>11.5951972214147</c:v>
                </c:pt>
                <c:pt idx="681">
                  <c:v>12.81538898279188</c:v>
                </c:pt>
                <c:pt idx="682">
                  <c:v>12.14436577329999</c:v>
                </c:pt>
                <c:pt idx="683">
                  <c:v>11.7904034800426</c:v>
                </c:pt>
                <c:pt idx="684">
                  <c:v>12.1196376794311</c:v>
                </c:pt>
                <c:pt idx="685">
                  <c:v>12.1444022265903</c:v>
                </c:pt>
                <c:pt idx="686">
                  <c:v>12.30853656452544</c:v>
                </c:pt>
                <c:pt idx="687">
                  <c:v>12.22817118813423</c:v>
                </c:pt>
                <c:pt idx="688">
                  <c:v>11.67739402751511</c:v>
                </c:pt>
                <c:pt idx="689">
                  <c:v>11.46380038899793</c:v>
                </c:pt>
                <c:pt idx="690">
                  <c:v>11.3544635473233</c:v>
                </c:pt>
                <c:pt idx="691">
                  <c:v>11.61656735340023</c:v>
                </c:pt>
                <c:pt idx="692">
                  <c:v>12.05372229435915</c:v>
                </c:pt>
                <c:pt idx="693">
                  <c:v>11.86233437208885</c:v>
                </c:pt>
                <c:pt idx="694">
                  <c:v>13.37511186703692</c:v>
                </c:pt>
                <c:pt idx="695">
                  <c:v>13.70265267871161</c:v>
                </c:pt>
                <c:pt idx="696">
                  <c:v>14.30517132714408</c:v>
                </c:pt>
                <c:pt idx="697">
                  <c:v>14.39360558561304</c:v>
                </c:pt>
                <c:pt idx="698">
                  <c:v>14.38590247126735</c:v>
                </c:pt>
                <c:pt idx="699">
                  <c:v>13.37671575624251</c:v>
                </c:pt>
                <c:pt idx="700">
                  <c:v>13.19624458678765</c:v>
                </c:pt>
                <c:pt idx="701">
                  <c:v>18.37094082951313</c:v>
                </c:pt>
                <c:pt idx="702">
                  <c:v>17.96287342685337</c:v>
                </c:pt>
                <c:pt idx="703">
                  <c:v>18.47331532143883</c:v>
                </c:pt>
                <c:pt idx="704">
                  <c:v>18.66030015055431</c:v>
                </c:pt>
                <c:pt idx="705">
                  <c:v>18.06861008890953</c:v>
                </c:pt>
                <c:pt idx="706">
                  <c:v>19.11245529995651</c:v>
                </c:pt>
                <c:pt idx="707">
                  <c:v>18.8008924878999</c:v>
                </c:pt>
                <c:pt idx="708">
                  <c:v>18.78432700869785</c:v>
                </c:pt>
                <c:pt idx="709">
                  <c:v>18.51970721882769</c:v>
                </c:pt>
                <c:pt idx="710">
                  <c:v>18.30829826417185</c:v>
                </c:pt>
                <c:pt idx="711">
                  <c:v>17.3418425643815</c:v>
                </c:pt>
                <c:pt idx="712">
                  <c:v>17.17110121021219</c:v>
                </c:pt>
                <c:pt idx="713">
                  <c:v>18.44583298309461</c:v>
                </c:pt>
                <c:pt idx="714">
                  <c:v>17.29310490879208</c:v>
                </c:pt>
                <c:pt idx="715">
                  <c:v>18.86625781446671</c:v>
                </c:pt>
                <c:pt idx="716">
                  <c:v>18.33386110231536</c:v>
                </c:pt>
                <c:pt idx="717">
                  <c:v>18.73083970519939</c:v>
                </c:pt>
                <c:pt idx="718">
                  <c:v>19.10251696883483</c:v>
                </c:pt>
                <c:pt idx="719">
                  <c:v>19.0985135788399</c:v>
                </c:pt>
                <c:pt idx="720">
                  <c:v>19.91046835868899</c:v>
                </c:pt>
                <c:pt idx="721">
                  <c:v>20.62293725210207</c:v>
                </c:pt>
                <c:pt idx="722">
                  <c:v>19.48465753236952</c:v>
                </c:pt>
                <c:pt idx="723">
                  <c:v>19.94623429945736</c:v>
                </c:pt>
                <c:pt idx="724">
                  <c:v>21.73638670930183</c:v>
                </c:pt>
                <c:pt idx="725">
                  <c:v>22.02157239664966</c:v>
                </c:pt>
                <c:pt idx="726">
                  <c:v>21.84778013168872</c:v>
                </c:pt>
                <c:pt idx="727">
                  <c:v>21.73211999630802</c:v>
                </c:pt>
                <c:pt idx="728">
                  <c:v>21.84241518114543</c:v>
                </c:pt>
                <c:pt idx="729">
                  <c:v>21.68399952879242</c:v>
                </c:pt>
                <c:pt idx="730">
                  <c:v>21.82470104038006</c:v>
                </c:pt>
              </c:numCache>
            </c:numRef>
          </c:yVal>
          <c:smooth val="1"/>
        </c:ser>
        <c:ser>
          <c:idx val="0"/>
          <c:order val="10"/>
          <c:marker>
            <c:symbol val="none"/>
          </c:marker>
          <c:xVal>
            <c:numRef>
              <c:f>Results!$A$2193:$A$2923</c:f>
              <c:numCache>
                <c:formatCode>m/d/yyyy</c:formatCode>
                <c:ptCount val="731"/>
                <c:pt idx="0">
                  <c:v>27303.0</c:v>
                </c:pt>
                <c:pt idx="1">
                  <c:v>27304.0</c:v>
                </c:pt>
                <c:pt idx="2">
                  <c:v>27305.0</c:v>
                </c:pt>
                <c:pt idx="3">
                  <c:v>27306.0</c:v>
                </c:pt>
                <c:pt idx="4">
                  <c:v>27307.0</c:v>
                </c:pt>
                <c:pt idx="5">
                  <c:v>27308.0</c:v>
                </c:pt>
                <c:pt idx="6">
                  <c:v>27309.0</c:v>
                </c:pt>
                <c:pt idx="7">
                  <c:v>27310.0</c:v>
                </c:pt>
                <c:pt idx="8">
                  <c:v>27311.0</c:v>
                </c:pt>
                <c:pt idx="9">
                  <c:v>27312.0</c:v>
                </c:pt>
                <c:pt idx="10">
                  <c:v>27313.0</c:v>
                </c:pt>
                <c:pt idx="11">
                  <c:v>27314.0</c:v>
                </c:pt>
                <c:pt idx="12">
                  <c:v>27315.0</c:v>
                </c:pt>
                <c:pt idx="13">
                  <c:v>27316.0</c:v>
                </c:pt>
                <c:pt idx="14">
                  <c:v>27317.0</c:v>
                </c:pt>
                <c:pt idx="15">
                  <c:v>27318.0</c:v>
                </c:pt>
                <c:pt idx="16">
                  <c:v>27319.0</c:v>
                </c:pt>
                <c:pt idx="17">
                  <c:v>27320.0</c:v>
                </c:pt>
                <c:pt idx="18">
                  <c:v>27321.0</c:v>
                </c:pt>
                <c:pt idx="19">
                  <c:v>27322.0</c:v>
                </c:pt>
                <c:pt idx="20">
                  <c:v>27323.0</c:v>
                </c:pt>
                <c:pt idx="21">
                  <c:v>27324.0</c:v>
                </c:pt>
                <c:pt idx="22">
                  <c:v>27325.0</c:v>
                </c:pt>
                <c:pt idx="23">
                  <c:v>27326.0</c:v>
                </c:pt>
                <c:pt idx="24">
                  <c:v>27327.0</c:v>
                </c:pt>
                <c:pt idx="25">
                  <c:v>27328.0</c:v>
                </c:pt>
                <c:pt idx="26">
                  <c:v>27329.0</c:v>
                </c:pt>
                <c:pt idx="27">
                  <c:v>27330.0</c:v>
                </c:pt>
                <c:pt idx="28">
                  <c:v>27331.0</c:v>
                </c:pt>
                <c:pt idx="29">
                  <c:v>27332.0</c:v>
                </c:pt>
                <c:pt idx="30">
                  <c:v>27333.0</c:v>
                </c:pt>
                <c:pt idx="31">
                  <c:v>27334.0</c:v>
                </c:pt>
                <c:pt idx="32">
                  <c:v>27335.0</c:v>
                </c:pt>
                <c:pt idx="33">
                  <c:v>27336.0</c:v>
                </c:pt>
                <c:pt idx="34">
                  <c:v>27337.0</c:v>
                </c:pt>
                <c:pt idx="35">
                  <c:v>27338.0</c:v>
                </c:pt>
                <c:pt idx="36">
                  <c:v>27339.0</c:v>
                </c:pt>
                <c:pt idx="37">
                  <c:v>27340.0</c:v>
                </c:pt>
                <c:pt idx="38">
                  <c:v>27341.0</c:v>
                </c:pt>
                <c:pt idx="39">
                  <c:v>27342.0</c:v>
                </c:pt>
                <c:pt idx="40">
                  <c:v>27343.0</c:v>
                </c:pt>
                <c:pt idx="41">
                  <c:v>27344.0</c:v>
                </c:pt>
                <c:pt idx="42">
                  <c:v>27345.0</c:v>
                </c:pt>
                <c:pt idx="43">
                  <c:v>27346.0</c:v>
                </c:pt>
                <c:pt idx="44">
                  <c:v>27347.0</c:v>
                </c:pt>
                <c:pt idx="45">
                  <c:v>27348.0</c:v>
                </c:pt>
                <c:pt idx="46">
                  <c:v>27349.0</c:v>
                </c:pt>
                <c:pt idx="47">
                  <c:v>27350.0</c:v>
                </c:pt>
                <c:pt idx="48">
                  <c:v>27351.0</c:v>
                </c:pt>
                <c:pt idx="49">
                  <c:v>27352.0</c:v>
                </c:pt>
                <c:pt idx="50">
                  <c:v>27353.0</c:v>
                </c:pt>
                <c:pt idx="51">
                  <c:v>27354.0</c:v>
                </c:pt>
                <c:pt idx="52">
                  <c:v>27355.0</c:v>
                </c:pt>
                <c:pt idx="53">
                  <c:v>27356.0</c:v>
                </c:pt>
                <c:pt idx="54">
                  <c:v>27357.0</c:v>
                </c:pt>
                <c:pt idx="55">
                  <c:v>27358.0</c:v>
                </c:pt>
                <c:pt idx="56">
                  <c:v>27359.0</c:v>
                </c:pt>
                <c:pt idx="57">
                  <c:v>27360.0</c:v>
                </c:pt>
                <c:pt idx="58">
                  <c:v>27361.0</c:v>
                </c:pt>
                <c:pt idx="59">
                  <c:v>27362.0</c:v>
                </c:pt>
                <c:pt idx="60">
                  <c:v>27363.0</c:v>
                </c:pt>
                <c:pt idx="61">
                  <c:v>27364.0</c:v>
                </c:pt>
                <c:pt idx="62">
                  <c:v>27365.0</c:v>
                </c:pt>
                <c:pt idx="63">
                  <c:v>27366.0</c:v>
                </c:pt>
                <c:pt idx="64">
                  <c:v>27367.0</c:v>
                </c:pt>
                <c:pt idx="65">
                  <c:v>27368.0</c:v>
                </c:pt>
                <c:pt idx="66">
                  <c:v>27369.0</c:v>
                </c:pt>
                <c:pt idx="67">
                  <c:v>27370.0</c:v>
                </c:pt>
                <c:pt idx="68">
                  <c:v>27371.0</c:v>
                </c:pt>
                <c:pt idx="69">
                  <c:v>27372.0</c:v>
                </c:pt>
                <c:pt idx="70">
                  <c:v>27373.0</c:v>
                </c:pt>
                <c:pt idx="71">
                  <c:v>27374.0</c:v>
                </c:pt>
                <c:pt idx="72">
                  <c:v>27375.0</c:v>
                </c:pt>
                <c:pt idx="73">
                  <c:v>27376.0</c:v>
                </c:pt>
                <c:pt idx="74">
                  <c:v>27377.0</c:v>
                </c:pt>
                <c:pt idx="75">
                  <c:v>27378.0</c:v>
                </c:pt>
                <c:pt idx="76">
                  <c:v>27379.0</c:v>
                </c:pt>
                <c:pt idx="77">
                  <c:v>27380.0</c:v>
                </c:pt>
                <c:pt idx="78">
                  <c:v>27381.0</c:v>
                </c:pt>
                <c:pt idx="79">
                  <c:v>27382.0</c:v>
                </c:pt>
                <c:pt idx="80">
                  <c:v>27383.0</c:v>
                </c:pt>
                <c:pt idx="81">
                  <c:v>27384.0</c:v>
                </c:pt>
                <c:pt idx="82">
                  <c:v>27385.0</c:v>
                </c:pt>
                <c:pt idx="83">
                  <c:v>27386.0</c:v>
                </c:pt>
                <c:pt idx="84">
                  <c:v>27387.0</c:v>
                </c:pt>
                <c:pt idx="85">
                  <c:v>27388.0</c:v>
                </c:pt>
                <c:pt idx="86">
                  <c:v>27389.0</c:v>
                </c:pt>
                <c:pt idx="87">
                  <c:v>27390.0</c:v>
                </c:pt>
                <c:pt idx="88">
                  <c:v>27391.0</c:v>
                </c:pt>
                <c:pt idx="89">
                  <c:v>27392.0</c:v>
                </c:pt>
                <c:pt idx="90">
                  <c:v>27393.0</c:v>
                </c:pt>
                <c:pt idx="91">
                  <c:v>27394.0</c:v>
                </c:pt>
                <c:pt idx="92">
                  <c:v>27395.0</c:v>
                </c:pt>
                <c:pt idx="93">
                  <c:v>27396.0</c:v>
                </c:pt>
                <c:pt idx="94">
                  <c:v>27397.0</c:v>
                </c:pt>
                <c:pt idx="95">
                  <c:v>27398.0</c:v>
                </c:pt>
                <c:pt idx="96">
                  <c:v>27399.0</c:v>
                </c:pt>
                <c:pt idx="97">
                  <c:v>27400.0</c:v>
                </c:pt>
                <c:pt idx="98">
                  <c:v>27401.0</c:v>
                </c:pt>
                <c:pt idx="99">
                  <c:v>27402.0</c:v>
                </c:pt>
                <c:pt idx="100">
                  <c:v>27403.0</c:v>
                </c:pt>
                <c:pt idx="101">
                  <c:v>27404.0</c:v>
                </c:pt>
                <c:pt idx="102">
                  <c:v>27405.0</c:v>
                </c:pt>
                <c:pt idx="103">
                  <c:v>27406.0</c:v>
                </c:pt>
                <c:pt idx="104">
                  <c:v>27407.0</c:v>
                </c:pt>
                <c:pt idx="105">
                  <c:v>27408.0</c:v>
                </c:pt>
                <c:pt idx="106">
                  <c:v>27409.0</c:v>
                </c:pt>
                <c:pt idx="107">
                  <c:v>27410.0</c:v>
                </c:pt>
                <c:pt idx="108">
                  <c:v>27411.0</c:v>
                </c:pt>
                <c:pt idx="109">
                  <c:v>27412.0</c:v>
                </c:pt>
                <c:pt idx="110">
                  <c:v>27413.0</c:v>
                </c:pt>
                <c:pt idx="111">
                  <c:v>27414.0</c:v>
                </c:pt>
                <c:pt idx="112">
                  <c:v>27415.0</c:v>
                </c:pt>
                <c:pt idx="113">
                  <c:v>27416.0</c:v>
                </c:pt>
                <c:pt idx="114">
                  <c:v>27417.0</c:v>
                </c:pt>
                <c:pt idx="115">
                  <c:v>27418.0</c:v>
                </c:pt>
                <c:pt idx="116">
                  <c:v>27419.0</c:v>
                </c:pt>
                <c:pt idx="117">
                  <c:v>27420.0</c:v>
                </c:pt>
                <c:pt idx="118">
                  <c:v>27421.0</c:v>
                </c:pt>
                <c:pt idx="119">
                  <c:v>27422.0</c:v>
                </c:pt>
                <c:pt idx="120">
                  <c:v>27423.0</c:v>
                </c:pt>
                <c:pt idx="121">
                  <c:v>27424.0</c:v>
                </c:pt>
                <c:pt idx="122">
                  <c:v>27425.0</c:v>
                </c:pt>
                <c:pt idx="123">
                  <c:v>27426.0</c:v>
                </c:pt>
                <c:pt idx="124">
                  <c:v>27427.0</c:v>
                </c:pt>
                <c:pt idx="125">
                  <c:v>27428.0</c:v>
                </c:pt>
                <c:pt idx="126">
                  <c:v>27429.0</c:v>
                </c:pt>
                <c:pt idx="127">
                  <c:v>27430.0</c:v>
                </c:pt>
                <c:pt idx="128">
                  <c:v>27431.0</c:v>
                </c:pt>
                <c:pt idx="129">
                  <c:v>27432.0</c:v>
                </c:pt>
                <c:pt idx="130">
                  <c:v>27433.0</c:v>
                </c:pt>
                <c:pt idx="131">
                  <c:v>27434.0</c:v>
                </c:pt>
                <c:pt idx="132">
                  <c:v>27435.0</c:v>
                </c:pt>
                <c:pt idx="133">
                  <c:v>27436.0</c:v>
                </c:pt>
                <c:pt idx="134">
                  <c:v>27437.0</c:v>
                </c:pt>
                <c:pt idx="135">
                  <c:v>27438.0</c:v>
                </c:pt>
                <c:pt idx="136">
                  <c:v>27439.0</c:v>
                </c:pt>
                <c:pt idx="137">
                  <c:v>27440.0</c:v>
                </c:pt>
                <c:pt idx="138">
                  <c:v>27441.0</c:v>
                </c:pt>
                <c:pt idx="139">
                  <c:v>27442.0</c:v>
                </c:pt>
                <c:pt idx="140">
                  <c:v>27443.0</c:v>
                </c:pt>
                <c:pt idx="141">
                  <c:v>27444.0</c:v>
                </c:pt>
                <c:pt idx="142">
                  <c:v>27445.0</c:v>
                </c:pt>
                <c:pt idx="143">
                  <c:v>27446.0</c:v>
                </c:pt>
                <c:pt idx="144">
                  <c:v>27447.0</c:v>
                </c:pt>
                <c:pt idx="145">
                  <c:v>27448.0</c:v>
                </c:pt>
                <c:pt idx="146">
                  <c:v>27449.0</c:v>
                </c:pt>
                <c:pt idx="147">
                  <c:v>27450.0</c:v>
                </c:pt>
                <c:pt idx="148">
                  <c:v>27451.0</c:v>
                </c:pt>
                <c:pt idx="149">
                  <c:v>27452.0</c:v>
                </c:pt>
                <c:pt idx="150">
                  <c:v>27453.0</c:v>
                </c:pt>
                <c:pt idx="151">
                  <c:v>27454.0</c:v>
                </c:pt>
                <c:pt idx="152">
                  <c:v>27455.0</c:v>
                </c:pt>
                <c:pt idx="153">
                  <c:v>27456.0</c:v>
                </c:pt>
                <c:pt idx="154">
                  <c:v>27457.0</c:v>
                </c:pt>
                <c:pt idx="155">
                  <c:v>27458.0</c:v>
                </c:pt>
                <c:pt idx="156">
                  <c:v>27459.0</c:v>
                </c:pt>
                <c:pt idx="157">
                  <c:v>27460.0</c:v>
                </c:pt>
                <c:pt idx="158">
                  <c:v>27461.0</c:v>
                </c:pt>
                <c:pt idx="159">
                  <c:v>27462.0</c:v>
                </c:pt>
                <c:pt idx="160">
                  <c:v>27463.0</c:v>
                </c:pt>
                <c:pt idx="161">
                  <c:v>27464.0</c:v>
                </c:pt>
                <c:pt idx="162">
                  <c:v>27465.0</c:v>
                </c:pt>
                <c:pt idx="163">
                  <c:v>27466.0</c:v>
                </c:pt>
                <c:pt idx="164">
                  <c:v>27467.0</c:v>
                </c:pt>
                <c:pt idx="165">
                  <c:v>27468.0</c:v>
                </c:pt>
                <c:pt idx="166">
                  <c:v>27469.0</c:v>
                </c:pt>
                <c:pt idx="167">
                  <c:v>27470.0</c:v>
                </c:pt>
                <c:pt idx="168">
                  <c:v>27471.0</c:v>
                </c:pt>
                <c:pt idx="169">
                  <c:v>27472.0</c:v>
                </c:pt>
                <c:pt idx="170">
                  <c:v>27473.0</c:v>
                </c:pt>
                <c:pt idx="171">
                  <c:v>27474.0</c:v>
                </c:pt>
                <c:pt idx="172">
                  <c:v>27475.0</c:v>
                </c:pt>
                <c:pt idx="173">
                  <c:v>27476.0</c:v>
                </c:pt>
                <c:pt idx="174">
                  <c:v>27477.0</c:v>
                </c:pt>
                <c:pt idx="175">
                  <c:v>27478.0</c:v>
                </c:pt>
                <c:pt idx="176">
                  <c:v>27479.0</c:v>
                </c:pt>
                <c:pt idx="177">
                  <c:v>27480.0</c:v>
                </c:pt>
                <c:pt idx="178">
                  <c:v>27481.0</c:v>
                </c:pt>
                <c:pt idx="179">
                  <c:v>27482.0</c:v>
                </c:pt>
                <c:pt idx="180">
                  <c:v>27483.0</c:v>
                </c:pt>
                <c:pt idx="181">
                  <c:v>27484.0</c:v>
                </c:pt>
                <c:pt idx="182">
                  <c:v>27485.0</c:v>
                </c:pt>
                <c:pt idx="183">
                  <c:v>27486.0</c:v>
                </c:pt>
                <c:pt idx="184">
                  <c:v>27487.0</c:v>
                </c:pt>
                <c:pt idx="185">
                  <c:v>27488.0</c:v>
                </c:pt>
                <c:pt idx="186">
                  <c:v>27489.0</c:v>
                </c:pt>
                <c:pt idx="187">
                  <c:v>27490.0</c:v>
                </c:pt>
                <c:pt idx="188">
                  <c:v>27491.0</c:v>
                </c:pt>
                <c:pt idx="189">
                  <c:v>27492.0</c:v>
                </c:pt>
                <c:pt idx="190">
                  <c:v>27493.0</c:v>
                </c:pt>
                <c:pt idx="191">
                  <c:v>27494.0</c:v>
                </c:pt>
                <c:pt idx="192">
                  <c:v>27495.0</c:v>
                </c:pt>
                <c:pt idx="193">
                  <c:v>27496.0</c:v>
                </c:pt>
                <c:pt idx="194">
                  <c:v>27497.0</c:v>
                </c:pt>
                <c:pt idx="195">
                  <c:v>27498.0</c:v>
                </c:pt>
                <c:pt idx="196">
                  <c:v>27499.0</c:v>
                </c:pt>
                <c:pt idx="197">
                  <c:v>27500.0</c:v>
                </c:pt>
                <c:pt idx="198">
                  <c:v>27501.0</c:v>
                </c:pt>
                <c:pt idx="199">
                  <c:v>27502.0</c:v>
                </c:pt>
                <c:pt idx="200">
                  <c:v>27503.0</c:v>
                </c:pt>
                <c:pt idx="201">
                  <c:v>27504.0</c:v>
                </c:pt>
                <c:pt idx="202">
                  <c:v>27505.0</c:v>
                </c:pt>
                <c:pt idx="203">
                  <c:v>27506.0</c:v>
                </c:pt>
                <c:pt idx="204">
                  <c:v>27507.0</c:v>
                </c:pt>
                <c:pt idx="205">
                  <c:v>27508.0</c:v>
                </c:pt>
                <c:pt idx="206">
                  <c:v>27509.0</c:v>
                </c:pt>
                <c:pt idx="207">
                  <c:v>27510.0</c:v>
                </c:pt>
                <c:pt idx="208">
                  <c:v>27511.0</c:v>
                </c:pt>
                <c:pt idx="209">
                  <c:v>27512.0</c:v>
                </c:pt>
                <c:pt idx="210">
                  <c:v>27513.0</c:v>
                </c:pt>
                <c:pt idx="211">
                  <c:v>27514.0</c:v>
                </c:pt>
                <c:pt idx="212">
                  <c:v>27515.0</c:v>
                </c:pt>
                <c:pt idx="213">
                  <c:v>27516.0</c:v>
                </c:pt>
                <c:pt idx="214">
                  <c:v>27517.0</c:v>
                </c:pt>
                <c:pt idx="215">
                  <c:v>27518.0</c:v>
                </c:pt>
                <c:pt idx="216">
                  <c:v>27519.0</c:v>
                </c:pt>
                <c:pt idx="217">
                  <c:v>27520.0</c:v>
                </c:pt>
                <c:pt idx="218">
                  <c:v>27521.0</c:v>
                </c:pt>
                <c:pt idx="219">
                  <c:v>27522.0</c:v>
                </c:pt>
                <c:pt idx="220">
                  <c:v>27523.0</c:v>
                </c:pt>
                <c:pt idx="221">
                  <c:v>27524.0</c:v>
                </c:pt>
                <c:pt idx="222">
                  <c:v>27525.0</c:v>
                </c:pt>
                <c:pt idx="223">
                  <c:v>27526.0</c:v>
                </c:pt>
                <c:pt idx="224">
                  <c:v>27527.0</c:v>
                </c:pt>
                <c:pt idx="225">
                  <c:v>27528.0</c:v>
                </c:pt>
                <c:pt idx="226">
                  <c:v>27529.0</c:v>
                </c:pt>
                <c:pt idx="227">
                  <c:v>27530.0</c:v>
                </c:pt>
                <c:pt idx="228">
                  <c:v>27531.0</c:v>
                </c:pt>
                <c:pt idx="229">
                  <c:v>27532.0</c:v>
                </c:pt>
                <c:pt idx="230">
                  <c:v>27533.0</c:v>
                </c:pt>
                <c:pt idx="231">
                  <c:v>27534.0</c:v>
                </c:pt>
                <c:pt idx="232">
                  <c:v>27535.0</c:v>
                </c:pt>
                <c:pt idx="233">
                  <c:v>27536.0</c:v>
                </c:pt>
                <c:pt idx="234">
                  <c:v>27537.0</c:v>
                </c:pt>
                <c:pt idx="235">
                  <c:v>27538.0</c:v>
                </c:pt>
                <c:pt idx="236">
                  <c:v>27539.0</c:v>
                </c:pt>
                <c:pt idx="237">
                  <c:v>27540.0</c:v>
                </c:pt>
                <c:pt idx="238">
                  <c:v>27541.0</c:v>
                </c:pt>
                <c:pt idx="239">
                  <c:v>27542.0</c:v>
                </c:pt>
                <c:pt idx="240">
                  <c:v>27543.0</c:v>
                </c:pt>
                <c:pt idx="241">
                  <c:v>27544.0</c:v>
                </c:pt>
                <c:pt idx="242">
                  <c:v>27545.0</c:v>
                </c:pt>
                <c:pt idx="243">
                  <c:v>27546.0</c:v>
                </c:pt>
                <c:pt idx="244">
                  <c:v>27547.0</c:v>
                </c:pt>
                <c:pt idx="245">
                  <c:v>27548.0</c:v>
                </c:pt>
                <c:pt idx="246">
                  <c:v>27549.0</c:v>
                </c:pt>
                <c:pt idx="247">
                  <c:v>27550.0</c:v>
                </c:pt>
                <c:pt idx="248">
                  <c:v>27551.0</c:v>
                </c:pt>
                <c:pt idx="249">
                  <c:v>27552.0</c:v>
                </c:pt>
                <c:pt idx="250">
                  <c:v>27553.0</c:v>
                </c:pt>
                <c:pt idx="251">
                  <c:v>27554.0</c:v>
                </c:pt>
                <c:pt idx="252">
                  <c:v>27555.0</c:v>
                </c:pt>
                <c:pt idx="253">
                  <c:v>27556.0</c:v>
                </c:pt>
                <c:pt idx="254">
                  <c:v>27557.0</c:v>
                </c:pt>
                <c:pt idx="255">
                  <c:v>27558.0</c:v>
                </c:pt>
                <c:pt idx="256">
                  <c:v>27559.0</c:v>
                </c:pt>
                <c:pt idx="257">
                  <c:v>27560.0</c:v>
                </c:pt>
                <c:pt idx="258">
                  <c:v>27561.0</c:v>
                </c:pt>
                <c:pt idx="259">
                  <c:v>27562.0</c:v>
                </c:pt>
                <c:pt idx="260">
                  <c:v>27563.0</c:v>
                </c:pt>
                <c:pt idx="261">
                  <c:v>27564.0</c:v>
                </c:pt>
                <c:pt idx="262">
                  <c:v>27565.0</c:v>
                </c:pt>
                <c:pt idx="263">
                  <c:v>27566.0</c:v>
                </c:pt>
                <c:pt idx="264">
                  <c:v>27567.0</c:v>
                </c:pt>
                <c:pt idx="265">
                  <c:v>27568.0</c:v>
                </c:pt>
                <c:pt idx="266">
                  <c:v>27569.0</c:v>
                </c:pt>
                <c:pt idx="267">
                  <c:v>27570.0</c:v>
                </c:pt>
                <c:pt idx="268">
                  <c:v>27571.0</c:v>
                </c:pt>
                <c:pt idx="269">
                  <c:v>27572.0</c:v>
                </c:pt>
                <c:pt idx="270">
                  <c:v>27573.0</c:v>
                </c:pt>
                <c:pt idx="271">
                  <c:v>27574.0</c:v>
                </c:pt>
                <c:pt idx="272">
                  <c:v>27575.0</c:v>
                </c:pt>
                <c:pt idx="273">
                  <c:v>27576.0</c:v>
                </c:pt>
                <c:pt idx="274">
                  <c:v>27577.0</c:v>
                </c:pt>
                <c:pt idx="275">
                  <c:v>27578.0</c:v>
                </c:pt>
                <c:pt idx="276">
                  <c:v>27579.0</c:v>
                </c:pt>
                <c:pt idx="277">
                  <c:v>27580.0</c:v>
                </c:pt>
                <c:pt idx="278">
                  <c:v>27581.0</c:v>
                </c:pt>
                <c:pt idx="279">
                  <c:v>27582.0</c:v>
                </c:pt>
                <c:pt idx="280">
                  <c:v>27583.0</c:v>
                </c:pt>
                <c:pt idx="281">
                  <c:v>27584.0</c:v>
                </c:pt>
                <c:pt idx="282">
                  <c:v>27585.0</c:v>
                </c:pt>
                <c:pt idx="283">
                  <c:v>27586.0</c:v>
                </c:pt>
                <c:pt idx="284">
                  <c:v>27587.0</c:v>
                </c:pt>
                <c:pt idx="285">
                  <c:v>27588.0</c:v>
                </c:pt>
                <c:pt idx="286">
                  <c:v>27589.0</c:v>
                </c:pt>
                <c:pt idx="287">
                  <c:v>27590.0</c:v>
                </c:pt>
                <c:pt idx="288">
                  <c:v>27591.0</c:v>
                </c:pt>
                <c:pt idx="289">
                  <c:v>27592.0</c:v>
                </c:pt>
                <c:pt idx="290">
                  <c:v>27593.0</c:v>
                </c:pt>
                <c:pt idx="291">
                  <c:v>27594.0</c:v>
                </c:pt>
                <c:pt idx="292">
                  <c:v>27595.0</c:v>
                </c:pt>
                <c:pt idx="293">
                  <c:v>27596.0</c:v>
                </c:pt>
                <c:pt idx="294">
                  <c:v>27597.0</c:v>
                </c:pt>
                <c:pt idx="295">
                  <c:v>27598.0</c:v>
                </c:pt>
                <c:pt idx="296">
                  <c:v>27599.0</c:v>
                </c:pt>
                <c:pt idx="297">
                  <c:v>27600.0</c:v>
                </c:pt>
                <c:pt idx="298">
                  <c:v>27601.0</c:v>
                </c:pt>
                <c:pt idx="299">
                  <c:v>27602.0</c:v>
                </c:pt>
                <c:pt idx="300">
                  <c:v>27603.0</c:v>
                </c:pt>
                <c:pt idx="301">
                  <c:v>27604.0</c:v>
                </c:pt>
                <c:pt idx="302">
                  <c:v>27605.0</c:v>
                </c:pt>
                <c:pt idx="303">
                  <c:v>27606.0</c:v>
                </c:pt>
                <c:pt idx="304">
                  <c:v>27607.0</c:v>
                </c:pt>
                <c:pt idx="305">
                  <c:v>27608.0</c:v>
                </c:pt>
                <c:pt idx="306">
                  <c:v>27609.0</c:v>
                </c:pt>
                <c:pt idx="307">
                  <c:v>27610.0</c:v>
                </c:pt>
                <c:pt idx="308">
                  <c:v>27611.0</c:v>
                </c:pt>
                <c:pt idx="309">
                  <c:v>27612.0</c:v>
                </c:pt>
                <c:pt idx="310">
                  <c:v>27613.0</c:v>
                </c:pt>
                <c:pt idx="311">
                  <c:v>27614.0</c:v>
                </c:pt>
                <c:pt idx="312">
                  <c:v>27615.0</c:v>
                </c:pt>
                <c:pt idx="313">
                  <c:v>27616.0</c:v>
                </c:pt>
                <c:pt idx="314">
                  <c:v>27617.0</c:v>
                </c:pt>
                <c:pt idx="315">
                  <c:v>27618.0</c:v>
                </c:pt>
                <c:pt idx="316">
                  <c:v>27619.0</c:v>
                </c:pt>
                <c:pt idx="317">
                  <c:v>27620.0</c:v>
                </c:pt>
                <c:pt idx="318">
                  <c:v>27621.0</c:v>
                </c:pt>
                <c:pt idx="319">
                  <c:v>27622.0</c:v>
                </c:pt>
                <c:pt idx="320">
                  <c:v>27623.0</c:v>
                </c:pt>
                <c:pt idx="321">
                  <c:v>27624.0</c:v>
                </c:pt>
                <c:pt idx="322">
                  <c:v>27625.0</c:v>
                </c:pt>
                <c:pt idx="323">
                  <c:v>27626.0</c:v>
                </c:pt>
                <c:pt idx="324">
                  <c:v>27627.0</c:v>
                </c:pt>
                <c:pt idx="325">
                  <c:v>27628.0</c:v>
                </c:pt>
                <c:pt idx="326">
                  <c:v>27629.0</c:v>
                </c:pt>
                <c:pt idx="327">
                  <c:v>27630.0</c:v>
                </c:pt>
                <c:pt idx="328">
                  <c:v>27631.0</c:v>
                </c:pt>
                <c:pt idx="329">
                  <c:v>27632.0</c:v>
                </c:pt>
                <c:pt idx="330">
                  <c:v>27633.0</c:v>
                </c:pt>
                <c:pt idx="331">
                  <c:v>27634.0</c:v>
                </c:pt>
                <c:pt idx="332">
                  <c:v>27635.0</c:v>
                </c:pt>
                <c:pt idx="333">
                  <c:v>27636.0</c:v>
                </c:pt>
                <c:pt idx="334">
                  <c:v>27637.0</c:v>
                </c:pt>
                <c:pt idx="335">
                  <c:v>27638.0</c:v>
                </c:pt>
                <c:pt idx="336">
                  <c:v>27639.0</c:v>
                </c:pt>
                <c:pt idx="337">
                  <c:v>27640.0</c:v>
                </c:pt>
                <c:pt idx="338">
                  <c:v>27641.0</c:v>
                </c:pt>
                <c:pt idx="339">
                  <c:v>27642.0</c:v>
                </c:pt>
                <c:pt idx="340">
                  <c:v>27643.0</c:v>
                </c:pt>
                <c:pt idx="341">
                  <c:v>27644.0</c:v>
                </c:pt>
                <c:pt idx="342">
                  <c:v>27645.0</c:v>
                </c:pt>
                <c:pt idx="343">
                  <c:v>27646.0</c:v>
                </c:pt>
                <c:pt idx="344">
                  <c:v>27647.0</c:v>
                </c:pt>
                <c:pt idx="345">
                  <c:v>27648.0</c:v>
                </c:pt>
                <c:pt idx="346">
                  <c:v>27649.0</c:v>
                </c:pt>
                <c:pt idx="347">
                  <c:v>27650.0</c:v>
                </c:pt>
                <c:pt idx="348">
                  <c:v>27651.0</c:v>
                </c:pt>
                <c:pt idx="349">
                  <c:v>27652.0</c:v>
                </c:pt>
                <c:pt idx="350">
                  <c:v>27653.0</c:v>
                </c:pt>
                <c:pt idx="351">
                  <c:v>27654.0</c:v>
                </c:pt>
                <c:pt idx="352">
                  <c:v>27655.0</c:v>
                </c:pt>
                <c:pt idx="353">
                  <c:v>27656.0</c:v>
                </c:pt>
                <c:pt idx="354">
                  <c:v>27657.0</c:v>
                </c:pt>
                <c:pt idx="355">
                  <c:v>27658.0</c:v>
                </c:pt>
                <c:pt idx="356">
                  <c:v>27659.0</c:v>
                </c:pt>
                <c:pt idx="357">
                  <c:v>27660.0</c:v>
                </c:pt>
                <c:pt idx="358">
                  <c:v>27661.0</c:v>
                </c:pt>
                <c:pt idx="359">
                  <c:v>27662.0</c:v>
                </c:pt>
                <c:pt idx="360">
                  <c:v>27663.0</c:v>
                </c:pt>
                <c:pt idx="361">
                  <c:v>27664.0</c:v>
                </c:pt>
                <c:pt idx="362">
                  <c:v>27665.0</c:v>
                </c:pt>
                <c:pt idx="363">
                  <c:v>27666.0</c:v>
                </c:pt>
                <c:pt idx="364">
                  <c:v>27667.0</c:v>
                </c:pt>
                <c:pt idx="365">
                  <c:v>27668.0</c:v>
                </c:pt>
                <c:pt idx="366">
                  <c:v>27669.0</c:v>
                </c:pt>
                <c:pt idx="367">
                  <c:v>27670.0</c:v>
                </c:pt>
                <c:pt idx="368">
                  <c:v>27671.0</c:v>
                </c:pt>
                <c:pt idx="369">
                  <c:v>27672.0</c:v>
                </c:pt>
                <c:pt idx="370">
                  <c:v>27673.0</c:v>
                </c:pt>
                <c:pt idx="371">
                  <c:v>27674.0</c:v>
                </c:pt>
                <c:pt idx="372">
                  <c:v>27675.0</c:v>
                </c:pt>
                <c:pt idx="373">
                  <c:v>27676.0</c:v>
                </c:pt>
                <c:pt idx="374">
                  <c:v>27677.0</c:v>
                </c:pt>
                <c:pt idx="375">
                  <c:v>27678.0</c:v>
                </c:pt>
                <c:pt idx="376">
                  <c:v>27679.0</c:v>
                </c:pt>
                <c:pt idx="377">
                  <c:v>27680.0</c:v>
                </c:pt>
                <c:pt idx="378">
                  <c:v>27681.0</c:v>
                </c:pt>
                <c:pt idx="379">
                  <c:v>27682.0</c:v>
                </c:pt>
                <c:pt idx="380">
                  <c:v>27683.0</c:v>
                </c:pt>
                <c:pt idx="381">
                  <c:v>27684.0</c:v>
                </c:pt>
                <c:pt idx="382">
                  <c:v>27685.0</c:v>
                </c:pt>
                <c:pt idx="383">
                  <c:v>27686.0</c:v>
                </c:pt>
                <c:pt idx="384">
                  <c:v>27687.0</c:v>
                </c:pt>
                <c:pt idx="385">
                  <c:v>27688.0</c:v>
                </c:pt>
                <c:pt idx="386">
                  <c:v>27689.0</c:v>
                </c:pt>
                <c:pt idx="387">
                  <c:v>27690.0</c:v>
                </c:pt>
                <c:pt idx="388">
                  <c:v>27691.0</c:v>
                </c:pt>
                <c:pt idx="389">
                  <c:v>27692.0</c:v>
                </c:pt>
                <c:pt idx="390">
                  <c:v>27693.0</c:v>
                </c:pt>
                <c:pt idx="391">
                  <c:v>27694.0</c:v>
                </c:pt>
                <c:pt idx="392">
                  <c:v>27695.0</c:v>
                </c:pt>
                <c:pt idx="393">
                  <c:v>27696.0</c:v>
                </c:pt>
                <c:pt idx="394">
                  <c:v>27697.0</c:v>
                </c:pt>
                <c:pt idx="395">
                  <c:v>27698.0</c:v>
                </c:pt>
                <c:pt idx="396">
                  <c:v>27699.0</c:v>
                </c:pt>
                <c:pt idx="397">
                  <c:v>27700.0</c:v>
                </c:pt>
                <c:pt idx="398">
                  <c:v>27701.0</c:v>
                </c:pt>
                <c:pt idx="399">
                  <c:v>27702.0</c:v>
                </c:pt>
                <c:pt idx="400">
                  <c:v>27703.0</c:v>
                </c:pt>
                <c:pt idx="401">
                  <c:v>27704.0</c:v>
                </c:pt>
                <c:pt idx="402">
                  <c:v>27705.0</c:v>
                </c:pt>
                <c:pt idx="403">
                  <c:v>27706.0</c:v>
                </c:pt>
                <c:pt idx="404">
                  <c:v>27707.0</c:v>
                </c:pt>
                <c:pt idx="405">
                  <c:v>27708.0</c:v>
                </c:pt>
                <c:pt idx="406">
                  <c:v>27709.0</c:v>
                </c:pt>
                <c:pt idx="407">
                  <c:v>27710.0</c:v>
                </c:pt>
                <c:pt idx="408">
                  <c:v>27711.0</c:v>
                </c:pt>
                <c:pt idx="409">
                  <c:v>27712.0</c:v>
                </c:pt>
                <c:pt idx="410">
                  <c:v>27713.0</c:v>
                </c:pt>
                <c:pt idx="411">
                  <c:v>27714.0</c:v>
                </c:pt>
                <c:pt idx="412">
                  <c:v>27715.0</c:v>
                </c:pt>
                <c:pt idx="413">
                  <c:v>27716.0</c:v>
                </c:pt>
                <c:pt idx="414">
                  <c:v>27717.0</c:v>
                </c:pt>
                <c:pt idx="415">
                  <c:v>27718.0</c:v>
                </c:pt>
                <c:pt idx="416">
                  <c:v>27719.0</c:v>
                </c:pt>
                <c:pt idx="417">
                  <c:v>27720.0</c:v>
                </c:pt>
                <c:pt idx="418">
                  <c:v>27721.0</c:v>
                </c:pt>
                <c:pt idx="419">
                  <c:v>27722.0</c:v>
                </c:pt>
                <c:pt idx="420">
                  <c:v>27723.0</c:v>
                </c:pt>
                <c:pt idx="421">
                  <c:v>27724.0</c:v>
                </c:pt>
                <c:pt idx="422">
                  <c:v>27725.0</c:v>
                </c:pt>
                <c:pt idx="423">
                  <c:v>27726.0</c:v>
                </c:pt>
                <c:pt idx="424">
                  <c:v>27727.0</c:v>
                </c:pt>
                <c:pt idx="425">
                  <c:v>27728.0</c:v>
                </c:pt>
                <c:pt idx="426">
                  <c:v>27729.0</c:v>
                </c:pt>
                <c:pt idx="427">
                  <c:v>27730.0</c:v>
                </c:pt>
                <c:pt idx="428">
                  <c:v>27731.0</c:v>
                </c:pt>
                <c:pt idx="429">
                  <c:v>27732.0</c:v>
                </c:pt>
                <c:pt idx="430">
                  <c:v>27733.0</c:v>
                </c:pt>
                <c:pt idx="431">
                  <c:v>27734.0</c:v>
                </c:pt>
                <c:pt idx="432">
                  <c:v>27735.0</c:v>
                </c:pt>
                <c:pt idx="433">
                  <c:v>27736.0</c:v>
                </c:pt>
                <c:pt idx="434">
                  <c:v>27737.0</c:v>
                </c:pt>
                <c:pt idx="435">
                  <c:v>27738.0</c:v>
                </c:pt>
                <c:pt idx="436">
                  <c:v>27739.0</c:v>
                </c:pt>
                <c:pt idx="437">
                  <c:v>27740.0</c:v>
                </c:pt>
                <c:pt idx="438">
                  <c:v>27741.0</c:v>
                </c:pt>
                <c:pt idx="439">
                  <c:v>27742.0</c:v>
                </c:pt>
                <c:pt idx="440">
                  <c:v>27743.0</c:v>
                </c:pt>
                <c:pt idx="441">
                  <c:v>27744.0</c:v>
                </c:pt>
                <c:pt idx="442">
                  <c:v>27745.0</c:v>
                </c:pt>
                <c:pt idx="443">
                  <c:v>27746.0</c:v>
                </c:pt>
                <c:pt idx="444">
                  <c:v>27747.0</c:v>
                </c:pt>
                <c:pt idx="445">
                  <c:v>27748.0</c:v>
                </c:pt>
                <c:pt idx="446">
                  <c:v>27749.0</c:v>
                </c:pt>
                <c:pt idx="447">
                  <c:v>27750.0</c:v>
                </c:pt>
                <c:pt idx="448">
                  <c:v>27751.0</c:v>
                </c:pt>
                <c:pt idx="449">
                  <c:v>27752.0</c:v>
                </c:pt>
                <c:pt idx="450">
                  <c:v>27753.0</c:v>
                </c:pt>
                <c:pt idx="451">
                  <c:v>27754.0</c:v>
                </c:pt>
                <c:pt idx="452">
                  <c:v>27755.0</c:v>
                </c:pt>
                <c:pt idx="453">
                  <c:v>27756.0</c:v>
                </c:pt>
                <c:pt idx="454">
                  <c:v>27757.0</c:v>
                </c:pt>
                <c:pt idx="455">
                  <c:v>27758.0</c:v>
                </c:pt>
                <c:pt idx="456">
                  <c:v>27759.0</c:v>
                </c:pt>
                <c:pt idx="457">
                  <c:v>27760.0</c:v>
                </c:pt>
                <c:pt idx="458">
                  <c:v>27761.0</c:v>
                </c:pt>
                <c:pt idx="459">
                  <c:v>27762.0</c:v>
                </c:pt>
                <c:pt idx="460">
                  <c:v>27763.0</c:v>
                </c:pt>
                <c:pt idx="461">
                  <c:v>27764.0</c:v>
                </c:pt>
                <c:pt idx="462">
                  <c:v>27765.0</c:v>
                </c:pt>
                <c:pt idx="463">
                  <c:v>27766.0</c:v>
                </c:pt>
                <c:pt idx="464">
                  <c:v>27767.0</c:v>
                </c:pt>
                <c:pt idx="465">
                  <c:v>27768.0</c:v>
                </c:pt>
                <c:pt idx="466">
                  <c:v>27769.0</c:v>
                </c:pt>
                <c:pt idx="467">
                  <c:v>27770.0</c:v>
                </c:pt>
                <c:pt idx="468">
                  <c:v>27771.0</c:v>
                </c:pt>
                <c:pt idx="469">
                  <c:v>27772.0</c:v>
                </c:pt>
                <c:pt idx="470">
                  <c:v>27773.0</c:v>
                </c:pt>
                <c:pt idx="471">
                  <c:v>27774.0</c:v>
                </c:pt>
                <c:pt idx="472">
                  <c:v>27775.0</c:v>
                </c:pt>
                <c:pt idx="473">
                  <c:v>27776.0</c:v>
                </c:pt>
                <c:pt idx="474">
                  <c:v>27777.0</c:v>
                </c:pt>
                <c:pt idx="475">
                  <c:v>27778.0</c:v>
                </c:pt>
                <c:pt idx="476">
                  <c:v>27779.0</c:v>
                </c:pt>
                <c:pt idx="477">
                  <c:v>27780.0</c:v>
                </c:pt>
                <c:pt idx="478">
                  <c:v>27781.0</c:v>
                </c:pt>
                <c:pt idx="479">
                  <c:v>27782.0</c:v>
                </c:pt>
                <c:pt idx="480">
                  <c:v>27783.0</c:v>
                </c:pt>
                <c:pt idx="481">
                  <c:v>27784.0</c:v>
                </c:pt>
                <c:pt idx="482">
                  <c:v>27785.0</c:v>
                </c:pt>
                <c:pt idx="483">
                  <c:v>27786.0</c:v>
                </c:pt>
                <c:pt idx="484">
                  <c:v>27787.0</c:v>
                </c:pt>
                <c:pt idx="485">
                  <c:v>27788.0</c:v>
                </c:pt>
                <c:pt idx="486">
                  <c:v>27789.0</c:v>
                </c:pt>
                <c:pt idx="487">
                  <c:v>27790.0</c:v>
                </c:pt>
                <c:pt idx="488">
                  <c:v>27791.0</c:v>
                </c:pt>
                <c:pt idx="489">
                  <c:v>27792.0</c:v>
                </c:pt>
                <c:pt idx="490">
                  <c:v>27793.0</c:v>
                </c:pt>
                <c:pt idx="491">
                  <c:v>27794.0</c:v>
                </c:pt>
                <c:pt idx="492">
                  <c:v>27795.0</c:v>
                </c:pt>
                <c:pt idx="493">
                  <c:v>27796.0</c:v>
                </c:pt>
                <c:pt idx="494">
                  <c:v>27797.0</c:v>
                </c:pt>
                <c:pt idx="495">
                  <c:v>27798.0</c:v>
                </c:pt>
                <c:pt idx="496">
                  <c:v>27799.0</c:v>
                </c:pt>
                <c:pt idx="497">
                  <c:v>27800.0</c:v>
                </c:pt>
                <c:pt idx="498">
                  <c:v>27801.0</c:v>
                </c:pt>
                <c:pt idx="499">
                  <c:v>27802.0</c:v>
                </c:pt>
                <c:pt idx="500">
                  <c:v>27803.0</c:v>
                </c:pt>
                <c:pt idx="501">
                  <c:v>27804.0</c:v>
                </c:pt>
                <c:pt idx="502">
                  <c:v>27805.0</c:v>
                </c:pt>
                <c:pt idx="503">
                  <c:v>27806.0</c:v>
                </c:pt>
                <c:pt idx="504">
                  <c:v>27807.0</c:v>
                </c:pt>
                <c:pt idx="505">
                  <c:v>27808.0</c:v>
                </c:pt>
                <c:pt idx="506">
                  <c:v>27809.0</c:v>
                </c:pt>
                <c:pt idx="507">
                  <c:v>27810.0</c:v>
                </c:pt>
                <c:pt idx="508">
                  <c:v>27811.0</c:v>
                </c:pt>
                <c:pt idx="509">
                  <c:v>27812.0</c:v>
                </c:pt>
                <c:pt idx="510">
                  <c:v>27813.0</c:v>
                </c:pt>
                <c:pt idx="511">
                  <c:v>27814.0</c:v>
                </c:pt>
                <c:pt idx="512">
                  <c:v>27815.0</c:v>
                </c:pt>
                <c:pt idx="513">
                  <c:v>27816.0</c:v>
                </c:pt>
                <c:pt idx="514">
                  <c:v>27817.0</c:v>
                </c:pt>
                <c:pt idx="515">
                  <c:v>27818.0</c:v>
                </c:pt>
                <c:pt idx="516">
                  <c:v>27819.0</c:v>
                </c:pt>
                <c:pt idx="517">
                  <c:v>27820.0</c:v>
                </c:pt>
                <c:pt idx="518">
                  <c:v>27821.0</c:v>
                </c:pt>
                <c:pt idx="519">
                  <c:v>27822.0</c:v>
                </c:pt>
                <c:pt idx="520">
                  <c:v>27823.0</c:v>
                </c:pt>
                <c:pt idx="521">
                  <c:v>27824.0</c:v>
                </c:pt>
                <c:pt idx="522">
                  <c:v>27825.0</c:v>
                </c:pt>
                <c:pt idx="523">
                  <c:v>27826.0</c:v>
                </c:pt>
                <c:pt idx="524">
                  <c:v>27827.0</c:v>
                </c:pt>
                <c:pt idx="525">
                  <c:v>27828.0</c:v>
                </c:pt>
                <c:pt idx="526">
                  <c:v>27829.0</c:v>
                </c:pt>
                <c:pt idx="527">
                  <c:v>27830.0</c:v>
                </c:pt>
                <c:pt idx="528">
                  <c:v>27831.0</c:v>
                </c:pt>
                <c:pt idx="529">
                  <c:v>27832.0</c:v>
                </c:pt>
                <c:pt idx="530">
                  <c:v>27833.0</c:v>
                </c:pt>
                <c:pt idx="531">
                  <c:v>27834.0</c:v>
                </c:pt>
                <c:pt idx="532">
                  <c:v>27835.0</c:v>
                </c:pt>
                <c:pt idx="533">
                  <c:v>27836.0</c:v>
                </c:pt>
                <c:pt idx="534">
                  <c:v>27837.0</c:v>
                </c:pt>
                <c:pt idx="535">
                  <c:v>27838.0</c:v>
                </c:pt>
                <c:pt idx="536">
                  <c:v>27839.0</c:v>
                </c:pt>
                <c:pt idx="537">
                  <c:v>27840.0</c:v>
                </c:pt>
                <c:pt idx="538">
                  <c:v>27841.0</c:v>
                </c:pt>
                <c:pt idx="539">
                  <c:v>27842.0</c:v>
                </c:pt>
                <c:pt idx="540">
                  <c:v>27843.0</c:v>
                </c:pt>
                <c:pt idx="541">
                  <c:v>27844.0</c:v>
                </c:pt>
                <c:pt idx="542">
                  <c:v>27845.0</c:v>
                </c:pt>
                <c:pt idx="543">
                  <c:v>27846.0</c:v>
                </c:pt>
                <c:pt idx="544">
                  <c:v>27847.0</c:v>
                </c:pt>
                <c:pt idx="545">
                  <c:v>27848.0</c:v>
                </c:pt>
                <c:pt idx="546">
                  <c:v>27849.0</c:v>
                </c:pt>
                <c:pt idx="547">
                  <c:v>27850.0</c:v>
                </c:pt>
                <c:pt idx="548">
                  <c:v>27851.0</c:v>
                </c:pt>
                <c:pt idx="549">
                  <c:v>27852.0</c:v>
                </c:pt>
                <c:pt idx="550">
                  <c:v>27853.0</c:v>
                </c:pt>
                <c:pt idx="551">
                  <c:v>27854.0</c:v>
                </c:pt>
                <c:pt idx="552">
                  <c:v>27855.0</c:v>
                </c:pt>
                <c:pt idx="553">
                  <c:v>27856.0</c:v>
                </c:pt>
                <c:pt idx="554">
                  <c:v>27857.0</c:v>
                </c:pt>
                <c:pt idx="555">
                  <c:v>27858.0</c:v>
                </c:pt>
                <c:pt idx="556">
                  <c:v>27859.0</c:v>
                </c:pt>
                <c:pt idx="557">
                  <c:v>27860.0</c:v>
                </c:pt>
                <c:pt idx="558">
                  <c:v>27861.0</c:v>
                </c:pt>
                <c:pt idx="559">
                  <c:v>27862.0</c:v>
                </c:pt>
                <c:pt idx="560">
                  <c:v>27863.0</c:v>
                </c:pt>
                <c:pt idx="561">
                  <c:v>27864.0</c:v>
                </c:pt>
                <c:pt idx="562">
                  <c:v>27865.0</c:v>
                </c:pt>
                <c:pt idx="563">
                  <c:v>27866.0</c:v>
                </c:pt>
                <c:pt idx="564">
                  <c:v>27867.0</c:v>
                </c:pt>
                <c:pt idx="565">
                  <c:v>27868.0</c:v>
                </c:pt>
                <c:pt idx="566">
                  <c:v>27869.0</c:v>
                </c:pt>
                <c:pt idx="567">
                  <c:v>27870.0</c:v>
                </c:pt>
                <c:pt idx="568">
                  <c:v>27871.0</c:v>
                </c:pt>
                <c:pt idx="569">
                  <c:v>27872.0</c:v>
                </c:pt>
                <c:pt idx="570">
                  <c:v>27873.0</c:v>
                </c:pt>
                <c:pt idx="571">
                  <c:v>27874.0</c:v>
                </c:pt>
                <c:pt idx="572">
                  <c:v>27875.0</c:v>
                </c:pt>
                <c:pt idx="573">
                  <c:v>27876.0</c:v>
                </c:pt>
                <c:pt idx="574">
                  <c:v>27877.0</c:v>
                </c:pt>
                <c:pt idx="575">
                  <c:v>27878.0</c:v>
                </c:pt>
                <c:pt idx="576">
                  <c:v>27879.0</c:v>
                </c:pt>
                <c:pt idx="577">
                  <c:v>27880.0</c:v>
                </c:pt>
                <c:pt idx="578">
                  <c:v>27881.0</c:v>
                </c:pt>
                <c:pt idx="579">
                  <c:v>27882.0</c:v>
                </c:pt>
                <c:pt idx="580">
                  <c:v>27883.0</c:v>
                </c:pt>
                <c:pt idx="581">
                  <c:v>27884.0</c:v>
                </c:pt>
                <c:pt idx="582">
                  <c:v>27885.0</c:v>
                </c:pt>
                <c:pt idx="583">
                  <c:v>27886.0</c:v>
                </c:pt>
                <c:pt idx="584">
                  <c:v>27887.0</c:v>
                </c:pt>
                <c:pt idx="585">
                  <c:v>27888.0</c:v>
                </c:pt>
                <c:pt idx="586">
                  <c:v>27889.0</c:v>
                </c:pt>
                <c:pt idx="587">
                  <c:v>27890.0</c:v>
                </c:pt>
                <c:pt idx="588">
                  <c:v>27891.0</c:v>
                </c:pt>
                <c:pt idx="589">
                  <c:v>27892.0</c:v>
                </c:pt>
                <c:pt idx="590">
                  <c:v>27893.0</c:v>
                </c:pt>
                <c:pt idx="591">
                  <c:v>27894.0</c:v>
                </c:pt>
                <c:pt idx="592">
                  <c:v>27895.0</c:v>
                </c:pt>
                <c:pt idx="593">
                  <c:v>27896.0</c:v>
                </c:pt>
                <c:pt idx="594">
                  <c:v>27897.0</c:v>
                </c:pt>
                <c:pt idx="595">
                  <c:v>27898.0</c:v>
                </c:pt>
                <c:pt idx="596">
                  <c:v>27899.0</c:v>
                </c:pt>
                <c:pt idx="597">
                  <c:v>27900.0</c:v>
                </c:pt>
                <c:pt idx="598">
                  <c:v>27901.0</c:v>
                </c:pt>
                <c:pt idx="599">
                  <c:v>27902.0</c:v>
                </c:pt>
                <c:pt idx="600">
                  <c:v>27903.0</c:v>
                </c:pt>
                <c:pt idx="601">
                  <c:v>27904.0</c:v>
                </c:pt>
                <c:pt idx="602">
                  <c:v>27905.0</c:v>
                </c:pt>
                <c:pt idx="603">
                  <c:v>27906.0</c:v>
                </c:pt>
                <c:pt idx="604">
                  <c:v>27907.0</c:v>
                </c:pt>
                <c:pt idx="605">
                  <c:v>27908.0</c:v>
                </c:pt>
                <c:pt idx="606">
                  <c:v>27909.0</c:v>
                </c:pt>
                <c:pt idx="607">
                  <c:v>27910.0</c:v>
                </c:pt>
                <c:pt idx="608">
                  <c:v>27911.0</c:v>
                </c:pt>
                <c:pt idx="609">
                  <c:v>27912.0</c:v>
                </c:pt>
                <c:pt idx="610">
                  <c:v>27913.0</c:v>
                </c:pt>
                <c:pt idx="611">
                  <c:v>27914.0</c:v>
                </c:pt>
                <c:pt idx="612">
                  <c:v>27915.0</c:v>
                </c:pt>
                <c:pt idx="613">
                  <c:v>27916.0</c:v>
                </c:pt>
                <c:pt idx="614">
                  <c:v>27917.0</c:v>
                </c:pt>
                <c:pt idx="615">
                  <c:v>27918.0</c:v>
                </c:pt>
                <c:pt idx="616">
                  <c:v>27919.0</c:v>
                </c:pt>
                <c:pt idx="617">
                  <c:v>27920.0</c:v>
                </c:pt>
                <c:pt idx="618">
                  <c:v>27921.0</c:v>
                </c:pt>
                <c:pt idx="619">
                  <c:v>27922.0</c:v>
                </c:pt>
                <c:pt idx="620">
                  <c:v>27923.0</c:v>
                </c:pt>
                <c:pt idx="621">
                  <c:v>27924.0</c:v>
                </c:pt>
                <c:pt idx="622">
                  <c:v>27925.0</c:v>
                </c:pt>
                <c:pt idx="623">
                  <c:v>27926.0</c:v>
                </c:pt>
                <c:pt idx="624">
                  <c:v>27927.0</c:v>
                </c:pt>
                <c:pt idx="625">
                  <c:v>27928.0</c:v>
                </c:pt>
                <c:pt idx="626">
                  <c:v>27929.0</c:v>
                </c:pt>
                <c:pt idx="627">
                  <c:v>27930.0</c:v>
                </c:pt>
                <c:pt idx="628">
                  <c:v>27931.0</c:v>
                </c:pt>
                <c:pt idx="629">
                  <c:v>27932.0</c:v>
                </c:pt>
                <c:pt idx="630">
                  <c:v>27933.0</c:v>
                </c:pt>
                <c:pt idx="631">
                  <c:v>27934.0</c:v>
                </c:pt>
                <c:pt idx="632">
                  <c:v>27935.0</c:v>
                </c:pt>
                <c:pt idx="633">
                  <c:v>27936.0</c:v>
                </c:pt>
                <c:pt idx="634">
                  <c:v>27937.0</c:v>
                </c:pt>
                <c:pt idx="635">
                  <c:v>27938.0</c:v>
                </c:pt>
                <c:pt idx="636">
                  <c:v>27939.0</c:v>
                </c:pt>
                <c:pt idx="637">
                  <c:v>27940.0</c:v>
                </c:pt>
                <c:pt idx="638">
                  <c:v>27941.0</c:v>
                </c:pt>
                <c:pt idx="639">
                  <c:v>27942.0</c:v>
                </c:pt>
                <c:pt idx="640">
                  <c:v>27943.0</c:v>
                </c:pt>
                <c:pt idx="641">
                  <c:v>27944.0</c:v>
                </c:pt>
                <c:pt idx="642">
                  <c:v>27945.0</c:v>
                </c:pt>
                <c:pt idx="643">
                  <c:v>27946.0</c:v>
                </c:pt>
                <c:pt idx="644">
                  <c:v>27947.0</c:v>
                </c:pt>
                <c:pt idx="645">
                  <c:v>27948.0</c:v>
                </c:pt>
                <c:pt idx="646">
                  <c:v>27949.0</c:v>
                </c:pt>
                <c:pt idx="647">
                  <c:v>27950.0</c:v>
                </c:pt>
                <c:pt idx="648">
                  <c:v>27951.0</c:v>
                </c:pt>
                <c:pt idx="649">
                  <c:v>27952.0</c:v>
                </c:pt>
                <c:pt idx="650">
                  <c:v>27953.0</c:v>
                </c:pt>
                <c:pt idx="651">
                  <c:v>27954.0</c:v>
                </c:pt>
                <c:pt idx="652">
                  <c:v>27955.0</c:v>
                </c:pt>
                <c:pt idx="653">
                  <c:v>27956.0</c:v>
                </c:pt>
                <c:pt idx="654">
                  <c:v>27957.0</c:v>
                </c:pt>
                <c:pt idx="655">
                  <c:v>27958.0</c:v>
                </c:pt>
                <c:pt idx="656">
                  <c:v>27959.0</c:v>
                </c:pt>
                <c:pt idx="657">
                  <c:v>27960.0</c:v>
                </c:pt>
                <c:pt idx="658">
                  <c:v>27961.0</c:v>
                </c:pt>
                <c:pt idx="659">
                  <c:v>27962.0</c:v>
                </c:pt>
                <c:pt idx="660">
                  <c:v>27963.0</c:v>
                </c:pt>
                <c:pt idx="661">
                  <c:v>27964.0</c:v>
                </c:pt>
                <c:pt idx="662">
                  <c:v>27965.0</c:v>
                </c:pt>
                <c:pt idx="663">
                  <c:v>27966.0</c:v>
                </c:pt>
                <c:pt idx="664">
                  <c:v>27967.0</c:v>
                </c:pt>
                <c:pt idx="665">
                  <c:v>27968.0</c:v>
                </c:pt>
                <c:pt idx="666">
                  <c:v>27969.0</c:v>
                </c:pt>
                <c:pt idx="667">
                  <c:v>27970.0</c:v>
                </c:pt>
                <c:pt idx="668">
                  <c:v>27971.0</c:v>
                </c:pt>
                <c:pt idx="669">
                  <c:v>27972.0</c:v>
                </c:pt>
                <c:pt idx="670">
                  <c:v>27973.0</c:v>
                </c:pt>
                <c:pt idx="671">
                  <c:v>27974.0</c:v>
                </c:pt>
                <c:pt idx="672">
                  <c:v>27975.0</c:v>
                </c:pt>
                <c:pt idx="673">
                  <c:v>27976.0</c:v>
                </c:pt>
                <c:pt idx="674">
                  <c:v>27977.0</c:v>
                </c:pt>
                <c:pt idx="675">
                  <c:v>27978.0</c:v>
                </c:pt>
                <c:pt idx="676">
                  <c:v>27979.0</c:v>
                </c:pt>
                <c:pt idx="677">
                  <c:v>27980.0</c:v>
                </c:pt>
                <c:pt idx="678">
                  <c:v>27981.0</c:v>
                </c:pt>
                <c:pt idx="679">
                  <c:v>27982.0</c:v>
                </c:pt>
                <c:pt idx="680">
                  <c:v>27983.0</c:v>
                </c:pt>
                <c:pt idx="681">
                  <c:v>27984.0</c:v>
                </c:pt>
                <c:pt idx="682">
                  <c:v>27985.0</c:v>
                </c:pt>
                <c:pt idx="683">
                  <c:v>27986.0</c:v>
                </c:pt>
                <c:pt idx="684">
                  <c:v>27987.0</c:v>
                </c:pt>
                <c:pt idx="685">
                  <c:v>27988.0</c:v>
                </c:pt>
                <c:pt idx="686">
                  <c:v>27989.0</c:v>
                </c:pt>
                <c:pt idx="687">
                  <c:v>27990.0</c:v>
                </c:pt>
                <c:pt idx="688">
                  <c:v>27991.0</c:v>
                </c:pt>
                <c:pt idx="689">
                  <c:v>27992.0</c:v>
                </c:pt>
                <c:pt idx="690">
                  <c:v>27993.0</c:v>
                </c:pt>
                <c:pt idx="691">
                  <c:v>27994.0</c:v>
                </c:pt>
                <c:pt idx="692">
                  <c:v>27995.0</c:v>
                </c:pt>
                <c:pt idx="693">
                  <c:v>27996.0</c:v>
                </c:pt>
                <c:pt idx="694">
                  <c:v>27997.0</c:v>
                </c:pt>
                <c:pt idx="695">
                  <c:v>27998.0</c:v>
                </c:pt>
                <c:pt idx="696">
                  <c:v>27999.0</c:v>
                </c:pt>
                <c:pt idx="697">
                  <c:v>28000.0</c:v>
                </c:pt>
                <c:pt idx="698">
                  <c:v>28001.0</c:v>
                </c:pt>
                <c:pt idx="699">
                  <c:v>28002.0</c:v>
                </c:pt>
                <c:pt idx="700">
                  <c:v>28003.0</c:v>
                </c:pt>
                <c:pt idx="701">
                  <c:v>28004.0</c:v>
                </c:pt>
                <c:pt idx="702">
                  <c:v>28005.0</c:v>
                </c:pt>
                <c:pt idx="703">
                  <c:v>28006.0</c:v>
                </c:pt>
                <c:pt idx="704">
                  <c:v>28007.0</c:v>
                </c:pt>
                <c:pt idx="705">
                  <c:v>28008.0</c:v>
                </c:pt>
                <c:pt idx="706">
                  <c:v>28009.0</c:v>
                </c:pt>
                <c:pt idx="707">
                  <c:v>28010.0</c:v>
                </c:pt>
                <c:pt idx="708">
                  <c:v>28011.0</c:v>
                </c:pt>
                <c:pt idx="709">
                  <c:v>28012.0</c:v>
                </c:pt>
                <c:pt idx="710">
                  <c:v>28013.0</c:v>
                </c:pt>
                <c:pt idx="711">
                  <c:v>28014.0</c:v>
                </c:pt>
                <c:pt idx="712">
                  <c:v>28015.0</c:v>
                </c:pt>
                <c:pt idx="713">
                  <c:v>28016.0</c:v>
                </c:pt>
                <c:pt idx="714">
                  <c:v>28017.0</c:v>
                </c:pt>
                <c:pt idx="715">
                  <c:v>28018.0</c:v>
                </c:pt>
                <c:pt idx="716">
                  <c:v>28019.0</c:v>
                </c:pt>
                <c:pt idx="717">
                  <c:v>28020.0</c:v>
                </c:pt>
                <c:pt idx="718">
                  <c:v>28021.0</c:v>
                </c:pt>
                <c:pt idx="719">
                  <c:v>28022.0</c:v>
                </c:pt>
                <c:pt idx="720">
                  <c:v>28023.0</c:v>
                </c:pt>
                <c:pt idx="721">
                  <c:v>28024.0</c:v>
                </c:pt>
                <c:pt idx="722">
                  <c:v>28025.0</c:v>
                </c:pt>
                <c:pt idx="723">
                  <c:v>28026.0</c:v>
                </c:pt>
                <c:pt idx="724">
                  <c:v>28027.0</c:v>
                </c:pt>
                <c:pt idx="725">
                  <c:v>28028.0</c:v>
                </c:pt>
                <c:pt idx="726">
                  <c:v>28029.0</c:v>
                </c:pt>
                <c:pt idx="727">
                  <c:v>28030.0</c:v>
                </c:pt>
                <c:pt idx="728">
                  <c:v>28031.0</c:v>
                </c:pt>
                <c:pt idx="729">
                  <c:v>28032.0</c:v>
                </c:pt>
                <c:pt idx="730">
                  <c:v>28033.0</c:v>
                </c:pt>
              </c:numCache>
            </c:numRef>
          </c:xVal>
          <c:yVal>
            <c:numRef>
              <c:f>Results!$B$2193:$B$2923</c:f>
              <c:numCache>
                <c:formatCode>0.00000</c:formatCode>
                <c:ptCount val="731"/>
                <c:pt idx="0">
                  <c:v>128.2374388824776</c:v>
                </c:pt>
                <c:pt idx="1">
                  <c:v>135.9508047498683</c:v>
                </c:pt>
                <c:pt idx="2">
                  <c:v>118.214818838764</c:v>
                </c:pt>
                <c:pt idx="3">
                  <c:v>131.052072564899</c:v>
                </c:pt>
                <c:pt idx="4">
                  <c:v>126.6885751426658</c:v>
                </c:pt>
                <c:pt idx="5">
                  <c:v>127.7069497381174</c:v>
                </c:pt>
                <c:pt idx="6">
                  <c:v>129.1317608012562</c:v>
                </c:pt>
                <c:pt idx="7">
                  <c:v>137.0932962477812</c:v>
                </c:pt>
                <c:pt idx="8">
                  <c:v>135.2712072535122</c:v>
                </c:pt>
                <c:pt idx="9">
                  <c:v>138.3926547401946</c:v>
                </c:pt>
                <c:pt idx="10">
                  <c:v>144.6515730106136</c:v>
                </c:pt>
                <c:pt idx="11">
                  <c:v>156.7658602450864</c:v>
                </c:pt>
                <c:pt idx="12">
                  <c:v>153.4234969511742</c:v>
                </c:pt>
                <c:pt idx="13">
                  <c:v>156.866902470085</c:v>
                </c:pt>
                <c:pt idx="14">
                  <c:v>161.8632660146624</c:v>
                </c:pt>
                <c:pt idx="15">
                  <c:v>167.0071850482043</c:v>
                </c:pt>
                <c:pt idx="16">
                  <c:v>173.9633681660954</c:v>
                </c:pt>
                <c:pt idx="17">
                  <c:v>174.246737599547</c:v>
                </c:pt>
                <c:pt idx="18">
                  <c:v>182.330180588854</c:v>
                </c:pt>
                <c:pt idx="19">
                  <c:v>178.2517759271025</c:v>
                </c:pt>
                <c:pt idx="20">
                  <c:v>174.9909385285444</c:v>
                </c:pt>
                <c:pt idx="21">
                  <c:v>177.3203340950027</c:v>
                </c:pt>
                <c:pt idx="22">
                  <c:v>164.0994154766738</c:v>
                </c:pt>
                <c:pt idx="23">
                  <c:v>175.0738033849441</c:v>
                </c:pt>
                <c:pt idx="24">
                  <c:v>160.3854460928724</c:v>
                </c:pt>
                <c:pt idx="25">
                  <c:v>170.1319149716659</c:v>
                </c:pt>
                <c:pt idx="26">
                  <c:v>169.3702437452677</c:v>
                </c:pt>
                <c:pt idx="27">
                  <c:v>172.2403206974761</c:v>
                </c:pt>
                <c:pt idx="28">
                  <c:v>156.7613950906171</c:v>
                </c:pt>
                <c:pt idx="29">
                  <c:v>154.0188134067906</c:v>
                </c:pt>
                <c:pt idx="30">
                  <c:v>149.141214177212</c:v>
                </c:pt>
                <c:pt idx="31">
                  <c:v>147.2046312983921</c:v>
                </c:pt>
                <c:pt idx="32">
                  <c:v>148.3732545170954</c:v>
                </c:pt>
                <c:pt idx="33">
                  <c:v>146.8291768958923</c:v>
                </c:pt>
                <c:pt idx="34">
                  <c:v>147.2879465377002</c:v>
                </c:pt>
                <c:pt idx="35">
                  <c:v>150.9447275463073</c:v>
                </c:pt>
                <c:pt idx="36">
                  <c:v>165.9850687062536</c:v>
                </c:pt>
                <c:pt idx="37">
                  <c:v>152.2000521740465</c:v>
                </c:pt>
                <c:pt idx="38">
                  <c:v>153.5583909442363</c:v>
                </c:pt>
                <c:pt idx="39">
                  <c:v>173.0157653443022</c:v>
                </c:pt>
                <c:pt idx="40">
                  <c:v>163.3954129647466</c:v>
                </c:pt>
                <c:pt idx="41">
                  <c:v>179.0258200411964</c:v>
                </c:pt>
                <c:pt idx="42">
                  <c:v>185.230390832442</c:v>
                </c:pt>
                <c:pt idx="43">
                  <c:v>200.3215280264425</c:v>
                </c:pt>
                <c:pt idx="44">
                  <c:v>211.0866188065442</c:v>
                </c:pt>
                <c:pt idx="45">
                  <c:v>209.5163399737812</c:v>
                </c:pt>
                <c:pt idx="46">
                  <c:v>204.929000765025</c:v>
                </c:pt>
                <c:pt idx="47">
                  <c:v>216.9401537621272</c:v>
                </c:pt>
                <c:pt idx="48">
                  <c:v>216.8190222725823</c:v>
                </c:pt>
                <c:pt idx="49">
                  <c:v>216.9656331019242</c:v>
                </c:pt>
                <c:pt idx="50">
                  <c:v>214.6576505297706</c:v>
                </c:pt>
                <c:pt idx="51">
                  <c:v>214.3757838041785</c:v>
                </c:pt>
                <c:pt idx="52">
                  <c:v>220.5231776721494</c:v>
                </c:pt>
                <c:pt idx="53">
                  <c:v>216.1331791731439</c:v>
                </c:pt>
                <c:pt idx="54">
                  <c:v>211.8004461538427</c:v>
                </c:pt>
                <c:pt idx="55">
                  <c:v>210.4342805902261</c:v>
                </c:pt>
                <c:pt idx="56">
                  <c:v>198.0147109967847</c:v>
                </c:pt>
                <c:pt idx="57">
                  <c:v>209.5596669054609</c:v>
                </c:pt>
                <c:pt idx="58">
                  <c:v>218.2967503272135</c:v>
                </c:pt>
                <c:pt idx="59">
                  <c:v>221.724989431161</c:v>
                </c:pt>
                <c:pt idx="60">
                  <c:v>228.426467542033</c:v>
                </c:pt>
                <c:pt idx="61">
                  <c:v>235.2885122643882</c:v>
                </c:pt>
                <c:pt idx="62">
                  <c:v>238.384722127676</c:v>
                </c:pt>
                <c:pt idx="63">
                  <c:v>229.4396341730473</c:v>
                </c:pt>
                <c:pt idx="64">
                  <c:v>240.271657898597</c:v>
                </c:pt>
                <c:pt idx="65">
                  <c:v>242.2684074504375</c:v>
                </c:pt>
                <c:pt idx="66">
                  <c:v>235.8976314793368</c:v>
                </c:pt>
                <c:pt idx="67">
                  <c:v>239.5522782348079</c:v>
                </c:pt>
                <c:pt idx="68">
                  <c:v>250.60470857502</c:v>
                </c:pt>
                <c:pt idx="69">
                  <c:v>242.8044229642958</c:v>
                </c:pt>
                <c:pt idx="70">
                  <c:v>242.3116404952002</c:v>
                </c:pt>
                <c:pt idx="71">
                  <c:v>253.0436767218071</c:v>
                </c:pt>
                <c:pt idx="72">
                  <c:v>252.086344166802</c:v>
                </c:pt>
                <c:pt idx="73">
                  <c:v>248.9003645687598</c:v>
                </c:pt>
                <c:pt idx="74">
                  <c:v>247.0650884934373</c:v>
                </c:pt>
                <c:pt idx="75">
                  <c:v>254.3024251498324</c:v>
                </c:pt>
                <c:pt idx="76">
                  <c:v>247.0231158691037</c:v>
                </c:pt>
                <c:pt idx="77">
                  <c:v>249.8258018174071</c:v>
                </c:pt>
                <c:pt idx="78">
                  <c:v>266.4983472974132</c:v>
                </c:pt>
                <c:pt idx="79">
                  <c:v>283.7952656410598</c:v>
                </c:pt>
                <c:pt idx="80">
                  <c:v>290.4929739352385</c:v>
                </c:pt>
                <c:pt idx="81">
                  <c:v>285.5150822080523</c:v>
                </c:pt>
                <c:pt idx="82">
                  <c:v>278.7079033995093</c:v>
                </c:pt>
                <c:pt idx="83">
                  <c:v>303.3726769017823</c:v>
                </c:pt>
                <c:pt idx="84">
                  <c:v>300.0256400389717</c:v>
                </c:pt>
                <c:pt idx="85">
                  <c:v>321.6087699680395</c:v>
                </c:pt>
                <c:pt idx="86">
                  <c:v>320.0972115137627</c:v>
                </c:pt>
                <c:pt idx="87">
                  <c:v>319.4175048107552</c:v>
                </c:pt>
                <c:pt idx="88">
                  <c:v>326.6458032034648</c:v>
                </c:pt>
                <c:pt idx="89">
                  <c:v>350.4529930376794</c:v>
                </c:pt>
                <c:pt idx="90">
                  <c:v>361.3333369838239</c:v>
                </c:pt>
                <c:pt idx="91">
                  <c:v>346.1942609662207</c:v>
                </c:pt>
                <c:pt idx="92">
                  <c:v>341.1288380432267</c:v>
                </c:pt>
                <c:pt idx="93">
                  <c:v>360.5568197030985</c:v>
                </c:pt>
                <c:pt idx="94">
                  <c:v>392.6092176744687</c:v>
                </c:pt>
                <c:pt idx="95">
                  <c:v>401.7580037663725</c:v>
                </c:pt>
                <c:pt idx="96">
                  <c:v>409.8312335449189</c:v>
                </c:pt>
                <c:pt idx="97">
                  <c:v>411.7858380773828</c:v>
                </c:pt>
                <c:pt idx="98">
                  <c:v>446.6320792700578</c:v>
                </c:pt>
                <c:pt idx="99">
                  <c:v>434.3549416804431</c:v>
                </c:pt>
                <c:pt idx="100">
                  <c:v>484.1250242423038</c:v>
                </c:pt>
                <c:pt idx="101">
                  <c:v>498.3028484920339</c:v>
                </c:pt>
                <c:pt idx="102">
                  <c:v>147.2046312983921</c:v>
                </c:pt>
                <c:pt idx="103">
                  <c:v>148.3732545170954</c:v>
                </c:pt>
                <c:pt idx="104">
                  <c:v>146.8291768958923</c:v>
                </c:pt>
                <c:pt idx="105">
                  <c:v>147.2879465377002</c:v>
                </c:pt>
                <c:pt idx="106">
                  <c:v>150.9447275463073</c:v>
                </c:pt>
                <c:pt idx="107">
                  <c:v>165.9850687062536</c:v>
                </c:pt>
                <c:pt idx="108">
                  <c:v>152.2000521740465</c:v>
                </c:pt>
                <c:pt idx="109">
                  <c:v>153.5583909442363</c:v>
                </c:pt>
                <c:pt idx="110">
                  <c:v>173.0157653443022</c:v>
                </c:pt>
                <c:pt idx="111">
                  <c:v>574.7383648853294</c:v>
                </c:pt>
                <c:pt idx="112">
                  <c:v>235.2885122643882</c:v>
                </c:pt>
                <c:pt idx="113">
                  <c:v>238.384722127676</c:v>
                </c:pt>
                <c:pt idx="114">
                  <c:v>229.4396341730473</c:v>
                </c:pt>
                <c:pt idx="115">
                  <c:v>240.271657898597</c:v>
                </c:pt>
                <c:pt idx="116">
                  <c:v>242.2684074504375</c:v>
                </c:pt>
                <c:pt idx="117">
                  <c:v>235.8976314793368</c:v>
                </c:pt>
                <c:pt idx="118">
                  <c:v>239.5522782348079</c:v>
                </c:pt>
                <c:pt idx="119">
                  <c:v>250.60470857502</c:v>
                </c:pt>
                <c:pt idx="120">
                  <c:v>242.8044229642958</c:v>
                </c:pt>
                <c:pt idx="121">
                  <c:v>828.4645821207068</c:v>
                </c:pt>
                <c:pt idx="122">
                  <c:v>877.3486475420673</c:v>
                </c:pt>
                <c:pt idx="123">
                  <c:v>868.0420841690751</c:v>
                </c:pt>
                <c:pt idx="124">
                  <c:v>882.4585000319514</c:v>
                </c:pt>
                <c:pt idx="125">
                  <c:v>883.9973085140615</c:v>
                </c:pt>
                <c:pt idx="126">
                  <c:v>843.7685949998096</c:v>
                </c:pt>
                <c:pt idx="127">
                  <c:v>906.8511836447165</c:v>
                </c:pt>
                <c:pt idx="128">
                  <c:v>930.3319337179918</c:v>
                </c:pt>
                <c:pt idx="129">
                  <c:v>917.2774939352505</c:v>
                </c:pt>
                <c:pt idx="130">
                  <c:v>907.8670273870763</c:v>
                </c:pt>
                <c:pt idx="131">
                  <c:v>945.035935676164</c:v>
                </c:pt>
                <c:pt idx="132">
                  <c:v>1069.899560529477</c:v>
                </c:pt>
                <c:pt idx="133">
                  <c:v>1191.338993200938</c:v>
                </c:pt>
                <c:pt idx="134">
                  <c:v>1247.208729816615</c:v>
                </c:pt>
                <c:pt idx="135">
                  <c:v>1194.902073583728</c:v>
                </c:pt>
                <c:pt idx="136">
                  <c:v>1112.058248422316</c:v>
                </c:pt>
                <c:pt idx="137">
                  <c:v>1078.000081383325</c:v>
                </c:pt>
                <c:pt idx="138">
                  <c:v>1093.02666199753</c:v>
                </c:pt>
                <c:pt idx="139">
                  <c:v>1153.434159071962</c:v>
                </c:pt>
                <c:pt idx="140">
                  <c:v>1124.845434177249</c:v>
                </c:pt>
                <c:pt idx="141">
                  <c:v>1130.571476653534</c:v>
                </c:pt>
                <c:pt idx="142">
                  <c:v>1134.326602676951</c:v>
                </c:pt>
                <c:pt idx="143">
                  <c:v>1119.439784115153</c:v>
                </c:pt>
                <c:pt idx="144">
                  <c:v>1177.519083952308</c:v>
                </c:pt>
                <c:pt idx="145">
                  <c:v>1222.647076097831</c:v>
                </c:pt>
                <c:pt idx="146">
                  <c:v>1219.92374105531</c:v>
                </c:pt>
                <c:pt idx="147">
                  <c:v>1245.901130740453</c:v>
                </c:pt>
                <c:pt idx="148">
                  <c:v>1300.211470341464</c:v>
                </c:pt>
                <c:pt idx="149">
                  <c:v>1318.252972515647</c:v>
                </c:pt>
                <c:pt idx="150">
                  <c:v>1300.972843487717</c:v>
                </c:pt>
                <c:pt idx="151">
                  <c:v>1225.54860718864</c:v>
                </c:pt>
                <c:pt idx="152">
                  <c:v>1199.254345544143</c:v>
                </c:pt>
                <c:pt idx="153">
                  <c:v>1182.180447242195</c:v>
                </c:pt>
                <c:pt idx="154">
                  <c:v>1170.90554403693</c:v>
                </c:pt>
                <c:pt idx="155">
                  <c:v>1152.435107635385</c:v>
                </c:pt>
                <c:pt idx="156">
                  <c:v>1123.527517369768</c:v>
                </c:pt>
                <c:pt idx="157">
                  <c:v>1131.4918734675</c:v>
                </c:pt>
                <c:pt idx="158">
                  <c:v>1081.403516042085</c:v>
                </c:pt>
                <c:pt idx="159">
                  <c:v>1077.438421915735</c:v>
                </c:pt>
                <c:pt idx="160">
                  <c:v>1024.473135355661</c:v>
                </c:pt>
                <c:pt idx="161">
                  <c:v>975.6412120676922</c:v>
                </c:pt>
                <c:pt idx="162">
                  <c:v>918.763882307344</c:v>
                </c:pt>
                <c:pt idx="163">
                  <c:v>888.108055777031</c:v>
                </c:pt>
                <c:pt idx="164">
                  <c:v>867.4625851059068</c:v>
                </c:pt>
                <c:pt idx="165">
                  <c:v>847.411245908228</c:v>
                </c:pt>
                <c:pt idx="166">
                  <c:v>827.6290943390082</c:v>
                </c:pt>
                <c:pt idx="167">
                  <c:v>793.2700098460557</c:v>
                </c:pt>
                <c:pt idx="168">
                  <c:v>765.8247654066846</c:v>
                </c:pt>
                <c:pt idx="169">
                  <c:v>767.8053860336018</c:v>
                </c:pt>
                <c:pt idx="170">
                  <c:v>722.2156204884843</c:v>
                </c:pt>
                <c:pt idx="171">
                  <c:v>728.1241171995557</c:v>
                </c:pt>
                <c:pt idx="172">
                  <c:v>712.6586639964439</c:v>
                </c:pt>
                <c:pt idx="173">
                  <c:v>702.1088961772865</c:v>
                </c:pt>
                <c:pt idx="174">
                  <c:v>670.664931374202</c:v>
                </c:pt>
                <c:pt idx="175">
                  <c:v>655.0620890535481</c:v>
                </c:pt>
                <c:pt idx="176">
                  <c:v>612.2928498631041</c:v>
                </c:pt>
                <c:pt idx="177">
                  <c:v>611.0164073898402</c:v>
                </c:pt>
                <c:pt idx="178">
                  <c:v>576.200763908156</c:v>
                </c:pt>
                <c:pt idx="179">
                  <c:v>555.8376039117212</c:v>
                </c:pt>
                <c:pt idx="180">
                  <c:v>529.3919124832878</c:v>
                </c:pt>
                <c:pt idx="181">
                  <c:v>503.0895897563497</c:v>
                </c:pt>
                <c:pt idx="182">
                  <c:v>488.558871011813</c:v>
                </c:pt>
                <c:pt idx="183">
                  <c:v>488.7218941157468</c:v>
                </c:pt>
                <c:pt idx="184">
                  <c:v>462.9611614682082</c:v>
                </c:pt>
                <c:pt idx="185">
                  <c:v>460.9296817117063</c:v>
                </c:pt>
                <c:pt idx="186">
                  <c:v>442.5214849813308</c:v>
                </c:pt>
                <c:pt idx="187">
                  <c:v>415.9012032022389</c:v>
                </c:pt>
                <c:pt idx="188">
                  <c:v>390.4945785533799</c:v>
                </c:pt>
                <c:pt idx="189">
                  <c:v>389.3477711837921</c:v>
                </c:pt>
                <c:pt idx="190">
                  <c:v>363.609683293729</c:v>
                </c:pt>
                <c:pt idx="191">
                  <c:v>361.9108276628639</c:v>
                </c:pt>
                <c:pt idx="192">
                  <c:v>340.0967464207944</c:v>
                </c:pt>
                <c:pt idx="193">
                  <c:v>330.6934631619979</c:v>
                </c:pt>
                <c:pt idx="194">
                  <c:v>328.5199885409451</c:v>
                </c:pt>
                <c:pt idx="195">
                  <c:v>324.7618739302052</c:v>
                </c:pt>
                <c:pt idx="196">
                  <c:v>315.8511735215568</c:v>
                </c:pt>
                <c:pt idx="197">
                  <c:v>304.318478080833</c:v>
                </c:pt>
                <c:pt idx="198">
                  <c:v>294.9891959301653</c:v>
                </c:pt>
                <c:pt idx="199">
                  <c:v>282.3886000054261</c:v>
                </c:pt>
                <c:pt idx="200">
                  <c:v>272.7665970788855</c:v>
                </c:pt>
                <c:pt idx="201">
                  <c:v>272.2616935084431</c:v>
                </c:pt>
                <c:pt idx="202">
                  <c:v>256.0559517967367</c:v>
                </c:pt>
                <c:pt idx="203">
                  <c:v>248.2207493241774</c:v>
                </c:pt>
                <c:pt idx="204">
                  <c:v>257.6014860485651</c:v>
                </c:pt>
                <c:pt idx="205">
                  <c:v>252.3992982034741</c:v>
                </c:pt>
                <c:pt idx="206">
                  <c:v>245.3479997053359</c:v>
                </c:pt>
                <c:pt idx="207">
                  <c:v>229.6168424015626</c:v>
                </c:pt>
                <c:pt idx="208">
                  <c:v>216.2366678075646</c:v>
                </c:pt>
                <c:pt idx="209">
                  <c:v>210.3236610602614</c:v>
                </c:pt>
                <c:pt idx="210">
                  <c:v>210.2040770421654</c:v>
                </c:pt>
                <c:pt idx="211">
                  <c:v>198.3729365805824</c:v>
                </c:pt>
                <c:pt idx="212">
                  <c:v>197.35907602131</c:v>
                </c:pt>
                <c:pt idx="213">
                  <c:v>194.8909352167435</c:v>
                </c:pt>
                <c:pt idx="214">
                  <c:v>189.3054581811255</c:v>
                </c:pt>
                <c:pt idx="215">
                  <c:v>184.4447864903693</c:v>
                </c:pt>
                <c:pt idx="216">
                  <c:v>178.3386597558897</c:v>
                </c:pt>
                <c:pt idx="217">
                  <c:v>183.8330272867227</c:v>
                </c:pt>
                <c:pt idx="218">
                  <c:v>163.6680230081224</c:v>
                </c:pt>
                <c:pt idx="219">
                  <c:v>171.5362243063688</c:v>
                </c:pt>
                <c:pt idx="220">
                  <c:v>151.7032770471016</c:v>
                </c:pt>
                <c:pt idx="221">
                  <c:v>162.0529503357873</c:v>
                </c:pt>
                <c:pt idx="222">
                  <c:v>154.8755681382835</c:v>
                </c:pt>
                <c:pt idx="223">
                  <c:v>147.0988322930624</c:v>
                </c:pt>
                <c:pt idx="224">
                  <c:v>153.797494355686</c:v>
                </c:pt>
                <c:pt idx="225">
                  <c:v>153.4577588313977</c:v>
                </c:pt>
                <c:pt idx="226">
                  <c:v>136.7308089044192</c:v>
                </c:pt>
                <c:pt idx="227">
                  <c:v>148.5641396731894</c:v>
                </c:pt>
                <c:pt idx="228">
                  <c:v>130.9210815964995</c:v>
                </c:pt>
                <c:pt idx="229">
                  <c:v>130.7139815548852</c:v>
                </c:pt>
                <c:pt idx="230">
                  <c:v>125.5978246375423</c:v>
                </c:pt>
                <c:pt idx="231">
                  <c:v>121.4918837693096</c:v>
                </c:pt>
                <c:pt idx="232">
                  <c:v>122.1158702074978</c:v>
                </c:pt>
                <c:pt idx="233">
                  <c:v>114.672184939721</c:v>
                </c:pt>
                <c:pt idx="234">
                  <c:v>109.3391128508443</c:v>
                </c:pt>
                <c:pt idx="235">
                  <c:v>106.1831987171456</c:v>
                </c:pt>
                <c:pt idx="236">
                  <c:v>116.013707448107</c:v>
                </c:pt>
                <c:pt idx="237">
                  <c:v>116.5446750428417</c:v>
                </c:pt>
                <c:pt idx="238">
                  <c:v>105.8889989827782</c:v>
                </c:pt>
                <c:pt idx="239">
                  <c:v>105.2163883236908</c:v>
                </c:pt>
                <c:pt idx="240">
                  <c:v>112.6904005745385</c:v>
                </c:pt>
                <c:pt idx="241">
                  <c:v>97.7733782705791</c:v>
                </c:pt>
                <c:pt idx="242">
                  <c:v>97.04387862870746</c:v>
                </c:pt>
                <c:pt idx="243">
                  <c:v>96.78150985491956</c:v>
                </c:pt>
                <c:pt idx="244">
                  <c:v>102.204879001677</c:v>
                </c:pt>
                <c:pt idx="245">
                  <c:v>91.62808908475547</c:v>
                </c:pt>
                <c:pt idx="246">
                  <c:v>90.47097763368114</c:v>
                </c:pt>
                <c:pt idx="247">
                  <c:v>89.12323591723424</c:v>
                </c:pt>
                <c:pt idx="248">
                  <c:v>90.0666058287053</c:v>
                </c:pt>
                <c:pt idx="249">
                  <c:v>89.62985397558231</c:v>
                </c:pt>
                <c:pt idx="250">
                  <c:v>88.65157366742105</c:v>
                </c:pt>
                <c:pt idx="251">
                  <c:v>92.30931642176764</c:v>
                </c:pt>
                <c:pt idx="252">
                  <c:v>89.74524546315026</c:v>
                </c:pt>
                <c:pt idx="253">
                  <c:v>105.8303288239345</c:v>
                </c:pt>
                <c:pt idx="254">
                  <c:v>91.55452271445029</c:v>
                </c:pt>
                <c:pt idx="255">
                  <c:v>87.50009660949517</c:v>
                </c:pt>
                <c:pt idx="256">
                  <c:v>88.87343779049883</c:v>
                </c:pt>
                <c:pt idx="257">
                  <c:v>88.35285748927691</c:v>
                </c:pt>
                <c:pt idx="258">
                  <c:v>85.0848626749732</c:v>
                </c:pt>
                <c:pt idx="259">
                  <c:v>90.52493948814898</c:v>
                </c:pt>
                <c:pt idx="260">
                  <c:v>79.09392392313962</c:v>
                </c:pt>
                <c:pt idx="261">
                  <c:v>78.74913429927707</c:v>
                </c:pt>
                <c:pt idx="262">
                  <c:v>78.75753352868175</c:v>
                </c:pt>
                <c:pt idx="263">
                  <c:v>78.68705746184875</c:v>
                </c:pt>
                <c:pt idx="264">
                  <c:v>92.47604244255488</c:v>
                </c:pt>
                <c:pt idx="265">
                  <c:v>77.22640733012037</c:v>
                </c:pt>
                <c:pt idx="266">
                  <c:v>76.5350101180255</c:v>
                </c:pt>
                <c:pt idx="267">
                  <c:v>79.473359680471</c:v>
                </c:pt>
                <c:pt idx="268">
                  <c:v>78.89438266807708</c:v>
                </c:pt>
                <c:pt idx="269">
                  <c:v>77.4828165639984</c:v>
                </c:pt>
                <c:pt idx="270">
                  <c:v>75.83706261380176</c:v>
                </c:pt>
                <c:pt idx="271">
                  <c:v>74.72657678851605</c:v>
                </c:pt>
                <c:pt idx="272">
                  <c:v>74.22064651429268</c:v>
                </c:pt>
                <c:pt idx="273">
                  <c:v>73.86301699161036</c:v>
                </c:pt>
                <c:pt idx="274">
                  <c:v>81.7660691252979</c:v>
                </c:pt>
                <c:pt idx="275">
                  <c:v>76.93926410283198</c:v>
                </c:pt>
                <c:pt idx="276">
                  <c:v>76.07975393619078</c:v>
                </c:pt>
                <c:pt idx="277">
                  <c:v>78.92375896721061</c:v>
                </c:pt>
                <c:pt idx="278">
                  <c:v>74.43653322532456</c:v>
                </c:pt>
                <c:pt idx="279">
                  <c:v>78.15859229873729</c:v>
                </c:pt>
                <c:pt idx="280">
                  <c:v>78.60458146282492</c:v>
                </c:pt>
                <c:pt idx="281">
                  <c:v>76.97746430828034</c:v>
                </c:pt>
                <c:pt idx="282">
                  <c:v>75.7081787056388</c:v>
                </c:pt>
                <c:pt idx="283">
                  <c:v>76.56870526205792</c:v>
                </c:pt>
                <c:pt idx="284">
                  <c:v>77.1483738695747</c:v>
                </c:pt>
                <c:pt idx="285">
                  <c:v>82.21196836193416</c:v>
                </c:pt>
                <c:pt idx="286">
                  <c:v>83.21979675020138</c:v>
                </c:pt>
                <c:pt idx="287">
                  <c:v>77.96720384521505</c:v>
                </c:pt>
                <c:pt idx="288">
                  <c:v>79.24708939958802</c:v>
                </c:pt>
                <c:pt idx="289">
                  <c:v>78.35620180908096</c:v>
                </c:pt>
                <c:pt idx="290">
                  <c:v>84.38472791396795</c:v>
                </c:pt>
                <c:pt idx="291">
                  <c:v>78.86459054308482</c:v>
                </c:pt>
                <c:pt idx="292">
                  <c:v>87.32140037355937</c:v>
                </c:pt>
                <c:pt idx="293">
                  <c:v>82.88415422913656</c:v>
                </c:pt>
                <c:pt idx="294">
                  <c:v>82.08872873816694</c:v>
                </c:pt>
                <c:pt idx="295">
                  <c:v>89.99590942197838</c:v>
                </c:pt>
                <c:pt idx="296">
                  <c:v>88.8035677576645</c:v>
                </c:pt>
                <c:pt idx="297">
                  <c:v>88.84964496693386</c:v>
                </c:pt>
                <c:pt idx="298">
                  <c:v>86.67877892992323</c:v>
                </c:pt>
                <c:pt idx="299">
                  <c:v>87.10781717417082</c:v>
                </c:pt>
                <c:pt idx="300">
                  <c:v>90.43794140689881</c:v>
                </c:pt>
                <c:pt idx="301">
                  <c:v>93.31350638797967</c:v>
                </c:pt>
                <c:pt idx="302">
                  <c:v>89.34378861398277</c:v>
                </c:pt>
                <c:pt idx="303">
                  <c:v>92.96297465771772</c:v>
                </c:pt>
                <c:pt idx="304">
                  <c:v>93.13539773432599</c:v>
                </c:pt>
                <c:pt idx="305">
                  <c:v>90.24372282894697</c:v>
                </c:pt>
                <c:pt idx="306">
                  <c:v>93.92376404790036</c:v>
                </c:pt>
                <c:pt idx="307">
                  <c:v>89.64293439285794</c:v>
                </c:pt>
                <c:pt idx="308">
                  <c:v>94.39132085260792</c:v>
                </c:pt>
                <c:pt idx="309">
                  <c:v>97.56803243183562</c:v>
                </c:pt>
                <c:pt idx="310">
                  <c:v>99.50077777748639</c:v>
                </c:pt>
                <c:pt idx="311">
                  <c:v>103.4457995161898</c:v>
                </c:pt>
                <c:pt idx="312">
                  <c:v>102.9988133288917</c:v>
                </c:pt>
                <c:pt idx="313">
                  <c:v>99.52599311578797</c:v>
                </c:pt>
                <c:pt idx="314">
                  <c:v>103.9126065167543</c:v>
                </c:pt>
                <c:pt idx="315">
                  <c:v>114.8475914034972</c:v>
                </c:pt>
                <c:pt idx="316">
                  <c:v>108.834086898135</c:v>
                </c:pt>
                <c:pt idx="317">
                  <c:v>105.661985225462</c:v>
                </c:pt>
                <c:pt idx="318">
                  <c:v>108.6124812937593</c:v>
                </c:pt>
                <c:pt idx="319">
                  <c:v>108.8344135813591</c:v>
                </c:pt>
                <c:pt idx="320">
                  <c:v>110.3053352524663</c:v>
                </c:pt>
                <c:pt idx="321">
                  <c:v>109.5851253608151</c:v>
                </c:pt>
                <c:pt idx="322">
                  <c:v>104.6492291205917</c:v>
                </c:pt>
                <c:pt idx="323">
                  <c:v>102.735068344376</c:v>
                </c:pt>
                <c:pt idx="324">
                  <c:v>101.7552250532469</c:v>
                </c:pt>
                <c:pt idx="325">
                  <c:v>104.1041190950935</c:v>
                </c:pt>
                <c:pt idx="326">
                  <c:v>108.0217677990607</c:v>
                </c:pt>
                <c:pt idx="327">
                  <c:v>106.30660785144</c:v>
                </c:pt>
                <c:pt idx="328">
                  <c:v>119.863656479265</c:v>
                </c:pt>
                <c:pt idx="329">
                  <c:v>122.7989769254641</c:v>
                </c:pt>
                <c:pt idx="330">
                  <c:v>128.1985645338524</c:v>
                </c:pt>
                <c:pt idx="331">
                  <c:v>128.9910852756225</c:v>
                </c:pt>
                <c:pt idx="332">
                  <c:v>128.9220523239036</c:v>
                </c:pt>
                <c:pt idx="333">
                  <c:v>119.878030043141</c:v>
                </c:pt>
                <c:pt idx="334">
                  <c:v>118.2607026910415</c:v>
                </c:pt>
                <c:pt idx="335">
                  <c:v>119.7309600429512</c:v>
                </c:pt>
                <c:pt idx="336">
                  <c:v>117.071417326217</c:v>
                </c:pt>
                <c:pt idx="337">
                  <c:v>120.398176616992</c:v>
                </c:pt>
                <c:pt idx="338">
                  <c:v>121.6168334790018</c:v>
                </c:pt>
                <c:pt idx="339">
                  <c:v>117.7605465426904</c:v>
                </c:pt>
                <c:pt idx="340">
                  <c:v>124.5637141330028</c:v>
                </c:pt>
                <c:pt idx="341">
                  <c:v>122.5331314346312</c:v>
                </c:pt>
                <c:pt idx="342">
                  <c:v>122.4251674088995</c:v>
                </c:pt>
                <c:pt idx="343">
                  <c:v>120.7005316495475</c:v>
                </c:pt>
                <c:pt idx="344">
                  <c:v>119.3226927387631</c:v>
                </c:pt>
                <c:pt idx="345">
                  <c:v>113.0239043506919</c:v>
                </c:pt>
                <c:pt idx="346">
                  <c:v>111.9111128805411</c:v>
                </c:pt>
                <c:pt idx="347">
                  <c:v>120.2190629404136</c:v>
                </c:pt>
                <c:pt idx="348">
                  <c:v>112.7062610493434</c:v>
                </c:pt>
                <c:pt idx="349">
                  <c:v>122.9591440910321</c:v>
                </c:pt>
                <c:pt idx="350">
                  <c:v>119.4892962448518</c:v>
                </c:pt>
                <c:pt idx="351">
                  <c:v>122.0765687030732</c:v>
                </c:pt>
                <c:pt idx="352">
                  <c:v>124.4989419508122</c:v>
                </c:pt>
                <c:pt idx="353">
                  <c:v>124.4728502153934</c:v>
                </c:pt>
                <c:pt idx="354">
                  <c:v>129.7646927075652</c:v>
                </c:pt>
                <c:pt idx="355">
                  <c:v>134.4081448530344</c:v>
                </c:pt>
                <c:pt idx="356">
                  <c:v>126.9895088176903</c:v>
                </c:pt>
                <c:pt idx="357">
                  <c:v>129.9977940203819</c:v>
                </c:pt>
                <c:pt idx="358">
                  <c:v>141.6649518781627</c:v>
                </c:pt>
                <c:pt idx="359">
                  <c:v>143.5236240307511</c:v>
                </c:pt>
                <c:pt idx="360">
                  <c:v>142.3909485230066</c:v>
                </c:pt>
                <c:pt idx="361">
                  <c:v>141.6371439587036</c:v>
                </c:pt>
                <c:pt idx="362">
                  <c:v>142.3559829387673</c:v>
                </c:pt>
                <c:pt idx="363">
                  <c:v>141.3235231253</c:v>
                </c:pt>
                <c:pt idx="364">
                  <c:v>142.2405326142652</c:v>
                </c:pt>
                <c:pt idx="365">
                  <c:v>46.51702455535172</c:v>
                </c:pt>
                <c:pt idx="366">
                  <c:v>49.31498147483331</c:v>
                </c:pt>
                <c:pt idx="367">
                  <c:v>42.88140560705339</c:v>
                </c:pt>
                <c:pt idx="368">
                  <c:v>47.53800863972281</c:v>
                </c:pt>
                <c:pt idx="369">
                  <c:v>45.95518759692848</c:v>
                </c:pt>
                <c:pt idx="370">
                  <c:v>46.3245941951574</c:v>
                </c:pt>
                <c:pt idx="371">
                  <c:v>46.84143211541178</c:v>
                </c:pt>
                <c:pt idx="372">
                  <c:v>49.72941040858174</c:v>
                </c:pt>
                <c:pt idx="373">
                  <c:v>49.0684633464206</c:v>
                </c:pt>
                <c:pt idx="374">
                  <c:v>50.20074149117765</c:v>
                </c:pt>
                <c:pt idx="375">
                  <c:v>52.47111009345328</c:v>
                </c:pt>
                <c:pt idx="376">
                  <c:v>56.86546326883908</c:v>
                </c:pt>
                <c:pt idx="377">
                  <c:v>55.65304982101352</c:v>
                </c:pt>
                <c:pt idx="378">
                  <c:v>56.90211546419122</c:v>
                </c:pt>
                <c:pt idx="379">
                  <c:v>58.71450323266165</c:v>
                </c:pt>
                <c:pt idx="380">
                  <c:v>60.58041548168352</c:v>
                </c:pt>
                <c:pt idx="381">
                  <c:v>63.10371089155995</c:v>
                </c:pt>
                <c:pt idx="382">
                  <c:v>63.20650070870676</c:v>
                </c:pt>
                <c:pt idx="383">
                  <c:v>66.13869991123431</c:v>
                </c:pt>
                <c:pt idx="384">
                  <c:v>64.65929380759856</c:v>
                </c:pt>
                <c:pt idx="385">
                  <c:v>63.47645317492853</c:v>
                </c:pt>
                <c:pt idx="386">
                  <c:v>64.3214213192422</c:v>
                </c:pt>
                <c:pt idx="387">
                  <c:v>59.52564715709033</c:v>
                </c:pt>
                <c:pt idx="388">
                  <c:v>63.50651168665111</c:v>
                </c:pt>
                <c:pt idx="389">
                  <c:v>58.1784368062782</c:v>
                </c:pt>
                <c:pt idx="390">
                  <c:v>61.71388430206218</c:v>
                </c:pt>
                <c:pt idx="391">
                  <c:v>61.43759463618751</c:v>
                </c:pt>
                <c:pt idx="392">
                  <c:v>62.4786902883237</c:v>
                </c:pt>
                <c:pt idx="393">
                  <c:v>56.86384357257953</c:v>
                </c:pt>
                <c:pt idx="394">
                  <c:v>55.86899572905286</c:v>
                </c:pt>
                <c:pt idx="395">
                  <c:v>54.09968869118065</c:v>
                </c:pt>
                <c:pt idx="396">
                  <c:v>53.39720996022211</c:v>
                </c:pt>
                <c:pt idx="397">
                  <c:v>53.82111795022953</c:v>
                </c:pt>
                <c:pt idx="398">
                  <c:v>53.26101711503822</c:v>
                </c:pt>
                <c:pt idx="399">
                  <c:v>53.42743184445888</c:v>
                </c:pt>
                <c:pt idx="400">
                  <c:v>54.75389760557575</c:v>
                </c:pt>
                <c:pt idx="401">
                  <c:v>60.20965159719484</c:v>
                </c:pt>
                <c:pt idx="402">
                  <c:v>55.2092557836738</c:v>
                </c:pt>
                <c:pt idx="403">
                  <c:v>55.7019814531665</c:v>
                </c:pt>
                <c:pt idx="404">
                  <c:v>62.75997614362515</c:v>
                </c:pt>
                <c:pt idx="405">
                  <c:v>59.27027631983932</c:v>
                </c:pt>
                <c:pt idx="406">
                  <c:v>64.94007163173484</c:v>
                </c:pt>
                <c:pt idx="407">
                  <c:v>67.19072615483626</c:v>
                </c:pt>
                <c:pt idx="408">
                  <c:v>72.66490596955354</c:v>
                </c:pt>
                <c:pt idx="409">
                  <c:v>76.56984977163232</c:v>
                </c:pt>
                <c:pt idx="410">
                  <c:v>76.00024467300487</c:v>
                </c:pt>
                <c:pt idx="411">
                  <c:v>74.33622695339805</c:v>
                </c:pt>
                <c:pt idx="412">
                  <c:v>78.693169073993</c:v>
                </c:pt>
                <c:pt idx="413">
                  <c:v>78.64922967125157</c:v>
                </c:pt>
                <c:pt idx="414">
                  <c:v>78.70241148467526</c:v>
                </c:pt>
                <c:pt idx="415">
                  <c:v>77.86521071929985</c:v>
                </c:pt>
                <c:pt idx="416">
                  <c:v>77.76296599646409</c:v>
                </c:pt>
                <c:pt idx="417">
                  <c:v>79.99288008395521</c:v>
                </c:pt>
                <c:pt idx="418">
                  <c:v>78.40044600420615</c:v>
                </c:pt>
                <c:pt idx="419">
                  <c:v>76.82878448314815</c:v>
                </c:pt>
                <c:pt idx="420">
                  <c:v>76.33321971186735</c:v>
                </c:pt>
                <c:pt idx="421">
                  <c:v>71.82812799466251</c:v>
                </c:pt>
                <c:pt idx="422">
                  <c:v>76.01596114365815</c:v>
                </c:pt>
                <c:pt idx="423">
                  <c:v>79.18526277361575</c:v>
                </c:pt>
                <c:pt idx="424">
                  <c:v>80.42882693061743</c:v>
                </c:pt>
                <c:pt idx="425">
                  <c:v>82.85973029672618</c:v>
                </c:pt>
                <c:pt idx="426">
                  <c:v>85.34887781582358</c:v>
                </c:pt>
                <c:pt idx="427">
                  <c:v>86.47200123043787</c:v>
                </c:pt>
                <c:pt idx="428">
                  <c:v>83.22724775078851</c:v>
                </c:pt>
                <c:pt idx="429">
                  <c:v>87.15647090134847</c:v>
                </c:pt>
                <c:pt idx="430">
                  <c:v>87.88077457384281</c:v>
                </c:pt>
                <c:pt idx="431">
                  <c:v>85.56983055572402</c:v>
                </c:pt>
                <c:pt idx="432">
                  <c:v>86.89552213492956</c:v>
                </c:pt>
                <c:pt idx="433">
                  <c:v>90.9046958833474</c:v>
                </c:pt>
                <c:pt idx="434">
                  <c:v>88.07520957689248</c:v>
                </c:pt>
                <c:pt idx="435">
                  <c:v>87.89645698782706</c:v>
                </c:pt>
                <c:pt idx="436">
                  <c:v>91.78941053581161</c:v>
                </c:pt>
                <c:pt idx="437">
                  <c:v>91.44214641109981</c:v>
                </c:pt>
                <c:pt idx="438">
                  <c:v>90.2864597997133</c:v>
                </c:pt>
                <c:pt idx="439">
                  <c:v>89.62072923767462</c:v>
                </c:pt>
                <c:pt idx="440">
                  <c:v>92.2460106679238</c:v>
                </c:pt>
                <c:pt idx="441">
                  <c:v>89.60550403032649</c:v>
                </c:pt>
                <c:pt idx="442">
                  <c:v>90.62215417722817</c:v>
                </c:pt>
                <c:pt idx="443">
                  <c:v>96.6699762037147</c:v>
                </c:pt>
                <c:pt idx="444">
                  <c:v>102.9442840995601</c:v>
                </c:pt>
                <c:pt idx="445">
                  <c:v>105.3738199971884</c:v>
                </c:pt>
                <c:pt idx="446">
                  <c:v>103.5681327211066</c:v>
                </c:pt>
                <c:pt idx="447">
                  <c:v>101.0988873388758</c:v>
                </c:pt>
                <c:pt idx="448">
                  <c:v>110.0458211255751</c:v>
                </c:pt>
                <c:pt idx="449">
                  <c:v>108.831712380954</c:v>
                </c:pt>
                <c:pt idx="450">
                  <c:v>116.6608065490923</c:v>
                </c:pt>
                <c:pt idx="451">
                  <c:v>116.1125017611365</c:v>
                </c:pt>
                <c:pt idx="452">
                  <c:v>115.8659440189532</c:v>
                </c:pt>
                <c:pt idx="453">
                  <c:v>118.4879468970302</c:v>
                </c:pt>
                <c:pt idx="454">
                  <c:v>127.1237996071502</c:v>
                </c:pt>
                <c:pt idx="455">
                  <c:v>131.0705505008365</c:v>
                </c:pt>
                <c:pt idx="456">
                  <c:v>125.578981291461</c:v>
                </c:pt>
                <c:pt idx="457">
                  <c:v>123.7415428292964</c:v>
                </c:pt>
                <c:pt idx="458">
                  <c:v>130.7888755568425</c:v>
                </c:pt>
                <c:pt idx="459">
                  <c:v>142.4156063812045</c:v>
                </c:pt>
                <c:pt idx="460">
                  <c:v>145.734249602696</c:v>
                </c:pt>
                <c:pt idx="461">
                  <c:v>148.662744051137</c:v>
                </c:pt>
                <c:pt idx="462">
                  <c:v>149.3717599814688</c:v>
                </c:pt>
                <c:pt idx="463">
                  <c:v>162.0119333298064</c:v>
                </c:pt>
                <c:pt idx="464">
                  <c:v>157.5585075931234</c:v>
                </c:pt>
                <c:pt idx="465">
                  <c:v>175.6121756391116</c:v>
                </c:pt>
                <c:pt idx="466">
                  <c:v>180.7550590631213</c:v>
                </c:pt>
                <c:pt idx="467">
                  <c:v>53.39720996022211</c:v>
                </c:pt>
                <c:pt idx="468">
                  <c:v>53.82111795022953</c:v>
                </c:pt>
                <c:pt idx="469">
                  <c:v>53.26101711503822</c:v>
                </c:pt>
                <c:pt idx="470">
                  <c:v>53.42743184445888</c:v>
                </c:pt>
                <c:pt idx="471">
                  <c:v>54.75389760557575</c:v>
                </c:pt>
                <c:pt idx="472">
                  <c:v>60.20965159719484</c:v>
                </c:pt>
                <c:pt idx="473">
                  <c:v>55.2092557836738</c:v>
                </c:pt>
                <c:pt idx="474">
                  <c:v>55.7019814531665</c:v>
                </c:pt>
                <c:pt idx="475">
                  <c:v>62.75997614362515</c:v>
                </c:pt>
                <c:pt idx="476">
                  <c:v>208.4813831690354</c:v>
                </c:pt>
                <c:pt idx="477">
                  <c:v>85.34887781582358</c:v>
                </c:pt>
                <c:pt idx="478">
                  <c:v>86.47200123043787</c:v>
                </c:pt>
                <c:pt idx="479">
                  <c:v>83.22724775078851</c:v>
                </c:pt>
                <c:pt idx="480">
                  <c:v>87.15647090134847</c:v>
                </c:pt>
                <c:pt idx="481">
                  <c:v>87.88077457384281</c:v>
                </c:pt>
                <c:pt idx="482">
                  <c:v>85.56983055572402</c:v>
                </c:pt>
                <c:pt idx="483">
                  <c:v>86.89552213492956</c:v>
                </c:pt>
                <c:pt idx="484">
                  <c:v>90.9046958833474</c:v>
                </c:pt>
                <c:pt idx="485">
                  <c:v>88.07520957689248</c:v>
                </c:pt>
                <c:pt idx="486">
                  <c:v>300.5183793873626</c:v>
                </c:pt>
                <c:pt idx="487">
                  <c:v>318.25065235996</c:v>
                </c:pt>
                <c:pt idx="488">
                  <c:v>314.8747767910151</c:v>
                </c:pt>
                <c:pt idx="489">
                  <c:v>320.1042072641873</c:v>
                </c:pt>
                <c:pt idx="490">
                  <c:v>320.6623967646333</c:v>
                </c:pt>
                <c:pt idx="491">
                  <c:v>306.0697780202147</c:v>
                </c:pt>
                <c:pt idx="492">
                  <c:v>328.9524427909883</c:v>
                </c:pt>
                <c:pt idx="493">
                  <c:v>337.4698822942648</c:v>
                </c:pt>
                <c:pt idx="494">
                  <c:v>332.7344968933863</c:v>
                </c:pt>
                <c:pt idx="495">
                  <c:v>329.3209313440937</c:v>
                </c:pt>
                <c:pt idx="496">
                  <c:v>342.8036321422874</c:v>
                </c:pt>
                <c:pt idx="497">
                  <c:v>388.0968347669497</c:v>
                </c:pt>
                <c:pt idx="498">
                  <c:v>432.1479412206847</c:v>
                </c:pt>
                <c:pt idx="499">
                  <c:v>452.4142061484659</c:v>
                </c:pt>
                <c:pt idx="500">
                  <c:v>433.4404178882106</c:v>
                </c:pt>
                <c:pt idx="501">
                  <c:v>403.389535065884</c:v>
                </c:pt>
                <c:pt idx="502">
                  <c:v>391.0352288174961</c:v>
                </c:pt>
                <c:pt idx="503">
                  <c:v>396.4859912898696</c:v>
                </c:pt>
                <c:pt idx="504">
                  <c:v>418.398289673448</c:v>
                </c:pt>
                <c:pt idx="505">
                  <c:v>408.027976373973</c:v>
                </c:pt>
                <c:pt idx="506">
                  <c:v>410.1050488794404</c:v>
                </c:pt>
                <c:pt idx="507">
                  <c:v>411.4671884461841</c:v>
                </c:pt>
                <c:pt idx="508">
                  <c:v>406.0671234524902</c:v>
                </c:pt>
                <c:pt idx="509">
                  <c:v>427.1348883753263</c:v>
                </c:pt>
                <c:pt idx="510">
                  <c:v>443.504678173537</c:v>
                </c:pt>
                <c:pt idx="511">
                  <c:v>442.5168118830887</c:v>
                </c:pt>
                <c:pt idx="512">
                  <c:v>451.9398858652132</c:v>
                </c:pt>
                <c:pt idx="513">
                  <c:v>471.6404929799962</c:v>
                </c:pt>
                <c:pt idx="514">
                  <c:v>478.1848922362932</c:v>
                </c:pt>
                <c:pt idx="515">
                  <c:v>471.91667451987</c:v>
                </c:pt>
                <c:pt idx="517">
                  <c:v>444.557183543072</c:v>
                </c:pt>
                <c:pt idx="518">
                  <c:v>435.0191669915812</c:v>
                </c:pt>
                <c:pt idx="519">
                  <c:v>428.825757691703</c:v>
                </c:pt>
                <c:pt idx="520">
                  <c:v>424.735883830925</c:v>
                </c:pt>
                <c:pt idx="521">
                  <c:v>418.0358923843855</c:v>
                </c:pt>
                <c:pt idx="522">
                  <c:v>407.5499134227026</c:v>
                </c:pt>
                <c:pt idx="523">
                  <c:v>410.4389148827618</c:v>
                </c:pt>
                <c:pt idx="524">
                  <c:v>392.2697953760121</c:v>
                </c:pt>
                <c:pt idx="525">
                  <c:v>390.8314916914796</c:v>
                </c:pt>
                <c:pt idx="526">
                  <c:v>371.6187909625284</c:v>
                </c:pt>
                <c:pt idx="527">
                  <c:v>353.9054320989503</c:v>
                </c:pt>
                <c:pt idx="528">
                  <c:v>333.2736714511908</c:v>
                </c:pt>
                <c:pt idx="529">
                  <c:v>322.1535348678173</c:v>
                </c:pt>
                <c:pt idx="530">
                  <c:v>314.664568505618</c:v>
                </c:pt>
                <c:pt idx="531">
                  <c:v>307.3911182093989</c:v>
                </c:pt>
                <c:pt idx="532">
                  <c:v>300.2153134029227</c:v>
                </c:pt>
                <c:pt idx="533">
                  <c:v>287.7518519443481</c:v>
                </c:pt>
                <c:pt idx="534">
                  <c:v>277.7963263143965</c:v>
                </c:pt>
                <c:pt idx="535">
                  <c:v>278.5147793585312</c:v>
                </c:pt>
                <c:pt idx="536">
                  <c:v>261.9774852436786</c:v>
                </c:pt>
                <c:pt idx="537">
                  <c:v>264.120741448647</c:v>
                </c:pt>
                <c:pt idx="538">
                  <c:v>258.5107817311258</c:v>
                </c:pt>
                <c:pt idx="539">
                  <c:v>254.683944475379</c:v>
                </c:pt>
                <c:pt idx="540">
                  <c:v>243.2779175334096</c:v>
                </c:pt>
                <c:pt idx="541">
                  <c:v>237.6181210988576</c:v>
                </c:pt>
                <c:pt idx="542">
                  <c:v>222.1039485843951</c:v>
                </c:pt>
                <c:pt idx="543">
                  <c:v>221.6409300900322</c:v>
                </c:pt>
                <c:pt idx="544">
                  <c:v>209.0118557973673</c:v>
                </c:pt>
                <c:pt idx="545">
                  <c:v>201.6252951967085</c:v>
                </c:pt>
                <c:pt idx="546">
                  <c:v>192.0323487975913</c:v>
                </c:pt>
                <c:pt idx="547">
                  <c:v>182.4914081579935</c:v>
                </c:pt>
                <c:pt idx="548">
                  <c:v>177.2205153006744</c:v>
                </c:pt>
                <c:pt idx="549">
                  <c:v>177.2796505251054</c:v>
                </c:pt>
                <c:pt idx="550">
                  <c:v>167.9351670141116</c:v>
                </c:pt>
                <c:pt idx="551">
                  <c:v>167.1982652595194</c:v>
                </c:pt>
                <c:pt idx="552">
                  <c:v>160.520850716709</c:v>
                </c:pt>
                <c:pt idx="553">
                  <c:v>150.8645731742104</c:v>
                </c:pt>
                <c:pt idx="554">
                  <c:v>141.6485392845858</c:v>
                </c:pt>
                <c:pt idx="555">
                  <c:v>141.2325448056236</c:v>
                </c:pt>
                <c:pt idx="556">
                  <c:v>131.8962754850307</c:v>
                </c:pt>
                <c:pt idx="557">
                  <c:v>131.2800302622189</c:v>
                </c:pt>
                <c:pt idx="558">
                  <c:v>123.3671604978772</c:v>
                </c:pt>
                <c:pt idx="559">
                  <c:v>119.9562006248308</c:v>
                </c:pt>
                <c:pt idx="560">
                  <c:v>119.1677914582176</c:v>
                </c:pt>
                <c:pt idx="561">
                  <c:v>117.8045678072071</c:v>
                </c:pt>
                <c:pt idx="562">
                  <c:v>114.5722881131752</c:v>
                </c:pt>
                <c:pt idx="563">
                  <c:v>110.3889023431492</c:v>
                </c:pt>
                <c:pt idx="564">
                  <c:v>107.0047857336142</c:v>
                </c:pt>
                <c:pt idx="565">
                  <c:v>102.4340282765792</c:v>
                </c:pt>
                <c:pt idx="566">
                  <c:v>98.9437297311151</c:v>
                </c:pt>
                <c:pt idx="567">
                  <c:v>98.76058031711375</c:v>
                </c:pt>
                <c:pt idx="568">
                  <c:v>92.88208733011648</c:v>
                </c:pt>
                <c:pt idx="569">
                  <c:v>90.03993523328454</c:v>
                </c:pt>
                <c:pt idx="570">
                  <c:v>93.44271654549975</c:v>
                </c:pt>
                <c:pt idx="571">
                  <c:v>91.55566778781657</c:v>
                </c:pt>
                <c:pt idx="572">
                  <c:v>88.99787009438627</c:v>
                </c:pt>
                <c:pt idx="573">
                  <c:v>83.29152850677593</c:v>
                </c:pt>
                <c:pt idx="574">
                  <c:v>78.43798561346922</c:v>
                </c:pt>
                <c:pt idx="575">
                  <c:v>76.29309343176922</c:v>
                </c:pt>
                <c:pt idx="576">
                  <c:v>76.24971536094466</c:v>
                </c:pt>
                <c:pt idx="577">
                  <c:v>71.95807123450795</c:v>
                </c:pt>
                <c:pt idx="578">
                  <c:v>71.59030206395708</c:v>
                </c:pt>
                <c:pt idx="579">
                  <c:v>70.69500528157746</c:v>
                </c:pt>
                <c:pt idx="580">
                  <c:v>68.66892167695008</c:v>
                </c:pt>
                <c:pt idx="581">
                  <c:v>66.90575495773932</c:v>
                </c:pt>
                <c:pt idx="582">
                  <c:v>64.69081016688</c:v>
                </c:pt>
                <c:pt idx="583">
                  <c:v>66.68384458471578</c:v>
                </c:pt>
                <c:pt idx="584">
                  <c:v>59.36916326106537</c:v>
                </c:pt>
                <c:pt idx="585">
                  <c:v>62.22328539721001</c:v>
                </c:pt>
                <c:pt idx="586">
                  <c:v>55.02905489242106</c:v>
                </c:pt>
                <c:pt idx="587">
                  <c:v>58.78330958360272</c:v>
                </c:pt>
                <c:pt idx="588">
                  <c:v>56.17977611604494</c:v>
                </c:pt>
                <c:pt idx="589">
                  <c:v>53.35883228384505</c:v>
                </c:pt>
                <c:pt idx="590">
                  <c:v>55.78871415274784</c:v>
                </c:pt>
                <c:pt idx="591">
                  <c:v>55.66547802246203</c:v>
                </c:pt>
                <c:pt idx="592">
                  <c:v>49.59792125222368</c:v>
                </c:pt>
                <c:pt idx="593">
                  <c:v>53.8903598936952</c:v>
                </c:pt>
                <c:pt idx="594">
                  <c:v>47.4904927960919</c:v>
                </c:pt>
                <c:pt idx="595">
                  <c:v>47.41536904280158</c:v>
                </c:pt>
                <c:pt idx="596">
                  <c:v>45.55952726190655</c:v>
                </c:pt>
                <c:pt idx="597">
                  <c:v>44.070132636945</c:v>
                </c:pt>
                <c:pt idx="598">
                  <c:v>44.2964783338051</c:v>
                </c:pt>
                <c:pt idx="599">
                  <c:v>41.59634572509936</c:v>
                </c:pt>
                <c:pt idx="600">
                  <c:v>39.66181983721813</c:v>
                </c:pt>
                <c:pt idx="601">
                  <c:v>38.5170392136252</c:v>
                </c:pt>
                <c:pt idx="602">
                  <c:v>42.08297144070912</c:v>
                </c:pt>
                <c:pt idx="603">
                  <c:v>42.27557535464884</c:v>
                </c:pt>
                <c:pt idx="604">
                  <c:v>38.4103207982622</c:v>
                </c:pt>
                <c:pt idx="605">
                  <c:v>38.16633708478811</c:v>
                </c:pt>
                <c:pt idx="606">
                  <c:v>40.87747054494942</c:v>
                </c:pt>
                <c:pt idx="607">
                  <c:v>35.46644940437655</c:v>
                </c:pt>
                <c:pt idx="608">
                  <c:v>35.20182970322077</c:v>
                </c:pt>
                <c:pt idx="609">
                  <c:v>35.10665769417875</c:v>
                </c:pt>
                <c:pt idx="610">
                  <c:v>37.07393806074668</c:v>
                </c:pt>
                <c:pt idx="611">
                  <c:v>33.2372987721757</c:v>
                </c:pt>
                <c:pt idx="612">
                  <c:v>32.8175665765551</c:v>
                </c:pt>
                <c:pt idx="613">
                  <c:v>32.32868489687896</c:v>
                </c:pt>
                <c:pt idx="614">
                  <c:v>32.67088419311486</c:v>
                </c:pt>
                <c:pt idx="615">
                  <c:v>32.5124562265759</c:v>
                </c:pt>
                <c:pt idx="616">
                  <c:v>32.15759348513842</c:v>
                </c:pt>
                <c:pt idx="617">
                  <c:v>33.48440811122457</c:v>
                </c:pt>
                <c:pt idx="618">
                  <c:v>32.55431349312341</c:v>
                </c:pt>
                <c:pt idx="619">
                  <c:v>38.38903870433251</c:v>
                </c:pt>
                <c:pt idx="620">
                  <c:v>33.210613206059</c:v>
                </c:pt>
                <c:pt idx="621">
                  <c:v>31.73990511702036</c:v>
                </c:pt>
                <c:pt idx="622">
                  <c:v>32.23807278159896</c:v>
                </c:pt>
                <c:pt idx="623">
                  <c:v>32.04923676876212</c:v>
                </c:pt>
                <c:pt idx="624">
                  <c:v>30.86379984528267</c:v>
                </c:pt>
                <c:pt idx="625">
                  <c:v>32.83714077369444</c:v>
                </c:pt>
                <c:pt idx="626">
                  <c:v>28.6906385013163</c:v>
                </c:pt>
                <c:pt idx="627">
                  <c:v>28.56556904001534</c:v>
                </c:pt>
                <c:pt idx="628">
                  <c:v>28.56861578801553</c:v>
                </c:pt>
                <c:pt idx="629">
                  <c:v>28.54305120282103</c:v>
                </c:pt>
                <c:pt idx="630">
                  <c:v>33.54488653679641</c:v>
                </c:pt>
                <c:pt idx="631">
                  <c:v>28.01321296964598</c:v>
                </c:pt>
                <c:pt idx="632">
                  <c:v>27.76241459615388</c:v>
                </c:pt>
                <c:pt idx="633">
                  <c:v>28.82827554861523</c:v>
                </c:pt>
                <c:pt idx="634">
                  <c:v>28.61825663263241</c:v>
                </c:pt>
                <c:pt idx="635">
                  <c:v>28.10622320700305</c:v>
                </c:pt>
                <c:pt idx="636">
                  <c:v>27.50924016070624</c:v>
                </c:pt>
                <c:pt idx="637">
                  <c:v>27.1064210085667</c:v>
                </c:pt>
                <c:pt idx="638">
                  <c:v>26.92289916662698</c:v>
                </c:pt>
                <c:pt idx="639">
                  <c:v>26.79317214280847</c:v>
                </c:pt>
                <c:pt idx="640">
                  <c:v>29.65993611882546</c:v>
                </c:pt>
                <c:pt idx="641">
                  <c:v>27.90905424134419</c:v>
                </c:pt>
                <c:pt idx="642">
                  <c:v>27.59727434402525</c:v>
                </c:pt>
                <c:pt idx="643">
                  <c:v>28.62891263169203</c:v>
                </c:pt>
                <c:pt idx="644">
                  <c:v>27.0012102084394</c:v>
                </c:pt>
                <c:pt idx="645">
                  <c:v>28.35135502436233</c:v>
                </c:pt>
                <c:pt idx="646">
                  <c:v>28.51313374575662</c:v>
                </c:pt>
                <c:pt idx="647">
                  <c:v>27.92291103628914</c:v>
                </c:pt>
                <c:pt idx="648">
                  <c:v>27.46248863499695</c:v>
                </c:pt>
                <c:pt idx="649">
                  <c:v>27.7746372189387</c:v>
                </c:pt>
                <c:pt idx="650">
                  <c:v>27.98490700508544</c:v>
                </c:pt>
                <c:pt idx="651">
                  <c:v>29.82168221981263</c:v>
                </c:pt>
                <c:pt idx="652">
                  <c:v>30.18726327237538</c:v>
                </c:pt>
                <c:pt idx="653">
                  <c:v>28.28193051409692</c:v>
                </c:pt>
                <c:pt idx="654">
                  <c:v>28.74619795642607</c:v>
                </c:pt>
                <c:pt idx="655">
                  <c:v>28.42303616931603</c:v>
                </c:pt>
                <c:pt idx="656">
                  <c:v>30.60983200130864</c:v>
                </c:pt>
                <c:pt idx="657">
                  <c:v>28.60744979633018</c:v>
                </c:pt>
                <c:pt idx="658">
                  <c:v>31.6750845991793</c:v>
                </c:pt>
                <c:pt idx="659">
                  <c:v>30.06551184369548</c:v>
                </c:pt>
                <c:pt idx="660">
                  <c:v>29.77697810957051</c:v>
                </c:pt>
                <c:pt idx="661">
                  <c:v>32.64523968152487</c:v>
                </c:pt>
                <c:pt idx="662">
                  <c:v>32.21272803000876</c:v>
                </c:pt>
                <c:pt idx="663">
                  <c:v>32.22944214012906</c:v>
                </c:pt>
                <c:pt idx="664">
                  <c:v>31.44197921487095</c:v>
                </c:pt>
                <c:pt idx="665">
                  <c:v>31.59760913634138</c:v>
                </c:pt>
                <c:pt idx="666">
                  <c:v>32.80558297031778</c:v>
                </c:pt>
                <c:pt idx="667">
                  <c:v>33.84866935757815</c:v>
                </c:pt>
                <c:pt idx="668">
                  <c:v>32.40868848475318</c:v>
                </c:pt>
                <c:pt idx="669">
                  <c:v>33.72151699672222</c:v>
                </c:pt>
                <c:pt idx="670">
                  <c:v>33.78406198014043</c:v>
                </c:pt>
                <c:pt idx="671">
                  <c:v>32.73513185683312</c:v>
                </c:pt>
                <c:pt idx="672">
                  <c:v>34.07003505857004</c:v>
                </c:pt>
                <c:pt idx="673">
                  <c:v>32.51720103508818</c:v>
                </c:pt>
                <c:pt idx="674">
                  <c:v>34.23963725551921</c:v>
                </c:pt>
                <c:pt idx="675">
                  <c:v>35.39196197304283</c:v>
                </c:pt>
                <c:pt idx="676">
                  <c:v>36.09304867195355</c:v>
                </c:pt>
                <c:pt idx="677">
                  <c:v>37.52407127104678</c:v>
                </c:pt>
                <c:pt idx="678">
                  <c:v>37.36193088808494</c:v>
                </c:pt>
                <c:pt idx="679">
                  <c:v>36.10219531837107</c:v>
                </c:pt>
                <c:pt idx="680">
                  <c:v>37.69340148301217</c:v>
                </c:pt>
                <c:pt idx="681">
                  <c:v>41.65997290647283</c:v>
                </c:pt>
                <c:pt idx="682">
                  <c:v>39.47862603010541</c:v>
                </c:pt>
                <c:pt idx="683">
                  <c:v>38.32797351641141</c:v>
                </c:pt>
                <c:pt idx="684">
                  <c:v>39.39824050907362</c:v>
                </c:pt>
                <c:pt idx="685">
                  <c:v>39.4787445316264</c:v>
                </c:pt>
                <c:pt idx="686">
                  <c:v>40.012308677091</c:v>
                </c:pt>
                <c:pt idx="687">
                  <c:v>39.75105875267811</c:v>
                </c:pt>
                <c:pt idx="688">
                  <c:v>37.96060497716596</c:v>
                </c:pt>
                <c:pt idx="689">
                  <c:v>37.26625967047497</c:v>
                </c:pt>
                <c:pt idx="690">
                  <c:v>36.91082997045095</c:v>
                </c:pt>
                <c:pt idx="691">
                  <c:v>37.76287101848398</c:v>
                </c:pt>
                <c:pt idx="692">
                  <c:v>39.18396428539407</c:v>
                </c:pt>
                <c:pt idx="693">
                  <c:v>38.56180481234857</c:v>
                </c:pt>
                <c:pt idx="694">
                  <c:v>43.47950723540282</c:v>
                </c:pt>
                <c:pt idx="695">
                  <c:v>44.54426940208027</c:v>
                </c:pt>
                <c:pt idx="696">
                  <c:v>46.50292322078576</c:v>
                </c:pt>
                <c:pt idx="697">
                  <c:v>46.79040328220002</c:v>
                </c:pt>
                <c:pt idx="698">
                  <c:v>46.76536217456234</c:v>
                </c:pt>
                <c:pt idx="699">
                  <c:v>43.48472112168748</c:v>
                </c:pt>
                <c:pt idx="700">
                  <c:v>42.89804957859312</c:v>
                </c:pt>
                <c:pt idx="701">
                  <c:v>43.43137274800037</c:v>
                </c:pt>
                <c:pt idx="702">
                  <c:v>42.4666465733478</c:v>
                </c:pt>
                <c:pt idx="703">
                  <c:v>43.67339980366259</c:v>
                </c:pt>
                <c:pt idx="704">
                  <c:v>44.11545706610224</c:v>
                </c:pt>
                <c:pt idx="705">
                  <c:v>42.71662225099591</c:v>
                </c:pt>
                <c:pt idx="706">
                  <c:v>45.18441259842134</c:v>
                </c:pt>
                <c:pt idx="707">
                  <c:v>44.44783624392637</c:v>
                </c:pt>
                <c:pt idx="708">
                  <c:v>44.40867322507773</c:v>
                </c:pt>
                <c:pt idx="709">
                  <c:v>43.78307648308151</c:v>
                </c:pt>
                <c:pt idx="710">
                  <c:v>43.28327730583023</c:v>
                </c:pt>
                <c:pt idx="711">
                  <c:v>40.99844616236524</c:v>
                </c:pt>
                <c:pt idx="712">
                  <c:v>40.5947906574434</c:v>
                </c:pt>
                <c:pt idx="713">
                  <c:v>43.60842786283001</c:v>
                </c:pt>
                <c:pt idx="714">
                  <c:v>40.88322379534485</c:v>
                </c:pt>
                <c:pt idx="715">
                  <c:v>44.60236865950942</c:v>
                </c:pt>
                <c:pt idx="716">
                  <c:v>43.34371129025217</c:v>
                </c:pt>
                <c:pt idx="717">
                  <c:v>44.28222205215822</c:v>
                </c:pt>
                <c:pt idx="718">
                  <c:v>45.16091704816923</c:v>
                </c:pt>
                <c:pt idx="719">
                  <c:v>45.15145249625875</c:v>
                </c:pt>
                <c:pt idx="720">
                  <c:v>47.07102270365352</c:v>
                </c:pt>
                <c:pt idx="721">
                  <c:v>48.75539490692514</c:v>
                </c:pt>
                <c:pt idx="722">
                  <c:v>46.06434869116613</c:v>
                </c:pt>
                <c:pt idx="723">
                  <c:v>47.15557819374028</c:v>
                </c:pt>
                <c:pt idx="724">
                  <c:v>51.387739045447</c:v>
                </c:pt>
                <c:pt idx="725">
                  <c:v>52.06195633265858</c:v>
                </c:pt>
                <c:pt idx="726">
                  <c:v>51.6510880646539</c:v>
                </c:pt>
                <c:pt idx="727">
                  <c:v>51.37765196258268</c:v>
                </c:pt>
                <c:pt idx="728">
                  <c:v>51.63840460064505</c:v>
                </c:pt>
                <c:pt idx="729">
                  <c:v>51.26388871110454</c:v>
                </c:pt>
                <c:pt idx="730">
                  <c:v>51.59652599150733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524773360"/>
        <c:axId val="-1524771312"/>
      </c:scatterChart>
      <c:valAx>
        <c:axId val="-152477336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-1524771312"/>
        <c:crosses val="autoZero"/>
        <c:crossBetween val="midCat"/>
      </c:valAx>
      <c:valAx>
        <c:axId val="-1524771312"/>
        <c:scaling>
          <c:orientation val="minMax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-152477336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F2AD0-A247-478B-81C0-5C3DB9E0F78D}" type="datetimeFigureOut">
              <a:rPr lang="en-US" smtClean="0"/>
              <a:t>12/5/17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91E60-58B6-4D0F-AABC-7B5831B63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093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know it’s long!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91E60-58B6-4D0F-AABC-7B5831B630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13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r>
              <a:rPr lang="en-US" baseline="0" dirty="0" smtClean="0"/>
              <a:t> of an unimpaired flow regime.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would it look like if a dam was place upstream, and the flow was forced to be constant throughout the year?</a:t>
            </a:r>
            <a:endParaRPr lang="en-US" dirty="0" smtClean="0"/>
          </a:p>
          <a:p>
            <a:endParaRPr lang="en-US" baseline="0" dirty="0" smtClean="0"/>
          </a:p>
          <a:p>
            <a:r>
              <a:rPr lang="en-US" baseline="0" dirty="0" smtClean="0"/>
              <a:t>Notice the relatively low flows in the summer and fall and the peak of flow from spring runoff. This hydrograph represents a Class 1 stream flow. (More about that later)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91E60-58B6-4D0F-AABC-7B5831B630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15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r>
              <a:rPr lang="en-US" baseline="0" dirty="0" smtClean="0"/>
              <a:t> of an unimpaired flow regime.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would it look like if a dam was place upstream, and the flow was forced to be constant throughout the year?</a:t>
            </a:r>
            <a:endParaRPr lang="en-US" dirty="0" smtClean="0"/>
          </a:p>
          <a:p>
            <a:endParaRPr lang="en-US" baseline="0" dirty="0" smtClean="0"/>
          </a:p>
          <a:p>
            <a:r>
              <a:rPr lang="en-US" baseline="0" dirty="0" smtClean="0"/>
              <a:t>Notice the relatively low flows in the summer and fall and the peak of flow from spring runoff. This hydrograph represents a Class 1 stream flow. (More about that later)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91E60-58B6-4D0F-AABC-7B5831B6307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15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you see how the traditional</a:t>
            </a:r>
            <a:r>
              <a:rPr lang="en-US" baseline="0" dirty="0" smtClean="0"/>
              <a:t> methods wouldn’t account for location of the peak?</a:t>
            </a:r>
          </a:p>
          <a:p>
            <a:endParaRPr lang="en-US" baseline="0" dirty="0" smtClean="0"/>
          </a:p>
          <a:p>
            <a:r>
              <a:rPr lang="en-US" baseline="0" dirty="0" smtClean="0"/>
              <a:t>Can you see the hump in the summer? That does not fit the shape of the stream flow hydrograph.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91E60-58B6-4D0F-AABC-7B5831B6307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15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Compare Daily to DRH</a:t>
            </a:r>
          </a:p>
          <a:p>
            <a:endParaRPr lang="en-US" dirty="0" smtClean="0"/>
          </a:p>
          <a:p>
            <a:r>
              <a:rPr lang="en-US" dirty="0" smtClean="0"/>
              <a:t>See the slope. The peak</a:t>
            </a:r>
            <a:r>
              <a:rPr lang="en-US" baseline="0" dirty="0" smtClean="0"/>
              <a:t> appears to be slightly to the left of the actual data. This shift may be due to variance over 20 years.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91E60-58B6-4D0F-AABC-7B5831B6307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15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Class 1 average is definitely skewed left. Very smooth curve. Still maintains that gentle curve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91E60-58B6-4D0F-AABC-7B5831B6307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15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91E60-58B6-4D0F-AABC-7B5831B6307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52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Accuracy of the traditional</a:t>
            </a:r>
            <a:r>
              <a:rPr lang="en-US" baseline="0" dirty="0" smtClean="0"/>
              <a:t> methods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91E60-58B6-4D0F-AABC-7B5831B6307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6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arenR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flow is a major determinant of the habitat, a key driver of the aquatic composition</a:t>
            </a:r>
          </a:p>
          <a:p>
            <a:pPr marL="228600" indent="-228600">
              <a:buAutoNum type="alphaLcParenR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aquatic species have evolved life-history strategies in response to the natural flow regime</a:t>
            </a:r>
          </a:p>
          <a:p>
            <a:pPr marL="228600" indent="-228600">
              <a:buAutoNum type="alphaLcParenR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natural pattern of the longitudinal and lateral connectivity in the river system is important for supporting populations of aquatic species</a:t>
            </a:r>
          </a:p>
          <a:p>
            <a:pPr marL="228600" indent="-228600">
              <a:buAutoNum type="alphaLcParenR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invasion and success of non-native species is facilitated by alterations to streamflow.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91E60-58B6-4D0F-AABC-7B5831B630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84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After</a:t>
            </a:r>
            <a:r>
              <a:rPr lang="en-US" baseline="0" dirty="0" smtClean="0"/>
              <a:t> a stream becomes impaired we might not have pre-impairment data to return the natural stream course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Changing conditions allow for prediction of future flows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Estimations of flow regimes can be used to identify healthy/unhealthy streams or determine if a stream is impaired or not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91E60-58B6-4D0F-AABC-7B5831B630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82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Several Methods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91E60-58B6-4D0F-AABC-7B5831B630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10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Benefit:</a:t>
            </a:r>
          </a:p>
          <a:p>
            <a:r>
              <a:rPr lang="en-US" dirty="0" smtClean="0"/>
              <a:t>This</a:t>
            </a:r>
            <a:r>
              <a:rPr lang="en-US" baseline="0" dirty="0" smtClean="0"/>
              <a:t> is a very direct approach.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Disadvantage:</a:t>
            </a:r>
          </a:p>
          <a:p>
            <a:r>
              <a:rPr lang="en-US" baseline="0" dirty="0" smtClean="0"/>
              <a:t>Does not account for factors other than streamflow or area.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91E60-58B6-4D0F-AABC-7B5831B630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10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Benefit:</a:t>
            </a:r>
          </a:p>
          <a:p>
            <a:r>
              <a:rPr lang="en-US" dirty="0" smtClean="0"/>
              <a:t>Handles</a:t>
            </a:r>
            <a:r>
              <a:rPr lang="en-US" baseline="0" dirty="0" smtClean="0"/>
              <a:t> variance in stream characteristics</a:t>
            </a:r>
          </a:p>
          <a:p>
            <a:r>
              <a:rPr lang="en-US" baseline="0" dirty="0" smtClean="0"/>
              <a:t>Requires less inputs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Disadvantage</a:t>
            </a:r>
          </a:p>
          <a:p>
            <a:r>
              <a:rPr lang="en-US" baseline="0" dirty="0" smtClean="0"/>
              <a:t>Over generalization may lead to inaccuracies</a:t>
            </a:r>
          </a:p>
          <a:p>
            <a:r>
              <a:rPr lang="en-US" dirty="0" smtClean="0"/>
              <a:t>More</a:t>
            </a:r>
            <a:r>
              <a:rPr lang="en-US" baseline="0" dirty="0" smtClean="0"/>
              <a:t> effort to create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91E60-58B6-4D0F-AABC-7B5831B630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57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Creating</a:t>
            </a:r>
            <a:r>
              <a:rPr lang="en-US" baseline="0" dirty="0" smtClean="0"/>
              <a:t> regional flow characteristics is common all over the world, including Texas!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91E60-58B6-4D0F-AABC-7B5831B630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04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Flow</a:t>
            </a:r>
            <a:r>
              <a:rPr lang="en-US" baseline="0" dirty="0" smtClean="0"/>
              <a:t> regimes for California have to handle a very diverse range of geography</a:t>
            </a:r>
          </a:p>
          <a:p>
            <a:endParaRPr lang="en-US" baseline="0" dirty="0" smtClean="0"/>
          </a:p>
          <a:p>
            <a:r>
              <a:rPr lang="en-US" baseline="0" dirty="0" smtClean="0"/>
              <a:t>Point to hydrologic indices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Names of regions name by the primary source of flow for collective reaches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Lowest and Highest elevations in the contiguous united states!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91E60-58B6-4D0F-AABC-7B5831B630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39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Compare the regions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91E60-58B6-4D0F-AABC-7B5831B630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39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FD39E-87B4-47B6-96A5-E2EBDF5BAC77}" type="datetimeFigureOut">
              <a:rPr lang="en-US" smtClean="0"/>
              <a:t>12/5/17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66D0-B99D-45A6-8783-FAD1BC6D75A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FD39E-87B4-47B6-96A5-E2EBDF5BAC77}" type="datetimeFigureOut">
              <a:rPr lang="en-US" smtClean="0"/>
              <a:t>12/5/17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66D0-B99D-45A6-8783-FAD1BC6D75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FD39E-87B4-47B6-96A5-E2EBDF5BAC77}" type="datetimeFigureOut">
              <a:rPr lang="en-US" smtClean="0"/>
              <a:t>12/5/17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66D0-B99D-45A6-8783-FAD1BC6D75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FD39E-87B4-47B6-96A5-E2EBDF5BAC77}" type="datetimeFigureOut">
              <a:rPr lang="en-US" smtClean="0"/>
              <a:t>12/5/17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66D0-B99D-45A6-8783-FAD1BC6D75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FD39E-87B4-47B6-96A5-E2EBDF5BAC77}" type="datetimeFigureOut">
              <a:rPr lang="en-US" smtClean="0"/>
              <a:t>12/5/17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66D0-B99D-45A6-8783-FAD1BC6D75A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FD39E-87B4-47B6-96A5-E2EBDF5BAC77}" type="datetimeFigureOut">
              <a:rPr lang="en-US" smtClean="0"/>
              <a:t>12/5/17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66D0-B99D-45A6-8783-FAD1BC6D75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FD39E-87B4-47B6-96A5-E2EBDF5BAC77}" type="datetimeFigureOut">
              <a:rPr lang="en-US" smtClean="0"/>
              <a:t>12/5/17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66D0-B99D-45A6-8783-FAD1BC6D75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FD39E-87B4-47B6-96A5-E2EBDF5BAC77}" type="datetimeFigureOut">
              <a:rPr lang="en-US" smtClean="0"/>
              <a:t>12/5/17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66D0-B99D-45A6-8783-FAD1BC6D75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FD39E-87B4-47B6-96A5-E2EBDF5BAC77}" type="datetimeFigureOut">
              <a:rPr lang="en-US" smtClean="0"/>
              <a:t>12/5/17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66D0-B99D-45A6-8783-FAD1BC6D75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FD39E-87B4-47B6-96A5-E2EBDF5BAC77}" type="datetimeFigureOut">
              <a:rPr lang="en-US" smtClean="0"/>
              <a:t>12/5/17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66D0-B99D-45A6-8783-FAD1BC6D75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FD39E-87B4-47B6-96A5-E2EBDF5BAC77}" type="datetimeFigureOut">
              <a:rPr lang="en-US" smtClean="0"/>
              <a:t>12/5/17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51566D0-B99D-45A6-8783-FAD1BC6D75A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8FD39E-87B4-47B6-96A5-E2EBDF5BAC77}" type="datetimeFigureOut">
              <a:rPr lang="en-US" smtClean="0"/>
              <a:t>12/5/17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51566D0-B99D-45A6-8783-FAD1BC6D75A2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chart" Target="../charts/chart2.xml"/><Relationship Id="rId5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chart" Target="../charts/chart4.xml"/><Relationship Id="rId5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chart" Target="../charts/chart6.xml"/><Relationship Id="rId5" Type="http://schemas.openxmlformats.org/officeDocument/2006/relationships/chart" Target="../charts/chart7.xml"/><Relationship Id="rId6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chart" Target="../charts/char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22"/>
          <a:stretch/>
        </p:blipFill>
        <p:spPr>
          <a:xfrm>
            <a:off x="-1210235" y="26894"/>
            <a:ext cx="10363200" cy="69048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accent1">
              <a:lumMod val="20000"/>
              <a:lumOff val="80000"/>
              <a:alpha val="70000"/>
            </a:schemeClr>
          </a:solidFill>
        </p:spPr>
        <p:txBody>
          <a:bodyPr anchor="ctr">
            <a:noAutofit/>
          </a:bodyPr>
          <a:lstStyle/>
          <a:p>
            <a:r>
              <a:rPr lang="en-US" sz="4000" dirty="0" smtClean="0">
                <a:ln w="2540">
                  <a:noFill/>
                </a:ln>
                <a:solidFill>
                  <a:schemeClr val="accent1"/>
                </a:solidFill>
              </a:rPr>
              <a:t>Automated Unimpaired  Hydrologic Metric Scaling for California Streams</a:t>
            </a:r>
            <a:endParaRPr lang="en-US" sz="4000" dirty="0">
              <a:ln w="2540">
                <a:noFill/>
              </a:ln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581464"/>
          </a:xfr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txBody>
          <a:bodyPr/>
          <a:lstStyle/>
          <a:p>
            <a:r>
              <a:rPr lang="en-US" dirty="0" smtClean="0">
                <a:ln w="1270">
                  <a:noFill/>
                </a:ln>
                <a:solidFill>
                  <a:schemeClr val="accent1"/>
                </a:solidFill>
              </a:rPr>
              <a:t>By Karl Christensen</a:t>
            </a:r>
          </a:p>
        </p:txBody>
      </p:sp>
    </p:spTree>
    <p:extLst>
      <p:ext uri="{BB962C8B-B14F-4D97-AF65-F5344CB8AC3E}">
        <p14:creationId xmlns:p14="http://schemas.microsoft.com/office/powerpoint/2010/main" val="418427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Predicting Flow Regimes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Stream Classification</a:t>
            </a:r>
          </a:p>
          <a:p>
            <a:pPr lvl="1"/>
            <a:r>
              <a:rPr lang="en-US" dirty="0" smtClean="0"/>
              <a:t>Creates regions of similar characteristics</a:t>
            </a:r>
          </a:p>
          <a:p>
            <a:pPr lvl="1"/>
            <a:r>
              <a:rPr lang="en-US" dirty="0" smtClean="0"/>
              <a:t>Has the potential to overcome limitations of traditional scaling methods</a:t>
            </a:r>
          </a:p>
        </p:txBody>
      </p:sp>
    </p:spTree>
    <p:extLst>
      <p:ext uri="{BB962C8B-B14F-4D97-AF65-F5344CB8AC3E}">
        <p14:creationId xmlns:p14="http://schemas.microsoft.com/office/powerpoint/2010/main" val="70834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3962400" y="1708666"/>
            <a:ext cx="4724400" cy="403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Predicting Flow Regimes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935480"/>
            <a:ext cx="4005197" cy="4389120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Regional Characteristics (</a:t>
            </a:r>
            <a:r>
              <a:rPr lang="en-US" dirty="0" err="1"/>
              <a:t>Hersch</a:t>
            </a:r>
            <a:r>
              <a:rPr lang="en-US" dirty="0"/>
              <a:t> and </a:t>
            </a:r>
            <a:r>
              <a:rPr lang="en-US" dirty="0" err="1"/>
              <a:t>Maidment</a:t>
            </a:r>
            <a:r>
              <a:rPr lang="en-US" dirty="0"/>
              <a:t>, 2007)</a:t>
            </a:r>
          </a:p>
          <a:p>
            <a:pPr lvl="2"/>
            <a:r>
              <a:rPr lang="en-US" dirty="0"/>
              <a:t>Water quality</a:t>
            </a:r>
          </a:p>
          <a:p>
            <a:pPr lvl="2"/>
            <a:r>
              <a:rPr lang="en-US" dirty="0"/>
              <a:t>Climatology</a:t>
            </a:r>
          </a:p>
          <a:p>
            <a:pPr lvl="2"/>
            <a:r>
              <a:rPr lang="en-US" dirty="0"/>
              <a:t>Hydrology &amp; Hydraulics</a:t>
            </a:r>
          </a:p>
          <a:p>
            <a:pPr lvl="2"/>
            <a:r>
              <a:rPr lang="en-US" dirty="0"/>
              <a:t>Geomorphology &amp; Physical processes</a:t>
            </a:r>
          </a:p>
          <a:p>
            <a:pPr lvl="2"/>
            <a:r>
              <a:rPr lang="en-US" dirty="0"/>
              <a:t>Biology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0200" y="6172200"/>
            <a:ext cx="2964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Hersch</a:t>
            </a:r>
            <a:r>
              <a:rPr lang="en-US" dirty="0" smtClean="0"/>
              <a:t> &amp; </a:t>
            </a:r>
            <a:r>
              <a:rPr lang="en-US" dirty="0" err="1" smtClean="0"/>
              <a:t>Maidment</a:t>
            </a:r>
            <a:r>
              <a:rPr lang="en-US" dirty="0" smtClean="0"/>
              <a:t>, 2007)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67200" y="5193268"/>
            <a:ext cx="728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Texas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57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Predicting Flow Regimes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953000" cy="1014625"/>
          </a:xfrm>
        </p:spPr>
        <p:txBody>
          <a:bodyPr/>
          <a:lstStyle/>
          <a:p>
            <a:r>
              <a:rPr lang="en-US" dirty="0" smtClean="0"/>
              <a:t>Regional Characteristics</a:t>
            </a:r>
          </a:p>
          <a:p>
            <a:pPr lvl="1"/>
            <a:r>
              <a:rPr lang="en-US" dirty="0" smtClean="0"/>
              <a:t>20 ‘Hydrologic Indexes’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464"/>
          <a:stretch/>
        </p:blipFill>
        <p:spPr bwMode="auto">
          <a:xfrm>
            <a:off x="838200" y="2950105"/>
            <a:ext cx="2140260" cy="347712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4520452" y="1981200"/>
            <a:ext cx="4343400" cy="4343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99514" y="6344308"/>
            <a:ext cx="1838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(Lane et al, 2017)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978460" y="4186645"/>
            <a:ext cx="2286000" cy="5073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8 Flow Classes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56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Predicting Flow Regimes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22412" y="2097741"/>
            <a:ext cx="4724400" cy="40386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4746812" y="1981200"/>
            <a:ext cx="43434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0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357" y="2044987"/>
            <a:ext cx="295037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Regime: Case Study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2112256"/>
            <a:ext cx="3950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Unimpaired Daily Flow Regime for </a:t>
            </a:r>
            <a:r>
              <a:rPr lang="en-US" b="1" dirty="0" smtClean="0"/>
              <a:t>Merced River Happy Isles Bridge </a:t>
            </a:r>
            <a:r>
              <a:rPr lang="en-US" dirty="0" smtClean="0"/>
              <a:t>(Near Yosemite, CA)</a:t>
            </a:r>
          </a:p>
          <a:p>
            <a:endParaRPr lang="en-US" dirty="0"/>
          </a:p>
          <a:p>
            <a:r>
              <a:rPr lang="en-US" dirty="0" smtClean="0"/>
              <a:t>Class 1 – Snowmelt Region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929795" y="3035587"/>
            <a:ext cx="304800" cy="381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17249" y="2743199"/>
            <a:ext cx="1861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USGS Gauge 11264500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85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962" y="762000"/>
            <a:ext cx="295037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Regime: Case Study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9198" y="6172200"/>
            <a:ext cx="8874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Unimpaired Daily Flow Regime for Merced River Happy Isles Bridge (Near Yosemite, CA)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391400" y="1752600"/>
            <a:ext cx="304800" cy="381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78854" y="1460212"/>
            <a:ext cx="1861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USGS Gauge 11264500</a:t>
            </a:r>
          </a:p>
          <a:p>
            <a:endParaRPr lang="en-US" dirty="0"/>
          </a:p>
        </p:txBody>
      </p:sp>
      <p:graphicFrame>
        <p:nvGraphicFramePr>
          <p:cNvPr id="16" name="Content Placeholder 15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8257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962" y="762000"/>
            <a:ext cx="295037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306"/>
            <a:ext cx="8229600" cy="1143000"/>
          </a:xfrm>
        </p:spPr>
        <p:txBody>
          <a:bodyPr/>
          <a:lstStyle/>
          <a:p>
            <a:r>
              <a:rPr lang="en-US" dirty="0" smtClean="0"/>
              <a:t>Flow Regime: Case Study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391400" y="1752600"/>
            <a:ext cx="304800" cy="381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78854" y="1460212"/>
            <a:ext cx="1861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USGS Gauge 11264500</a:t>
            </a:r>
          </a:p>
          <a:p>
            <a:endParaRPr lang="en-US" dirty="0"/>
          </a:p>
        </p:txBody>
      </p:sp>
      <p:graphicFrame>
        <p:nvGraphicFramePr>
          <p:cNvPr id="16" name="Content Placeholder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4840682"/>
              </p:ext>
            </p:extLst>
          </p:nvPr>
        </p:nvGraphicFramePr>
        <p:xfrm>
          <a:off x="304800" y="1295400"/>
          <a:ext cx="54864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8986301"/>
              </p:ext>
            </p:extLst>
          </p:nvPr>
        </p:nvGraphicFramePr>
        <p:xfrm>
          <a:off x="228600" y="3962400"/>
          <a:ext cx="54864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486400" y="4419600"/>
            <a:ext cx="365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Initial Gauge</a:t>
            </a:r>
          </a:p>
          <a:p>
            <a:r>
              <a:rPr lang="en-US" dirty="0" smtClean="0"/>
              <a:t>      Class 1  - Snowmelt</a:t>
            </a:r>
          </a:p>
          <a:p>
            <a:endParaRPr lang="en-US" dirty="0"/>
          </a:p>
          <a:p>
            <a:r>
              <a:rPr lang="en-US" dirty="0" smtClean="0"/>
              <a:t>Nearby Gauge</a:t>
            </a:r>
          </a:p>
          <a:p>
            <a:r>
              <a:rPr lang="en-US" dirty="0"/>
              <a:t> </a:t>
            </a:r>
            <a:r>
              <a:rPr lang="en-US" dirty="0" smtClean="0"/>
              <a:t>     Class 2 – Low Volume </a:t>
            </a:r>
          </a:p>
          <a:p>
            <a:r>
              <a:rPr lang="en-US" dirty="0" smtClean="0"/>
              <a:t>       Snowmelt and Rain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90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962" y="762000"/>
            <a:ext cx="295037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306"/>
            <a:ext cx="8229600" cy="1143000"/>
          </a:xfrm>
        </p:spPr>
        <p:txBody>
          <a:bodyPr/>
          <a:lstStyle/>
          <a:p>
            <a:r>
              <a:rPr lang="en-US" dirty="0" smtClean="0"/>
              <a:t>Flow Regime: Case Study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391400" y="1752600"/>
            <a:ext cx="304800" cy="381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78854" y="1460212"/>
            <a:ext cx="1861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USGS Gauge 11264500</a:t>
            </a:r>
          </a:p>
          <a:p>
            <a:endParaRPr lang="en-US" dirty="0"/>
          </a:p>
        </p:txBody>
      </p:sp>
      <p:graphicFrame>
        <p:nvGraphicFramePr>
          <p:cNvPr id="16" name="Content Placeholder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8676276"/>
              </p:ext>
            </p:extLst>
          </p:nvPr>
        </p:nvGraphicFramePr>
        <p:xfrm>
          <a:off x="457200" y="1524000"/>
          <a:ext cx="54864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4886313"/>
              </p:ext>
            </p:extLst>
          </p:nvPr>
        </p:nvGraphicFramePr>
        <p:xfrm>
          <a:off x="687562" y="4114800"/>
          <a:ext cx="510363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715000" y="4419600"/>
            <a:ext cx="365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Initial Gauge</a:t>
            </a:r>
          </a:p>
          <a:p>
            <a:r>
              <a:rPr lang="en-US" dirty="0" smtClean="0"/>
              <a:t>      Class 1  - Snowmelt</a:t>
            </a:r>
          </a:p>
          <a:p>
            <a:endParaRPr lang="en-US" dirty="0"/>
          </a:p>
          <a:p>
            <a:r>
              <a:rPr lang="en-US" dirty="0" smtClean="0"/>
              <a:t>DRH</a:t>
            </a:r>
          </a:p>
          <a:p>
            <a:r>
              <a:rPr lang="en-US" dirty="0"/>
              <a:t> </a:t>
            </a:r>
            <a:r>
              <a:rPr lang="en-US" dirty="0" smtClean="0"/>
              <a:t>     Accounts for 20 years of flow</a:t>
            </a:r>
          </a:p>
        </p:txBody>
      </p:sp>
    </p:spTree>
    <p:extLst>
      <p:ext uri="{BB962C8B-B14F-4D97-AF65-F5344CB8AC3E}">
        <p14:creationId xmlns:p14="http://schemas.microsoft.com/office/powerpoint/2010/main" val="46232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962" y="762000"/>
            <a:ext cx="295037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306"/>
            <a:ext cx="8229600" cy="1143000"/>
          </a:xfrm>
        </p:spPr>
        <p:txBody>
          <a:bodyPr/>
          <a:lstStyle/>
          <a:p>
            <a:r>
              <a:rPr lang="en-US" dirty="0" smtClean="0"/>
              <a:t>Flow Regime: Case Study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391400" y="1752600"/>
            <a:ext cx="304800" cy="381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78854" y="1460212"/>
            <a:ext cx="1861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USGS Gauge 11264500</a:t>
            </a:r>
          </a:p>
          <a:p>
            <a:endParaRPr lang="en-US" dirty="0"/>
          </a:p>
        </p:txBody>
      </p:sp>
      <p:graphicFrame>
        <p:nvGraphicFramePr>
          <p:cNvPr id="16" name="Content Placeholder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9357252"/>
              </p:ext>
            </p:extLst>
          </p:nvPr>
        </p:nvGraphicFramePr>
        <p:xfrm>
          <a:off x="457200" y="1524000"/>
          <a:ext cx="3657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0923586"/>
              </p:ext>
            </p:extLst>
          </p:nvPr>
        </p:nvGraphicFramePr>
        <p:xfrm>
          <a:off x="3765176" y="1531938"/>
          <a:ext cx="3657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135161"/>
              </p:ext>
            </p:extLst>
          </p:nvPr>
        </p:nvGraphicFramePr>
        <p:xfrm>
          <a:off x="457200" y="4083424"/>
          <a:ext cx="3657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24849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the Scaling </a:t>
            </a:r>
            <a:r>
              <a:rPr lang="en-US" dirty="0"/>
              <a:t>M</a:t>
            </a:r>
            <a:r>
              <a:rPr lang="en-US" dirty="0" smtClean="0"/>
              <a:t>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can we compare the different methods of scaling and choose the best one?</a:t>
            </a:r>
          </a:p>
          <a:p>
            <a:r>
              <a:rPr lang="en-US" dirty="0" smtClean="0"/>
              <a:t>Are some methods better for some classes than others?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62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Karl Christensen</a:t>
            </a:r>
          </a:p>
          <a:p>
            <a:pPr marL="0" indent="0">
              <a:buNone/>
            </a:pPr>
            <a:r>
              <a:rPr lang="en-US" dirty="0" smtClean="0"/>
              <a:t>Masters Student at Utah State University</a:t>
            </a:r>
          </a:p>
          <a:p>
            <a:pPr marL="0" indent="0">
              <a:buNone/>
            </a:pPr>
            <a:r>
              <a:rPr lang="en-US" dirty="0" smtClean="0"/>
              <a:t>Civil Engineering</a:t>
            </a:r>
          </a:p>
          <a:p>
            <a:pPr marL="0" indent="0">
              <a:buNone/>
            </a:pPr>
            <a:r>
              <a:rPr lang="en-US" dirty="0" smtClean="0"/>
              <a:t>Emphasis in Hydraulics and Hydrology</a:t>
            </a:r>
          </a:p>
        </p:txBody>
      </p:sp>
    </p:spTree>
    <p:extLst>
      <p:ext uri="{BB962C8B-B14F-4D97-AF65-F5344CB8AC3E}">
        <p14:creationId xmlns:p14="http://schemas.microsoft.com/office/powerpoint/2010/main" val="217144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the Scaling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648200" cy="4617720"/>
          </a:xfrm>
        </p:spPr>
        <p:txBody>
          <a:bodyPr>
            <a:normAutofit/>
          </a:bodyPr>
          <a:lstStyle/>
          <a:p>
            <a:r>
              <a:rPr lang="en-US" dirty="0" smtClean="0"/>
              <a:t>Three gauge sites are selected in ArcGIS that are the same Class and are relatively close geographically</a:t>
            </a:r>
          </a:p>
          <a:p>
            <a:r>
              <a:rPr lang="en-US" dirty="0" smtClean="0"/>
              <a:t>Results will be 20 years of daily flow data</a:t>
            </a:r>
            <a:endParaRPr lang="en-US" dirty="0"/>
          </a:p>
        </p:txBody>
      </p:sp>
      <p:pic>
        <p:nvPicPr>
          <p:cNvPr id="10242" name="Picture 2" descr="D:\Term Project\Layout2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t="7894" r="10156" b="7097"/>
          <a:stretch/>
        </p:blipFill>
        <p:spPr bwMode="auto">
          <a:xfrm>
            <a:off x="5257800" y="1828800"/>
            <a:ext cx="3505200" cy="483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1981200"/>
            <a:ext cx="1931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 Gauges</a:t>
            </a:r>
          </a:p>
          <a:p>
            <a:r>
              <a:rPr lang="en-US" dirty="0" smtClean="0"/>
              <a:t>California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48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the Scaling </a:t>
            </a:r>
            <a:r>
              <a:rPr lang="en-US" dirty="0"/>
              <a:t>M</a:t>
            </a:r>
            <a:r>
              <a:rPr lang="en-US" dirty="0" smtClean="0"/>
              <a:t>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7848600" cy="438912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10 Different Ratios</a:t>
            </a:r>
          </a:p>
          <a:p>
            <a:pPr marL="850392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00B050"/>
                </a:solidFill>
              </a:rPr>
              <a:t>DRH for entire Class x Annual Average Flow</a:t>
            </a:r>
          </a:p>
          <a:p>
            <a:pPr marL="850392" lvl="1" indent="-457200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DRH for entire Class x </a:t>
            </a:r>
            <a:r>
              <a:rPr lang="en-US" dirty="0" smtClean="0">
                <a:solidFill>
                  <a:srgbClr val="00B050"/>
                </a:solidFill>
              </a:rPr>
              <a:t>Monthly Average Flow</a:t>
            </a:r>
          </a:p>
          <a:p>
            <a:pPr marL="850392" lvl="1" indent="-457200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DRH for nearest site x Annual Average </a:t>
            </a:r>
            <a:r>
              <a:rPr lang="en-US" dirty="0" smtClean="0">
                <a:solidFill>
                  <a:srgbClr val="00B050"/>
                </a:solidFill>
              </a:rPr>
              <a:t>Flow</a:t>
            </a:r>
          </a:p>
          <a:p>
            <a:pPr marL="850392" lvl="1" indent="-457200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DRH for nearest site x </a:t>
            </a:r>
            <a:r>
              <a:rPr lang="en-US" dirty="0" smtClean="0">
                <a:solidFill>
                  <a:srgbClr val="00B050"/>
                </a:solidFill>
              </a:rPr>
              <a:t>Monthly Average Flow</a:t>
            </a:r>
            <a:endParaRPr lang="en-US" dirty="0">
              <a:solidFill>
                <a:srgbClr val="00B050"/>
              </a:solidFill>
            </a:endParaRPr>
          </a:p>
          <a:p>
            <a:pPr marL="850392" lvl="1" indent="-457200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DRH for </a:t>
            </a:r>
            <a:r>
              <a:rPr lang="en-US" dirty="0" smtClean="0">
                <a:solidFill>
                  <a:srgbClr val="00B050"/>
                </a:solidFill>
              </a:rPr>
              <a:t>three nearest sites </a:t>
            </a:r>
            <a:r>
              <a:rPr lang="en-US" dirty="0">
                <a:solidFill>
                  <a:srgbClr val="00B050"/>
                </a:solidFill>
              </a:rPr>
              <a:t>x </a:t>
            </a:r>
            <a:r>
              <a:rPr lang="en-US" dirty="0" smtClean="0">
                <a:solidFill>
                  <a:srgbClr val="00B050"/>
                </a:solidFill>
              </a:rPr>
              <a:t>Annual Average </a:t>
            </a:r>
            <a:r>
              <a:rPr lang="en-US" dirty="0">
                <a:solidFill>
                  <a:srgbClr val="00B050"/>
                </a:solidFill>
              </a:rPr>
              <a:t>Flow</a:t>
            </a:r>
          </a:p>
          <a:p>
            <a:pPr marL="850392" lvl="1" indent="-457200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DRH for </a:t>
            </a:r>
            <a:r>
              <a:rPr lang="en-US" dirty="0" smtClean="0">
                <a:solidFill>
                  <a:srgbClr val="00B050"/>
                </a:solidFill>
              </a:rPr>
              <a:t>three nearest sites </a:t>
            </a:r>
            <a:r>
              <a:rPr lang="en-US" dirty="0">
                <a:solidFill>
                  <a:srgbClr val="00B050"/>
                </a:solidFill>
              </a:rPr>
              <a:t>x </a:t>
            </a:r>
            <a:r>
              <a:rPr lang="en-US" dirty="0" smtClean="0">
                <a:solidFill>
                  <a:srgbClr val="00B050"/>
                </a:solidFill>
              </a:rPr>
              <a:t>Monthly Average </a:t>
            </a:r>
            <a:r>
              <a:rPr lang="en-US" dirty="0">
                <a:solidFill>
                  <a:srgbClr val="00B050"/>
                </a:solidFill>
              </a:rPr>
              <a:t>Flow</a:t>
            </a:r>
          </a:p>
          <a:p>
            <a:pPr marL="850392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Direct Area Ratio x Nearest Daily Flow</a:t>
            </a:r>
          </a:p>
          <a:p>
            <a:pPr marL="850392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Monthly Average Ratio x Nearest Daily Flow</a:t>
            </a:r>
          </a:p>
          <a:p>
            <a:pPr marL="850392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Annual Average Ratio x Nearest Daily Flow</a:t>
            </a:r>
          </a:p>
          <a:p>
            <a:pPr marL="850392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Monthly Average/Stand. Dev. Ratio x Nearest Daily Flow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91400" y="1905000"/>
            <a:ext cx="1528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Classification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Traditional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5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065957"/>
              </p:ext>
            </p:extLst>
          </p:nvPr>
        </p:nvGraphicFramePr>
        <p:xfrm>
          <a:off x="304800" y="2514600"/>
          <a:ext cx="7543801" cy="3188692"/>
        </p:xfrm>
        <a:graphic>
          <a:graphicData uri="http://schemas.openxmlformats.org/drawingml/2006/table">
            <a:tbl>
              <a:tblPr/>
              <a:tblGrid>
                <a:gridCol w="548423"/>
                <a:gridCol w="798790"/>
                <a:gridCol w="616977"/>
                <a:gridCol w="616977"/>
                <a:gridCol w="616977"/>
                <a:gridCol w="885226"/>
                <a:gridCol w="885226"/>
                <a:gridCol w="1275680"/>
                <a:gridCol w="1299525"/>
              </a:tblGrid>
              <a:tr h="2452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Scenario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Stream Class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USGS Ref Gage (List FID(s))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Prediction Site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Begin WY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Successful Run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Run Time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5284"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Nearest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2nd/3rd Nearest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Date and Time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Seconds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52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8064A2"/>
                          </a:solidFill>
                          <a:effectLst/>
                          <a:latin typeface="Calibri"/>
                        </a:rPr>
                        <a:t>11264500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12/4/17 5:43 PM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4.49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</a:tr>
              <a:tr h="2452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8064A2"/>
                          </a:solidFill>
                          <a:effectLst/>
                          <a:latin typeface="Calibri"/>
                        </a:rPr>
                        <a:t>11264500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12/4/17 5:43 PM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6.33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</a:tr>
              <a:tr h="2452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11266500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8064A2"/>
                          </a:solidFill>
                          <a:effectLst/>
                          <a:latin typeface="Calibri"/>
                        </a:rPr>
                        <a:t>11264500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12/4/17 5:43 PM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4.44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</a:tr>
              <a:tr h="2452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11266500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8064A2"/>
                          </a:solidFill>
                          <a:effectLst/>
                          <a:latin typeface="Calibri"/>
                        </a:rPr>
                        <a:t>11264500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12/4/17 5:43 PM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6.33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</a:tr>
              <a:tr h="2452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11266500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11226500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11275000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8064A2"/>
                          </a:solidFill>
                          <a:effectLst/>
                          <a:latin typeface="Calibri"/>
                        </a:rPr>
                        <a:t>11264500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12/4/17 5:43 PM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4.42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</a:tr>
              <a:tr h="2452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11266500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11226500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11275000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8064A2"/>
                          </a:solidFill>
                          <a:effectLst/>
                          <a:latin typeface="Calibri"/>
                        </a:rPr>
                        <a:t>11264500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12/4/17 5:43 PM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</a:tr>
              <a:tr h="2452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11266500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8064A2"/>
                          </a:solidFill>
                          <a:effectLst/>
                          <a:latin typeface="Calibri"/>
                        </a:rPr>
                        <a:t>11264500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12/4/17 5:44 PM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64.23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</a:tr>
              <a:tr h="2452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11266500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8064A2"/>
                          </a:solidFill>
                          <a:effectLst/>
                          <a:latin typeface="Calibri"/>
                        </a:rPr>
                        <a:t>11264500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12/4/17 5:46 PM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64.29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</a:tr>
              <a:tr h="2452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11266500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8064A2"/>
                          </a:solidFill>
                          <a:effectLst/>
                          <a:latin typeface="Calibri"/>
                        </a:rPr>
                        <a:t>11264500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12/4/17 5:47 PM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67.09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</a:tr>
              <a:tr h="2452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11266500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8064A2"/>
                          </a:solidFill>
                          <a:effectLst/>
                          <a:latin typeface="Calibri"/>
                        </a:rPr>
                        <a:t>11264500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12/4/17 5:48 PM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63.18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</a:tr>
              <a:tr h="2452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8064A2"/>
                          </a:solidFill>
                          <a:effectLst/>
                          <a:latin typeface="Calibri"/>
                        </a:rPr>
                        <a:t>11264500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12/4/17 5:49 PM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63.94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Scaling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502920"/>
          </a:xfrm>
        </p:spPr>
        <p:txBody>
          <a:bodyPr/>
          <a:lstStyle/>
          <a:p>
            <a:r>
              <a:rPr lang="en-US" dirty="0" smtClean="0"/>
              <a:t>Visual Basic in Excel was used to automate the testing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98"/>
          <a:stretch/>
        </p:blipFill>
        <p:spPr bwMode="auto">
          <a:xfrm>
            <a:off x="5105400" y="4592679"/>
            <a:ext cx="3771900" cy="182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36977" y="4598987"/>
            <a:ext cx="191642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VBA Code Snippet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32723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Scaling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7924800" cy="96012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Example Results </a:t>
            </a:r>
            <a:r>
              <a:rPr lang="en-US" dirty="0"/>
              <a:t>for USGS Gauge 11264500 (1975 Water Year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Results show a great deal of variability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8133470"/>
              </p:ext>
            </p:extLst>
          </p:nvPr>
        </p:nvGraphicFramePr>
        <p:xfrm>
          <a:off x="533400" y="2667000"/>
          <a:ext cx="76200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3606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Scaling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118872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Example Results for USGS Gauge </a:t>
            </a:r>
            <a:r>
              <a:rPr lang="en-US" dirty="0"/>
              <a:t>11264500 (1975 Water Year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Can be compared to the actual results using </a:t>
            </a:r>
            <a:r>
              <a:rPr lang="en-US" dirty="0" err="1" smtClean="0"/>
              <a:t>excel’s</a:t>
            </a:r>
            <a:r>
              <a:rPr lang="en-US" dirty="0" smtClean="0"/>
              <a:t> correlation command ‘</a:t>
            </a:r>
            <a:r>
              <a:rPr lang="en-US" dirty="0" err="1" smtClean="0"/>
              <a:t>Correl</a:t>
            </a:r>
            <a:r>
              <a:rPr lang="en-US" dirty="0" smtClean="0"/>
              <a:t>()’  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4246473"/>
              </p:ext>
            </p:extLst>
          </p:nvPr>
        </p:nvGraphicFramePr>
        <p:xfrm>
          <a:off x="685800" y="2971800"/>
          <a:ext cx="76962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1561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Importance of flow regimes in stream ecology</a:t>
            </a:r>
          </a:p>
          <a:p>
            <a:r>
              <a:rPr lang="en-US" dirty="0" smtClean="0"/>
              <a:t>Traditional Ratios vs Regional Classification Methods</a:t>
            </a:r>
          </a:p>
          <a:p>
            <a:r>
              <a:rPr lang="en-US" dirty="0" smtClean="0"/>
              <a:t>Testing methods produce daily hydrographs</a:t>
            </a:r>
          </a:p>
        </p:txBody>
      </p:sp>
    </p:spTree>
    <p:extLst>
      <p:ext uri="{BB962C8B-B14F-4D97-AF65-F5344CB8AC3E}">
        <p14:creationId xmlns:p14="http://schemas.microsoft.com/office/powerpoint/2010/main" val="412883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Direction for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Analyze several sites from each class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Compare accuracy of scaling methods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Select method(s) best suited for each region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Write </a:t>
            </a:r>
            <a:r>
              <a:rPr lang="en-US" dirty="0" err="1" smtClean="0"/>
              <a:t>ArcPy</a:t>
            </a:r>
            <a:r>
              <a:rPr lang="en-US" dirty="0" smtClean="0"/>
              <a:t> script to automate stream gauge estimation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Modify </a:t>
            </a:r>
            <a:r>
              <a:rPr lang="en-US" dirty="0" err="1" smtClean="0"/>
              <a:t>ArcPy</a:t>
            </a:r>
            <a:r>
              <a:rPr lang="en-US" dirty="0" smtClean="0"/>
              <a:t> script to estimate stream flows in areas without any gauge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07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3"/>
          <a:stretch/>
        </p:blipFill>
        <p:spPr>
          <a:xfrm>
            <a:off x="1" y="0"/>
            <a:ext cx="9144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5029200"/>
            <a:ext cx="3505200" cy="99060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</p:spPr>
        <p:txBody>
          <a:bodyPr vert="horz" lIns="0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n w="2540">
                  <a:noFill/>
                </a:ln>
                <a:solidFill>
                  <a:schemeClr val="accent1"/>
                </a:solidFill>
              </a:rPr>
              <a:t>Questions?</a:t>
            </a:r>
            <a:endParaRPr lang="en-US" sz="4000" dirty="0">
              <a:ln w="2540">
                <a:noFill/>
              </a:ln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8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Understanding the Project Components</a:t>
            </a:r>
          </a:p>
          <a:p>
            <a:r>
              <a:rPr lang="en-US" dirty="0" smtClean="0"/>
              <a:t>Predicting Flow Regimes</a:t>
            </a:r>
          </a:p>
          <a:p>
            <a:r>
              <a:rPr lang="en-US" dirty="0" smtClean="0"/>
              <a:t>Case Study</a:t>
            </a:r>
          </a:p>
          <a:p>
            <a:r>
              <a:rPr lang="en-US" dirty="0" smtClean="0"/>
              <a:t>Testing the Scaling Methods</a:t>
            </a:r>
          </a:p>
          <a:p>
            <a:r>
              <a:rPr lang="en-US" dirty="0" smtClean="0"/>
              <a:t>Review</a:t>
            </a:r>
          </a:p>
          <a:p>
            <a:r>
              <a:rPr lang="en-US" dirty="0" smtClean="0"/>
              <a:t>Future Direction for 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453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524000"/>
          </a:xfrm>
        </p:spPr>
        <p:txBody>
          <a:bodyPr>
            <a:normAutofit/>
          </a:bodyPr>
          <a:lstStyle/>
          <a:p>
            <a:r>
              <a:rPr lang="en-US" dirty="0" smtClean="0"/>
              <a:t>Project Title</a:t>
            </a:r>
            <a:br>
              <a:rPr lang="en-US" dirty="0" smtClean="0"/>
            </a:br>
            <a:r>
              <a:rPr lang="en-US" sz="2200" dirty="0" smtClean="0">
                <a:solidFill>
                  <a:schemeClr val="tx1"/>
                </a:solidFill>
              </a:rPr>
              <a:t/>
            </a:r>
            <a:br>
              <a:rPr lang="en-US" sz="2200" dirty="0" smtClean="0">
                <a:solidFill>
                  <a:schemeClr val="tx1"/>
                </a:solidFill>
              </a:rPr>
            </a:br>
            <a:r>
              <a:rPr lang="en-US" sz="2200" dirty="0" smtClean="0">
                <a:solidFill>
                  <a:srgbClr val="FF0000"/>
                </a:solidFill>
              </a:rPr>
              <a:t>Automated </a:t>
            </a:r>
            <a:r>
              <a:rPr lang="en-US" sz="2200" dirty="0">
                <a:solidFill>
                  <a:srgbClr val="FF0000"/>
                </a:solidFill>
              </a:rPr>
              <a:t>Unimpaired </a:t>
            </a:r>
            <a:r>
              <a:rPr lang="en-US" sz="2200" dirty="0" smtClean="0">
                <a:solidFill>
                  <a:srgbClr val="FF0000"/>
                </a:solidFill>
              </a:rPr>
              <a:t>Hydrologic </a:t>
            </a:r>
            <a:r>
              <a:rPr lang="en-US" sz="2200" dirty="0">
                <a:solidFill>
                  <a:srgbClr val="FF0000"/>
                </a:solidFill>
              </a:rPr>
              <a:t>Metric Scaling for California Streams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191000"/>
          </a:xfrm>
        </p:spPr>
        <p:txBody>
          <a:bodyPr>
            <a:noAutofit/>
          </a:bodyPr>
          <a:lstStyle/>
          <a:p>
            <a:pPr>
              <a:lnSpc>
                <a:spcPct val="250000"/>
              </a:lnSpc>
            </a:pPr>
            <a:r>
              <a:rPr lang="en-US" sz="2000" dirty="0" smtClean="0"/>
              <a:t>Automated – Python based ArcGIS script</a:t>
            </a:r>
          </a:p>
          <a:p>
            <a:pPr>
              <a:lnSpc>
                <a:spcPct val="250000"/>
              </a:lnSpc>
            </a:pPr>
            <a:r>
              <a:rPr lang="en-US" sz="2000" dirty="0" smtClean="0"/>
              <a:t>Unimpaired – Natural Stream-flow regimes</a:t>
            </a:r>
          </a:p>
          <a:p>
            <a:pPr>
              <a:lnSpc>
                <a:spcPct val="250000"/>
              </a:lnSpc>
            </a:pPr>
            <a:r>
              <a:rPr lang="en-US" sz="2000" dirty="0" smtClean="0"/>
              <a:t>Hydrologic Metric Scaling – Method of scaling from known hydrographs to a daily flow regime</a:t>
            </a:r>
          </a:p>
          <a:p>
            <a:pPr>
              <a:lnSpc>
                <a:spcPct val="250000"/>
              </a:lnSpc>
            </a:pPr>
            <a:r>
              <a:rPr lang="en-US" sz="2000" dirty="0" smtClean="0"/>
              <a:t>California Streams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5631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Unimpaired vs Impaired Flow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Unimpaired</a:t>
            </a:r>
          </a:p>
          <a:p>
            <a:pPr lvl="1"/>
            <a:r>
              <a:rPr lang="en-US" dirty="0" smtClean="0"/>
              <a:t>Natural flow regimes</a:t>
            </a:r>
          </a:p>
          <a:p>
            <a:r>
              <a:rPr lang="en-US" dirty="0" smtClean="0"/>
              <a:t>Impairments</a:t>
            </a:r>
            <a:endParaRPr lang="en-US" dirty="0" smtClean="0"/>
          </a:p>
          <a:p>
            <a:pPr lvl="1"/>
            <a:r>
              <a:rPr lang="en-US" dirty="0" smtClean="0"/>
              <a:t>Dams</a:t>
            </a:r>
          </a:p>
          <a:p>
            <a:pPr lvl="1"/>
            <a:r>
              <a:rPr lang="en-US" dirty="0" smtClean="0"/>
              <a:t>Irrigation</a:t>
            </a:r>
          </a:p>
          <a:p>
            <a:pPr lvl="1"/>
            <a:r>
              <a:rPr lang="en-US" dirty="0" smtClean="0"/>
              <a:t>Industrial/municipal consumption</a:t>
            </a:r>
          </a:p>
        </p:txBody>
      </p:sp>
    </p:spTree>
    <p:extLst>
      <p:ext uri="{BB962C8B-B14F-4D97-AF65-F5344CB8AC3E}">
        <p14:creationId xmlns:p14="http://schemas.microsoft.com/office/powerpoint/2010/main" val="276638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Impact of Flow </a:t>
            </a:r>
            <a:r>
              <a:rPr lang="en-US" dirty="0"/>
              <a:t>R</a:t>
            </a:r>
            <a:r>
              <a:rPr lang="en-US" dirty="0" smtClean="0"/>
              <a:t>egimes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Connection between aquatic biodiversity and </a:t>
            </a:r>
            <a:r>
              <a:rPr lang="en-US" dirty="0"/>
              <a:t>hydrology </a:t>
            </a:r>
            <a:r>
              <a:rPr lang="en-US" dirty="0" smtClean="0"/>
              <a:t>(Bunn </a:t>
            </a:r>
            <a:r>
              <a:rPr lang="en-US" dirty="0"/>
              <a:t>and </a:t>
            </a:r>
            <a:r>
              <a:rPr lang="en-US" dirty="0" err="1" smtClean="0"/>
              <a:t>Arthington</a:t>
            </a:r>
            <a:r>
              <a:rPr lang="en-US" dirty="0" smtClean="0"/>
              <a:t>, 2002</a:t>
            </a:r>
            <a:r>
              <a:rPr lang="en-US" dirty="0"/>
              <a:t>)</a:t>
            </a:r>
            <a:endParaRPr lang="en-US" dirty="0" smtClean="0"/>
          </a:p>
          <a:p>
            <a:pPr marL="850392" lvl="1" indent="-457200">
              <a:buFont typeface="+mj-lt"/>
              <a:buAutoNum type="alphaLcParenR"/>
            </a:pPr>
            <a:r>
              <a:rPr lang="en-US" dirty="0" smtClean="0"/>
              <a:t>Habitat</a:t>
            </a:r>
          </a:p>
          <a:p>
            <a:pPr marL="850392" lvl="1" indent="-457200">
              <a:buFont typeface="+mj-lt"/>
              <a:buAutoNum type="alphaLcParenR"/>
            </a:pPr>
            <a:r>
              <a:rPr lang="en-US" dirty="0" smtClean="0"/>
              <a:t>Adaptation by species</a:t>
            </a:r>
          </a:p>
          <a:p>
            <a:pPr marL="850392" lvl="1" indent="-457200">
              <a:buFont typeface="+mj-lt"/>
              <a:buAutoNum type="alphaLcParenR"/>
            </a:pPr>
            <a:r>
              <a:rPr lang="en-US" dirty="0" smtClean="0"/>
              <a:t>Longitudinal and Lateral connectivity</a:t>
            </a:r>
          </a:p>
          <a:p>
            <a:pPr marL="850392" lvl="1" indent="-457200">
              <a:buFont typeface="+mj-lt"/>
              <a:buAutoNum type="alphaLcParenR"/>
            </a:pPr>
            <a:r>
              <a:rPr lang="en-US" dirty="0" smtClean="0"/>
              <a:t>Invasive species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572000"/>
            <a:ext cx="2346512" cy="1564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858" y="4548331"/>
            <a:ext cx="2382014" cy="1588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312" y="4548331"/>
            <a:ext cx="2380128" cy="158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3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Predicting Flow Regimes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do we need to predict flow regimes?</a:t>
            </a:r>
            <a:endParaRPr lang="en-US" dirty="0"/>
          </a:p>
          <a:p>
            <a:pPr lvl="1"/>
            <a:r>
              <a:rPr lang="en-US" dirty="0" smtClean="0"/>
              <a:t>Data before impairment may not be available</a:t>
            </a:r>
          </a:p>
          <a:p>
            <a:pPr lvl="1"/>
            <a:r>
              <a:rPr lang="en-US" dirty="0" smtClean="0"/>
              <a:t>Conditions in the future may be subject to change</a:t>
            </a:r>
          </a:p>
          <a:p>
            <a:pPr lvl="1"/>
            <a:r>
              <a:rPr lang="en-US" dirty="0" smtClean="0"/>
              <a:t>Flow estimations may be an indicator of stream ‘health’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71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Predicting Flow Regimes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</a:t>
            </a:r>
            <a:r>
              <a:rPr lang="en-US" dirty="0" smtClean="0"/>
              <a:t>do we predict flow regimes?</a:t>
            </a:r>
          </a:p>
          <a:p>
            <a:r>
              <a:rPr lang="en-US" dirty="0" smtClean="0"/>
              <a:t>Options considered in this project</a:t>
            </a:r>
          </a:p>
          <a:p>
            <a:pPr lvl="1"/>
            <a:r>
              <a:rPr lang="en-US" dirty="0" smtClean="0"/>
              <a:t>Three Traditional Methods</a:t>
            </a:r>
          </a:p>
          <a:p>
            <a:pPr lvl="1"/>
            <a:r>
              <a:rPr lang="en-US" dirty="0" smtClean="0"/>
              <a:t>Stream Classification Approach</a:t>
            </a:r>
          </a:p>
        </p:txBody>
      </p:sp>
    </p:spTree>
    <p:extLst>
      <p:ext uri="{BB962C8B-B14F-4D97-AF65-F5344CB8AC3E}">
        <p14:creationId xmlns:p14="http://schemas.microsoft.com/office/powerpoint/2010/main" val="164117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Predicting Flow Regimes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Traditional Methods</a:t>
            </a:r>
          </a:p>
          <a:p>
            <a:pPr marL="850392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Drainage-area ratio technique (DAR) </a:t>
            </a:r>
          </a:p>
          <a:p>
            <a:pPr marL="850392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Mean streamflow ratio</a:t>
            </a:r>
          </a:p>
          <a:p>
            <a:pPr marL="850392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Mean and standard deviation ratio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438400"/>
            <a:ext cx="9144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7" y="3337259"/>
            <a:ext cx="11144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12" y="4175459"/>
            <a:ext cx="19335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16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572</TotalTime>
  <Words>1327</Words>
  <Application>Microsoft Macintosh PowerPoint</Application>
  <PresentationFormat>On-screen Show (4:3)</PresentationFormat>
  <Paragraphs>332</Paragraphs>
  <Slides>27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Calibri</vt:lpstr>
      <vt:lpstr>Constantia</vt:lpstr>
      <vt:lpstr>Wingdings 2</vt:lpstr>
      <vt:lpstr>Arial</vt:lpstr>
      <vt:lpstr>Flow</vt:lpstr>
      <vt:lpstr>Automated Unimpaired  Hydrologic Metric Scaling for California Streams</vt:lpstr>
      <vt:lpstr>Introduction</vt:lpstr>
      <vt:lpstr>Overview</vt:lpstr>
      <vt:lpstr>Project Title  Automated Unimpaired Hydrologic Metric Scaling for California Streams</vt:lpstr>
      <vt:lpstr>Unimpaired vs Impaired Flow</vt:lpstr>
      <vt:lpstr>Impact of Flow Regimes</vt:lpstr>
      <vt:lpstr>Predicting Flow Regimes</vt:lpstr>
      <vt:lpstr>Predicting Flow Regimes</vt:lpstr>
      <vt:lpstr>Predicting Flow Regimes</vt:lpstr>
      <vt:lpstr>Predicting Flow Regimes</vt:lpstr>
      <vt:lpstr>Predicting Flow Regimes</vt:lpstr>
      <vt:lpstr>Predicting Flow Regimes</vt:lpstr>
      <vt:lpstr>Predicting Flow Regimes</vt:lpstr>
      <vt:lpstr>Flow Regime: Case Study</vt:lpstr>
      <vt:lpstr>Flow Regime: Case Study</vt:lpstr>
      <vt:lpstr>Flow Regime: Case Study</vt:lpstr>
      <vt:lpstr>Flow Regime: Case Study</vt:lpstr>
      <vt:lpstr>Flow Regime: Case Study</vt:lpstr>
      <vt:lpstr>Testing the Scaling Methods</vt:lpstr>
      <vt:lpstr>Testing the Scaling Methods</vt:lpstr>
      <vt:lpstr>Testing the Scaling Methods</vt:lpstr>
      <vt:lpstr>Testing the Scaling Methods</vt:lpstr>
      <vt:lpstr>Testing the Scaling Methods</vt:lpstr>
      <vt:lpstr>Testing the Scaling Methods</vt:lpstr>
      <vt:lpstr>Review</vt:lpstr>
      <vt:lpstr>Direction for Work</vt:lpstr>
      <vt:lpstr>PowerPoint Presentation</vt:lpstr>
    </vt:vector>
  </TitlesOfParts>
  <Company>AECOM</Company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Automated Unimpaired  Hydrologic Metric Scaling for California Streams</dc:title>
  <dc:creator>Karl Christensen</dc:creator>
  <cp:lastModifiedBy>Karl Christensen</cp:lastModifiedBy>
  <cp:revision>29</cp:revision>
  <dcterms:created xsi:type="dcterms:W3CDTF">2017-12-05T01:47:42Z</dcterms:created>
  <dcterms:modified xsi:type="dcterms:W3CDTF">2017-12-05T18:19:20Z</dcterms:modified>
</cp:coreProperties>
</file>