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019915"/>
            <a:ext cx="8825658" cy="3329581"/>
          </a:xfrm>
        </p:spPr>
        <p:txBody>
          <a:bodyPr anchor="t"/>
          <a:lstStyle/>
          <a:p>
            <a:r>
              <a:rPr lang="en-US" sz="3200" dirty="0" smtClean="0"/>
              <a:t>Upper Stillwater Reservoir Firm Yield Forecasting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Weston Bellon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425952"/>
            <a:ext cx="8825658" cy="2578608"/>
          </a:xfrm>
        </p:spPr>
        <p:txBody>
          <a:bodyPr/>
          <a:lstStyle/>
          <a:p>
            <a:r>
              <a:rPr lang="en-US" dirty="0" smtClean="0"/>
              <a:t>OUTLINE: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0300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Stillwater Reservoir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560114" cy="4195481"/>
          </a:xfrm>
        </p:spPr>
        <p:txBody>
          <a:bodyPr/>
          <a:lstStyle/>
          <a:p>
            <a:r>
              <a:rPr lang="en-US" dirty="0" smtClean="0"/>
              <a:t>Provides water to Utah County</a:t>
            </a:r>
          </a:p>
          <a:p>
            <a:r>
              <a:rPr lang="en-US" dirty="0" smtClean="0"/>
              <a:t>177% Increase in Population by 2065</a:t>
            </a:r>
            <a:endParaRPr lang="en-US" dirty="0" smtClean="0"/>
          </a:p>
          <a:p>
            <a:r>
              <a:rPr lang="en-US" dirty="0" smtClean="0"/>
              <a:t>Climate change could decrease Firm Yield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499279" y="1554024"/>
            <a:ext cx="6352446" cy="425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293" y="1292311"/>
            <a:ext cx="8946541" cy="4195481"/>
          </a:xfrm>
        </p:spPr>
        <p:txBody>
          <a:bodyPr/>
          <a:lstStyle/>
          <a:p>
            <a:r>
              <a:rPr lang="en-US" dirty="0" smtClean="0"/>
              <a:t>USGS Climate Projection Data</a:t>
            </a:r>
          </a:p>
          <a:p>
            <a:pPr lvl="1"/>
            <a:r>
              <a:rPr lang="en-US" dirty="0" smtClean="0"/>
              <a:t>Precipitation, Evapotranspiration, Temperature</a:t>
            </a:r>
          </a:p>
          <a:p>
            <a:pPr lvl="1"/>
            <a:r>
              <a:rPr lang="en-US" dirty="0" smtClean="0"/>
              <a:t>Large grid size</a:t>
            </a:r>
          </a:p>
          <a:p>
            <a:r>
              <a:rPr lang="en-US" dirty="0" smtClean="0"/>
              <a:t>Current/recent conditions from SNOTEL</a:t>
            </a:r>
          </a:p>
          <a:p>
            <a:pPr lvl="1"/>
            <a:r>
              <a:rPr lang="en-US" dirty="0" smtClean="0"/>
              <a:t>To calibrate </a:t>
            </a:r>
            <a:r>
              <a:rPr lang="en-US" dirty="0"/>
              <a:t>c</a:t>
            </a:r>
            <a:r>
              <a:rPr lang="en-US" dirty="0" smtClean="0"/>
              <a:t>limate </a:t>
            </a:r>
            <a:r>
              <a:rPr lang="en-US" dirty="0"/>
              <a:t>p</a:t>
            </a:r>
            <a:r>
              <a:rPr lang="en-US" dirty="0" smtClean="0"/>
              <a:t>rojection </a:t>
            </a:r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3" y="4073236"/>
            <a:ext cx="4625440" cy="211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09" y="2375957"/>
            <a:ext cx="5234249" cy="381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554" y="1486248"/>
            <a:ext cx="8946541" cy="4195481"/>
          </a:xfrm>
        </p:spPr>
        <p:txBody>
          <a:bodyPr/>
          <a:lstStyle/>
          <a:p>
            <a:r>
              <a:rPr lang="en-US" dirty="0" smtClean="0"/>
              <a:t>Average SNOTEL and Projection data compared</a:t>
            </a:r>
          </a:p>
          <a:p>
            <a:pPr lvl="1"/>
            <a:r>
              <a:rPr lang="en-US" dirty="0" smtClean="0"/>
              <a:t>IDW interpolation used for SNOTEL data</a:t>
            </a:r>
          </a:p>
          <a:p>
            <a:r>
              <a:rPr lang="en-US" dirty="0" smtClean="0"/>
              <a:t>Ratio developed and applied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828" y="2328612"/>
            <a:ext cx="5865422" cy="428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2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 Yield Projection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7554" y="1718068"/>
            <a:ext cx="8946541" cy="4195481"/>
          </a:xfrm>
        </p:spPr>
        <p:txBody>
          <a:bodyPr/>
          <a:lstStyle/>
          <a:p>
            <a:r>
              <a:rPr lang="en-US" dirty="0" smtClean="0"/>
              <a:t>Precipitation – Evapotranspiration = Flow to the Reservoir</a:t>
            </a:r>
          </a:p>
          <a:p>
            <a:r>
              <a:rPr lang="en-US" dirty="0" smtClean="0"/>
              <a:t>Mass Balance, Sequent Peak Analysis</a:t>
            </a:r>
          </a:p>
          <a:p>
            <a:r>
              <a:rPr lang="en-US" dirty="0" smtClean="0"/>
              <a:t>Performed in five year increments</a:t>
            </a:r>
          </a:p>
          <a:p>
            <a:r>
              <a:rPr lang="en-US" dirty="0" smtClean="0"/>
              <a:t>Iterative yield determination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89" y="2977125"/>
            <a:ext cx="4308474" cy="330365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821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39404"/>
            <a:ext cx="8946541" cy="4908996"/>
          </a:xfrm>
        </p:spPr>
        <p:txBody>
          <a:bodyPr/>
          <a:lstStyle/>
          <a:p>
            <a:r>
              <a:rPr lang="en-US" dirty="0" smtClean="0"/>
              <a:t>Firm yield will increase over time. </a:t>
            </a:r>
          </a:p>
          <a:p>
            <a:r>
              <a:rPr lang="en-US" dirty="0" smtClean="0"/>
              <a:t>Firm yield will become more variable.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491" y="2343955"/>
            <a:ext cx="6843511" cy="419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12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80520"/>
            <a:ext cx="8946541" cy="4567880"/>
          </a:xfrm>
        </p:spPr>
        <p:txBody>
          <a:bodyPr/>
          <a:lstStyle/>
          <a:p>
            <a:r>
              <a:rPr lang="en-US" dirty="0" smtClean="0"/>
              <a:t>Upper Stillwater Firm Yield not in jeopardy</a:t>
            </a:r>
          </a:p>
          <a:p>
            <a:r>
              <a:rPr lang="en-US" dirty="0" smtClean="0"/>
              <a:t>Colorado River Basin precipitation debate</a:t>
            </a:r>
          </a:p>
          <a:p>
            <a:r>
              <a:rPr lang="en-US" dirty="0" smtClean="0"/>
              <a:t>Limited to available data</a:t>
            </a:r>
          </a:p>
          <a:p>
            <a:r>
              <a:rPr lang="en-US" dirty="0" smtClean="0"/>
              <a:t>Other data sources should be examined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016" y="1507524"/>
            <a:ext cx="3869230" cy="490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1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152</TotalTime>
  <Words>140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Upper Stillwater Reservoir Firm Yield Forecasting  Weston Bellon</vt:lpstr>
      <vt:lpstr>Upper Stillwater Reservoir</vt:lpstr>
      <vt:lpstr>Data Inputs</vt:lpstr>
      <vt:lpstr>Data Calibration</vt:lpstr>
      <vt:lpstr>Firm Yield Projection Calculations</vt:lpstr>
      <vt:lpstr>Results</vt:lpstr>
      <vt:lpstr>Conclusion</vt:lpstr>
      <vt:lpstr>Questions?</vt:lpstr>
    </vt:vector>
  </TitlesOfParts>
  <Company>Utah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Stillwater Reservoir Firm Yield Forecasting  Weston Bellon</dc:title>
  <dc:creator>Weston Bellon</dc:creator>
  <cp:lastModifiedBy>Weston Bellon</cp:lastModifiedBy>
  <cp:revision>14</cp:revision>
  <dcterms:created xsi:type="dcterms:W3CDTF">2017-11-28T17:10:18Z</dcterms:created>
  <dcterms:modified xsi:type="dcterms:W3CDTF">2017-12-05T17:15:19Z</dcterms:modified>
</cp:coreProperties>
</file>