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0" r:id="rId3"/>
    <p:sldId id="257" r:id="rId4"/>
    <p:sldId id="258" r:id="rId5"/>
    <p:sldId id="271" r:id="rId6"/>
    <p:sldId id="268" r:id="rId7"/>
    <p:sldId id="272" r:id="rId8"/>
    <p:sldId id="260" r:id="rId9"/>
    <p:sldId id="266" r:id="rId10"/>
    <p:sldId id="275" r:id="rId11"/>
    <p:sldId id="274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15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872E9-9A63-47CA-9D81-686309430509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43898-78C8-4910-8F3D-1D05C50F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43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1070 </a:t>
            </a:r>
            <a:r>
              <a:rPr lang="en-US" dirty="0" err="1" smtClean="0"/>
              <a:t>cfs</a:t>
            </a:r>
            <a:r>
              <a:rPr lang="en-US" dirty="0" smtClean="0"/>
              <a:t> in 1986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43898-78C8-4910-8F3D-1D05C50FE9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33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43898-78C8-4910-8F3D-1D05C50FE9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1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1" y="1117056"/>
            <a:ext cx="7043161" cy="5301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173" y="-8965"/>
            <a:ext cx="8773297" cy="1022704"/>
          </a:xfrm>
        </p:spPr>
        <p:txBody>
          <a:bodyPr/>
          <a:lstStyle/>
          <a:p>
            <a:r>
              <a:rPr lang="en-US" sz="4000" dirty="0" smtClean="0"/>
              <a:t>Are My Parents in Danger of Flooding?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04900" y="6029248"/>
            <a:ext cx="1548199" cy="957286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CEE </a:t>
            </a:r>
            <a:r>
              <a:rPr lang="en-US" dirty="0" smtClean="0">
                <a:solidFill>
                  <a:schemeClr val="tx1"/>
                </a:solidFill>
              </a:rPr>
              <a:t>6440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Kade </a:t>
            </a:r>
            <a:r>
              <a:rPr lang="en-US" dirty="0">
                <a:solidFill>
                  <a:schemeClr val="tx1"/>
                </a:solidFill>
              </a:rPr>
              <a:t>Beck </a:t>
            </a:r>
          </a:p>
        </p:txBody>
      </p:sp>
    </p:spTree>
    <p:extLst>
      <p:ext uri="{BB962C8B-B14F-4D97-AF65-F5344CB8AC3E}">
        <p14:creationId xmlns:p14="http://schemas.microsoft.com/office/powerpoint/2010/main" val="301926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23"/>
    </mc:Choice>
    <mc:Fallback xmlns="">
      <p:transition spd="slow" advTm="1322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56" y="1503362"/>
            <a:ext cx="64389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26"/>
    </mc:Choice>
    <mc:Fallback xmlns="">
      <p:transition spd="slow" advTm="10042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Remaining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3687417"/>
          </a:xfrm>
        </p:spPr>
        <p:txBody>
          <a:bodyPr/>
          <a:lstStyle/>
          <a:p>
            <a:r>
              <a:rPr lang="en-US" dirty="0" smtClean="0"/>
              <a:t>HAND</a:t>
            </a:r>
            <a:endParaRPr lang="en-US" dirty="0"/>
          </a:p>
          <a:p>
            <a:r>
              <a:rPr lang="en-US" dirty="0" smtClean="0"/>
              <a:t>Rating Curve</a:t>
            </a:r>
            <a:endParaRPr lang="en-US" dirty="0" smtClean="0"/>
          </a:p>
          <a:p>
            <a:r>
              <a:rPr lang="en-US" dirty="0" smtClean="0"/>
              <a:t>Flood Maps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21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26"/>
    </mc:Choice>
    <mc:Fallback xmlns="">
      <p:transition spd="slow" advTm="10042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668" y="1554816"/>
            <a:ext cx="631507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07"/>
    </mc:Choice>
    <mc:Fallback xmlns="">
      <p:transition spd="slow" advTm="1790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82"/>
          <a:stretch/>
        </p:blipFill>
        <p:spPr>
          <a:xfrm>
            <a:off x="2329095" y="608009"/>
            <a:ext cx="4448223" cy="569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4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23"/>
    </mc:Choice>
    <mc:Fallback xmlns="">
      <p:transition spd="slow" advTm="1322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3687417"/>
          </a:xfrm>
        </p:spPr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Data Sources</a:t>
            </a:r>
            <a:endParaRPr lang="en-US" dirty="0"/>
          </a:p>
          <a:p>
            <a:r>
              <a:rPr lang="en-US" dirty="0" smtClean="0"/>
              <a:t>Methods</a:t>
            </a:r>
            <a:endParaRPr lang="en-US" dirty="0"/>
          </a:p>
          <a:p>
            <a:r>
              <a:rPr lang="en-US" dirty="0" smtClean="0"/>
              <a:t>Progress</a:t>
            </a:r>
          </a:p>
          <a:p>
            <a:r>
              <a:rPr lang="en-US" dirty="0" smtClean="0"/>
              <a:t>Summary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2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4"/>
    </mc:Choice>
    <mc:Fallback xmlns="">
      <p:transition spd="slow" advTm="198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135" y="1515035"/>
            <a:ext cx="6446142" cy="486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0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74"/>
    </mc:Choice>
    <mc:Fallback xmlns="">
      <p:transition spd="slow" advTm="1227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402" y="1587370"/>
            <a:ext cx="6552079" cy="474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74"/>
    </mc:Choice>
    <mc:Fallback xmlns="">
      <p:transition spd="slow" advTm="1227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517" y="381000"/>
            <a:ext cx="4855790" cy="2123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22" y="1425388"/>
            <a:ext cx="6140824" cy="501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4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61"/>
    </mc:Choice>
    <mc:Fallback xmlns="">
      <p:transition spd="slow" advTm="656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Sources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06" y="1846492"/>
            <a:ext cx="7603044" cy="4563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524" y="577985"/>
            <a:ext cx="4401693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3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61"/>
    </mc:Choice>
    <mc:Fallback xmlns="">
      <p:transition spd="slow" advTm="656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395975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69" y="1867881"/>
            <a:ext cx="4530780" cy="3374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335" y="850804"/>
            <a:ext cx="3863509" cy="530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3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589"/>
    </mc:Choice>
    <mc:Fallback xmlns="">
      <p:transition spd="slow" advTm="10358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79" y="1568054"/>
            <a:ext cx="4274127" cy="32088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206" y="1567004"/>
            <a:ext cx="4377058" cy="320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5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26"/>
    </mc:Choice>
    <mc:Fallback xmlns="">
      <p:transition spd="slow" advTm="10042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632</TotalTime>
  <Words>42</Words>
  <Application>Microsoft Office PowerPoint</Application>
  <PresentationFormat>On-screen Show (4:3)</PresentationFormat>
  <Paragraphs>24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Trebuchet MS</vt:lpstr>
      <vt:lpstr>Wingdings 2</vt:lpstr>
      <vt:lpstr>Revolution</vt:lpstr>
      <vt:lpstr>Are My Parents in Danger of Flooding?</vt:lpstr>
      <vt:lpstr>PowerPoint Presentation</vt:lpstr>
      <vt:lpstr>Overview</vt:lpstr>
      <vt:lpstr>Background</vt:lpstr>
      <vt:lpstr>Background</vt:lpstr>
      <vt:lpstr>Data Sources</vt:lpstr>
      <vt:lpstr>Data Sources</vt:lpstr>
      <vt:lpstr>Methods</vt:lpstr>
      <vt:lpstr>Progress</vt:lpstr>
      <vt:lpstr>Progress</vt:lpstr>
      <vt:lpstr>Work Remaining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Contracted Weirds – Lab #3</dc:title>
  <dc:creator>Karl Christensen</dc:creator>
  <cp:lastModifiedBy>Kade Beck</cp:lastModifiedBy>
  <cp:revision>41</cp:revision>
  <dcterms:created xsi:type="dcterms:W3CDTF">2016-09-27T20:08:59Z</dcterms:created>
  <dcterms:modified xsi:type="dcterms:W3CDTF">2017-11-16T18:07:21Z</dcterms:modified>
</cp:coreProperties>
</file>