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8" r:id="rId3"/>
    <p:sldId id="263" r:id="rId4"/>
    <p:sldId id="279" r:id="rId5"/>
    <p:sldId id="289" r:id="rId6"/>
    <p:sldId id="287" r:id="rId7"/>
    <p:sldId id="282" r:id="rId8"/>
    <p:sldId id="290" r:id="rId9"/>
    <p:sldId id="291" r:id="rId10"/>
    <p:sldId id="292" r:id="rId11"/>
    <p:sldId id="294" r:id="rId12"/>
    <p:sldId id="295" r:id="rId13"/>
    <p:sldId id="281" r:id="rId14"/>
    <p:sldId id="284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6964" autoAdjust="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USU\Courses\WRGIS\Term%20Project\Excel%20Data\JWProfile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USU\Courses\WRGIS\Term%20Project\Excel%20Data\JWProfilePre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U\Courses\WRGIS\Term%20Project\Excel%20Data\JWProfilePr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Johnson Wash - Longitudinal Profile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JWProfile!$C$1</c:f>
              <c:strCache>
                <c:ptCount val="1"/>
                <c:pt idx="0">
                  <c:v>FIRST_Z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JWProfile!$B$2:$B$2454</c:f>
              <c:numCache>
                <c:formatCode>General</c:formatCode>
                <c:ptCount val="2453"/>
                <c:pt idx="0">
                  <c:v>0</c:v>
                </c:pt>
                <c:pt idx="1">
                  <c:v>27.110902965632246</c:v>
                </c:pt>
                <c:pt idx="2">
                  <c:v>54.221884573764669</c:v>
                </c:pt>
                <c:pt idx="3">
                  <c:v>81.332725766638603</c:v>
                </c:pt>
                <c:pt idx="4">
                  <c:v>110.92991581890425</c:v>
                </c:pt>
                <c:pt idx="5">
                  <c:v>140.5271058784835</c:v>
                </c:pt>
                <c:pt idx="6">
                  <c:v>170.1240805241809</c:v>
                </c:pt>
                <c:pt idx="7">
                  <c:v>199.72107425812595</c:v>
                </c:pt>
                <c:pt idx="8">
                  <c:v>229.31802981625685</c:v>
                </c:pt>
                <c:pt idx="9">
                  <c:v>256.42844977733154</c:v>
                </c:pt>
                <c:pt idx="10">
                  <c:v>283.53880796131426</c:v>
                </c:pt>
                <c:pt idx="11">
                  <c:v>302.03682373148217</c:v>
                </c:pt>
                <c:pt idx="12">
                  <c:v>320.5347222431883</c:v>
                </c:pt>
                <c:pt idx="13">
                  <c:v>357.53044019855872</c:v>
                </c:pt>
                <c:pt idx="14">
                  <c:v>376.0283578053801</c:v>
                </c:pt>
                <c:pt idx="15">
                  <c:v>394.52615815401361</c:v>
                </c:pt>
                <c:pt idx="16">
                  <c:v>413.02395850996072</c:v>
                </c:pt>
                <c:pt idx="17">
                  <c:v>431.52175886590783</c:v>
                </c:pt>
                <c:pt idx="18">
                  <c:v>468.51716325169627</c:v>
                </c:pt>
                <c:pt idx="19">
                  <c:v>495.62716197290587</c:v>
                </c:pt>
                <c:pt idx="20">
                  <c:v>522.73695851605373</c:v>
                </c:pt>
                <c:pt idx="21">
                  <c:v>553.5663049261351</c:v>
                </c:pt>
                <c:pt idx="22">
                  <c:v>584.3955340923236</c:v>
                </c:pt>
                <c:pt idx="23">
                  <c:v>615.2247632588676</c:v>
                </c:pt>
                <c:pt idx="24">
                  <c:v>646.05387517476345</c:v>
                </c:pt>
                <c:pt idx="25">
                  <c:v>676.88290801522703</c:v>
                </c:pt>
                <c:pt idx="26">
                  <c:v>707.71180452449164</c:v>
                </c:pt>
                <c:pt idx="27">
                  <c:v>734.82110118724609</c:v>
                </c:pt>
                <c:pt idx="28">
                  <c:v>761.93047649195216</c:v>
                </c:pt>
                <c:pt idx="29">
                  <c:v>798.92497833730977</c:v>
                </c:pt>
                <c:pt idx="30">
                  <c:v>826.03413459309206</c:v>
                </c:pt>
                <c:pt idx="31">
                  <c:v>853.1431673063671</c:v>
                </c:pt>
                <c:pt idx="32">
                  <c:v>871.64035960326055</c:v>
                </c:pt>
                <c:pt idx="33">
                  <c:v>890.13745373782899</c:v>
                </c:pt>
                <c:pt idx="34">
                  <c:v>917.24634604068217</c:v>
                </c:pt>
                <c:pt idx="35">
                  <c:v>944.35523834123421</c:v>
                </c:pt>
                <c:pt idx="36">
                  <c:v>981.34924937900325</c:v>
                </c:pt>
                <c:pt idx="37">
                  <c:v>1008.4580181403596</c:v>
                </c:pt>
                <c:pt idx="38">
                  <c:v>1035.566708257961</c:v>
                </c:pt>
                <c:pt idx="39">
                  <c:v>1054.0636251617682</c:v>
                </c:pt>
                <c:pt idx="40">
                  <c:v>1072.5604439026999</c:v>
                </c:pt>
                <c:pt idx="41">
                  <c:v>1099.6689936087987</c:v>
                </c:pt>
                <c:pt idx="42">
                  <c:v>1126.7774197729022</c:v>
                </c:pt>
                <c:pt idx="43">
                  <c:v>1151.439805681742</c:v>
                </c:pt>
                <c:pt idx="44">
                  <c:v>1176.1021915832682</c:v>
                </c:pt>
                <c:pt idx="45">
                  <c:v>1200.7644793292293</c:v>
                </c:pt>
                <c:pt idx="46">
                  <c:v>1234.6497115549655</c:v>
                </c:pt>
                <c:pt idx="47">
                  <c:v>1268.5349437818522</c:v>
                </c:pt>
                <c:pt idx="48">
                  <c:v>1302.4200524699511</c:v>
                </c:pt>
                <c:pt idx="49">
                  <c:v>1336.3050207455915</c:v>
                </c:pt>
                <c:pt idx="50">
                  <c:v>1370.1900058944818</c:v>
                </c:pt>
                <c:pt idx="51">
                  <c:v>1404.0747888622761</c:v>
                </c:pt>
                <c:pt idx="52">
                  <c:v>1437.9595718300704</c:v>
                </c:pt>
                <c:pt idx="53">
                  <c:v>1471.8441526240479</c:v>
                </c:pt>
                <c:pt idx="54">
                  <c:v>1490.3405187379319</c:v>
                </c:pt>
                <c:pt idx="55">
                  <c:v>1508.8368848514606</c:v>
                </c:pt>
                <c:pt idx="56">
                  <c:v>1535.944440528194</c:v>
                </c:pt>
                <c:pt idx="57">
                  <c:v>1563.0519344356085</c:v>
                </c:pt>
                <c:pt idx="58">
                  <c:v>1600.0443721823297</c:v>
                </c:pt>
                <c:pt idx="59">
                  <c:v>1627.1518043276633</c:v>
                </c:pt>
                <c:pt idx="60">
                  <c:v>1654.2590960549776</c:v>
                </c:pt>
                <c:pt idx="61">
                  <c:v>1691.2512393218069</c:v>
                </c:pt>
                <c:pt idx="62">
                  <c:v>1718.3584692826084</c:v>
                </c:pt>
                <c:pt idx="63">
                  <c:v>1745.4655588360183</c:v>
                </c:pt>
                <c:pt idx="64">
                  <c:v>1763.9615513979847</c:v>
                </c:pt>
                <c:pt idx="65">
                  <c:v>1782.4575248687258</c:v>
                </c:pt>
                <c:pt idx="66">
                  <c:v>1809.5644740088951</c:v>
                </c:pt>
                <c:pt idx="67">
                  <c:v>1836.6713613828779</c:v>
                </c:pt>
                <c:pt idx="68">
                  <c:v>1855.1672557821141</c:v>
                </c:pt>
                <c:pt idx="69">
                  <c:v>1873.6630520263088</c:v>
                </c:pt>
                <c:pt idx="70">
                  <c:v>1900.7698776320324</c:v>
                </c:pt>
                <c:pt idx="71">
                  <c:v>1927.8765628269248</c:v>
                </c:pt>
                <c:pt idx="72">
                  <c:v>1952.5375526779619</c:v>
                </c:pt>
                <c:pt idx="73">
                  <c:v>1977.1984443673571</c:v>
                </c:pt>
                <c:pt idx="74">
                  <c:v>2001.859336056041</c:v>
                </c:pt>
                <c:pt idx="75">
                  <c:v>2028.9658808378117</c:v>
                </c:pt>
                <c:pt idx="76">
                  <c:v>2056.0722234467476</c:v>
                </c:pt>
                <c:pt idx="77">
                  <c:v>2074.5678042750164</c:v>
                </c:pt>
                <c:pt idx="78">
                  <c:v>2093.0633060322648</c:v>
                </c:pt>
                <c:pt idx="79">
                  <c:v>2120.1695868688353</c:v>
                </c:pt>
                <c:pt idx="80">
                  <c:v>2147.27578906702</c:v>
                </c:pt>
                <c:pt idx="81">
                  <c:v>2165.771290824624</c:v>
                </c:pt>
                <c:pt idx="82">
                  <c:v>2184.2666944269095</c:v>
                </c:pt>
                <c:pt idx="83">
                  <c:v>2211.3726944456457</c:v>
                </c:pt>
                <c:pt idx="84">
                  <c:v>2238.478773109995</c:v>
                </c:pt>
                <c:pt idx="85">
                  <c:v>2270.1849993173892</c:v>
                </c:pt>
                <c:pt idx="86">
                  <c:v>2301.891206440132</c:v>
                </c:pt>
                <c:pt idx="87">
                  <c:v>2333.5973154002736</c:v>
                </c:pt>
                <c:pt idx="88">
                  <c:v>2365.3033071067571</c:v>
                </c:pt>
                <c:pt idx="89">
                  <c:v>2397.0092988128849</c:v>
                </c:pt>
                <c:pt idx="90">
                  <c:v>2428.7150941944601</c:v>
                </c:pt>
                <c:pt idx="91">
                  <c:v>2460.4208704921111</c:v>
                </c:pt>
                <c:pt idx="92">
                  <c:v>2487.5263088682946</c:v>
                </c:pt>
                <c:pt idx="93">
                  <c:v>2514.6316068338392</c:v>
                </c:pt>
                <c:pt idx="94">
                  <c:v>2547.9224547602626</c:v>
                </c:pt>
                <c:pt idx="95">
                  <c:v>2581.2133026939996</c:v>
                </c:pt>
                <c:pt idx="96">
                  <c:v>2614.5039352118984</c:v>
                </c:pt>
                <c:pt idx="97">
                  <c:v>2647.7945677224834</c:v>
                </c:pt>
                <c:pt idx="98">
                  <c:v>2681.0850039227462</c:v>
                </c:pt>
                <c:pt idx="99">
                  <c:v>2714.3754210242032</c:v>
                </c:pt>
                <c:pt idx="100">
                  <c:v>2747.6657399709925</c:v>
                </c:pt>
                <c:pt idx="101">
                  <c:v>2780.9559416634297</c:v>
                </c:pt>
                <c:pt idx="102">
                  <c:v>2814.2460261031247</c:v>
                </c:pt>
                <c:pt idx="103">
                  <c:v>2847.5361296335464</c:v>
                </c:pt>
                <c:pt idx="104">
                  <c:v>2885.0441063231374</c:v>
                </c:pt>
                <c:pt idx="105">
                  <c:v>2922.5519670764475</c:v>
                </c:pt>
                <c:pt idx="106">
                  <c:v>2960.0597965109368</c:v>
                </c:pt>
                <c:pt idx="107">
                  <c:v>2978.5541230485724</c:v>
                </c:pt>
                <c:pt idx="108">
                  <c:v>2997.0484495865635</c:v>
                </c:pt>
                <c:pt idx="109">
                  <c:v>3015.5427570277106</c:v>
                </c:pt>
                <c:pt idx="110">
                  <c:v>3034.0369663127931</c:v>
                </c:pt>
                <c:pt idx="111">
                  <c:v>3062.1675735615595</c:v>
                </c:pt>
                <c:pt idx="112">
                  <c:v>3090.2981494891828</c:v>
                </c:pt>
                <c:pt idx="113">
                  <c:v>3117.4022566614963</c:v>
                </c:pt>
                <c:pt idx="114">
                  <c:v>3144.5063807057904</c:v>
                </c:pt>
                <c:pt idx="115">
                  <c:v>3169.1651564567937</c:v>
                </c:pt>
                <c:pt idx="116">
                  <c:v>3193.8239322004833</c:v>
                </c:pt>
                <c:pt idx="117">
                  <c:v>3218.4825906988767</c:v>
                </c:pt>
                <c:pt idx="118">
                  <c:v>3246.6127215811534</c:v>
                </c:pt>
                <c:pt idx="119">
                  <c:v>3274.7429057567215</c:v>
                </c:pt>
                <c:pt idx="120">
                  <c:v>3307.2673974035665</c:v>
                </c:pt>
                <c:pt idx="121">
                  <c:v>3339.7918272821621</c:v>
                </c:pt>
                <c:pt idx="122">
                  <c:v>3372.3161953949993</c:v>
                </c:pt>
                <c:pt idx="123">
                  <c:v>3404.8405635078366</c:v>
                </c:pt>
                <c:pt idx="124">
                  <c:v>3437.364729440902</c:v>
                </c:pt>
                <c:pt idx="125">
                  <c:v>3455.8585460758677</c:v>
                </c:pt>
                <c:pt idx="126">
                  <c:v>3474.3522454652502</c:v>
                </c:pt>
                <c:pt idx="127">
                  <c:v>3501.4556056939132</c:v>
                </c:pt>
                <c:pt idx="128">
                  <c:v>3528.5589041574344</c:v>
                </c:pt>
                <c:pt idx="129">
                  <c:v>3553.2169927775062</c:v>
                </c:pt>
                <c:pt idx="130">
                  <c:v>3577.8751795601402</c:v>
                </c:pt>
                <c:pt idx="131">
                  <c:v>3602.5331509351981</c:v>
                </c:pt>
                <c:pt idx="132">
                  <c:v>3640.0389776500274</c:v>
                </c:pt>
                <c:pt idx="133">
                  <c:v>3677.5446351411611</c:v>
                </c:pt>
                <c:pt idx="134">
                  <c:v>3715.0502613174949</c:v>
                </c:pt>
                <c:pt idx="135">
                  <c:v>3735.5662023585105</c:v>
                </c:pt>
                <c:pt idx="136">
                  <c:v>3756.0822422038223</c:v>
                </c:pt>
                <c:pt idx="137">
                  <c:v>3793.0690356419736</c:v>
                </c:pt>
                <c:pt idx="138">
                  <c:v>3811.5623832830734</c:v>
                </c:pt>
                <c:pt idx="139">
                  <c:v>3830.0557309241731</c:v>
                </c:pt>
                <c:pt idx="140">
                  <c:v>3848.5490785583147</c:v>
                </c:pt>
                <c:pt idx="141">
                  <c:v>3867.0423280368746</c:v>
                </c:pt>
                <c:pt idx="142">
                  <c:v>3885.5355775150792</c:v>
                </c:pt>
                <c:pt idx="143">
                  <c:v>3904.0288079053453</c:v>
                </c:pt>
                <c:pt idx="144">
                  <c:v>3941.0150723592124</c:v>
                </c:pt>
                <c:pt idx="145">
                  <c:v>3968.1176181379701</c:v>
                </c:pt>
                <c:pt idx="146">
                  <c:v>3995.2201021508372</c:v>
                </c:pt>
                <c:pt idx="147">
                  <c:v>4032.2061893748255</c:v>
                </c:pt>
                <c:pt idx="148">
                  <c:v>4069.1921593475054</c:v>
                </c:pt>
                <c:pt idx="149">
                  <c:v>4097.3204473998858</c:v>
                </c:pt>
                <c:pt idx="150">
                  <c:v>4125.4487354546618</c:v>
                </c:pt>
                <c:pt idx="151">
                  <c:v>4162.4344709325451</c:v>
                </c:pt>
                <c:pt idx="152">
                  <c:v>4190.5626430582743</c:v>
                </c:pt>
                <c:pt idx="153">
                  <c:v>4218.6906772763878</c:v>
                </c:pt>
                <c:pt idx="154">
                  <c:v>4237.183476845632</c:v>
                </c:pt>
                <c:pt idx="155">
                  <c:v>4255.6762764155865</c:v>
                </c:pt>
                <c:pt idx="156">
                  <c:v>4293.1801037318019</c:v>
                </c:pt>
                <c:pt idx="157">
                  <c:v>4330.6839310480173</c:v>
                </c:pt>
                <c:pt idx="158">
                  <c:v>4368.1876424411848</c:v>
                </c:pt>
                <c:pt idx="159">
                  <c:v>4405.1728516562544</c:v>
                </c:pt>
                <c:pt idx="160">
                  <c:v>4432.2746278788336</c:v>
                </c:pt>
                <c:pt idx="161">
                  <c:v>4459.3762805612305</c:v>
                </c:pt>
                <c:pt idx="162">
                  <c:v>4487.5038071040181</c:v>
                </c:pt>
                <c:pt idx="163">
                  <c:v>4515.6312490348673</c:v>
                </c:pt>
                <c:pt idx="164">
                  <c:v>4534.1237759320566</c:v>
                </c:pt>
                <c:pt idx="165">
                  <c:v>4552.6162237589697</c:v>
                </c:pt>
                <c:pt idx="166">
                  <c:v>4580.74349646467</c:v>
                </c:pt>
                <c:pt idx="167">
                  <c:v>4608.8708224685197</c:v>
                </c:pt>
                <c:pt idx="168">
                  <c:v>4645.8554454524283</c:v>
                </c:pt>
                <c:pt idx="169">
                  <c:v>4672.9567835688222</c:v>
                </c:pt>
                <c:pt idx="170">
                  <c:v>4700.0580599118202</c:v>
                </c:pt>
                <c:pt idx="171">
                  <c:v>4737.0425056540998</c:v>
                </c:pt>
                <c:pt idx="172">
                  <c:v>4774.0268341477931</c:v>
                </c:pt>
                <c:pt idx="173">
                  <c:v>4811.0110453996722</c:v>
                </c:pt>
                <c:pt idx="174">
                  <c:v>4847.9951584806931</c:v>
                </c:pt>
                <c:pt idx="175">
                  <c:v>4866.4871754896121</c:v>
                </c:pt>
                <c:pt idx="176">
                  <c:v>4884.9791734056225</c:v>
                </c:pt>
                <c:pt idx="177">
                  <c:v>4903.4711713296574</c:v>
                </c:pt>
                <c:pt idx="178">
                  <c:v>4921.9630710820966</c:v>
                </c:pt>
                <c:pt idx="179">
                  <c:v>4940.4549708418499</c:v>
                </c:pt>
                <c:pt idx="180">
                  <c:v>4958.9468515171384</c:v>
                </c:pt>
                <c:pt idx="181">
                  <c:v>4977.4387512695776</c:v>
                </c:pt>
                <c:pt idx="182">
                  <c:v>4995.9305337812139</c:v>
                </c:pt>
                <c:pt idx="183">
                  <c:v>5014.4223162928502</c:v>
                </c:pt>
                <c:pt idx="184">
                  <c:v>5032.9140988044865</c:v>
                </c:pt>
                <c:pt idx="185">
                  <c:v>5069.8974674997826</c:v>
                </c:pt>
                <c:pt idx="186">
                  <c:v>5088.3891518477858</c:v>
                </c:pt>
                <c:pt idx="187">
                  <c:v>5106.880836195789</c:v>
                </c:pt>
                <c:pt idx="188">
                  <c:v>5125.3725014662487</c:v>
                </c:pt>
                <c:pt idx="189">
                  <c:v>5143.864068565681</c:v>
                </c:pt>
                <c:pt idx="190">
                  <c:v>5180.8471046088698</c:v>
                </c:pt>
                <c:pt idx="191">
                  <c:v>5218.3480204729858</c:v>
                </c:pt>
                <c:pt idx="192">
                  <c:v>5255.848820421581</c:v>
                </c:pt>
                <c:pt idx="193">
                  <c:v>5293.3495357572338</c:v>
                </c:pt>
                <c:pt idx="194">
                  <c:v>5311.8409665324398</c:v>
                </c:pt>
                <c:pt idx="195">
                  <c:v>5330.3323782175457</c:v>
                </c:pt>
                <c:pt idx="196">
                  <c:v>5364.0828402746292</c:v>
                </c:pt>
                <c:pt idx="197">
                  <c:v>5397.8332177206821</c:v>
                </c:pt>
                <c:pt idx="198">
                  <c:v>5431.5835638620674</c:v>
                </c:pt>
                <c:pt idx="199">
                  <c:v>5465.3337407813233</c:v>
                </c:pt>
                <c:pt idx="200">
                  <c:v>5499.0839177013986</c:v>
                </c:pt>
                <c:pt idx="201">
                  <c:v>5517.5751739755697</c:v>
                </c:pt>
                <c:pt idx="202">
                  <c:v>5536.0663511749281</c:v>
                </c:pt>
                <c:pt idx="203">
                  <c:v>5564.191317403096</c:v>
                </c:pt>
                <c:pt idx="204">
                  <c:v>5592.316230323343</c:v>
                </c:pt>
                <c:pt idx="205">
                  <c:v>5610.807369359306</c:v>
                </c:pt>
                <c:pt idx="206">
                  <c:v>5629.2984102382379</c:v>
                </c:pt>
                <c:pt idx="207">
                  <c:v>5657.4232072438763</c:v>
                </c:pt>
                <c:pt idx="208">
                  <c:v>5685.5479196403876</c:v>
                </c:pt>
                <c:pt idx="209">
                  <c:v>5712.8981352293131</c:v>
                </c:pt>
                <c:pt idx="210">
                  <c:v>5740.2484496282896</c:v>
                </c:pt>
                <c:pt idx="211">
                  <c:v>5767.5987640247322</c:v>
                </c:pt>
                <c:pt idx="212">
                  <c:v>5795.7234671190745</c:v>
                </c:pt>
                <c:pt idx="213">
                  <c:v>5823.8481169079014</c:v>
                </c:pt>
                <c:pt idx="214">
                  <c:v>5844.3608010485386</c:v>
                </c:pt>
                <c:pt idx="215">
                  <c:v>5864.8734697864884</c:v>
                </c:pt>
                <c:pt idx="216">
                  <c:v>5883.3644343451888</c:v>
                </c:pt>
                <c:pt idx="217">
                  <c:v>5901.8553798174653</c:v>
                </c:pt>
                <c:pt idx="218">
                  <c:v>5938.8370935187513</c:v>
                </c:pt>
                <c:pt idx="219">
                  <c:v>5976.3362359640778</c:v>
                </c:pt>
                <c:pt idx="220">
                  <c:v>6013.8353471057253</c:v>
                </c:pt>
                <c:pt idx="221">
                  <c:v>6051.3343736420784</c:v>
                </c:pt>
                <c:pt idx="222">
                  <c:v>6078.6842992035681</c:v>
                </c:pt>
                <c:pt idx="223">
                  <c:v>6106.0342093634708</c:v>
                </c:pt>
                <c:pt idx="224">
                  <c:v>6133.3841041239848</c:v>
                </c:pt>
                <c:pt idx="225">
                  <c:v>6151.8747769633128</c:v>
                </c:pt>
                <c:pt idx="226">
                  <c:v>6170.3655670376711</c:v>
                </c:pt>
                <c:pt idx="227">
                  <c:v>6198.4896685758404</c:v>
                </c:pt>
                <c:pt idx="228">
                  <c:v>6226.613770117161</c:v>
                </c:pt>
                <c:pt idx="229">
                  <c:v>6245.1044238801378</c:v>
                </c:pt>
                <c:pt idx="230">
                  <c:v>6263.5950776354448</c:v>
                </c:pt>
                <c:pt idx="231">
                  <c:v>6291.7190099613854</c:v>
                </c:pt>
                <c:pt idx="232">
                  <c:v>6319.8428576805745</c:v>
                </c:pt>
                <c:pt idx="233">
                  <c:v>6360.8671364817601</c:v>
                </c:pt>
                <c:pt idx="234">
                  <c:v>6388.9910062133667</c:v>
                </c:pt>
                <c:pt idx="235">
                  <c:v>6417.1147913316217</c:v>
                </c:pt>
                <c:pt idx="236">
                  <c:v>6448.8127912675936</c:v>
                </c:pt>
                <c:pt idx="237">
                  <c:v>6480.5106930310285</c:v>
                </c:pt>
                <c:pt idx="238">
                  <c:v>6512.2084775612166</c:v>
                </c:pt>
                <c:pt idx="239">
                  <c:v>6543.9062620914046</c:v>
                </c:pt>
                <c:pt idx="240">
                  <c:v>6575.6039293812291</c:v>
                </c:pt>
                <c:pt idx="241">
                  <c:v>6607.3014985134159</c:v>
                </c:pt>
                <c:pt idx="242">
                  <c:v>6638.9989694719279</c:v>
                </c:pt>
                <c:pt idx="243">
                  <c:v>6672.746664873267</c:v>
                </c:pt>
                <c:pt idx="244">
                  <c:v>6706.4943602674821</c:v>
                </c:pt>
                <c:pt idx="245">
                  <c:v>6740.2418864521751</c:v>
                </c:pt>
                <c:pt idx="246">
                  <c:v>6773.9894659472648</c:v>
                </c:pt>
                <c:pt idx="247">
                  <c:v>6807.7369295411609</c:v>
                </c:pt>
                <c:pt idx="248">
                  <c:v>6844.7168711431796</c:v>
                </c:pt>
                <c:pt idx="249">
                  <c:v>6872.8395563920603</c:v>
                </c:pt>
                <c:pt idx="250">
                  <c:v>6900.9622416369693</c:v>
                </c:pt>
                <c:pt idx="251">
                  <c:v>6919.4521347462241</c:v>
                </c:pt>
                <c:pt idx="252">
                  <c:v>6937.9420278558346</c:v>
                </c:pt>
                <c:pt idx="253">
                  <c:v>6956.4319209650894</c:v>
                </c:pt>
                <c:pt idx="254">
                  <c:v>6974.9217159155669</c:v>
                </c:pt>
                <c:pt idx="255">
                  <c:v>6993.4115108587303</c:v>
                </c:pt>
                <c:pt idx="256">
                  <c:v>7011.9012867300444</c:v>
                </c:pt>
                <c:pt idx="257">
                  <c:v>7032.4123719735398</c:v>
                </c:pt>
                <c:pt idx="258">
                  <c:v>7052.9234726145742</c:v>
                </c:pt>
                <c:pt idx="259">
                  <c:v>7090.4199203716644</c:v>
                </c:pt>
                <c:pt idx="260">
                  <c:v>7127.9161989235372</c:v>
                </c:pt>
                <c:pt idx="261">
                  <c:v>7165.4124774714383</c:v>
                </c:pt>
                <c:pt idx="262">
                  <c:v>7183.9021361124633</c:v>
                </c:pt>
                <c:pt idx="263">
                  <c:v>7202.3917756822248</c:v>
                </c:pt>
                <c:pt idx="264">
                  <c:v>7220.8813361496814</c:v>
                </c:pt>
                <c:pt idx="265">
                  <c:v>7239.3708966244521</c:v>
                </c:pt>
                <c:pt idx="266">
                  <c:v>7276.3499003365623</c:v>
                </c:pt>
                <c:pt idx="267">
                  <c:v>7313.3287868110565</c:v>
                </c:pt>
                <c:pt idx="268">
                  <c:v>7350.3075560488132</c:v>
                </c:pt>
                <c:pt idx="269">
                  <c:v>7368.7969011199211</c:v>
                </c:pt>
                <c:pt idx="270">
                  <c:v>7387.286246191029</c:v>
                </c:pt>
                <c:pt idx="271">
                  <c:v>7424.2647018660246</c:v>
                </c:pt>
                <c:pt idx="272">
                  <c:v>7442.7539297073572</c:v>
                </c:pt>
                <c:pt idx="273">
                  <c:v>7461.2431575413757</c:v>
                </c:pt>
                <c:pt idx="274">
                  <c:v>7489.3645517040177</c:v>
                </c:pt>
                <c:pt idx="275">
                  <c:v>7517.4857233461462</c:v>
                </c:pt>
                <c:pt idx="276">
                  <c:v>7535.9748339503722</c:v>
                </c:pt>
                <c:pt idx="277">
                  <c:v>7554.4639445476396</c:v>
                </c:pt>
                <c:pt idx="278">
                  <c:v>7582.5850002944344</c:v>
                </c:pt>
                <c:pt idx="279">
                  <c:v>7610.7060560428054</c:v>
                </c:pt>
                <c:pt idx="280">
                  <c:v>7635.3580344897609</c:v>
                </c:pt>
                <c:pt idx="281">
                  <c:v>7660.0100129290477</c:v>
                </c:pt>
                <c:pt idx="282">
                  <c:v>7684.6619723067679</c:v>
                </c:pt>
                <c:pt idx="283">
                  <c:v>7711.7583618806821</c:v>
                </c:pt>
                <c:pt idx="284">
                  <c:v>7738.8546896764747</c:v>
                </c:pt>
                <c:pt idx="285">
                  <c:v>7771.2101485779076</c:v>
                </c:pt>
                <c:pt idx="286">
                  <c:v>7803.5655884163916</c:v>
                </c:pt>
                <c:pt idx="287">
                  <c:v>7835.920812852667</c:v>
                </c:pt>
                <c:pt idx="288">
                  <c:v>7868.2760372816283</c:v>
                </c:pt>
                <c:pt idx="289">
                  <c:v>7900.6311635585807</c:v>
                </c:pt>
                <c:pt idx="290">
                  <c:v>7932.9861916615928</c:v>
                </c:pt>
                <c:pt idx="291">
                  <c:v>7965.3411025287432</c:v>
                </c:pt>
                <c:pt idx="292">
                  <c:v>7997.695994334259</c:v>
                </c:pt>
                <c:pt idx="293">
                  <c:v>8025.8159907975514</c:v>
                </c:pt>
                <c:pt idx="294">
                  <c:v>8053.9358180534773</c:v>
                </c:pt>
                <c:pt idx="295">
                  <c:v>8072.4242633878439</c:v>
                </c:pt>
                <c:pt idx="296">
                  <c:v>8090.9125914873439</c:v>
                </c:pt>
                <c:pt idx="297">
                  <c:v>8118.008121727541</c:v>
                </c:pt>
                <c:pt idx="298">
                  <c:v>8145.1036519618801</c:v>
                </c:pt>
                <c:pt idx="299">
                  <c:v>8163.5919009700865</c:v>
                </c:pt>
                <c:pt idx="300">
                  <c:v>8182.0802481377059</c:v>
                </c:pt>
                <c:pt idx="301">
                  <c:v>8219.5729698496634</c:v>
                </c:pt>
                <c:pt idx="302">
                  <c:v>8257.0655223588165</c:v>
                </c:pt>
                <c:pt idx="303">
                  <c:v>8294.5581281790492</c:v>
                </c:pt>
                <c:pt idx="304">
                  <c:v>8331.5343154457951</c:v>
                </c:pt>
                <c:pt idx="305">
                  <c:v>8368.5104045528569</c:v>
                </c:pt>
                <c:pt idx="306">
                  <c:v>8386.9984000228942</c:v>
                </c:pt>
                <c:pt idx="307">
                  <c:v>8405.4863954929315</c:v>
                </c:pt>
                <c:pt idx="308">
                  <c:v>8423.9743909629688</c:v>
                </c:pt>
                <c:pt idx="309">
                  <c:v>8442.4622691987188</c:v>
                </c:pt>
                <c:pt idx="310">
                  <c:v>8462.9708291000716</c:v>
                </c:pt>
                <c:pt idx="311">
                  <c:v>8483.4794878092725</c:v>
                </c:pt>
                <c:pt idx="312">
                  <c:v>8511.5984690423102</c:v>
                </c:pt>
                <c:pt idx="313">
                  <c:v>8539.7173656720388</c:v>
                </c:pt>
                <c:pt idx="314">
                  <c:v>8558.2052248409927</c:v>
                </c:pt>
                <c:pt idx="315">
                  <c:v>8576.6930649433179</c:v>
                </c:pt>
                <c:pt idx="316">
                  <c:v>8613.6685488214807</c:v>
                </c:pt>
                <c:pt idx="317">
                  <c:v>8632.1562907569041</c:v>
                </c:pt>
                <c:pt idx="318">
                  <c:v>8650.6440326923275</c:v>
                </c:pt>
                <c:pt idx="319">
                  <c:v>8686.7701257477565</c:v>
                </c:pt>
                <c:pt idx="320">
                  <c:v>8722.896095244294</c:v>
                </c:pt>
                <c:pt idx="321">
                  <c:v>8759.0219861043879</c:v>
                </c:pt>
                <c:pt idx="322">
                  <c:v>8777.5095507719361</c:v>
                </c:pt>
                <c:pt idx="323">
                  <c:v>8795.9971154467985</c:v>
                </c:pt>
                <c:pt idx="324">
                  <c:v>8832.9720103286163</c:v>
                </c:pt>
                <c:pt idx="325">
                  <c:v>8851.4594768363822</c:v>
                </c:pt>
                <c:pt idx="326">
                  <c:v>8869.9469242774685</c:v>
                </c:pt>
                <c:pt idx="327">
                  <c:v>8906.9216037658571</c:v>
                </c:pt>
                <c:pt idx="328">
                  <c:v>8925.4089530397669</c:v>
                </c:pt>
                <c:pt idx="329">
                  <c:v>8943.8962832543766</c:v>
                </c:pt>
                <c:pt idx="330">
                  <c:v>8980.8707664083468</c:v>
                </c:pt>
                <c:pt idx="331">
                  <c:v>8999.3579984490934</c:v>
                </c:pt>
                <c:pt idx="332">
                  <c:v>9017.845230496443</c:v>
                </c:pt>
                <c:pt idx="333">
                  <c:v>9054.8194982497043</c:v>
                </c:pt>
                <c:pt idx="334">
                  <c:v>9082.9369438786653</c:v>
                </c:pt>
                <c:pt idx="335">
                  <c:v>9111.0544207933417</c:v>
                </c:pt>
                <c:pt idx="336">
                  <c:v>9135.703855424521</c:v>
                </c:pt>
                <c:pt idx="337">
                  <c:v>9160.3531918883054</c:v>
                </c:pt>
                <c:pt idx="338">
                  <c:v>9185.0025283520899</c:v>
                </c:pt>
                <c:pt idx="339">
                  <c:v>9213.1196668606772</c:v>
                </c:pt>
                <c:pt idx="340">
                  <c:v>9241.2368586868852</c:v>
                </c:pt>
                <c:pt idx="341">
                  <c:v>9259.723739036066</c:v>
                </c:pt>
                <c:pt idx="342">
                  <c:v>9278.2106193922064</c:v>
                </c:pt>
                <c:pt idx="343">
                  <c:v>9296.6974997410325</c:v>
                </c:pt>
                <c:pt idx="344">
                  <c:v>9315.1842628576942</c:v>
                </c:pt>
                <c:pt idx="345">
                  <c:v>9333.67102598167</c:v>
                </c:pt>
                <c:pt idx="346">
                  <c:v>9352.1577890986882</c:v>
                </c:pt>
                <c:pt idx="347">
                  <c:v>9379.2508311823749</c:v>
                </c:pt>
                <c:pt idx="348">
                  <c:v>9406.34381148391</c:v>
                </c:pt>
                <c:pt idx="349">
                  <c:v>9424.830476433006</c:v>
                </c:pt>
                <c:pt idx="350">
                  <c:v>9443.3170622871075</c:v>
                </c:pt>
                <c:pt idx="351">
                  <c:v>9463.8238654853049</c:v>
                </c:pt>
                <c:pt idx="352">
                  <c:v>9484.3306840757941</c:v>
                </c:pt>
                <c:pt idx="353">
                  <c:v>9521.3037576165661</c:v>
                </c:pt>
                <c:pt idx="354">
                  <c:v>9539.7903434626442</c:v>
                </c:pt>
                <c:pt idx="355">
                  <c:v>9558.2768311566342</c:v>
                </c:pt>
                <c:pt idx="356">
                  <c:v>9576.7633188433101</c:v>
                </c:pt>
                <c:pt idx="357">
                  <c:v>9595.2497874646469</c:v>
                </c:pt>
                <c:pt idx="358">
                  <c:v>9623.3660046157202</c:v>
                </c:pt>
                <c:pt idx="359">
                  <c:v>9651.4822217667934</c:v>
                </c:pt>
                <c:pt idx="360">
                  <c:v>9669.968573156415</c:v>
                </c:pt>
                <c:pt idx="361">
                  <c:v>9688.4549245453272</c:v>
                </c:pt>
                <c:pt idx="362">
                  <c:v>9715.5473263398453</c:v>
                </c:pt>
                <c:pt idx="363">
                  <c:v>9742.6397449884462</c:v>
                </c:pt>
                <c:pt idx="364">
                  <c:v>9770.7557396203574</c:v>
                </c:pt>
                <c:pt idx="365">
                  <c:v>9798.8716496518646</c:v>
                </c:pt>
                <c:pt idx="366">
                  <c:v>9823.519890067284</c:v>
                </c:pt>
                <c:pt idx="367">
                  <c:v>9848.1681495536614</c:v>
                </c:pt>
                <c:pt idx="368">
                  <c:v>9872.8163108651133</c:v>
                </c:pt>
                <c:pt idx="369">
                  <c:v>9900.9318824960101</c:v>
                </c:pt>
                <c:pt idx="370">
                  <c:v>9929.0475387269071</c:v>
                </c:pt>
                <c:pt idx="371">
                  <c:v>9966.0195571948807</c:v>
                </c:pt>
                <c:pt idx="372">
                  <c:v>10002.142055645469</c:v>
                </c:pt>
                <c:pt idx="373">
                  <c:v>10038.264570943689</c:v>
                </c:pt>
                <c:pt idx="374">
                  <c:v>10074.386867199351</c:v>
                </c:pt>
                <c:pt idx="375">
                  <c:v>10099.034714951065</c:v>
                </c:pt>
                <c:pt idx="376">
                  <c:v>10123.682445471164</c:v>
                </c:pt>
                <c:pt idx="377">
                  <c:v>10148.330175998932</c:v>
                </c:pt>
                <c:pt idx="378">
                  <c:v>10180.839940455391</c:v>
                </c:pt>
                <c:pt idx="379">
                  <c:v>10213.349721767296</c:v>
                </c:pt>
                <c:pt idx="380">
                  <c:v>10245.859362670404</c:v>
                </c:pt>
                <c:pt idx="381">
                  <c:v>10278.368880009204</c:v>
                </c:pt>
                <c:pt idx="382">
                  <c:v>10310.878397352712</c:v>
                </c:pt>
                <c:pt idx="383">
                  <c:v>10347.849412247715</c:v>
                </c:pt>
                <c:pt idx="384">
                  <c:v>10383.970916587397</c:v>
                </c:pt>
                <c:pt idx="385">
                  <c:v>10420.092218726775</c:v>
                </c:pt>
                <c:pt idx="386">
                  <c:v>10456.213459094573</c:v>
                </c:pt>
                <c:pt idx="387">
                  <c:v>10474.698828823468</c:v>
                </c:pt>
                <c:pt idx="388">
                  <c:v>10493.184198559677</c:v>
                </c:pt>
                <c:pt idx="389">
                  <c:v>10525.69304754539</c:v>
                </c:pt>
                <c:pt idx="390">
                  <c:v>10558.201896531104</c:v>
                </c:pt>
                <c:pt idx="391">
                  <c:v>10590.710683744621</c:v>
                </c:pt>
                <c:pt idx="392">
                  <c:v>10623.219330536795</c:v>
                </c:pt>
                <c:pt idx="393">
                  <c:v>10655.727932411426</c:v>
                </c:pt>
                <c:pt idx="394">
                  <c:v>10676.232660637146</c:v>
                </c:pt>
                <c:pt idx="395">
                  <c:v>10696.737419655177</c:v>
                </c:pt>
                <c:pt idx="396">
                  <c:v>10733.707567294941</c:v>
                </c:pt>
                <c:pt idx="397">
                  <c:v>10752.192680661668</c:v>
                </c:pt>
                <c:pt idx="398">
                  <c:v>10770.677676801721</c:v>
                </c:pt>
                <c:pt idx="399">
                  <c:v>10789.162692001317</c:v>
                </c:pt>
                <c:pt idx="400">
                  <c:v>10807.647688141369</c:v>
                </c:pt>
                <c:pt idx="401">
                  <c:v>10844.617503146565</c:v>
                </c:pt>
                <c:pt idx="402">
                  <c:v>10863.102401119406</c:v>
                </c:pt>
                <c:pt idx="403">
                  <c:v>10881.587299092247</c:v>
                </c:pt>
                <c:pt idx="404">
                  <c:v>10908.677240869567</c:v>
                </c:pt>
                <c:pt idx="405">
                  <c:v>10935.76713772969</c:v>
                </c:pt>
                <c:pt idx="406">
                  <c:v>10960.413472028444</c:v>
                </c:pt>
                <c:pt idx="407">
                  <c:v>10985.059806319885</c:v>
                </c:pt>
                <c:pt idx="408">
                  <c:v>11009.706042451475</c:v>
                </c:pt>
                <c:pt idx="409">
                  <c:v>11036.795720266115</c:v>
                </c:pt>
                <c:pt idx="410">
                  <c:v>11063.885319443638</c:v>
                </c:pt>
                <c:pt idx="411">
                  <c:v>11093.460696439477</c:v>
                </c:pt>
                <c:pt idx="412">
                  <c:v>11123.035956208789</c:v>
                </c:pt>
                <c:pt idx="413">
                  <c:v>11152.61111781095</c:v>
                </c:pt>
                <c:pt idx="414">
                  <c:v>11182.18627941311</c:v>
                </c:pt>
                <c:pt idx="415">
                  <c:v>11211.761323781235</c:v>
                </c:pt>
                <c:pt idx="416">
                  <c:v>11238.850439938335</c:v>
                </c:pt>
                <c:pt idx="417">
                  <c:v>11265.939634732846</c:v>
                </c:pt>
                <c:pt idx="418">
                  <c:v>11284.423943710141</c:v>
                </c:pt>
                <c:pt idx="419">
                  <c:v>11302.908233621101</c:v>
                </c:pt>
                <c:pt idx="420">
                  <c:v>11329.99720937114</c:v>
                </c:pt>
                <c:pt idx="421">
                  <c:v>11357.086140197911</c:v>
                </c:pt>
                <c:pt idx="422">
                  <c:v>11381.731670107121</c:v>
                </c:pt>
                <c:pt idx="423">
                  <c:v>11406.377219076279</c:v>
                </c:pt>
                <c:pt idx="424">
                  <c:v>11431.022650818366</c:v>
                </c:pt>
                <c:pt idx="425">
                  <c:v>11467.140886391297</c:v>
                </c:pt>
                <c:pt idx="426">
                  <c:v>11503.259060181135</c:v>
                </c:pt>
                <c:pt idx="427">
                  <c:v>11539.37709356407</c:v>
                </c:pt>
                <c:pt idx="428">
                  <c:v>11557.861108040201</c:v>
                </c:pt>
                <c:pt idx="429">
                  <c:v>11576.345024363945</c:v>
                </c:pt>
                <c:pt idx="430">
                  <c:v>11603.433331765202</c:v>
                </c:pt>
                <c:pt idx="431">
                  <c:v>11630.521717804741</c:v>
                </c:pt>
                <c:pt idx="432">
                  <c:v>11667.489275004265</c:v>
                </c:pt>
                <c:pt idx="433">
                  <c:v>11685.973093161369</c:v>
                </c:pt>
                <c:pt idx="434">
                  <c:v>11704.456813143826</c:v>
                </c:pt>
                <c:pt idx="435">
                  <c:v>11741.424154949096</c:v>
                </c:pt>
                <c:pt idx="436">
                  <c:v>11768.512181528557</c:v>
                </c:pt>
                <c:pt idx="437">
                  <c:v>11795.600146333752</c:v>
                </c:pt>
                <c:pt idx="438">
                  <c:v>11825.173952686737</c:v>
                </c:pt>
                <c:pt idx="439">
                  <c:v>11854.747543638465</c:v>
                </c:pt>
                <c:pt idx="440">
                  <c:v>11884.321134596797</c:v>
                </c:pt>
                <c:pt idx="441">
                  <c:v>11913.894706480678</c:v>
                </c:pt>
                <c:pt idx="442">
                  <c:v>11943.468082037876</c:v>
                </c:pt>
                <c:pt idx="443">
                  <c:v>11970.555625607674</c:v>
                </c:pt>
                <c:pt idx="444">
                  <c:v>11997.643107394273</c:v>
                </c:pt>
                <c:pt idx="445">
                  <c:v>12025.753758051413</c:v>
                </c:pt>
                <c:pt idx="446">
                  <c:v>12053.864377420668</c:v>
                </c:pt>
                <c:pt idx="447">
                  <c:v>12072.347685675386</c:v>
                </c:pt>
                <c:pt idx="448">
                  <c:v>12090.830876702801</c:v>
                </c:pt>
                <c:pt idx="449">
                  <c:v>12118.941273551121</c:v>
                </c:pt>
                <c:pt idx="450">
                  <c:v>12147.05172371862</c:v>
                </c:pt>
                <c:pt idx="451">
                  <c:v>12165.534895679273</c:v>
                </c:pt>
                <c:pt idx="452">
                  <c:v>12184.018067639927</c:v>
                </c:pt>
                <c:pt idx="453">
                  <c:v>12220.984215219598</c:v>
                </c:pt>
                <c:pt idx="454">
                  <c:v>12257.950245572914</c:v>
                </c:pt>
                <c:pt idx="455">
                  <c:v>12276.433221199264</c:v>
                </c:pt>
                <c:pt idx="456">
                  <c:v>12294.916177759173</c:v>
                </c:pt>
                <c:pt idx="457">
                  <c:v>12331.881894551501</c:v>
                </c:pt>
                <c:pt idx="458">
                  <c:v>12350.364752944186</c:v>
                </c:pt>
                <c:pt idx="459">
                  <c:v>12368.847592271204</c:v>
                </c:pt>
                <c:pt idx="460">
                  <c:v>12387.330450670848</c:v>
                </c:pt>
                <c:pt idx="461">
                  <c:v>12405.813191830206</c:v>
                </c:pt>
                <c:pt idx="462">
                  <c:v>12424.295952063001</c:v>
                </c:pt>
                <c:pt idx="463">
                  <c:v>12442.778693222004</c:v>
                </c:pt>
                <c:pt idx="464">
                  <c:v>12461.261434389031</c:v>
                </c:pt>
                <c:pt idx="465">
                  <c:v>12479.744077380748</c:v>
                </c:pt>
                <c:pt idx="466">
                  <c:v>12516.709246146011</c:v>
                </c:pt>
                <c:pt idx="467">
                  <c:v>12549.21287179482</c:v>
                </c:pt>
                <c:pt idx="468">
                  <c:v>12581.716357035622</c:v>
                </c:pt>
                <c:pt idx="469">
                  <c:v>12614.21978049493</c:v>
                </c:pt>
                <c:pt idx="470">
                  <c:v>12646.723142178791</c:v>
                </c:pt>
                <c:pt idx="471">
                  <c:v>12679.226380319338</c:v>
                </c:pt>
                <c:pt idx="472">
                  <c:v>12716.191115455002</c:v>
                </c:pt>
                <c:pt idx="473">
                  <c:v>12749.921799719037</c:v>
                </c:pt>
                <c:pt idx="474">
                  <c:v>12783.652346069832</c:v>
                </c:pt>
                <c:pt idx="475">
                  <c:v>12817.382945732059</c:v>
                </c:pt>
                <c:pt idx="476">
                  <c:v>12851.113429516261</c:v>
                </c:pt>
                <c:pt idx="477">
                  <c:v>12884.843828701438</c:v>
                </c:pt>
                <c:pt idx="478">
                  <c:v>12921.8081358736</c:v>
                </c:pt>
                <c:pt idx="479">
                  <c:v>12958.772344885287</c:v>
                </c:pt>
                <c:pt idx="480">
                  <c:v>12979.272846206886</c:v>
                </c:pt>
                <c:pt idx="481">
                  <c:v>12999.773248720139</c:v>
                </c:pt>
                <c:pt idx="482">
                  <c:v>13018.255362751139</c:v>
                </c:pt>
                <c:pt idx="483">
                  <c:v>13036.737359564484</c:v>
                </c:pt>
                <c:pt idx="484">
                  <c:v>13064.845659895727</c:v>
                </c:pt>
                <c:pt idx="485">
                  <c:v>13092.953928952396</c:v>
                </c:pt>
                <c:pt idx="486">
                  <c:v>13129.917805331719</c:v>
                </c:pt>
                <c:pt idx="487">
                  <c:v>13148.399703977613</c:v>
                </c:pt>
                <c:pt idx="488">
                  <c:v>13166.88158355099</c:v>
                </c:pt>
                <c:pt idx="489">
                  <c:v>13203.845244537873</c:v>
                </c:pt>
                <c:pt idx="490">
                  <c:v>13224.345335231534</c:v>
                </c:pt>
                <c:pt idx="491">
                  <c:v>13244.845410531265</c:v>
                </c:pt>
                <c:pt idx="492">
                  <c:v>13271.930578274372</c:v>
                </c:pt>
                <c:pt idx="493">
                  <c:v>13299.015605603614</c:v>
                </c:pt>
                <c:pt idx="494">
                  <c:v>13323.657822617311</c:v>
                </c:pt>
                <c:pt idx="495">
                  <c:v>13348.300118732297</c:v>
                </c:pt>
                <c:pt idx="496">
                  <c:v>13372.942297615176</c:v>
                </c:pt>
                <c:pt idx="497">
                  <c:v>13400.027044116721</c:v>
                </c:pt>
                <c:pt idx="498">
                  <c:v>13427.111728847463</c:v>
                </c:pt>
                <c:pt idx="499">
                  <c:v>13445.593332991119</c:v>
                </c:pt>
                <c:pt idx="500">
                  <c:v>13464.074819901793</c:v>
                </c:pt>
                <c:pt idx="501">
                  <c:v>13492.182176846176</c:v>
                </c:pt>
                <c:pt idx="502">
                  <c:v>13520.289502510454</c:v>
                </c:pt>
                <c:pt idx="503">
                  <c:v>13544.931465993224</c:v>
                </c:pt>
                <c:pt idx="504">
                  <c:v>13569.573350374043</c:v>
                </c:pt>
                <c:pt idx="505">
                  <c:v>13594.215117529075</c:v>
                </c:pt>
                <c:pt idx="506">
                  <c:v>13614.714599982442</c:v>
                </c:pt>
                <c:pt idx="507">
                  <c:v>13635.213999023719</c:v>
                </c:pt>
                <c:pt idx="508">
                  <c:v>13672.176580183313</c:v>
                </c:pt>
                <c:pt idx="509">
                  <c:v>13699.2609054481</c:v>
                </c:pt>
                <c:pt idx="510">
                  <c:v>13726.345028529628</c:v>
                </c:pt>
                <c:pt idx="511">
                  <c:v>13750.986618414769</c:v>
                </c:pt>
                <c:pt idx="512">
                  <c:v>13775.628110132511</c:v>
                </c:pt>
                <c:pt idx="513">
                  <c:v>13800.269582792745</c:v>
                </c:pt>
                <c:pt idx="514">
                  <c:v>13827.353565460531</c:v>
                </c:pt>
                <c:pt idx="515">
                  <c:v>13854.437486346269</c:v>
                </c:pt>
                <c:pt idx="516">
                  <c:v>13891.399478515406</c:v>
                </c:pt>
                <c:pt idx="517">
                  <c:v>13928.361353452119</c:v>
                </c:pt>
                <c:pt idx="518">
                  <c:v>13965.32313022143</c:v>
                </c:pt>
                <c:pt idx="519">
                  <c:v>13985.821936415434</c:v>
                </c:pt>
                <c:pt idx="520">
                  <c:v>14006.32064380076</c:v>
                </c:pt>
                <c:pt idx="521">
                  <c:v>14035.889943038486</c:v>
                </c:pt>
                <c:pt idx="522">
                  <c:v>14065.459242276567</c:v>
                </c:pt>
                <c:pt idx="523">
                  <c:v>14095.028424281381</c:v>
                </c:pt>
                <c:pt idx="524">
                  <c:v>14124.597508126135</c:v>
                </c:pt>
                <c:pt idx="525">
                  <c:v>14154.166572898604</c:v>
                </c:pt>
                <c:pt idx="526">
                  <c:v>14181.249791727754</c:v>
                </c:pt>
                <c:pt idx="527">
                  <c:v>14208.332870144424</c:v>
                </c:pt>
                <c:pt idx="528">
                  <c:v>14237.901757654823</c:v>
                </c:pt>
                <c:pt idx="529">
                  <c:v>14267.470527932013</c:v>
                </c:pt>
                <c:pt idx="530">
                  <c:v>14297.039317274719</c:v>
                </c:pt>
                <c:pt idx="531">
                  <c:v>14326.607872151828</c:v>
                </c:pt>
                <c:pt idx="532">
                  <c:v>14356.176544261984</c:v>
                </c:pt>
                <c:pt idx="533">
                  <c:v>14383.259263217133</c:v>
                </c:pt>
                <c:pt idx="534">
                  <c:v>14410.341858623315</c:v>
                </c:pt>
                <c:pt idx="535">
                  <c:v>14437.672447457708</c:v>
                </c:pt>
                <c:pt idx="536">
                  <c:v>14465.003036293247</c:v>
                </c:pt>
                <c:pt idx="537">
                  <c:v>14492.333526320206</c:v>
                </c:pt>
                <c:pt idx="538">
                  <c:v>14516.973859118742</c:v>
                </c:pt>
                <c:pt idx="539">
                  <c:v>14541.614172858468</c:v>
                </c:pt>
                <c:pt idx="540">
                  <c:v>14566.254369357155</c:v>
                </c:pt>
                <c:pt idx="541">
                  <c:v>14593.336779440448</c:v>
                </c:pt>
                <c:pt idx="542">
                  <c:v>14620.419049111499</c:v>
                </c:pt>
                <c:pt idx="543">
                  <c:v>14638.899161701895</c:v>
                </c:pt>
                <c:pt idx="544">
                  <c:v>14657.37917613207</c:v>
                </c:pt>
                <c:pt idx="545">
                  <c:v>14675.859190554931</c:v>
                </c:pt>
                <c:pt idx="546">
                  <c:v>14694.339204985461</c:v>
                </c:pt>
                <c:pt idx="547">
                  <c:v>14712.819219415636</c:v>
                </c:pt>
                <c:pt idx="548">
                  <c:v>14731.299116612299</c:v>
                </c:pt>
                <c:pt idx="549">
                  <c:v>14758.381105455448</c:v>
                </c:pt>
                <c:pt idx="550">
                  <c:v>14785.463032525287</c:v>
                </c:pt>
                <c:pt idx="551">
                  <c:v>14822.422668724708</c:v>
                </c:pt>
                <c:pt idx="552">
                  <c:v>14859.382187683055</c:v>
                </c:pt>
                <c:pt idx="553">
                  <c:v>14896.341589414771</c:v>
                </c:pt>
                <c:pt idx="554">
                  <c:v>14914.821290277327</c:v>
                </c:pt>
                <c:pt idx="555">
                  <c:v>14933.300991139527</c:v>
                </c:pt>
                <c:pt idx="556">
                  <c:v>14970.260177477889</c:v>
                </c:pt>
                <c:pt idx="557">
                  <c:v>15007.219265642054</c:v>
                </c:pt>
                <c:pt idx="558">
                  <c:v>15034.300552423212</c:v>
                </c:pt>
                <c:pt idx="559">
                  <c:v>15061.38183921253</c:v>
                </c:pt>
                <c:pt idx="560">
                  <c:v>15079.861343748016</c:v>
                </c:pt>
                <c:pt idx="561">
                  <c:v>15098.340731049648</c:v>
                </c:pt>
                <c:pt idx="562">
                  <c:v>15126.44436774705</c:v>
                </c:pt>
                <c:pt idx="563">
                  <c:v>15154.547919843344</c:v>
                </c:pt>
                <c:pt idx="564">
                  <c:v>15190.655983944202</c:v>
                </c:pt>
                <c:pt idx="565">
                  <c:v>15226.763986272941</c:v>
                </c:pt>
                <c:pt idx="566">
                  <c:v>15262.871943689102</c:v>
                </c:pt>
                <c:pt idx="567">
                  <c:v>15281.351134663933</c:v>
                </c:pt>
                <c:pt idx="568">
                  <c:v>15299.830227471206</c:v>
                </c:pt>
                <c:pt idx="569">
                  <c:v>15332.327180786473</c:v>
                </c:pt>
                <c:pt idx="570">
                  <c:v>15364.823976820569</c:v>
                </c:pt>
                <c:pt idx="571">
                  <c:v>15397.320727956223</c:v>
                </c:pt>
                <c:pt idx="572">
                  <c:v>15429.817400444041</c:v>
                </c:pt>
                <c:pt idx="573">
                  <c:v>15462.314028034476</c:v>
                </c:pt>
                <c:pt idx="574">
                  <c:v>15499.271878181593</c:v>
                </c:pt>
                <c:pt idx="575">
                  <c:v>15526.352294454533</c:v>
                </c:pt>
                <c:pt idx="576">
                  <c:v>15553.432570319161</c:v>
                </c:pt>
                <c:pt idx="577">
                  <c:v>15571.911406759702</c:v>
                </c:pt>
                <c:pt idx="578">
                  <c:v>15590.390243207557</c:v>
                </c:pt>
                <c:pt idx="579">
                  <c:v>15617.470378659174</c:v>
                </c:pt>
                <c:pt idx="580">
                  <c:v>15644.550452339163</c:v>
                </c:pt>
                <c:pt idx="581">
                  <c:v>15663.02919061278</c:v>
                </c:pt>
                <c:pt idx="582">
                  <c:v>15681.507928893356</c:v>
                </c:pt>
                <c:pt idx="583">
                  <c:v>15718.465190053255</c:v>
                </c:pt>
                <c:pt idx="584">
                  <c:v>15755.422353038903</c:v>
                </c:pt>
                <c:pt idx="585">
                  <c:v>15792.379398804253</c:v>
                </c:pt>
                <c:pt idx="586">
                  <c:v>15828.485660109967</c:v>
                </c:pt>
                <c:pt idx="587">
                  <c:v>15864.591702365826</c:v>
                </c:pt>
                <c:pt idx="588">
                  <c:v>15900.697761493466</c:v>
                </c:pt>
                <c:pt idx="589">
                  <c:v>15937.654452727647</c:v>
                </c:pt>
                <c:pt idx="590">
                  <c:v>15974.611026726134</c:v>
                </c:pt>
                <c:pt idx="591">
                  <c:v>15993.089353278554</c:v>
                </c:pt>
                <c:pt idx="592">
                  <c:v>16011.567581664402</c:v>
                </c:pt>
                <c:pt idx="593">
                  <c:v>16047.673079139598</c:v>
                </c:pt>
                <c:pt idx="594">
                  <c:v>16083.778514849919</c:v>
                </c:pt>
                <c:pt idx="595">
                  <c:v>16119.883888789675</c:v>
                </c:pt>
                <c:pt idx="596">
                  <c:v>16138.36193990965</c:v>
                </c:pt>
                <c:pt idx="597">
                  <c:v>16156.839991029981</c:v>
                </c:pt>
                <c:pt idx="598">
                  <c:v>16183.918834747241</c:v>
                </c:pt>
                <c:pt idx="599">
                  <c:v>16210.997678457492</c:v>
                </c:pt>
                <c:pt idx="600">
                  <c:v>16231.492266731308</c:v>
                </c:pt>
                <c:pt idx="601">
                  <c:v>16251.986855003282</c:v>
                </c:pt>
                <c:pt idx="602">
                  <c:v>16279.065653822192</c:v>
                </c:pt>
                <c:pt idx="603">
                  <c:v>16306.144312223847</c:v>
                </c:pt>
                <c:pt idx="604">
                  <c:v>16347.133321955498</c:v>
                </c:pt>
                <c:pt idx="605">
                  <c:v>16371.770551611038</c:v>
                </c:pt>
                <c:pt idx="606">
                  <c:v>16396.407584926266</c:v>
                </c:pt>
                <c:pt idx="607">
                  <c:v>16421.044697345533</c:v>
                </c:pt>
                <c:pt idx="608">
                  <c:v>16441.539004597769</c:v>
                </c:pt>
                <c:pt idx="609">
                  <c:v>16462.033327251367</c:v>
                </c:pt>
                <c:pt idx="610">
                  <c:v>16494.527326471623</c:v>
                </c:pt>
                <c:pt idx="611">
                  <c:v>16527.021263923136</c:v>
                </c:pt>
                <c:pt idx="612">
                  <c:v>16559.515218249999</c:v>
                </c:pt>
                <c:pt idx="613">
                  <c:v>16592.008953526522</c:v>
                </c:pt>
                <c:pt idx="614">
                  <c:v>16624.502705671795</c:v>
                </c:pt>
                <c:pt idx="615">
                  <c:v>16652.219003759335</c:v>
                </c:pt>
                <c:pt idx="616">
                  <c:v>16679.935301839563</c:v>
                </c:pt>
                <c:pt idx="617">
                  <c:v>16707.651501753156</c:v>
                </c:pt>
                <c:pt idx="618">
                  <c:v>16735.367682603468</c:v>
                </c:pt>
                <c:pt idx="619">
                  <c:v>16767.861013519134</c:v>
                </c:pt>
                <c:pt idx="620">
                  <c:v>16800.35422089697</c:v>
                </c:pt>
                <c:pt idx="621">
                  <c:v>16832.84734963263</c:v>
                </c:pt>
                <c:pt idx="622">
                  <c:v>16865.340416599513</c:v>
                </c:pt>
                <c:pt idx="623">
                  <c:v>16897.833360037566</c:v>
                </c:pt>
                <c:pt idx="624">
                  <c:v>16918.326923040218</c:v>
                </c:pt>
                <c:pt idx="625">
                  <c:v>16938.820501446255</c:v>
                </c:pt>
                <c:pt idx="626">
                  <c:v>16974.923657130465</c:v>
                </c:pt>
                <c:pt idx="627">
                  <c:v>17011.026689279126</c:v>
                </c:pt>
                <c:pt idx="628">
                  <c:v>17047.129721435947</c:v>
                </c:pt>
                <c:pt idx="629">
                  <c:v>17084.083813808451</c:v>
                </c:pt>
                <c:pt idx="630">
                  <c:v>17111.160905408749</c:v>
                </c:pt>
                <c:pt idx="631">
                  <c:v>17138.237997009048</c:v>
                </c:pt>
                <c:pt idx="632">
                  <c:v>17158.731195593766</c:v>
                </c:pt>
                <c:pt idx="633">
                  <c:v>17179.224295369226</c:v>
                </c:pt>
                <c:pt idx="634">
                  <c:v>17206.301201672162</c:v>
                </c:pt>
                <c:pt idx="635">
                  <c:v>17233.378107975099</c:v>
                </c:pt>
                <c:pt idx="636">
                  <c:v>17270.33184583854</c:v>
                </c:pt>
                <c:pt idx="637">
                  <c:v>17297.408549963398</c:v>
                </c:pt>
                <c:pt idx="638">
                  <c:v>17324.485175443049</c:v>
                </c:pt>
                <c:pt idx="639">
                  <c:v>17342.96200483603</c:v>
                </c:pt>
                <c:pt idx="640">
                  <c:v>17361.438716982051</c:v>
                </c:pt>
                <c:pt idx="641">
                  <c:v>17388.515218930315</c:v>
                </c:pt>
                <c:pt idx="642">
                  <c:v>17415.59172087858</c:v>
                </c:pt>
                <c:pt idx="643">
                  <c:v>17452.544888836219</c:v>
                </c:pt>
                <c:pt idx="644">
                  <c:v>17471.021521898216</c:v>
                </c:pt>
                <c:pt idx="645">
                  <c:v>17489.498037720048</c:v>
                </c:pt>
                <c:pt idx="646">
                  <c:v>17516.574337492057</c:v>
                </c:pt>
                <c:pt idx="647">
                  <c:v>17543.650496858452</c:v>
                </c:pt>
                <c:pt idx="648">
                  <c:v>17584.635359339482</c:v>
                </c:pt>
                <c:pt idx="649">
                  <c:v>17620.736807845184</c:v>
                </c:pt>
                <c:pt idx="650">
                  <c:v>17656.838194582087</c:v>
                </c:pt>
                <c:pt idx="651">
                  <c:v>17692.939457797187</c:v>
                </c:pt>
                <c:pt idx="652">
                  <c:v>17729.892093994058</c:v>
                </c:pt>
                <c:pt idx="653">
                  <c:v>17756.967865891616</c:v>
                </c:pt>
                <c:pt idx="654">
                  <c:v>17784.043576026837</c:v>
                </c:pt>
                <c:pt idx="655">
                  <c:v>17812.141492022762</c:v>
                </c:pt>
                <c:pt idx="656">
                  <c:v>17840.239461328594</c:v>
                </c:pt>
                <c:pt idx="657">
                  <c:v>17864.87431036662</c:v>
                </c:pt>
                <c:pt idx="658">
                  <c:v>17889.509159397334</c:v>
                </c:pt>
                <c:pt idx="659">
                  <c:v>17914.143891194304</c:v>
                </c:pt>
                <c:pt idx="660">
                  <c:v>17946.634380507858</c:v>
                </c:pt>
                <c:pt idx="661">
                  <c:v>17979.124791179598</c:v>
                </c:pt>
                <c:pt idx="662">
                  <c:v>18011.615218730891</c:v>
                </c:pt>
                <c:pt idx="663">
                  <c:v>18044.105444112516</c:v>
                </c:pt>
                <c:pt idx="664">
                  <c:v>18076.595669494141</c:v>
                </c:pt>
                <c:pt idx="665">
                  <c:v>18113.547343127586</c:v>
                </c:pt>
                <c:pt idx="666">
                  <c:v>18140.622368095716</c:v>
                </c:pt>
                <c:pt idx="667">
                  <c:v>18167.697314416717</c:v>
                </c:pt>
                <c:pt idx="668">
                  <c:v>18186.173102154458</c:v>
                </c:pt>
                <c:pt idx="669">
                  <c:v>18204.648791727293</c:v>
                </c:pt>
                <c:pt idx="670">
                  <c:v>18232.745848933908</c:v>
                </c:pt>
                <c:pt idx="671">
                  <c:v>18260.842906140522</c:v>
                </c:pt>
                <c:pt idx="672">
                  <c:v>18287.917633401095</c:v>
                </c:pt>
                <c:pt idx="673">
                  <c:v>18314.992298905763</c:v>
                </c:pt>
                <c:pt idx="674">
                  <c:v>18333.467871236775</c:v>
                </c:pt>
                <c:pt idx="675">
                  <c:v>18351.943443567787</c:v>
                </c:pt>
                <c:pt idx="676">
                  <c:v>18379.017906897585</c:v>
                </c:pt>
                <c:pt idx="677">
                  <c:v>18406.092370227383</c:v>
                </c:pt>
                <c:pt idx="678">
                  <c:v>18424.567844393074</c:v>
                </c:pt>
                <c:pt idx="679">
                  <c:v>18443.043318566077</c:v>
                </c:pt>
                <c:pt idx="680">
                  <c:v>18475.532437549369</c:v>
                </c:pt>
                <c:pt idx="681">
                  <c:v>18508.021573419133</c:v>
                </c:pt>
                <c:pt idx="682">
                  <c:v>18540.51056888383</c:v>
                </c:pt>
                <c:pt idx="683">
                  <c:v>18572.999502580722</c:v>
                </c:pt>
                <c:pt idx="684">
                  <c:v>18605.488374515862</c:v>
                </c:pt>
                <c:pt idx="685">
                  <c:v>18633.20123127125</c:v>
                </c:pt>
                <c:pt idx="686">
                  <c:v>18660.913910774114</c:v>
                </c:pt>
                <c:pt idx="687">
                  <c:v>18688.62665028781</c:v>
                </c:pt>
                <c:pt idx="688">
                  <c:v>18716.339212547882</c:v>
                </c:pt>
                <c:pt idx="689">
                  <c:v>18743.413007601681</c:v>
                </c:pt>
                <c:pt idx="690">
                  <c:v>18770.486662241128</c:v>
                </c:pt>
                <c:pt idx="691">
                  <c:v>18797.560255122833</c:v>
                </c:pt>
                <c:pt idx="692">
                  <c:v>18824.633847998681</c:v>
                </c:pt>
                <c:pt idx="693">
                  <c:v>18861.583596520075</c:v>
                </c:pt>
                <c:pt idx="694">
                  <c:v>18897.681450798056</c:v>
                </c:pt>
                <c:pt idx="695">
                  <c:v>18933.779243316367</c:v>
                </c:pt>
                <c:pt idx="696">
                  <c:v>18969.876895428748</c:v>
                </c:pt>
                <c:pt idx="697">
                  <c:v>18990.366827049187</c:v>
                </c:pt>
                <c:pt idx="698">
                  <c:v>19010.856758667785</c:v>
                </c:pt>
                <c:pt idx="699">
                  <c:v>19047.806152693465</c:v>
                </c:pt>
                <c:pt idx="700">
                  <c:v>19074.879217711197</c:v>
                </c:pt>
                <c:pt idx="701">
                  <c:v>19101.952220968869</c:v>
                </c:pt>
                <c:pt idx="702">
                  <c:v>19120.426887981932</c:v>
                </c:pt>
                <c:pt idx="703">
                  <c:v>19138.901437751367</c:v>
                </c:pt>
                <c:pt idx="704">
                  <c:v>19175.850439124719</c:v>
                </c:pt>
                <c:pt idx="705">
                  <c:v>19194.324988894154</c:v>
                </c:pt>
                <c:pt idx="706">
                  <c:v>19212.799440498788</c:v>
                </c:pt>
                <c:pt idx="707">
                  <c:v>19239.872162935535</c:v>
                </c:pt>
                <c:pt idx="708">
                  <c:v>19266.944744967695</c:v>
                </c:pt>
                <c:pt idx="709">
                  <c:v>19285.41909840719</c:v>
                </c:pt>
                <c:pt idx="710">
                  <c:v>19303.893451847041</c:v>
                </c:pt>
                <c:pt idx="711">
                  <c:v>19330.965910358915</c:v>
                </c:pt>
                <c:pt idx="712">
                  <c:v>19358.038290221004</c:v>
                </c:pt>
                <c:pt idx="713">
                  <c:v>19376.512545495738</c:v>
                </c:pt>
                <c:pt idx="714">
                  <c:v>19394.986800778141</c:v>
                </c:pt>
                <c:pt idx="715">
                  <c:v>19431.083178106554</c:v>
                </c:pt>
                <c:pt idx="716">
                  <c:v>19467.1794150305</c:v>
                </c:pt>
                <c:pt idx="717">
                  <c:v>19503.275607087708</c:v>
                </c:pt>
                <c:pt idx="718">
                  <c:v>19521.749685120059</c:v>
                </c:pt>
                <c:pt idx="719">
                  <c:v>19540.223664987807</c:v>
                </c:pt>
                <c:pt idx="720">
                  <c:v>19576.319576224592</c:v>
                </c:pt>
                <c:pt idx="721">
                  <c:v>19612.415425702773</c:v>
                </c:pt>
                <c:pt idx="722">
                  <c:v>19648.51121342252</c:v>
                </c:pt>
                <c:pt idx="723">
                  <c:v>19668.999891390238</c:v>
                </c:pt>
                <c:pt idx="724">
                  <c:v>19689.488668166774</c:v>
                </c:pt>
                <c:pt idx="725">
                  <c:v>19716.56041354889</c:v>
                </c:pt>
                <c:pt idx="726">
                  <c:v>19743.632080283449</c:v>
                </c:pt>
                <c:pt idx="727">
                  <c:v>19764.120674860584</c:v>
                </c:pt>
                <c:pt idx="728">
                  <c:v>19784.609269437024</c:v>
                </c:pt>
                <c:pt idx="729">
                  <c:v>19822.067639650933</c:v>
                </c:pt>
                <c:pt idx="730">
                  <c:v>19859.526041160392</c:v>
                </c:pt>
                <c:pt idx="731">
                  <c:v>19896.984611882999</c:v>
                </c:pt>
                <c:pt idx="732">
                  <c:v>19917.473336088649</c:v>
                </c:pt>
                <c:pt idx="733">
                  <c:v>19937.962075707666</c:v>
                </c:pt>
                <c:pt idx="734">
                  <c:v>19974.057639112456</c:v>
                </c:pt>
                <c:pt idx="735">
                  <c:v>20010.153045210143</c:v>
                </c:pt>
                <c:pt idx="736">
                  <c:v>20046.24840645419</c:v>
                </c:pt>
                <c:pt idx="737">
                  <c:v>20074.342118940884</c:v>
                </c:pt>
                <c:pt idx="738">
                  <c:v>20102.435746818144</c:v>
                </c:pt>
                <c:pt idx="739">
                  <c:v>20120.909429442781</c:v>
                </c:pt>
                <c:pt idx="740">
                  <c:v>20139.383131150113</c:v>
                </c:pt>
                <c:pt idx="741">
                  <c:v>20175.478194677104</c:v>
                </c:pt>
                <c:pt idx="742">
                  <c:v>20211.573134692466</c:v>
                </c:pt>
                <c:pt idx="743">
                  <c:v>20247.667996053973</c:v>
                </c:pt>
                <c:pt idx="744">
                  <c:v>20284.615025904055</c:v>
                </c:pt>
                <c:pt idx="745">
                  <c:v>20311.686075065965</c:v>
                </c:pt>
                <c:pt idx="746">
                  <c:v>20338.756922067689</c:v>
                </c:pt>
                <c:pt idx="747">
                  <c:v>20357.230427447248</c:v>
                </c:pt>
                <c:pt idx="748">
                  <c:v>20375.703736506432</c:v>
                </c:pt>
                <c:pt idx="749">
                  <c:v>20402.77452175301</c:v>
                </c:pt>
                <c:pt idx="750">
                  <c:v>20429.845166591327</c:v>
                </c:pt>
                <c:pt idx="751">
                  <c:v>20448.318494734489</c:v>
                </c:pt>
                <c:pt idx="752">
                  <c:v>20466.791803794029</c:v>
                </c:pt>
                <c:pt idx="753">
                  <c:v>20503.738225584762</c:v>
                </c:pt>
                <c:pt idx="754">
                  <c:v>20540.684549219008</c:v>
                </c:pt>
                <c:pt idx="755">
                  <c:v>20559.157760114729</c:v>
                </c:pt>
                <c:pt idx="756">
                  <c:v>20577.630872845944</c:v>
                </c:pt>
                <c:pt idx="757">
                  <c:v>20614.576981076447</c:v>
                </c:pt>
                <c:pt idx="758">
                  <c:v>20651.522972051829</c:v>
                </c:pt>
                <c:pt idx="759">
                  <c:v>20688.468864870661</c:v>
                </c:pt>
                <c:pt idx="760">
                  <c:v>20706.941860354695</c:v>
                </c:pt>
                <c:pt idx="761">
                  <c:v>20725.414738598844</c:v>
                </c:pt>
                <c:pt idx="762">
                  <c:v>20762.360416006457</c:v>
                </c:pt>
                <c:pt idx="763">
                  <c:v>20799.30597617419</c:v>
                </c:pt>
                <c:pt idx="764">
                  <c:v>20826.375761661355</c:v>
                </c:pt>
                <c:pt idx="765">
                  <c:v>20853.445406743802</c:v>
                </c:pt>
                <c:pt idx="766">
                  <c:v>20871.918107743633</c:v>
                </c:pt>
                <c:pt idx="767">
                  <c:v>20890.390789659567</c:v>
                </c:pt>
                <c:pt idx="768">
                  <c:v>20918.482361546055</c:v>
                </c:pt>
                <c:pt idx="769">
                  <c:v>20946.573933428572</c:v>
                </c:pt>
                <c:pt idx="770">
                  <c:v>20965.046498105152</c:v>
                </c:pt>
                <c:pt idx="771">
                  <c:v>20983.519062774416</c:v>
                </c:pt>
                <c:pt idx="772">
                  <c:v>21011.610434147795</c:v>
                </c:pt>
                <c:pt idx="773">
                  <c:v>21039.701805521174</c:v>
                </c:pt>
                <c:pt idx="774">
                  <c:v>21064.331702711337</c:v>
                </c:pt>
                <c:pt idx="775">
                  <c:v>21088.961599894184</c:v>
                </c:pt>
                <c:pt idx="776">
                  <c:v>21113.59147799405</c:v>
                </c:pt>
                <c:pt idx="777">
                  <c:v>21147.300770156038</c:v>
                </c:pt>
                <c:pt idx="778">
                  <c:v>21181.009977715155</c:v>
                </c:pt>
                <c:pt idx="779">
                  <c:v>21214.719238581074</c:v>
                </c:pt>
                <c:pt idx="780">
                  <c:v>21248.428330236977</c:v>
                </c:pt>
                <c:pt idx="781">
                  <c:v>21282.137390597811</c:v>
                </c:pt>
                <c:pt idx="782">
                  <c:v>21309.845652768017</c:v>
                </c:pt>
                <c:pt idx="783">
                  <c:v>21337.553914930912</c:v>
                </c:pt>
                <c:pt idx="784">
                  <c:v>21365.262059856232</c:v>
                </c:pt>
                <c:pt idx="785">
                  <c:v>21392.970223861648</c:v>
                </c:pt>
                <c:pt idx="786">
                  <c:v>21420.038942010451</c:v>
                </c:pt>
                <c:pt idx="787">
                  <c:v>21447.107677054682</c:v>
                </c:pt>
                <c:pt idx="788">
                  <c:v>21484.051535789968</c:v>
                </c:pt>
                <c:pt idx="789">
                  <c:v>21502.523514243821</c:v>
                </c:pt>
                <c:pt idx="790">
                  <c:v>21520.995375452327</c:v>
                </c:pt>
                <c:pt idx="791">
                  <c:v>21557.938999705217</c:v>
                </c:pt>
                <c:pt idx="792">
                  <c:v>21585.007375283731</c:v>
                </c:pt>
                <c:pt idx="793">
                  <c:v>21612.075689098881</c:v>
                </c:pt>
                <c:pt idx="794">
                  <c:v>21636.704686492511</c:v>
                </c:pt>
                <c:pt idx="795">
                  <c:v>21661.333585721743</c:v>
                </c:pt>
                <c:pt idx="796">
                  <c:v>21685.962484958287</c:v>
                </c:pt>
                <c:pt idx="797">
                  <c:v>21722.05326864473</c:v>
                </c:pt>
                <c:pt idx="798">
                  <c:v>21758.143911927389</c:v>
                </c:pt>
                <c:pt idx="799">
                  <c:v>21794.234431697107</c:v>
                </c:pt>
                <c:pt idx="800">
                  <c:v>21821.941712230528</c:v>
                </c:pt>
                <c:pt idx="801">
                  <c:v>21849.648875526189</c:v>
                </c:pt>
                <c:pt idx="802">
                  <c:v>21877.35605790262</c:v>
                </c:pt>
                <c:pt idx="803">
                  <c:v>21905.063123033924</c:v>
                </c:pt>
                <c:pt idx="804">
                  <c:v>21932.130673056668</c:v>
                </c:pt>
                <c:pt idx="805">
                  <c:v>21959.198161323766</c:v>
                </c:pt>
                <c:pt idx="806">
                  <c:v>21988.752157629471</c:v>
                </c:pt>
                <c:pt idx="807">
                  <c:v>22018.306173016314</c:v>
                </c:pt>
                <c:pt idx="808">
                  <c:v>22047.859972993323</c:v>
                </c:pt>
                <c:pt idx="809">
                  <c:v>22077.413772977648</c:v>
                </c:pt>
                <c:pt idx="810">
                  <c:v>22106.967572954658</c:v>
                </c:pt>
                <c:pt idx="811">
                  <c:v>22127.452351286804</c:v>
                </c:pt>
                <c:pt idx="812">
                  <c:v>22147.937046226383</c:v>
                </c:pt>
                <c:pt idx="813">
                  <c:v>22184.026538277805</c:v>
                </c:pt>
                <c:pt idx="814">
                  <c:v>22220.115889926834</c:v>
                </c:pt>
                <c:pt idx="815">
                  <c:v>22256.205039405773</c:v>
                </c:pt>
                <c:pt idx="816">
                  <c:v>22274.675938073997</c:v>
                </c:pt>
                <c:pt idx="817">
                  <c:v>22293.146836735261</c:v>
                </c:pt>
                <c:pt idx="818">
                  <c:v>22311.617735396525</c:v>
                </c:pt>
                <c:pt idx="819">
                  <c:v>22330.088535900573</c:v>
                </c:pt>
                <c:pt idx="820">
                  <c:v>22357.155215508981</c:v>
                </c:pt>
                <c:pt idx="821">
                  <c:v>22384.221816468456</c:v>
                </c:pt>
                <c:pt idx="822">
                  <c:v>22402.692616965192</c:v>
                </c:pt>
                <c:pt idx="823">
                  <c:v>22421.163319305444</c:v>
                </c:pt>
                <c:pt idx="824">
                  <c:v>22462.131653157008</c:v>
                </c:pt>
                <c:pt idx="825">
                  <c:v>22498.220274805797</c:v>
                </c:pt>
                <c:pt idx="826">
                  <c:v>22534.308772950517</c:v>
                </c:pt>
                <c:pt idx="827">
                  <c:v>22570.397130681413</c:v>
                </c:pt>
                <c:pt idx="828">
                  <c:v>22606.48542665879</c:v>
                </c:pt>
                <c:pt idx="829">
                  <c:v>22642.573599129639</c:v>
                </c:pt>
                <c:pt idx="830">
                  <c:v>22678.661709852193</c:v>
                </c:pt>
                <c:pt idx="831">
                  <c:v>22697.132174949595</c:v>
                </c:pt>
                <c:pt idx="832">
                  <c:v>22715.602522806752</c:v>
                </c:pt>
                <c:pt idx="833">
                  <c:v>22748.081572510182</c:v>
                </c:pt>
                <c:pt idx="834">
                  <c:v>22780.560639122876</c:v>
                </c:pt>
                <c:pt idx="835">
                  <c:v>22813.039503574222</c:v>
                </c:pt>
                <c:pt idx="836">
                  <c:v>22845.518368024419</c:v>
                </c:pt>
                <c:pt idx="837">
                  <c:v>22877.997030313549</c:v>
                </c:pt>
                <c:pt idx="838">
                  <c:v>22898.480517867873</c:v>
                </c:pt>
                <c:pt idx="839">
                  <c:v>22918.963906616063</c:v>
                </c:pt>
                <c:pt idx="840">
                  <c:v>22955.051304254979</c:v>
                </c:pt>
                <c:pt idx="841">
                  <c:v>22991.138578390946</c:v>
                </c:pt>
                <c:pt idx="842">
                  <c:v>23027.22571211715</c:v>
                </c:pt>
                <c:pt idx="843">
                  <c:v>23045.695822736652</c:v>
                </c:pt>
                <c:pt idx="844">
                  <c:v>23064.165756122369</c:v>
                </c:pt>
                <c:pt idx="845">
                  <c:v>23091.231009560513</c:v>
                </c:pt>
                <c:pt idx="846">
                  <c:v>23118.296201253605</c:v>
                </c:pt>
                <c:pt idx="847">
                  <c:v>23155.235950767976</c:v>
                </c:pt>
                <c:pt idx="848">
                  <c:v>23173.705884154049</c:v>
                </c:pt>
                <c:pt idx="849">
                  <c:v>23192.175700290456</c:v>
                </c:pt>
                <c:pt idx="850">
                  <c:v>23229.11523439948</c:v>
                </c:pt>
                <c:pt idx="851">
                  <c:v>23257.201706878546</c:v>
                </c:pt>
                <c:pt idx="852">
                  <c:v>23285.288094751242</c:v>
                </c:pt>
                <c:pt idx="853">
                  <c:v>23303.75779363832</c:v>
                </c:pt>
                <c:pt idx="854">
                  <c:v>23322.227492526112</c:v>
                </c:pt>
                <c:pt idx="855">
                  <c:v>23340.697191420502</c:v>
                </c:pt>
                <c:pt idx="856">
                  <c:v>23359.166773059304</c:v>
                </c:pt>
                <c:pt idx="857">
                  <c:v>23377.636354698105</c:v>
                </c:pt>
                <c:pt idx="858">
                  <c:v>23396.105936344218</c:v>
                </c:pt>
                <c:pt idx="859">
                  <c:v>23414.575517982663</c:v>
                </c:pt>
                <c:pt idx="860">
                  <c:v>23433.045001464827</c:v>
                </c:pt>
                <c:pt idx="861">
                  <c:v>23465.522276582586</c:v>
                </c:pt>
                <c:pt idx="862">
                  <c:v>23497.999506855573</c:v>
                </c:pt>
                <c:pt idx="863">
                  <c:v>23530.47665847095</c:v>
                </c:pt>
                <c:pt idx="864">
                  <c:v>23562.953686584708</c:v>
                </c:pt>
                <c:pt idx="865">
                  <c:v>23595.430714698465</c:v>
                </c:pt>
                <c:pt idx="866">
                  <c:v>23636.395052924341</c:v>
                </c:pt>
                <c:pt idx="867">
                  <c:v>23672.480395170678</c:v>
                </c:pt>
                <c:pt idx="868">
                  <c:v>23708.565692569668</c:v>
                </c:pt>
                <c:pt idx="869">
                  <c:v>23744.650928217896</c:v>
                </c:pt>
                <c:pt idx="870">
                  <c:v>23780.736023464902</c:v>
                </c:pt>
                <c:pt idx="871">
                  <c:v>23816.821056955494</c:v>
                </c:pt>
                <c:pt idx="872">
                  <c:v>23852.905888294565</c:v>
                </c:pt>
                <c:pt idx="873">
                  <c:v>23871.374957305467</c:v>
                </c:pt>
                <c:pt idx="874">
                  <c:v>23889.843928160612</c:v>
                </c:pt>
                <c:pt idx="875">
                  <c:v>23916.90748569011</c:v>
                </c:pt>
                <c:pt idx="876">
                  <c:v>23943.970919722098</c:v>
                </c:pt>
                <c:pt idx="877">
                  <c:v>23968.596083311677</c:v>
                </c:pt>
                <c:pt idx="878">
                  <c:v>23993.221246901256</c:v>
                </c:pt>
                <c:pt idx="879">
                  <c:v>24017.846391403269</c:v>
                </c:pt>
                <c:pt idx="880">
                  <c:v>24045.931208911279</c:v>
                </c:pt>
                <c:pt idx="881">
                  <c:v>24074.015857206796</c:v>
                </c:pt>
                <c:pt idx="882">
                  <c:v>24103.565842470365</c:v>
                </c:pt>
                <c:pt idx="883">
                  <c:v>24133.11571048362</c:v>
                </c:pt>
                <c:pt idx="884">
                  <c:v>24162.665578496875</c:v>
                </c:pt>
                <c:pt idx="885">
                  <c:v>24192.215329259674</c:v>
                </c:pt>
                <c:pt idx="886">
                  <c:v>24221.765080022829</c:v>
                </c:pt>
                <c:pt idx="887">
                  <c:v>24257.848771198529</c:v>
                </c:pt>
                <c:pt idx="888">
                  <c:v>24293.932479277395</c:v>
                </c:pt>
                <c:pt idx="889">
                  <c:v>24330.015985205351</c:v>
                </c:pt>
                <c:pt idx="890">
                  <c:v>24366.099429384787</c:v>
                </c:pt>
                <c:pt idx="891">
                  <c:v>24402.182733157377</c:v>
                </c:pt>
                <c:pt idx="892">
                  <c:v>24438.265992086417</c:v>
                </c:pt>
                <c:pt idx="893">
                  <c:v>24475.202442292884</c:v>
                </c:pt>
                <c:pt idx="894">
                  <c:v>24502.264691317741</c:v>
                </c:pt>
                <c:pt idx="895">
                  <c:v>24529.327019002652</c:v>
                </c:pt>
                <c:pt idx="896">
                  <c:v>24553.951200984509</c:v>
                </c:pt>
                <c:pt idx="897">
                  <c:v>24578.575363878044</c:v>
                </c:pt>
                <c:pt idx="898">
                  <c:v>24603.199428600947</c:v>
                </c:pt>
                <c:pt idx="899">
                  <c:v>24641.086181899842</c:v>
                </c:pt>
                <c:pt idx="900">
                  <c:v>24678.972794792069</c:v>
                </c:pt>
                <c:pt idx="901">
                  <c:v>24716.859362843043</c:v>
                </c:pt>
                <c:pt idx="902">
                  <c:v>24754.745790492165</c:v>
                </c:pt>
                <c:pt idx="903">
                  <c:v>24792.632094641609</c:v>
                </c:pt>
                <c:pt idx="904">
                  <c:v>24830.518258389278</c:v>
                </c:pt>
                <c:pt idx="905">
                  <c:v>24868.404377305076</c:v>
                </c:pt>
                <c:pt idx="906">
                  <c:v>24906.290355812194</c:v>
                </c:pt>
                <c:pt idx="907">
                  <c:v>24944.176210827198</c:v>
                </c:pt>
                <c:pt idx="908">
                  <c:v>24982.061925435901</c:v>
                </c:pt>
                <c:pt idx="909">
                  <c:v>25000.529579302023</c:v>
                </c:pt>
                <c:pt idx="910">
                  <c:v>25018.997115914837</c:v>
                </c:pt>
                <c:pt idx="911">
                  <c:v>25046.058247598692</c:v>
                </c:pt>
                <c:pt idx="912">
                  <c:v>25073.119238868141</c:v>
                </c:pt>
                <c:pt idx="913">
                  <c:v>25091.58679457875</c:v>
                </c:pt>
                <c:pt idx="914">
                  <c:v>25110.054252119597</c:v>
                </c:pt>
                <c:pt idx="915">
                  <c:v>25146.989030872566</c:v>
                </c:pt>
                <c:pt idx="916">
                  <c:v>25183.923711463009</c:v>
                </c:pt>
                <c:pt idx="917">
                  <c:v>25216.396589896096</c:v>
                </c:pt>
                <c:pt idx="918">
                  <c:v>25248.869327926579</c:v>
                </c:pt>
                <c:pt idx="919">
                  <c:v>25281.342004204918</c:v>
                </c:pt>
                <c:pt idx="920">
                  <c:v>25313.814618745328</c:v>
                </c:pt>
                <c:pt idx="921">
                  <c:v>25346.287171535125</c:v>
                </c:pt>
                <c:pt idx="922">
                  <c:v>25373.592511494462</c:v>
                </c:pt>
                <c:pt idx="923">
                  <c:v>25400.897851450813</c:v>
                </c:pt>
                <c:pt idx="924">
                  <c:v>25428.203206832473</c:v>
                </c:pt>
                <c:pt idx="925">
                  <c:v>25455.263485081257</c:v>
                </c:pt>
                <c:pt idx="926">
                  <c:v>25482.323841985075</c:v>
                </c:pt>
                <c:pt idx="927">
                  <c:v>25519.257870932506</c:v>
                </c:pt>
                <c:pt idx="928">
                  <c:v>25555.338024833771</c:v>
                </c:pt>
                <c:pt idx="929">
                  <c:v>25591.418038335101</c:v>
                </c:pt>
                <c:pt idx="930">
                  <c:v>25627.498007007685</c:v>
                </c:pt>
                <c:pt idx="931">
                  <c:v>25663.577835278145</c:v>
                </c:pt>
                <c:pt idx="932">
                  <c:v>25699.657601806859</c:v>
                </c:pt>
                <c:pt idx="933">
                  <c:v>25735.737227927635</c:v>
                </c:pt>
                <c:pt idx="934">
                  <c:v>25771.816809221677</c:v>
                </c:pt>
                <c:pt idx="935">
                  <c:v>25807.896188372728</c:v>
                </c:pt>
                <c:pt idx="936">
                  <c:v>25843.975567523779</c:v>
                </c:pt>
                <c:pt idx="937">
                  <c:v>25880.908710334908</c:v>
                </c:pt>
                <c:pt idx="938">
                  <c:v>25899.375281740118</c:v>
                </c:pt>
                <c:pt idx="939">
                  <c:v>25917.841834051473</c:v>
                </c:pt>
                <c:pt idx="940">
                  <c:v>25944.901056733474</c:v>
                </c:pt>
                <c:pt idx="941">
                  <c:v>25971.960217672564</c:v>
                </c:pt>
                <c:pt idx="942">
                  <c:v>25996.582136547466</c:v>
                </c:pt>
                <c:pt idx="943">
                  <c:v>26021.203957260615</c:v>
                </c:pt>
                <c:pt idx="944">
                  <c:v>26045.825777980725</c:v>
                </c:pt>
                <c:pt idx="945">
                  <c:v>26081.904331621092</c:v>
                </c:pt>
                <c:pt idx="946">
                  <c:v>26117.98290218283</c:v>
                </c:pt>
                <c:pt idx="947">
                  <c:v>26154.061253674088</c:v>
                </c:pt>
                <c:pt idx="948">
                  <c:v>26190.139560348434</c:v>
                </c:pt>
                <c:pt idx="949">
                  <c:v>26226.217726616407</c:v>
                </c:pt>
                <c:pt idx="950">
                  <c:v>26262.295909809345</c:v>
                </c:pt>
                <c:pt idx="951">
                  <c:v>26298.3738739361</c:v>
                </c:pt>
                <c:pt idx="952">
                  <c:v>26334.451793240944</c:v>
                </c:pt>
                <c:pt idx="953">
                  <c:v>26370.529510405402</c:v>
                </c:pt>
                <c:pt idx="954">
                  <c:v>26406.607306230286</c:v>
                </c:pt>
                <c:pt idx="955">
                  <c:v>26442.684899915203</c:v>
                </c:pt>
                <c:pt idx="956">
                  <c:v>26478.762353189311</c:v>
                </c:pt>
                <c:pt idx="957">
                  <c:v>26499.239452249974</c:v>
                </c:pt>
                <c:pt idx="958">
                  <c:v>26519.716551310637</c:v>
                </c:pt>
                <c:pt idx="959">
                  <c:v>26546.774550154485</c:v>
                </c:pt>
                <c:pt idx="960">
                  <c:v>26573.832548991322</c:v>
                </c:pt>
                <c:pt idx="961">
                  <c:v>26601.135292157691</c:v>
                </c:pt>
                <c:pt idx="962">
                  <c:v>26628.43785314729</c:v>
                </c:pt>
                <c:pt idx="963">
                  <c:v>26655.740528371785</c:v>
                </c:pt>
                <c:pt idx="964">
                  <c:v>26682.798420665869</c:v>
                </c:pt>
                <c:pt idx="965">
                  <c:v>26709.856234288622</c:v>
                </c:pt>
                <c:pt idx="966">
                  <c:v>26734.477166217825</c:v>
                </c:pt>
                <c:pt idx="967">
                  <c:v>26759.097961788517</c:v>
                </c:pt>
                <c:pt idx="968">
                  <c:v>26783.718776464819</c:v>
                </c:pt>
                <c:pt idx="969">
                  <c:v>26810.776247541755</c:v>
                </c:pt>
                <c:pt idx="970">
                  <c:v>26837.833797282008</c:v>
                </c:pt>
                <c:pt idx="971">
                  <c:v>26874.764715264388</c:v>
                </c:pt>
                <c:pt idx="972">
                  <c:v>26901.822062866297</c:v>
                </c:pt>
                <c:pt idx="973">
                  <c:v>26928.879410468206</c:v>
                </c:pt>
                <c:pt idx="974">
                  <c:v>26947.344839478141</c:v>
                </c:pt>
                <c:pt idx="975">
                  <c:v>26965.810151228034</c:v>
                </c:pt>
                <c:pt idx="976">
                  <c:v>27002.740676567333</c:v>
                </c:pt>
                <c:pt idx="977">
                  <c:v>27021.205988317226</c:v>
                </c:pt>
                <c:pt idx="978">
                  <c:v>27039.671201913592</c:v>
                </c:pt>
                <c:pt idx="979">
                  <c:v>27058.136415503002</c:v>
                </c:pt>
                <c:pt idx="980">
                  <c:v>27076.601609993195</c:v>
                </c:pt>
                <c:pt idx="981">
                  <c:v>27112.677418248069</c:v>
                </c:pt>
                <c:pt idx="982">
                  <c:v>27148.753147828684</c:v>
                </c:pt>
                <c:pt idx="983">
                  <c:v>27184.828832603816</c:v>
                </c:pt>
                <c:pt idx="984">
                  <c:v>27203.293868978151</c:v>
                </c:pt>
                <c:pt idx="985">
                  <c:v>27221.758886245942</c:v>
                </c:pt>
                <c:pt idx="986">
                  <c:v>27258.688724473879</c:v>
                </c:pt>
                <c:pt idx="987">
                  <c:v>27277.153643588204</c:v>
                </c:pt>
                <c:pt idx="988">
                  <c:v>27295.618562702173</c:v>
                </c:pt>
                <c:pt idx="989">
                  <c:v>27314.083481816142</c:v>
                </c:pt>
                <c:pt idx="990">
                  <c:v>27332.548283677395</c:v>
                </c:pt>
                <c:pt idx="991">
                  <c:v>27369.477789224784</c:v>
                </c:pt>
                <c:pt idx="992">
                  <c:v>27401.945249510511</c:v>
                </c:pt>
                <c:pt idx="993">
                  <c:v>27434.412648052534</c:v>
                </c:pt>
                <c:pt idx="994">
                  <c:v>27466.87998485806</c:v>
                </c:pt>
                <c:pt idx="995">
                  <c:v>27499.34719819231</c:v>
                </c:pt>
                <c:pt idx="996">
                  <c:v>27531.81433285616</c:v>
                </c:pt>
                <c:pt idx="997">
                  <c:v>27550.278859334874</c:v>
                </c:pt>
                <c:pt idx="998">
                  <c:v>27568.74340491333</c:v>
                </c:pt>
                <c:pt idx="999">
                  <c:v>27595.799241930283</c:v>
                </c:pt>
                <c:pt idx="1000">
                  <c:v>27622.854938548942</c:v>
                </c:pt>
                <c:pt idx="1001">
                  <c:v>27641.319385967174</c:v>
                </c:pt>
                <c:pt idx="1002">
                  <c:v>27659.783814284852</c:v>
                </c:pt>
                <c:pt idx="1003">
                  <c:v>27686.839449159586</c:v>
                </c:pt>
                <c:pt idx="1004">
                  <c:v>27713.894943636085</c:v>
                </c:pt>
                <c:pt idx="1005">
                  <c:v>27732.359292893401</c:v>
                </c:pt>
                <c:pt idx="1006">
                  <c:v>27750.823543997489</c:v>
                </c:pt>
                <c:pt idx="1007">
                  <c:v>27778.90024328314</c:v>
                </c:pt>
                <c:pt idx="1008">
                  <c:v>27806.976995868823</c:v>
                </c:pt>
                <c:pt idx="1009">
                  <c:v>27834.03227127048</c:v>
                </c:pt>
                <c:pt idx="1010">
                  <c:v>27861.087546672137</c:v>
                </c:pt>
                <c:pt idx="1011">
                  <c:v>27885.706496323943</c:v>
                </c:pt>
                <c:pt idx="1012">
                  <c:v>27910.325230553968</c:v>
                </c:pt>
                <c:pt idx="1013">
                  <c:v>27934.943983884245</c:v>
                </c:pt>
                <c:pt idx="1014">
                  <c:v>27971.017394319442</c:v>
                </c:pt>
                <c:pt idx="1015">
                  <c:v>28007.09066435531</c:v>
                </c:pt>
                <c:pt idx="1016">
                  <c:v>28043.163889585096</c:v>
                </c:pt>
                <c:pt idx="1017">
                  <c:v>28071.240037231317</c:v>
                </c:pt>
                <c:pt idx="1018">
                  <c:v>28099.31626948429</c:v>
                </c:pt>
                <c:pt idx="1019">
                  <c:v>28126.371095803992</c:v>
                </c:pt>
                <c:pt idx="1020">
                  <c:v>28153.425922130704</c:v>
                </c:pt>
                <c:pt idx="1021">
                  <c:v>28189.498979093139</c:v>
                </c:pt>
                <c:pt idx="1022">
                  <c:v>28225.571895650672</c:v>
                </c:pt>
                <c:pt idx="1023">
                  <c:v>28261.644671802158</c:v>
                </c:pt>
                <c:pt idx="1024">
                  <c:v>28298.572170667045</c:v>
                </c:pt>
                <c:pt idx="1025">
                  <c:v>28334.644761623211</c:v>
                </c:pt>
                <c:pt idx="1026">
                  <c:v>28370.717273902257</c:v>
                </c:pt>
                <c:pt idx="1027">
                  <c:v>28406.789662720297</c:v>
                </c:pt>
                <c:pt idx="1028">
                  <c:v>28443.716807157514</c:v>
                </c:pt>
                <c:pt idx="1029">
                  <c:v>28470.770982264705</c:v>
                </c:pt>
                <c:pt idx="1030">
                  <c:v>28497.825016973067</c:v>
                </c:pt>
                <c:pt idx="1031">
                  <c:v>28516.28854011494</c:v>
                </c:pt>
                <c:pt idx="1032">
                  <c:v>28534.751945987275</c:v>
                </c:pt>
                <c:pt idx="1033">
                  <c:v>28553.21537096909</c:v>
                </c:pt>
                <c:pt idx="1034">
                  <c:v>28571.678795943946</c:v>
                </c:pt>
                <c:pt idx="1035">
                  <c:v>28608.605411381894</c:v>
                </c:pt>
                <c:pt idx="1036">
                  <c:v>28635.659165285622</c:v>
                </c:pt>
                <c:pt idx="1037">
                  <c:v>28662.712857451836</c:v>
                </c:pt>
                <c:pt idx="1038">
                  <c:v>28690.407690893557</c:v>
                </c:pt>
                <c:pt idx="1039">
                  <c:v>28718.102505231927</c:v>
                </c:pt>
                <c:pt idx="1040">
                  <c:v>28745.797240520216</c:v>
                </c:pt>
                <c:pt idx="1041">
                  <c:v>28773.491858538393</c:v>
                </c:pt>
                <c:pt idx="1042">
                  <c:v>28801.566404550744</c:v>
                </c:pt>
                <c:pt idx="1043">
                  <c:v>28829.641003860292</c:v>
                </c:pt>
                <c:pt idx="1044">
                  <c:v>28866.566992139426</c:v>
                </c:pt>
                <c:pt idx="1045">
                  <c:v>28903.492863155971</c:v>
                </c:pt>
                <c:pt idx="1046">
                  <c:v>28940.41861691705</c:v>
                </c:pt>
                <c:pt idx="1047">
                  <c:v>28976.489382622298</c:v>
                </c:pt>
                <c:pt idx="1048">
                  <c:v>29012.560007927583</c:v>
                </c:pt>
                <c:pt idx="1049">
                  <c:v>29048.630588434633</c:v>
                </c:pt>
                <c:pt idx="1050">
                  <c:v>29073.247514950544</c:v>
                </c:pt>
                <c:pt idx="1051">
                  <c:v>29097.864441474125</c:v>
                </c:pt>
                <c:pt idx="1052">
                  <c:v>29122.481269830263</c:v>
                </c:pt>
                <c:pt idx="1053">
                  <c:v>29156.297132610296</c:v>
                </c:pt>
                <c:pt idx="1054">
                  <c:v>29190.11279325344</c:v>
                </c:pt>
                <c:pt idx="1055">
                  <c:v>29223.928453890723</c:v>
                </c:pt>
                <c:pt idx="1056">
                  <c:v>29257.743991069754</c:v>
                </c:pt>
                <c:pt idx="1057">
                  <c:v>29291.5593878455</c:v>
                </c:pt>
                <c:pt idx="1058">
                  <c:v>29325.374801561149</c:v>
                </c:pt>
                <c:pt idx="1059">
                  <c:v>29359.190074871294</c:v>
                </c:pt>
                <c:pt idx="1060">
                  <c:v>29393.005224718869</c:v>
                </c:pt>
                <c:pt idx="1061">
                  <c:v>29411.467569955981</c:v>
                </c:pt>
                <c:pt idx="1062">
                  <c:v>29429.92979792953</c:v>
                </c:pt>
                <c:pt idx="1063">
                  <c:v>29465.999103898321</c:v>
                </c:pt>
                <c:pt idx="1064">
                  <c:v>29502.068286405349</c:v>
                </c:pt>
                <c:pt idx="1065">
                  <c:v>29538.137468911227</c:v>
                </c:pt>
                <c:pt idx="1066">
                  <c:v>29568.845052734556</c:v>
                </c:pt>
                <c:pt idx="1067">
                  <c:v>29599.552750798161</c:v>
                </c:pt>
                <c:pt idx="1068">
                  <c:v>29630.260365497143</c:v>
                </c:pt>
                <c:pt idx="1069">
                  <c:v>29660.967980197278</c:v>
                </c:pt>
                <c:pt idx="1070">
                  <c:v>29697.036949664911</c:v>
                </c:pt>
                <c:pt idx="1071">
                  <c:v>29733.105778733352</c:v>
                </c:pt>
                <c:pt idx="1072">
                  <c:v>29769.174405662787</c:v>
                </c:pt>
                <c:pt idx="1073">
                  <c:v>29789.645943991669</c:v>
                </c:pt>
                <c:pt idx="1074">
                  <c:v>29810.117497756568</c:v>
                </c:pt>
                <c:pt idx="1075">
                  <c:v>29846.186018180288</c:v>
                </c:pt>
                <c:pt idx="1076">
                  <c:v>29882.254476869719</c:v>
                </c:pt>
                <c:pt idx="1077">
                  <c:v>29918.322873837904</c:v>
                </c:pt>
                <c:pt idx="1078">
                  <c:v>29954.391130401302</c:v>
                </c:pt>
                <c:pt idx="1079">
                  <c:v>29990.459263502911</c:v>
                </c:pt>
                <c:pt idx="1080">
                  <c:v>30026.527334881524</c:v>
                </c:pt>
                <c:pt idx="1081">
                  <c:v>30063.450703218012</c:v>
                </c:pt>
                <c:pt idx="1082">
                  <c:v>30081.912377831912</c:v>
                </c:pt>
                <c:pt idx="1083">
                  <c:v>30100.374052445812</c:v>
                </c:pt>
                <c:pt idx="1084">
                  <c:v>30137.297186247331</c:v>
                </c:pt>
                <c:pt idx="1085">
                  <c:v>30174.220221897078</c:v>
                </c:pt>
                <c:pt idx="1086">
                  <c:v>30210.287669938993</c:v>
                </c:pt>
                <c:pt idx="1087">
                  <c:v>30246.355117977346</c:v>
                </c:pt>
                <c:pt idx="1088">
                  <c:v>30282.422363889782</c:v>
                </c:pt>
                <c:pt idx="1089">
                  <c:v>30319.345026019368</c:v>
                </c:pt>
                <c:pt idx="1090">
                  <c:v>30346.395332760701</c:v>
                </c:pt>
                <c:pt idx="1091">
                  <c:v>30373.44556082907</c:v>
                </c:pt>
                <c:pt idx="1092">
                  <c:v>30391.90686192306</c:v>
                </c:pt>
                <c:pt idx="1093">
                  <c:v>30410.368045749208</c:v>
                </c:pt>
                <c:pt idx="1094">
                  <c:v>30438.439322579117</c:v>
                </c:pt>
                <c:pt idx="1095">
                  <c:v>30466.510514792328</c:v>
                </c:pt>
                <c:pt idx="1096">
                  <c:v>30503.432746075978</c:v>
                </c:pt>
                <c:pt idx="1097">
                  <c:v>30540.354879193619</c:v>
                </c:pt>
                <c:pt idx="1098">
                  <c:v>30576.421344424431</c:v>
                </c:pt>
                <c:pt idx="1099">
                  <c:v>30612.487747922423</c:v>
                </c:pt>
                <c:pt idx="1100">
                  <c:v>30648.554027965867</c:v>
                </c:pt>
                <c:pt idx="1101">
                  <c:v>30684.620167611891</c:v>
                </c:pt>
                <c:pt idx="1102">
                  <c:v>30720.686245531509</c:v>
                </c:pt>
                <c:pt idx="1103">
                  <c:v>30756.752199992974</c:v>
                </c:pt>
                <c:pt idx="1104">
                  <c:v>30777.222006225056</c:v>
                </c:pt>
                <c:pt idx="1105">
                  <c:v>30797.691827897765</c:v>
                </c:pt>
                <c:pt idx="1106">
                  <c:v>30818.161649571626</c:v>
                </c:pt>
                <c:pt idx="1107">
                  <c:v>30838.631471242494</c:v>
                </c:pt>
                <c:pt idx="1108">
                  <c:v>30859.101308355621</c:v>
                </c:pt>
                <c:pt idx="1109">
                  <c:v>30879.571046670266</c:v>
                </c:pt>
                <c:pt idx="1110">
                  <c:v>30915.636771187779</c:v>
                </c:pt>
                <c:pt idx="1111">
                  <c:v>30951.702372248659</c:v>
                </c:pt>
                <c:pt idx="1112">
                  <c:v>30987.76805198783</c:v>
                </c:pt>
                <c:pt idx="1113">
                  <c:v>31023.833450927177</c:v>
                </c:pt>
                <c:pt idx="1114">
                  <c:v>31059.89880509087</c:v>
                </c:pt>
                <c:pt idx="1115">
                  <c:v>31095.964018858849</c:v>
                </c:pt>
                <c:pt idx="1116">
                  <c:v>31132.884987987913</c:v>
                </c:pt>
                <c:pt idx="1117">
                  <c:v>31159.933852020735</c:v>
                </c:pt>
                <c:pt idx="1118">
                  <c:v>31186.982575649727</c:v>
                </c:pt>
                <c:pt idx="1119">
                  <c:v>31223.903269422899</c:v>
                </c:pt>
                <c:pt idx="1120">
                  <c:v>31261.329684749133</c:v>
                </c:pt>
                <c:pt idx="1121">
                  <c:v>31298.755846223627</c:v>
                </c:pt>
                <c:pt idx="1122">
                  <c:v>31336.182060992069</c:v>
                </c:pt>
                <c:pt idx="1123">
                  <c:v>31360.795642278721</c:v>
                </c:pt>
                <c:pt idx="1124">
                  <c:v>31385.40920446187</c:v>
                </c:pt>
                <c:pt idx="1125">
                  <c:v>31410.022766644306</c:v>
                </c:pt>
                <c:pt idx="1126">
                  <c:v>31442.480732681008</c:v>
                </c:pt>
                <c:pt idx="1127">
                  <c:v>31474.938575269407</c:v>
                </c:pt>
                <c:pt idx="1128">
                  <c:v>31507.39635613509</c:v>
                </c:pt>
                <c:pt idx="1129">
                  <c:v>31539.854075275951</c:v>
                </c:pt>
                <c:pt idx="1130">
                  <c:v>31572.311654013014</c:v>
                </c:pt>
                <c:pt idx="1131">
                  <c:v>31599.603093661914</c:v>
                </c:pt>
                <c:pt idx="1132">
                  <c:v>31626.894533307819</c:v>
                </c:pt>
                <c:pt idx="1133">
                  <c:v>31654.185972954878</c:v>
                </c:pt>
                <c:pt idx="1134">
                  <c:v>31681.233888086954</c:v>
                </c:pt>
                <c:pt idx="1135">
                  <c:v>31708.28180321903</c:v>
                </c:pt>
                <c:pt idx="1136">
                  <c:v>31745.201436387124</c:v>
                </c:pt>
                <c:pt idx="1137">
                  <c:v>31782.120971397115</c:v>
                </c:pt>
                <c:pt idx="1138">
                  <c:v>31800.580778421019</c:v>
                </c:pt>
                <c:pt idx="1139">
                  <c:v>31819.040468181047</c:v>
                </c:pt>
                <c:pt idx="1140">
                  <c:v>31846.087962110571</c:v>
                </c:pt>
                <c:pt idx="1141">
                  <c:v>31873.135394313063</c:v>
                </c:pt>
                <c:pt idx="1142">
                  <c:v>31897.748149534516</c:v>
                </c:pt>
                <c:pt idx="1143">
                  <c:v>31922.360983793435</c:v>
                </c:pt>
                <c:pt idx="1144">
                  <c:v>31946.97364085681</c:v>
                </c:pt>
                <c:pt idx="1145">
                  <c:v>31974.020932662814</c:v>
                </c:pt>
                <c:pt idx="1146">
                  <c:v>32001.068084065329</c:v>
                </c:pt>
                <c:pt idx="1147">
                  <c:v>32037.986912870121</c:v>
                </c:pt>
                <c:pt idx="1148">
                  <c:v>32074.049605505392</c:v>
                </c:pt>
                <c:pt idx="1149">
                  <c:v>32110.112236424757</c:v>
                </c:pt>
                <c:pt idx="1150">
                  <c:v>32146.174726940731</c:v>
                </c:pt>
                <c:pt idx="1151">
                  <c:v>32183.09320134767</c:v>
                </c:pt>
                <c:pt idx="1152">
                  <c:v>32201.552438551316</c:v>
                </c:pt>
                <c:pt idx="1153">
                  <c:v>32220.011656641251</c:v>
                </c:pt>
                <c:pt idx="1154">
                  <c:v>32256.929896504702</c:v>
                </c:pt>
                <c:pt idx="1155">
                  <c:v>32283.976362859317</c:v>
                </c:pt>
                <c:pt idx="1156">
                  <c:v>32311.022907890034</c:v>
                </c:pt>
                <c:pt idx="1157">
                  <c:v>32335.634995133489</c:v>
                </c:pt>
                <c:pt idx="1158">
                  <c:v>32360.246965098057</c:v>
                </c:pt>
                <c:pt idx="1159">
                  <c:v>32384.858836911626</c:v>
                </c:pt>
                <c:pt idx="1160">
                  <c:v>32411.905101142765</c:v>
                </c:pt>
                <c:pt idx="1161">
                  <c:v>32438.951303652848</c:v>
                </c:pt>
                <c:pt idx="1162">
                  <c:v>32463.563077308474</c:v>
                </c:pt>
                <c:pt idx="1163">
                  <c:v>32488.1748509641</c:v>
                </c:pt>
                <c:pt idx="1164">
                  <c:v>32512.786526462154</c:v>
                </c:pt>
                <c:pt idx="1165">
                  <c:v>32539.83258857717</c:v>
                </c:pt>
                <c:pt idx="1166">
                  <c:v>32566.878510283106</c:v>
                </c:pt>
                <c:pt idx="1167">
                  <c:v>32591.490008587076</c:v>
                </c:pt>
                <c:pt idx="1168">
                  <c:v>32616.101566812911</c:v>
                </c:pt>
                <c:pt idx="1169">
                  <c:v>32640.713046002111</c:v>
                </c:pt>
                <c:pt idx="1170">
                  <c:v>32667.758686909805</c:v>
                </c:pt>
                <c:pt idx="1171">
                  <c:v>32694.804266095718</c:v>
                </c:pt>
                <c:pt idx="1172">
                  <c:v>32722.87076941233</c:v>
                </c:pt>
                <c:pt idx="1173">
                  <c:v>32750.937272728941</c:v>
                </c:pt>
                <c:pt idx="1174">
                  <c:v>32775.54851737478</c:v>
                </c:pt>
                <c:pt idx="1175">
                  <c:v>32800.159781134047</c:v>
                </c:pt>
                <c:pt idx="1176">
                  <c:v>32824.770927628837</c:v>
                </c:pt>
                <c:pt idx="1177">
                  <c:v>32852.837123802434</c:v>
                </c:pt>
                <c:pt idx="1178">
                  <c:v>32880.90320403326</c:v>
                </c:pt>
                <c:pt idx="1179">
                  <c:v>32907.948406773285</c:v>
                </c:pt>
                <c:pt idx="1180">
                  <c:v>32934.993688201481</c:v>
                </c:pt>
                <c:pt idx="1181">
                  <c:v>32971.910084795629</c:v>
                </c:pt>
                <c:pt idx="1182">
                  <c:v>33007.970126776141</c:v>
                </c:pt>
                <c:pt idx="1183">
                  <c:v>33044.03004531531</c:v>
                </c:pt>
                <c:pt idx="1184">
                  <c:v>33080.08990213291</c:v>
                </c:pt>
                <c:pt idx="1185">
                  <c:v>33108.155515347979</c:v>
                </c:pt>
                <c:pt idx="1186">
                  <c:v>33136.221181851295</c:v>
                </c:pt>
                <c:pt idx="1187">
                  <c:v>33154.679183839806</c:v>
                </c:pt>
                <c:pt idx="1188">
                  <c:v>33173.137166707282</c:v>
                </c:pt>
                <c:pt idx="1189">
                  <c:v>33200.181746130031</c:v>
                </c:pt>
                <c:pt idx="1190">
                  <c:v>33227.226404234272</c:v>
                </c:pt>
                <c:pt idx="1191">
                  <c:v>33251.836942674723</c:v>
                </c:pt>
                <c:pt idx="1192">
                  <c:v>33276.447382957194</c:v>
                </c:pt>
                <c:pt idx="1193">
                  <c:v>33301.05780412606</c:v>
                </c:pt>
                <c:pt idx="1194">
                  <c:v>33337.116880258152</c:v>
                </c:pt>
                <c:pt idx="1195">
                  <c:v>33373.176035073113</c:v>
                </c:pt>
                <c:pt idx="1196">
                  <c:v>33409.234987763848</c:v>
                </c:pt>
                <c:pt idx="1197">
                  <c:v>33446.15022559827</c:v>
                </c:pt>
                <c:pt idx="1198">
                  <c:v>33478.603087685122</c:v>
                </c:pt>
                <c:pt idx="1199">
                  <c:v>33511.055949769674</c:v>
                </c:pt>
                <c:pt idx="1200">
                  <c:v>33543.508671460608</c:v>
                </c:pt>
                <c:pt idx="1201">
                  <c:v>33575.961269704705</c:v>
                </c:pt>
                <c:pt idx="1202">
                  <c:v>33608.413867955816</c:v>
                </c:pt>
                <c:pt idx="1203">
                  <c:v>33636.09999579312</c:v>
                </c:pt>
                <c:pt idx="1204">
                  <c:v>33663.786006357899</c:v>
                </c:pt>
                <c:pt idx="1205">
                  <c:v>33691.471918771917</c:v>
                </c:pt>
                <c:pt idx="1206">
                  <c:v>33719.157831178614</c:v>
                </c:pt>
                <c:pt idx="1207">
                  <c:v>33747.222002660179</c:v>
                </c:pt>
                <c:pt idx="1208">
                  <c:v>33775.286174143323</c:v>
                </c:pt>
                <c:pt idx="1209">
                  <c:v>33812.200490342897</c:v>
                </c:pt>
                <c:pt idx="1210">
                  <c:v>33839.243699675739</c:v>
                </c:pt>
                <c:pt idx="1211">
                  <c:v>33866.286987696963</c:v>
                </c:pt>
                <c:pt idx="1212">
                  <c:v>33884.74410627118</c:v>
                </c:pt>
                <c:pt idx="1213">
                  <c:v>33903.201126695254</c:v>
                </c:pt>
                <c:pt idx="1214">
                  <c:v>33931.264853124892</c:v>
                </c:pt>
                <c:pt idx="1215">
                  <c:v>33959.328632846773</c:v>
                </c:pt>
                <c:pt idx="1216">
                  <c:v>33977.785634156106</c:v>
                </c:pt>
                <c:pt idx="1217">
                  <c:v>33996.242518193925</c:v>
                </c:pt>
                <c:pt idx="1218">
                  <c:v>34016.706723700081</c:v>
                </c:pt>
                <c:pt idx="1219">
                  <c:v>34037.171058898355</c:v>
                </c:pt>
                <c:pt idx="1220">
                  <c:v>34069.622595659806</c:v>
                </c:pt>
                <c:pt idx="1221">
                  <c:v>34102.073992026606</c:v>
                </c:pt>
                <c:pt idx="1222">
                  <c:v>34134.525405350425</c:v>
                </c:pt>
                <c:pt idx="1223">
                  <c:v>34166.97667827738</c:v>
                </c:pt>
                <c:pt idx="1224">
                  <c:v>34199.427889481136</c:v>
                </c:pt>
                <c:pt idx="1225">
                  <c:v>34224.036778382091</c:v>
                </c:pt>
                <c:pt idx="1226">
                  <c:v>34248.645765434107</c:v>
                </c:pt>
                <c:pt idx="1227">
                  <c:v>34273.254537062465</c:v>
                </c:pt>
                <c:pt idx="1228">
                  <c:v>34310.671972871161</c:v>
                </c:pt>
                <c:pt idx="1229">
                  <c:v>34348.089239445821</c:v>
                </c:pt>
                <c:pt idx="1230">
                  <c:v>34385.506474695867</c:v>
                </c:pt>
                <c:pt idx="1231">
                  <c:v>34426.433913155415</c:v>
                </c:pt>
                <c:pt idx="1232">
                  <c:v>34454.496771452701</c:v>
                </c:pt>
                <c:pt idx="1233">
                  <c:v>34482.559629746014</c:v>
                </c:pt>
                <c:pt idx="1234">
                  <c:v>34519.472437959848</c:v>
                </c:pt>
                <c:pt idx="1235">
                  <c:v>34537.928891145646</c:v>
                </c:pt>
                <c:pt idx="1236">
                  <c:v>34556.385246181002</c:v>
                </c:pt>
                <c:pt idx="1237">
                  <c:v>34593.297858078295</c:v>
                </c:pt>
                <c:pt idx="1238">
                  <c:v>34620.339910288967</c:v>
                </c:pt>
                <c:pt idx="1239">
                  <c:v>34647.381900778913</c:v>
                </c:pt>
                <c:pt idx="1240">
                  <c:v>34665.838157648519</c:v>
                </c:pt>
                <c:pt idx="1241">
                  <c:v>34684.29431636737</c:v>
                </c:pt>
                <c:pt idx="1242">
                  <c:v>34711.336104737406</c:v>
                </c:pt>
                <c:pt idx="1243">
                  <c:v>34738.377814428553</c:v>
                </c:pt>
                <c:pt idx="1244">
                  <c:v>34756.833973139735</c:v>
                </c:pt>
                <c:pt idx="1245">
                  <c:v>34775.290033700898</c:v>
                </c:pt>
                <c:pt idx="1246">
                  <c:v>34812.202056664479</c:v>
                </c:pt>
                <c:pt idx="1247">
                  <c:v>34839.24356423584</c:v>
                </c:pt>
                <c:pt idx="1248">
                  <c:v>34866.285071801336</c:v>
                </c:pt>
                <c:pt idx="1249">
                  <c:v>34884.74105331795</c:v>
                </c:pt>
                <c:pt idx="1250">
                  <c:v>34903.196917570393</c:v>
                </c:pt>
                <c:pt idx="1251">
                  <c:v>34930.238284740073</c:v>
                </c:pt>
                <c:pt idx="1252">
                  <c:v>34957.279528466272</c:v>
                </c:pt>
                <c:pt idx="1253">
                  <c:v>34975.735411832291</c:v>
                </c:pt>
                <c:pt idx="1254">
                  <c:v>34994.191177919078</c:v>
                </c:pt>
                <c:pt idx="1255">
                  <c:v>35021.232281249569</c:v>
                </c:pt>
                <c:pt idx="1256">
                  <c:v>35048.273384578912</c:v>
                </c:pt>
                <c:pt idx="1257">
                  <c:v>35066.729071629183</c:v>
                </c:pt>
                <c:pt idx="1258">
                  <c:v>35085.184739565317</c:v>
                </c:pt>
                <c:pt idx="1259">
                  <c:v>35112.22564077589</c:v>
                </c:pt>
                <c:pt idx="1260">
                  <c:v>35139.266480273036</c:v>
                </c:pt>
                <c:pt idx="1261">
                  <c:v>35157.722050051219</c:v>
                </c:pt>
                <c:pt idx="1262">
                  <c:v>35176.177540785815</c:v>
                </c:pt>
                <c:pt idx="1263">
                  <c:v>35203.218239875649</c:v>
                </c:pt>
                <c:pt idx="1264">
                  <c:v>35230.258938971347</c:v>
                </c:pt>
                <c:pt idx="1265">
                  <c:v>35248.714429705942</c:v>
                </c:pt>
                <c:pt idx="1266">
                  <c:v>35267.169822290045</c:v>
                </c:pt>
                <c:pt idx="1267">
                  <c:v>35285.625214866835</c:v>
                </c:pt>
                <c:pt idx="1268">
                  <c:v>35304.080588336852</c:v>
                </c:pt>
                <c:pt idx="1269">
                  <c:v>35322.535980913643</c:v>
                </c:pt>
                <c:pt idx="1270">
                  <c:v>35340.991256225418</c:v>
                </c:pt>
                <c:pt idx="1271">
                  <c:v>35359.44653152988</c:v>
                </c:pt>
                <c:pt idx="1272">
                  <c:v>35377.901806842012</c:v>
                </c:pt>
                <c:pt idx="1273">
                  <c:v>35415.082101193133</c:v>
                </c:pt>
                <c:pt idx="1274">
                  <c:v>35452.262350792895</c:v>
                </c:pt>
                <c:pt idx="1275">
                  <c:v>35489.442521713456</c:v>
                </c:pt>
                <c:pt idx="1276">
                  <c:v>35526.622428792289</c:v>
                </c:pt>
                <c:pt idx="1277">
                  <c:v>35563.802414555328</c:v>
                </c:pt>
                <c:pt idx="1278">
                  <c:v>35600.982198206155</c:v>
                </c:pt>
                <c:pt idx="1279">
                  <c:v>35638.161920134429</c:v>
                </c:pt>
                <c:pt idx="1280">
                  <c:v>35675.341439949792</c:v>
                </c:pt>
                <c:pt idx="1281">
                  <c:v>35712.520915012996</c:v>
                </c:pt>
                <c:pt idx="1282">
                  <c:v>35749.700311397042</c:v>
                </c:pt>
                <c:pt idx="1283">
                  <c:v>35786.879584348135</c:v>
                </c:pt>
                <c:pt idx="1284">
                  <c:v>35824.058655182664</c:v>
                </c:pt>
                <c:pt idx="1285">
                  <c:v>35861.237742981444</c:v>
                </c:pt>
                <c:pt idx="1286">
                  <c:v>35898.416690385238</c:v>
                </c:pt>
                <c:pt idx="1287">
                  <c:v>35935.595435673116</c:v>
                </c:pt>
                <c:pt idx="1288">
                  <c:v>35972.774197932071</c:v>
                </c:pt>
                <c:pt idx="1289">
                  <c:v>36002.301424824851</c:v>
                </c:pt>
                <c:pt idx="1290">
                  <c:v>36031.828632592209</c:v>
                </c:pt>
                <c:pt idx="1291">
                  <c:v>36061.355761327468</c:v>
                </c:pt>
                <c:pt idx="1292">
                  <c:v>36090.882753670143</c:v>
                </c:pt>
                <c:pt idx="1293">
                  <c:v>36120.409666973523</c:v>
                </c:pt>
                <c:pt idx="1294">
                  <c:v>36147.4483001587</c:v>
                </c:pt>
                <c:pt idx="1295">
                  <c:v>36174.486933338012</c:v>
                </c:pt>
                <c:pt idx="1296">
                  <c:v>36199.092583096259</c:v>
                </c:pt>
                <c:pt idx="1297">
                  <c:v>36223.698213743723</c:v>
                </c:pt>
                <c:pt idx="1298">
                  <c:v>36248.303765344448</c:v>
                </c:pt>
                <c:pt idx="1299">
                  <c:v>36284.354980537384</c:v>
                </c:pt>
                <c:pt idx="1300">
                  <c:v>36320.405993620188</c:v>
                </c:pt>
                <c:pt idx="1301">
                  <c:v>36356.456866303532</c:v>
                </c:pt>
                <c:pt idx="1302">
                  <c:v>36383.737104588472</c:v>
                </c:pt>
                <c:pt idx="1303">
                  <c:v>36411.017259523942</c:v>
                </c:pt>
                <c:pt idx="1304">
                  <c:v>36438.297513263009</c:v>
                </c:pt>
                <c:pt idx="1305">
                  <c:v>36466.355905209748</c:v>
                </c:pt>
                <c:pt idx="1306">
                  <c:v>36494.414413107297</c:v>
                </c:pt>
                <c:pt idx="1307">
                  <c:v>36514.874561736164</c:v>
                </c:pt>
                <c:pt idx="1308">
                  <c:v>36535.334741270774</c:v>
                </c:pt>
                <c:pt idx="1309">
                  <c:v>36573.188059078224</c:v>
                </c:pt>
                <c:pt idx="1310">
                  <c:v>36611.041253465548</c:v>
                </c:pt>
                <c:pt idx="1311">
                  <c:v>36648.894386134838</c:v>
                </c:pt>
                <c:pt idx="1312">
                  <c:v>36686.747395386126</c:v>
                </c:pt>
                <c:pt idx="1313">
                  <c:v>36724.600342926882</c:v>
                </c:pt>
                <c:pt idx="1314">
                  <c:v>36762.453088347924</c:v>
                </c:pt>
                <c:pt idx="1315">
                  <c:v>36800.305772064661</c:v>
                </c:pt>
                <c:pt idx="1316">
                  <c:v>36838.158315381414</c:v>
                </c:pt>
                <c:pt idx="1317">
                  <c:v>36876.010813965164</c:v>
                </c:pt>
                <c:pt idx="1318">
                  <c:v>36913.863110437254</c:v>
                </c:pt>
                <c:pt idx="1319">
                  <c:v>36934.322644745778</c:v>
                </c:pt>
                <c:pt idx="1320">
                  <c:v>36954.782179053153</c:v>
                </c:pt>
                <c:pt idx="1321">
                  <c:v>36981.819437589897</c:v>
                </c:pt>
                <c:pt idx="1322">
                  <c:v>37008.856696126641</c:v>
                </c:pt>
                <c:pt idx="1323">
                  <c:v>37045.763700342854</c:v>
                </c:pt>
                <c:pt idx="1324">
                  <c:v>37081.81309193444</c:v>
                </c:pt>
                <c:pt idx="1325">
                  <c:v>37117.862438791839</c:v>
                </c:pt>
                <c:pt idx="1326">
                  <c:v>37153.911645254339</c:v>
                </c:pt>
                <c:pt idx="1327">
                  <c:v>37190.818295100224</c:v>
                </c:pt>
                <c:pt idx="1328">
                  <c:v>37223.26248325855</c:v>
                </c:pt>
                <c:pt idx="1329">
                  <c:v>37255.706469308199</c:v>
                </c:pt>
                <c:pt idx="1330">
                  <c:v>37288.150455357849</c:v>
                </c:pt>
                <c:pt idx="1331">
                  <c:v>37320.594317989839</c:v>
                </c:pt>
                <c:pt idx="1332">
                  <c:v>37353.038180621828</c:v>
                </c:pt>
                <c:pt idx="1333">
                  <c:v>37371.491288841258</c:v>
                </c:pt>
                <c:pt idx="1334">
                  <c:v>37389.944397067651</c:v>
                </c:pt>
                <c:pt idx="1335">
                  <c:v>37416.980723751418</c:v>
                </c:pt>
                <c:pt idx="1336">
                  <c:v>37444.016971748955</c:v>
                </c:pt>
                <c:pt idx="1337">
                  <c:v>37468.621024270011</c:v>
                </c:pt>
                <c:pt idx="1338">
                  <c:v>37493.224959503554</c:v>
                </c:pt>
                <c:pt idx="1339">
                  <c:v>37517.828796588183</c:v>
                </c:pt>
                <c:pt idx="1340">
                  <c:v>37545.885276600966</c:v>
                </c:pt>
                <c:pt idx="1341">
                  <c:v>37573.941618703742</c:v>
                </c:pt>
                <c:pt idx="1342">
                  <c:v>37598.545417532943</c:v>
                </c:pt>
                <c:pt idx="1343">
                  <c:v>37623.149137344524</c:v>
                </c:pt>
                <c:pt idx="1344">
                  <c:v>37647.752838024673</c:v>
                </c:pt>
                <c:pt idx="1345">
                  <c:v>37674.788647841793</c:v>
                </c:pt>
                <c:pt idx="1346">
                  <c:v>37701.824412939903</c:v>
                </c:pt>
                <c:pt idx="1347">
                  <c:v>37738.729669500011</c:v>
                </c:pt>
                <c:pt idx="1348">
                  <c:v>37766.785619834292</c:v>
                </c:pt>
                <c:pt idx="1349">
                  <c:v>37794.841485549798</c:v>
                </c:pt>
                <c:pt idx="1350">
                  <c:v>37819.444853521811</c:v>
                </c:pt>
                <c:pt idx="1351">
                  <c:v>37844.048240617383</c:v>
                </c:pt>
                <c:pt idx="1352">
                  <c:v>37868.651510433294</c:v>
                </c:pt>
                <c:pt idx="1353">
                  <c:v>37895.686899057939</c:v>
                </c:pt>
                <c:pt idx="1354">
                  <c:v>37922.722225979916</c:v>
                </c:pt>
                <c:pt idx="1355">
                  <c:v>37947.325397639739</c:v>
                </c:pt>
                <c:pt idx="1356">
                  <c:v>37971.928490267281</c:v>
                </c:pt>
                <c:pt idx="1357">
                  <c:v>37996.531563778342</c:v>
                </c:pt>
                <c:pt idx="1358">
                  <c:v>38028.973584252133</c:v>
                </c:pt>
                <c:pt idx="1359">
                  <c:v>38061.415683415777</c:v>
                </c:pt>
                <c:pt idx="1360">
                  <c:v>38093.857659165515</c:v>
                </c:pt>
                <c:pt idx="1361">
                  <c:v>38126.299494513682</c:v>
                </c:pt>
                <c:pt idx="1362">
                  <c:v>38158.741268159938</c:v>
                </c:pt>
                <c:pt idx="1363">
                  <c:v>38195.64534686337</c:v>
                </c:pt>
                <c:pt idx="1364">
                  <c:v>38222.68006746348</c:v>
                </c:pt>
                <c:pt idx="1365">
                  <c:v>38249.714726354978</c:v>
                </c:pt>
                <c:pt idx="1366">
                  <c:v>38286.618510605171</c:v>
                </c:pt>
                <c:pt idx="1367">
                  <c:v>38313.652967390335</c:v>
                </c:pt>
                <c:pt idx="1368">
                  <c:v>38340.687424175499</c:v>
                </c:pt>
                <c:pt idx="1369">
                  <c:v>38377.591012114419</c:v>
                </c:pt>
                <c:pt idx="1370">
                  <c:v>38405.645467431321</c:v>
                </c:pt>
                <c:pt idx="1371">
                  <c:v>38433.699891417273</c:v>
                </c:pt>
                <c:pt idx="1372">
                  <c:v>38452.151666258222</c:v>
                </c:pt>
                <c:pt idx="1373">
                  <c:v>38470.603342950591</c:v>
                </c:pt>
                <c:pt idx="1374">
                  <c:v>38506.64882658705</c:v>
                </c:pt>
                <c:pt idx="1375">
                  <c:v>38542.694169825547</c:v>
                </c:pt>
                <c:pt idx="1376">
                  <c:v>38578.739451361667</c:v>
                </c:pt>
                <c:pt idx="1377">
                  <c:v>38616.144911212512</c:v>
                </c:pt>
                <c:pt idx="1378">
                  <c:v>38653.550402392546</c:v>
                </c:pt>
                <c:pt idx="1379">
                  <c:v>38690.956062818412</c:v>
                </c:pt>
                <c:pt idx="1380">
                  <c:v>38731.869410547064</c:v>
                </c:pt>
                <c:pt idx="1381">
                  <c:v>38759.923737346515</c:v>
                </c:pt>
                <c:pt idx="1382">
                  <c:v>38787.97801086423</c:v>
                </c:pt>
                <c:pt idx="1383">
                  <c:v>38824.023377319681</c:v>
                </c:pt>
                <c:pt idx="1384">
                  <c:v>38860.068620365688</c:v>
                </c:pt>
                <c:pt idx="1385">
                  <c:v>38896.113801705513</c:v>
                </c:pt>
                <c:pt idx="1386">
                  <c:v>38916.570366023006</c:v>
                </c:pt>
                <c:pt idx="1387">
                  <c:v>38937.026930339351</c:v>
                </c:pt>
                <c:pt idx="1388">
                  <c:v>38973.072005259222</c:v>
                </c:pt>
                <c:pt idx="1389">
                  <c:v>39009.117001484956</c:v>
                </c:pt>
                <c:pt idx="1390">
                  <c:v>39045.161733904861</c:v>
                </c:pt>
                <c:pt idx="1391">
                  <c:v>39081.206545022767</c:v>
                </c:pt>
                <c:pt idx="1392">
                  <c:v>39117.251154033758</c:v>
                </c:pt>
                <c:pt idx="1393">
                  <c:v>39153.295701339972</c:v>
                </c:pt>
                <c:pt idx="1394">
                  <c:v>39189.340125246454</c:v>
                </c:pt>
                <c:pt idx="1395">
                  <c:v>39225.384408747675</c:v>
                </c:pt>
                <c:pt idx="1396">
                  <c:v>39261.428630552837</c:v>
                </c:pt>
                <c:pt idx="1397">
                  <c:v>39298.330954067904</c:v>
                </c:pt>
                <c:pt idx="1398">
                  <c:v>39316.78211583275</c:v>
                </c:pt>
                <c:pt idx="1399">
                  <c:v>39335.233179435461</c:v>
                </c:pt>
                <c:pt idx="1400">
                  <c:v>39372.135287518657</c:v>
                </c:pt>
                <c:pt idx="1401">
                  <c:v>39409.037278316951</c:v>
                </c:pt>
                <c:pt idx="1402">
                  <c:v>39427.488224634639</c:v>
                </c:pt>
                <c:pt idx="1403">
                  <c:v>39445.939170960351</c:v>
                </c:pt>
                <c:pt idx="1404">
                  <c:v>39464.390117285351</c:v>
                </c:pt>
                <c:pt idx="1405">
                  <c:v>39482.840946319062</c:v>
                </c:pt>
                <c:pt idx="1406">
                  <c:v>39509.87351173607</c:v>
                </c:pt>
                <c:pt idx="1407">
                  <c:v>39536.906015451459</c:v>
                </c:pt>
                <c:pt idx="1408">
                  <c:v>39555.356863621571</c:v>
                </c:pt>
                <c:pt idx="1409">
                  <c:v>39573.807613637538</c:v>
                </c:pt>
                <c:pt idx="1410">
                  <c:v>39600.839976955947</c:v>
                </c:pt>
                <c:pt idx="1411">
                  <c:v>39627.872340272057</c:v>
                </c:pt>
                <c:pt idx="1412">
                  <c:v>39646.322992132467</c:v>
                </c:pt>
                <c:pt idx="1413">
                  <c:v>39664.773643993591</c:v>
                </c:pt>
                <c:pt idx="1414">
                  <c:v>39683.224295861313</c:v>
                </c:pt>
                <c:pt idx="1415">
                  <c:v>39701.674849567615</c:v>
                </c:pt>
                <c:pt idx="1416">
                  <c:v>39728.706932094501</c:v>
                </c:pt>
                <c:pt idx="1417">
                  <c:v>39755.738891210975</c:v>
                </c:pt>
                <c:pt idx="1418">
                  <c:v>39780.339524964191</c:v>
                </c:pt>
                <c:pt idx="1419">
                  <c:v>39804.940158709382</c:v>
                </c:pt>
                <c:pt idx="1420">
                  <c:v>39829.540694307783</c:v>
                </c:pt>
                <c:pt idx="1421">
                  <c:v>39861.97883635771</c:v>
                </c:pt>
                <c:pt idx="1422">
                  <c:v>39894.416899705793</c:v>
                </c:pt>
                <c:pt idx="1423">
                  <c:v>39926.854918352205</c:v>
                </c:pt>
                <c:pt idx="1424">
                  <c:v>39959.292796593698</c:v>
                </c:pt>
                <c:pt idx="1425">
                  <c:v>39991.730674841056</c:v>
                </c:pt>
                <c:pt idx="1426">
                  <c:v>40010.180855065904</c:v>
                </c:pt>
                <c:pt idx="1427">
                  <c:v>40028.631035298065</c:v>
                </c:pt>
                <c:pt idx="1428">
                  <c:v>40055.662388120625</c:v>
                </c:pt>
                <c:pt idx="1429">
                  <c:v>40082.693679242089</c:v>
                </c:pt>
                <c:pt idx="1430">
                  <c:v>40119.593745242557</c:v>
                </c:pt>
                <c:pt idx="1431">
                  <c:v>40138.043827313137</c:v>
                </c:pt>
                <c:pt idx="1432">
                  <c:v>40156.493811236069</c:v>
                </c:pt>
                <c:pt idx="1433">
                  <c:v>40183.524883268859</c:v>
                </c:pt>
                <c:pt idx="1434">
                  <c:v>40210.555893594792</c:v>
                </c:pt>
                <c:pt idx="1435">
                  <c:v>40229.005779370455</c:v>
                </c:pt>
                <c:pt idx="1436">
                  <c:v>40247.455665138805</c:v>
                </c:pt>
                <c:pt idx="1437">
                  <c:v>40265.905550907155</c:v>
                </c:pt>
                <c:pt idx="1438">
                  <c:v>40284.355338520945</c:v>
                </c:pt>
                <c:pt idx="1439">
                  <c:v>40302.805126135092</c:v>
                </c:pt>
                <c:pt idx="1440">
                  <c:v>40321.254894624748</c:v>
                </c:pt>
                <c:pt idx="1441">
                  <c:v>40348.2856241599</c:v>
                </c:pt>
                <c:pt idx="1442">
                  <c:v>40375.316291995536</c:v>
                </c:pt>
                <c:pt idx="1443">
                  <c:v>40412.21555363579</c:v>
                </c:pt>
                <c:pt idx="1444">
                  <c:v>40439.246019373357</c:v>
                </c:pt>
                <c:pt idx="1445">
                  <c:v>40466.276485115639</c:v>
                </c:pt>
                <c:pt idx="1446">
                  <c:v>40493.950764359579</c:v>
                </c:pt>
                <c:pt idx="1447">
                  <c:v>40521.624945456664</c:v>
                </c:pt>
                <c:pt idx="1448">
                  <c:v>40549.299126546437</c:v>
                </c:pt>
                <c:pt idx="1449">
                  <c:v>40576.973307643522</c:v>
                </c:pt>
                <c:pt idx="1450">
                  <c:v>40613.013481207119</c:v>
                </c:pt>
                <c:pt idx="1451">
                  <c:v>40649.053514377818</c:v>
                </c:pt>
                <c:pt idx="1452">
                  <c:v>40685.093502840413</c:v>
                </c:pt>
                <c:pt idx="1453">
                  <c:v>40703.542701534556</c:v>
                </c:pt>
                <c:pt idx="1454">
                  <c:v>40721.991998390455</c:v>
                </c:pt>
                <c:pt idx="1455">
                  <c:v>40749.021779141476</c:v>
                </c:pt>
                <c:pt idx="1456">
                  <c:v>40776.051559892498</c:v>
                </c:pt>
                <c:pt idx="1457">
                  <c:v>40809.260007419281</c:v>
                </c:pt>
                <c:pt idx="1458">
                  <c:v>40842.46825864532</c:v>
                </c:pt>
                <c:pt idx="1459">
                  <c:v>40875.676490738886</c:v>
                </c:pt>
                <c:pt idx="1460">
                  <c:v>40908.88472282514</c:v>
                </c:pt>
                <c:pt idx="1461">
                  <c:v>40942.092758610219</c:v>
                </c:pt>
                <c:pt idx="1462">
                  <c:v>40975.300677108542</c:v>
                </c:pt>
                <c:pt idx="1463">
                  <c:v>41008.508576482476</c:v>
                </c:pt>
                <c:pt idx="1464">
                  <c:v>41041.716377694589</c:v>
                </c:pt>
                <c:pt idx="1465">
                  <c:v>41074.92408075952</c:v>
                </c:pt>
                <c:pt idx="1466">
                  <c:v>41108.131666538735</c:v>
                </c:pt>
                <c:pt idx="1467">
                  <c:v>41135.160526218759</c:v>
                </c:pt>
                <c:pt idx="1468">
                  <c:v>41162.189464590941</c:v>
                </c:pt>
                <c:pt idx="1469">
                  <c:v>41180.638036108998</c:v>
                </c:pt>
                <c:pt idx="1470">
                  <c:v>41199.086528612112</c:v>
                </c:pt>
                <c:pt idx="1471">
                  <c:v>41226.115247894682</c:v>
                </c:pt>
                <c:pt idx="1472">
                  <c:v>41253.143984170296</c:v>
                </c:pt>
                <c:pt idx="1473">
                  <c:v>41294.04813169947</c:v>
                </c:pt>
                <c:pt idx="1474">
                  <c:v>41330.086188613481</c:v>
                </c:pt>
                <c:pt idx="1475">
                  <c:v>41366.124245527491</c:v>
                </c:pt>
                <c:pt idx="1476">
                  <c:v>41402.162100344663</c:v>
                </c:pt>
                <c:pt idx="1477">
                  <c:v>41426.759827776332</c:v>
                </c:pt>
                <c:pt idx="1478">
                  <c:v>41451.357555200331</c:v>
                </c:pt>
                <c:pt idx="1479">
                  <c:v>41475.955184477425</c:v>
                </c:pt>
                <c:pt idx="1480">
                  <c:v>41511.992775501109</c:v>
                </c:pt>
                <c:pt idx="1481">
                  <c:v>41548.030226126524</c:v>
                </c:pt>
                <c:pt idx="1482">
                  <c:v>41584.067615062253</c:v>
                </c:pt>
                <c:pt idx="1483">
                  <c:v>41620.104801900969</c:v>
                </c:pt>
                <c:pt idx="1484">
                  <c:v>41656.142005736023</c:v>
                </c:pt>
                <c:pt idx="1485">
                  <c:v>41692.179069181126</c:v>
                </c:pt>
                <c:pt idx="1486">
                  <c:v>41710.627030159216</c:v>
                </c:pt>
                <c:pt idx="1487">
                  <c:v>41729.074873856131</c:v>
                </c:pt>
                <c:pt idx="1488">
                  <c:v>41756.10249327265</c:v>
                </c:pt>
                <c:pt idx="1489">
                  <c:v>41783.13011268917</c:v>
                </c:pt>
                <c:pt idx="1490">
                  <c:v>41812.646587407013</c:v>
                </c:pt>
                <c:pt idx="1491">
                  <c:v>41842.163062132167</c:v>
                </c:pt>
                <c:pt idx="1492">
                  <c:v>41871.679438703366</c:v>
                </c:pt>
                <c:pt idx="1493">
                  <c:v>41901.195796139938</c:v>
                </c:pt>
                <c:pt idx="1494">
                  <c:v>41930.711957268861</c:v>
                </c:pt>
                <c:pt idx="1495">
                  <c:v>41966.748195339118</c:v>
                </c:pt>
                <c:pt idx="1496">
                  <c:v>42002.784293013676</c:v>
                </c:pt>
                <c:pt idx="1497">
                  <c:v>42038.820328990529</c:v>
                </c:pt>
                <c:pt idx="1498">
                  <c:v>42074.856241575937</c:v>
                </c:pt>
                <c:pt idx="1499">
                  <c:v>42110.892092464157</c:v>
                </c:pt>
                <c:pt idx="1500">
                  <c:v>42146.927741265717</c:v>
                </c:pt>
                <c:pt idx="1501">
                  <c:v>42167.378303889498</c:v>
                </c:pt>
                <c:pt idx="1502">
                  <c:v>42187.828767716463</c:v>
                </c:pt>
                <c:pt idx="1503">
                  <c:v>42206.276178056629</c:v>
                </c:pt>
                <c:pt idx="1504">
                  <c:v>42224.723471106976</c:v>
                </c:pt>
                <c:pt idx="1505">
                  <c:v>42243.170783293506</c:v>
                </c:pt>
                <c:pt idx="1506">
                  <c:v>42261.618076343497</c:v>
                </c:pt>
                <c:pt idx="1507">
                  <c:v>42297.653461356196</c:v>
                </c:pt>
                <c:pt idx="1508">
                  <c:v>42333.688644277092</c:v>
                </c:pt>
                <c:pt idx="1509">
                  <c:v>42369.723844199754</c:v>
                </c:pt>
                <c:pt idx="1510">
                  <c:v>42388.170960086376</c:v>
                </c:pt>
                <c:pt idx="1511">
                  <c:v>42406.618075972641</c:v>
                </c:pt>
                <c:pt idx="1512">
                  <c:v>42443.51209230211</c:v>
                </c:pt>
                <c:pt idx="1513">
                  <c:v>42461.959110034797</c:v>
                </c:pt>
                <c:pt idx="1514">
                  <c:v>42480.406108624396</c:v>
                </c:pt>
                <c:pt idx="1515">
                  <c:v>42507.432173007779</c:v>
                </c:pt>
                <c:pt idx="1516">
                  <c:v>42534.458096993578</c:v>
                </c:pt>
                <c:pt idx="1517">
                  <c:v>42569.30224385317</c:v>
                </c:pt>
                <c:pt idx="1518">
                  <c:v>42604.146175269321</c:v>
                </c:pt>
                <c:pt idx="1519">
                  <c:v>42638.990106692785</c:v>
                </c:pt>
                <c:pt idx="1520">
                  <c:v>42673.833939962635</c:v>
                </c:pt>
                <c:pt idx="1521">
                  <c:v>42708.677636806911</c:v>
                </c:pt>
                <c:pt idx="1522">
                  <c:v>42743.521254633393</c:v>
                </c:pt>
                <c:pt idx="1523">
                  <c:v>42778.364755177245</c:v>
                </c:pt>
                <c:pt idx="1524">
                  <c:v>42813.208138424729</c:v>
                </c:pt>
                <c:pt idx="1525">
                  <c:v>42848.051423525802</c:v>
                </c:pt>
                <c:pt idx="1526">
                  <c:v>42882.894610480478</c:v>
                </c:pt>
                <c:pt idx="1527">
                  <c:v>42917.737778291921</c:v>
                </c:pt>
                <c:pt idx="1528">
                  <c:v>42952.580730660826</c:v>
                </c:pt>
                <c:pt idx="1529">
                  <c:v>42987.423584883261</c:v>
                </c:pt>
                <c:pt idx="1530">
                  <c:v>43022.26643910534</c:v>
                </c:pt>
                <c:pt idx="1531">
                  <c:v>43057.109176038772</c:v>
                </c:pt>
                <c:pt idx="1532">
                  <c:v>43091.95171667153</c:v>
                </c:pt>
                <c:pt idx="1533">
                  <c:v>43126.794238162271</c:v>
                </c:pt>
                <c:pt idx="1534">
                  <c:v>43161.63666150612</c:v>
                </c:pt>
                <c:pt idx="1535">
                  <c:v>43188.661147530394</c:v>
                </c:pt>
                <c:pt idx="1536">
                  <c:v>43215.6855101603</c:v>
                </c:pt>
                <c:pt idx="1537">
                  <c:v>43234.131352538498</c:v>
                </c:pt>
                <c:pt idx="1538">
                  <c:v>43252.577214059173</c:v>
                </c:pt>
                <c:pt idx="1539">
                  <c:v>43279.601436292687</c:v>
                </c:pt>
                <c:pt idx="1540">
                  <c:v>43306.625658530917</c:v>
                </c:pt>
                <c:pt idx="1541">
                  <c:v>43331.219950632338</c:v>
                </c:pt>
                <c:pt idx="1542">
                  <c:v>43355.814321744365</c:v>
                </c:pt>
                <c:pt idx="1543">
                  <c:v>43380.408477413279</c:v>
                </c:pt>
                <c:pt idx="1544">
                  <c:v>43414.060668914804</c:v>
                </c:pt>
                <c:pt idx="1545">
                  <c:v>43447.712807139171</c:v>
                </c:pt>
                <c:pt idx="1546">
                  <c:v>43481.364829393337</c:v>
                </c:pt>
                <c:pt idx="1547">
                  <c:v>43515.016735676807</c:v>
                </c:pt>
                <c:pt idx="1548">
                  <c:v>43548.66864196425</c:v>
                </c:pt>
                <c:pt idx="1549">
                  <c:v>43567.114132484996</c:v>
                </c:pt>
                <c:pt idx="1550">
                  <c:v>43585.559623005742</c:v>
                </c:pt>
                <c:pt idx="1551">
                  <c:v>43612.583249650539</c:v>
                </c:pt>
                <c:pt idx="1552">
                  <c:v>43639.606859296524</c:v>
                </c:pt>
                <c:pt idx="1553">
                  <c:v>43664.200761261753</c:v>
                </c:pt>
                <c:pt idx="1554">
                  <c:v>43688.794565072945</c:v>
                </c:pt>
                <c:pt idx="1555">
                  <c:v>43713.388251603144</c:v>
                </c:pt>
                <c:pt idx="1556">
                  <c:v>43741.431032010063</c:v>
                </c:pt>
                <c:pt idx="1557">
                  <c:v>43769.473727796365</c:v>
                </c:pt>
                <c:pt idx="1558">
                  <c:v>43787.918904728504</c:v>
                </c:pt>
                <c:pt idx="1559">
                  <c:v>43806.36417980749</c:v>
                </c:pt>
                <c:pt idx="1560">
                  <c:v>43834.406706348069</c:v>
                </c:pt>
                <c:pt idx="1561">
                  <c:v>43862.449232888648</c:v>
                </c:pt>
                <c:pt idx="1562">
                  <c:v>43899.33943119918</c:v>
                </c:pt>
                <c:pt idx="1563">
                  <c:v>43936.729304648972</c:v>
                </c:pt>
                <c:pt idx="1564">
                  <c:v>43974.119008861038</c:v>
                </c:pt>
                <c:pt idx="1565">
                  <c:v>44011.508681731342</c:v>
                </c:pt>
                <c:pt idx="1566">
                  <c:v>44029.953683979416</c:v>
                </c:pt>
                <c:pt idx="1567">
                  <c:v>44048.39858807261</c:v>
                </c:pt>
                <c:pt idx="1568">
                  <c:v>44085.288298111795</c:v>
                </c:pt>
                <c:pt idx="1569">
                  <c:v>44103.733202204989</c:v>
                </c:pt>
                <c:pt idx="1570">
                  <c:v>44122.177989012649</c:v>
                </c:pt>
                <c:pt idx="1571">
                  <c:v>44149.200705275071</c:v>
                </c:pt>
                <c:pt idx="1572">
                  <c:v>44176.223421531628</c:v>
                </c:pt>
                <c:pt idx="1573">
                  <c:v>44205.734957818619</c:v>
                </c:pt>
                <c:pt idx="1574">
                  <c:v>44235.246376826755</c:v>
                </c:pt>
                <c:pt idx="1575">
                  <c:v>44264.75779582758</c:v>
                </c:pt>
                <c:pt idx="1576">
                  <c:v>44294.269195704335</c:v>
                </c:pt>
                <c:pt idx="1577">
                  <c:v>44323.780399271956</c:v>
                </c:pt>
                <c:pt idx="1578">
                  <c:v>44350.802694342849</c:v>
                </c:pt>
                <c:pt idx="1579">
                  <c:v>44377.824849018114</c:v>
                </c:pt>
                <c:pt idx="1580">
                  <c:v>44396.269360500708</c:v>
                </c:pt>
                <c:pt idx="1581">
                  <c:v>44414.713754704761</c:v>
                </c:pt>
                <c:pt idx="1582">
                  <c:v>44433.158148900788</c:v>
                </c:pt>
                <c:pt idx="1583">
                  <c:v>44451.602523966263</c:v>
                </c:pt>
                <c:pt idx="1584">
                  <c:v>44488.491116064637</c:v>
                </c:pt>
                <c:pt idx="1585">
                  <c:v>44506.935392975145</c:v>
                </c:pt>
                <c:pt idx="1586">
                  <c:v>44525.379669893322</c:v>
                </c:pt>
                <c:pt idx="1587">
                  <c:v>44562.268046550758</c:v>
                </c:pt>
                <c:pt idx="1588">
                  <c:v>44589.289780040483</c:v>
                </c:pt>
                <c:pt idx="1589">
                  <c:v>44616.311451828304</c:v>
                </c:pt>
                <c:pt idx="1590">
                  <c:v>44650.894024575449</c:v>
                </c:pt>
                <c:pt idx="1591">
                  <c:v>44685.476616454012</c:v>
                </c:pt>
                <c:pt idx="1592">
                  <c:v>44720.059091046242</c:v>
                </c:pt>
                <c:pt idx="1593">
                  <c:v>44754.641448353024</c:v>
                </c:pt>
                <c:pt idx="1594">
                  <c:v>44789.223805659807</c:v>
                </c:pt>
                <c:pt idx="1595">
                  <c:v>44823.805947533641</c:v>
                </c:pt>
                <c:pt idx="1596">
                  <c:v>44858.387991245538</c:v>
                </c:pt>
                <c:pt idx="1597">
                  <c:v>44892.97003496439</c:v>
                </c:pt>
                <c:pt idx="1598">
                  <c:v>44927.551863250723</c:v>
                </c:pt>
                <c:pt idx="1599">
                  <c:v>44962.133672398704</c:v>
                </c:pt>
                <c:pt idx="1600">
                  <c:v>44996.71540252307</c:v>
                </c:pt>
                <c:pt idx="1601">
                  <c:v>45031.296898084067</c:v>
                </c:pt>
                <c:pt idx="1602">
                  <c:v>45065.878393644707</c:v>
                </c:pt>
                <c:pt idx="1603">
                  <c:v>45100.45979105062</c:v>
                </c:pt>
                <c:pt idx="1604">
                  <c:v>45135.041169333854</c:v>
                </c:pt>
                <c:pt idx="1605">
                  <c:v>45169.622351299891</c:v>
                </c:pt>
                <c:pt idx="1606">
                  <c:v>45196.642585134883</c:v>
                </c:pt>
                <c:pt idx="1607">
                  <c:v>45223.662818962861</c:v>
                </c:pt>
                <c:pt idx="1608">
                  <c:v>45253.171944688613</c:v>
                </c:pt>
                <c:pt idx="1609">
                  <c:v>45282.681051283507</c:v>
                </c:pt>
                <c:pt idx="1610">
                  <c:v>45312.189942438985</c:v>
                </c:pt>
                <c:pt idx="1611">
                  <c:v>45341.698852724403</c:v>
                </c:pt>
                <c:pt idx="1612">
                  <c:v>45371.207743879524</c:v>
                </c:pt>
                <c:pt idx="1613">
                  <c:v>45399.24627747434</c:v>
                </c:pt>
                <c:pt idx="1614">
                  <c:v>45427.284864360619</c:v>
                </c:pt>
                <c:pt idx="1615">
                  <c:v>45460.482039287177</c:v>
                </c:pt>
                <c:pt idx="1616">
                  <c:v>45493.679195083918</c:v>
                </c:pt>
                <c:pt idx="1617">
                  <c:v>45526.876370003163</c:v>
                </c:pt>
                <c:pt idx="1618">
                  <c:v>45560.073310368411</c:v>
                </c:pt>
                <c:pt idx="1619">
                  <c:v>45593.270171700351</c:v>
                </c:pt>
                <c:pt idx="1620">
                  <c:v>45626.467013910624</c:v>
                </c:pt>
                <c:pt idx="1621">
                  <c:v>45659.663738836462</c:v>
                </c:pt>
                <c:pt idx="1622">
                  <c:v>45692.860365607288</c:v>
                </c:pt>
                <c:pt idx="1623">
                  <c:v>45726.056894223468</c:v>
                </c:pt>
                <c:pt idx="1624">
                  <c:v>45759.253305562626</c:v>
                </c:pt>
                <c:pt idx="1625">
                  <c:v>45787.290886383191</c:v>
                </c:pt>
                <c:pt idx="1626">
                  <c:v>45815.328435869196</c:v>
                </c:pt>
                <c:pt idx="1627">
                  <c:v>45839.918187132833</c:v>
                </c:pt>
                <c:pt idx="1628">
                  <c:v>45864.508036558946</c:v>
                </c:pt>
                <c:pt idx="1629">
                  <c:v>45889.097787829895</c:v>
                </c:pt>
                <c:pt idx="1630">
                  <c:v>45926.480703437614</c:v>
                </c:pt>
                <c:pt idx="1631">
                  <c:v>45963.863672332976</c:v>
                </c:pt>
                <c:pt idx="1632">
                  <c:v>46001.246525278788</c:v>
                </c:pt>
                <c:pt idx="1633">
                  <c:v>46038.130811165989</c:v>
                </c:pt>
                <c:pt idx="1634">
                  <c:v>46066.167821597846</c:v>
                </c:pt>
                <c:pt idx="1635">
                  <c:v>46094.204694127511</c:v>
                </c:pt>
                <c:pt idx="1636">
                  <c:v>46112.646778426082</c:v>
                </c:pt>
                <c:pt idx="1637">
                  <c:v>46131.088843598045</c:v>
                </c:pt>
                <c:pt idx="1638">
                  <c:v>46167.972777637893</c:v>
                </c:pt>
                <c:pt idx="1639">
                  <c:v>46194.991084317859</c:v>
                </c:pt>
                <c:pt idx="1640">
                  <c:v>46222.009329301021</c:v>
                </c:pt>
                <c:pt idx="1641">
                  <c:v>46246.598494165017</c:v>
                </c:pt>
                <c:pt idx="1642">
                  <c:v>46271.187659029012</c:v>
                </c:pt>
                <c:pt idx="1643">
                  <c:v>46295.776725737909</c:v>
                </c:pt>
                <c:pt idx="1644">
                  <c:v>46323.813068593307</c:v>
                </c:pt>
                <c:pt idx="1645">
                  <c:v>46351.849380118969</c:v>
                </c:pt>
                <c:pt idx="1646">
                  <c:v>46388.732766010122</c:v>
                </c:pt>
                <c:pt idx="1647">
                  <c:v>46407.174517596512</c:v>
                </c:pt>
                <c:pt idx="1648">
                  <c:v>46425.616151901362</c:v>
                </c:pt>
                <c:pt idx="1649">
                  <c:v>46462.499322355063</c:v>
                </c:pt>
                <c:pt idx="1650">
                  <c:v>46499.382394660439</c:v>
                </c:pt>
                <c:pt idx="1651">
                  <c:v>46517.823930809645</c:v>
                </c:pt>
                <c:pt idx="1652">
                  <c:v>46536.265447840262</c:v>
                </c:pt>
                <c:pt idx="1653">
                  <c:v>46573.148304708964</c:v>
                </c:pt>
                <c:pt idx="1654">
                  <c:v>46610.031044296076</c:v>
                </c:pt>
                <c:pt idx="1655">
                  <c:v>46646.913685727843</c:v>
                </c:pt>
                <c:pt idx="1656">
                  <c:v>46683.796209885462</c:v>
                </c:pt>
                <c:pt idx="1657">
                  <c:v>46720.67861676179</c:v>
                </c:pt>
                <c:pt idx="1658">
                  <c:v>46748.713837619907</c:v>
                </c:pt>
                <c:pt idx="1659">
                  <c:v>46776.749058478024</c:v>
                </c:pt>
                <c:pt idx="1660">
                  <c:v>46803.766129293355</c:v>
                </c:pt>
                <c:pt idx="1661">
                  <c:v>46830.783138408988</c:v>
                </c:pt>
                <c:pt idx="1662">
                  <c:v>46855.3712069834</c:v>
                </c:pt>
                <c:pt idx="1663">
                  <c:v>46879.959177394383</c:v>
                </c:pt>
                <c:pt idx="1664">
                  <c:v>46904.547226836585</c:v>
                </c:pt>
                <c:pt idx="1665">
                  <c:v>46941.926945671999</c:v>
                </c:pt>
                <c:pt idx="1666">
                  <c:v>46979.306548562534</c:v>
                </c:pt>
                <c:pt idx="1667">
                  <c:v>47016.686204741694</c:v>
                </c:pt>
                <c:pt idx="1668">
                  <c:v>47043.702837370111</c:v>
                </c:pt>
                <c:pt idx="1669">
                  <c:v>47070.719391306047</c:v>
                </c:pt>
                <c:pt idx="1670">
                  <c:v>47100.224663362475</c:v>
                </c:pt>
                <c:pt idx="1671">
                  <c:v>47129.729837270243</c:v>
                </c:pt>
                <c:pt idx="1672">
                  <c:v>47159.234913014727</c:v>
                </c:pt>
                <c:pt idx="1673">
                  <c:v>47188.739969642556</c:v>
                </c:pt>
                <c:pt idx="1674">
                  <c:v>47218.244928114364</c:v>
                </c:pt>
                <c:pt idx="1675">
                  <c:v>47255.623747481048</c:v>
                </c:pt>
                <c:pt idx="1676">
                  <c:v>47293.002397614866</c:v>
                </c:pt>
                <c:pt idx="1677">
                  <c:v>47330.381016421969</c:v>
                </c:pt>
                <c:pt idx="1678">
                  <c:v>47367.759603906015</c:v>
                </c:pt>
                <c:pt idx="1679">
                  <c:v>47405.138106771774</c:v>
                </c:pt>
                <c:pt idx="1680">
                  <c:v>47442.516493693198</c:v>
                </c:pt>
                <c:pt idx="1681">
                  <c:v>47460.956857066099</c:v>
                </c:pt>
                <c:pt idx="1682">
                  <c:v>47479.397239553917</c:v>
                </c:pt>
                <c:pt idx="1683">
                  <c:v>47516.775319338827</c:v>
                </c:pt>
                <c:pt idx="1684">
                  <c:v>47554.153421087183</c:v>
                </c:pt>
                <c:pt idx="1685">
                  <c:v>47591.531384931521</c:v>
                </c:pt>
                <c:pt idx="1686">
                  <c:v>47609.971611898291</c:v>
                </c:pt>
                <c:pt idx="1687">
                  <c:v>47628.411838872373</c:v>
                </c:pt>
                <c:pt idx="1688">
                  <c:v>47656.445113538779</c:v>
                </c:pt>
                <c:pt idx="1689">
                  <c:v>47684.47844149376</c:v>
                </c:pt>
                <c:pt idx="1690">
                  <c:v>47709.065241681281</c:v>
                </c:pt>
                <c:pt idx="1691">
                  <c:v>47733.652041861846</c:v>
                </c:pt>
                <c:pt idx="1692">
                  <c:v>47758.238743892609</c:v>
                </c:pt>
                <c:pt idx="1693">
                  <c:v>47786.271764710706</c:v>
                </c:pt>
                <c:pt idx="1694">
                  <c:v>47814.304754204226</c:v>
                </c:pt>
                <c:pt idx="1695">
                  <c:v>47851.184602655841</c:v>
                </c:pt>
                <c:pt idx="1696">
                  <c:v>47888.064352950925</c:v>
                </c:pt>
                <c:pt idx="1697">
                  <c:v>47924.943985969454</c:v>
                </c:pt>
                <c:pt idx="1698">
                  <c:v>47957.362060188585</c:v>
                </c:pt>
                <c:pt idx="1699">
                  <c:v>47989.780055713753</c:v>
                </c:pt>
                <c:pt idx="1700">
                  <c:v>48022.198006537103</c:v>
                </c:pt>
                <c:pt idx="1701">
                  <c:v>48054.615755255705</c:v>
                </c:pt>
                <c:pt idx="1702">
                  <c:v>48087.033425277557</c:v>
                </c:pt>
                <c:pt idx="1703">
                  <c:v>48105.473025085659</c:v>
                </c:pt>
                <c:pt idx="1704">
                  <c:v>48123.912605766127</c:v>
                </c:pt>
                <c:pt idx="1705">
                  <c:v>48142.352205566916</c:v>
                </c:pt>
                <c:pt idx="1706">
                  <c:v>48160.791688090569</c:v>
                </c:pt>
                <c:pt idx="1707">
                  <c:v>48179.231170621533</c:v>
                </c:pt>
                <c:pt idx="1708">
                  <c:v>48197.670653145542</c:v>
                </c:pt>
                <c:pt idx="1709">
                  <c:v>48224.685060856697</c:v>
                </c:pt>
                <c:pt idx="1710">
                  <c:v>48251.699485562771</c:v>
                </c:pt>
                <c:pt idx="1711">
                  <c:v>48288.578175274793</c:v>
                </c:pt>
                <c:pt idx="1712">
                  <c:v>48315.592459584317</c:v>
                </c:pt>
                <c:pt idx="1713">
                  <c:v>48342.60660350087</c:v>
                </c:pt>
                <c:pt idx="1714">
                  <c:v>48367.192304858843</c:v>
                </c:pt>
                <c:pt idx="1715">
                  <c:v>48391.777888940182</c:v>
                </c:pt>
                <c:pt idx="1716">
                  <c:v>48416.363393984822</c:v>
                </c:pt>
                <c:pt idx="1717">
                  <c:v>48453.738678179208</c:v>
                </c:pt>
                <c:pt idx="1718">
                  <c:v>48491.113909074775</c:v>
                </c:pt>
                <c:pt idx="1719">
                  <c:v>48528.489077334329</c:v>
                </c:pt>
                <c:pt idx="1720">
                  <c:v>48565.864023064816</c:v>
                </c:pt>
                <c:pt idx="1721">
                  <c:v>48603.239022090827</c:v>
                </c:pt>
                <c:pt idx="1722">
                  <c:v>48640.613905183534</c:v>
                </c:pt>
                <c:pt idx="1723">
                  <c:v>48677.491716612611</c:v>
                </c:pt>
                <c:pt idx="1724">
                  <c:v>48714.866430476599</c:v>
                </c:pt>
                <c:pt idx="1725">
                  <c:v>48752.241028407225</c:v>
                </c:pt>
                <c:pt idx="1726">
                  <c:v>48789.615457109983</c:v>
                </c:pt>
                <c:pt idx="1727">
                  <c:v>48816.867105079778</c:v>
                </c:pt>
                <c:pt idx="1728">
                  <c:v>48844.118638793072</c:v>
                </c:pt>
                <c:pt idx="1729">
                  <c:v>48871.370271305001</c:v>
                </c:pt>
                <c:pt idx="1730">
                  <c:v>48889.809110113689</c:v>
                </c:pt>
                <c:pt idx="1731">
                  <c:v>48908.247850757558</c:v>
                </c:pt>
                <c:pt idx="1732">
                  <c:v>48926.686591408383</c:v>
                </c:pt>
                <c:pt idx="1733">
                  <c:v>48945.125332059564</c:v>
                </c:pt>
                <c:pt idx="1734">
                  <c:v>48963.564072710746</c:v>
                </c:pt>
                <c:pt idx="1735">
                  <c:v>48982.002696087999</c:v>
                </c:pt>
                <c:pt idx="1736">
                  <c:v>49018.879863801289</c:v>
                </c:pt>
                <c:pt idx="1737">
                  <c:v>49037.318487178542</c:v>
                </c:pt>
                <c:pt idx="1738">
                  <c:v>49055.757012398586</c:v>
                </c:pt>
                <c:pt idx="1739">
                  <c:v>49074.195537618631</c:v>
                </c:pt>
                <c:pt idx="1740">
                  <c:v>49092.634062838675</c:v>
                </c:pt>
                <c:pt idx="1741">
                  <c:v>49130.007560790436</c:v>
                </c:pt>
                <c:pt idx="1742">
                  <c:v>49167.381112043739</c:v>
                </c:pt>
                <c:pt idx="1743">
                  <c:v>49204.754547363089</c:v>
                </c:pt>
                <c:pt idx="1744">
                  <c:v>49223.19293619458</c:v>
                </c:pt>
                <c:pt idx="1745">
                  <c:v>49241.631207760474</c:v>
                </c:pt>
                <c:pt idx="1746">
                  <c:v>49269.661191811654</c:v>
                </c:pt>
                <c:pt idx="1747">
                  <c:v>49297.690953337915</c:v>
                </c:pt>
                <c:pt idx="1748">
                  <c:v>49316.129224903809</c:v>
                </c:pt>
                <c:pt idx="1749">
                  <c:v>49334.567477355406</c:v>
                </c:pt>
                <c:pt idx="1750">
                  <c:v>49353.00572979969</c:v>
                </c:pt>
                <c:pt idx="1751">
                  <c:v>49371.443864979497</c:v>
                </c:pt>
                <c:pt idx="1752">
                  <c:v>49398.456435004802</c:v>
                </c:pt>
                <c:pt idx="1753">
                  <c:v>49425.469005030107</c:v>
                </c:pt>
                <c:pt idx="1754">
                  <c:v>49459.104473155348</c:v>
                </c:pt>
                <c:pt idx="1755">
                  <c:v>49492.739772052133</c:v>
                </c:pt>
                <c:pt idx="1756">
                  <c:v>49526.375039636718</c:v>
                </c:pt>
                <c:pt idx="1757">
                  <c:v>49560.010222610981</c:v>
                </c:pt>
                <c:pt idx="1758">
                  <c:v>49593.645320974254</c:v>
                </c:pt>
                <c:pt idx="1759">
                  <c:v>49612.083319769677</c:v>
                </c:pt>
                <c:pt idx="1760">
                  <c:v>49630.521220406918</c:v>
                </c:pt>
                <c:pt idx="1761">
                  <c:v>49667.396904417845</c:v>
                </c:pt>
                <c:pt idx="1762">
                  <c:v>49695.425957736494</c:v>
                </c:pt>
                <c:pt idx="1763">
                  <c:v>49723.454873140465</c:v>
                </c:pt>
                <c:pt idx="1764">
                  <c:v>49748.038643366162</c:v>
                </c:pt>
                <c:pt idx="1765">
                  <c:v>49772.622315440894</c:v>
                </c:pt>
                <c:pt idx="1766">
                  <c:v>49797.205870245227</c:v>
                </c:pt>
                <c:pt idx="1767">
                  <c:v>49824.217749026706</c:v>
                </c:pt>
                <c:pt idx="1768">
                  <c:v>49851.229627808185</c:v>
                </c:pt>
                <c:pt idx="1769">
                  <c:v>49888.104782810376</c:v>
                </c:pt>
                <c:pt idx="1770">
                  <c:v>49916.133306466574</c:v>
                </c:pt>
                <c:pt idx="1771">
                  <c:v>49944.161798817171</c:v>
                </c:pt>
                <c:pt idx="1772">
                  <c:v>49968.745040041911</c:v>
                </c:pt>
                <c:pt idx="1773">
                  <c:v>49993.328379417711</c:v>
                </c:pt>
                <c:pt idx="1774">
                  <c:v>50017.911601523563</c:v>
                </c:pt>
                <c:pt idx="1775">
                  <c:v>50045.939786738316</c:v>
                </c:pt>
                <c:pt idx="1776">
                  <c:v>50073.967971956219</c:v>
                </c:pt>
                <c:pt idx="1777">
                  <c:v>50110.8426196621</c:v>
                </c:pt>
                <c:pt idx="1778">
                  <c:v>50129.279953066733</c:v>
                </c:pt>
                <c:pt idx="1779">
                  <c:v>50147.717169209536</c:v>
                </c:pt>
                <c:pt idx="1780">
                  <c:v>50184.591601494431</c:v>
                </c:pt>
                <c:pt idx="1781">
                  <c:v>50221.961915510568</c:v>
                </c:pt>
                <c:pt idx="1782">
                  <c:v>50259.332282825395</c:v>
                </c:pt>
                <c:pt idx="1783">
                  <c:v>50296.702480922351</c:v>
                </c:pt>
                <c:pt idx="1784">
                  <c:v>50321.285214855663</c:v>
                </c:pt>
                <c:pt idx="1785">
                  <c:v>50345.867948781306</c:v>
                </c:pt>
                <c:pt idx="1786">
                  <c:v>50370.450565438587</c:v>
                </c:pt>
                <c:pt idx="1787">
                  <c:v>50404.08349522893</c:v>
                </c:pt>
                <c:pt idx="1788">
                  <c:v>50437.716255794308</c:v>
                </c:pt>
                <c:pt idx="1789">
                  <c:v>50471.349069663491</c:v>
                </c:pt>
                <c:pt idx="1790">
                  <c:v>50504.981714319409</c:v>
                </c:pt>
                <c:pt idx="1791">
                  <c:v>50538.614327660951</c:v>
                </c:pt>
                <c:pt idx="1792">
                  <c:v>50568.113171454861</c:v>
                </c:pt>
                <c:pt idx="1793">
                  <c:v>50597.611996140404</c:v>
                </c:pt>
                <c:pt idx="1794">
                  <c:v>50627.110722659861</c:v>
                </c:pt>
                <c:pt idx="1795">
                  <c:v>50656.609449186632</c:v>
                </c:pt>
                <c:pt idx="1796">
                  <c:v>50686.108058446123</c:v>
                </c:pt>
                <c:pt idx="1797">
                  <c:v>50713.118352652251</c:v>
                </c:pt>
                <c:pt idx="1798">
                  <c:v>50740.128568165601</c:v>
                </c:pt>
                <c:pt idx="1799">
                  <c:v>50758.56515975629</c:v>
                </c:pt>
                <c:pt idx="1800">
                  <c:v>50777.001672296152</c:v>
                </c:pt>
                <c:pt idx="1801">
                  <c:v>50809.413756886417</c:v>
                </c:pt>
                <c:pt idx="1802">
                  <c:v>50841.825841475533</c:v>
                </c:pt>
                <c:pt idx="1803">
                  <c:v>50874.237802650161</c:v>
                </c:pt>
                <c:pt idx="1804">
                  <c:v>50906.649702124843</c:v>
                </c:pt>
                <c:pt idx="1805">
                  <c:v>50939.061478179174</c:v>
                </c:pt>
                <c:pt idx="1806">
                  <c:v>50957.497813509675</c:v>
                </c:pt>
                <c:pt idx="1807">
                  <c:v>50975.934031579782</c:v>
                </c:pt>
                <c:pt idx="1808">
                  <c:v>50994.370268758699</c:v>
                </c:pt>
                <c:pt idx="1809">
                  <c:v>51012.806486828449</c:v>
                </c:pt>
                <c:pt idx="1810">
                  <c:v>51049.678726650687</c:v>
                </c:pt>
                <c:pt idx="1811">
                  <c:v>51068.114846561803</c:v>
                </c:pt>
                <c:pt idx="1812">
                  <c:v>51086.550966472918</c:v>
                </c:pt>
                <c:pt idx="1813">
                  <c:v>51106.986010327724</c:v>
                </c:pt>
                <c:pt idx="1814">
                  <c:v>51127.420955386791</c:v>
                </c:pt>
                <c:pt idx="1815">
                  <c:v>51154.430300775923</c:v>
                </c:pt>
                <c:pt idx="1816">
                  <c:v>51181.439584456559</c:v>
                </c:pt>
                <c:pt idx="1817">
                  <c:v>51206.020965901713</c:v>
                </c:pt>
                <c:pt idx="1818">
                  <c:v>51230.602249195312</c:v>
                </c:pt>
                <c:pt idx="1819">
                  <c:v>51255.18341521328</c:v>
                </c:pt>
                <c:pt idx="1820">
                  <c:v>51283.208889539193</c:v>
                </c:pt>
                <c:pt idx="1821">
                  <c:v>51311.234279254277</c:v>
                </c:pt>
                <c:pt idx="1822">
                  <c:v>51338.243265150653</c:v>
                </c:pt>
                <c:pt idx="1823">
                  <c:v>51365.252329746661</c:v>
                </c:pt>
                <c:pt idx="1824">
                  <c:v>51402.619349915214</c:v>
                </c:pt>
                <c:pt idx="1825">
                  <c:v>51439.986200867861</c:v>
                </c:pt>
                <c:pt idx="1826">
                  <c:v>51477.35302051386</c:v>
                </c:pt>
                <c:pt idx="1827">
                  <c:v>51495.788709579479</c:v>
                </c:pt>
                <c:pt idx="1828">
                  <c:v>51514.224379537343</c:v>
                </c:pt>
                <c:pt idx="1829">
                  <c:v>51551.095542242059</c:v>
                </c:pt>
                <c:pt idx="1830">
                  <c:v>51569.531133148586</c:v>
                </c:pt>
                <c:pt idx="1831">
                  <c:v>51587.966704946906</c:v>
                </c:pt>
                <c:pt idx="1832">
                  <c:v>51624.837633125302</c:v>
                </c:pt>
                <c:pt idx="1833">
                  <c:v>51643.273106764806</c:v>
                </c:pt>
                <c:pt idx="1834">
                  <c:v>51661.708580411621</c:v>
                </c:pt>
                <c:pt idx="1835">
                  <c:v>51698.579312271613</c:v>
                </c:pt>
                <c:pt idx="1836">
                  <c:v>51717.014668644071</c:v>
                </c:pt>
                <c:pt idx="1837">
                  <c:v>51735.450025023842</c:v>
                </c:pt>
                <c:pt idx="1838">
                  <c:v>51772.320541465633</c:v>
                </c:pt>
                <c:pt idx="1839">
                  <c:v>51809.190940633242</c:v>
                </c:pt>
                <c:pt idx="1840">
                  <c:v>51827.626179746665</c:v>
                </c:pt>
                <c:pt idx="1841">
                  <c:v>51846.061320700777</c:v>
                </c:pt>
                <c:pt idx="1842">
                  <c:v>51874.08536598221</c:v>
                </c:pt>
                <c:pt idx="1843">
                  <c:v>51902.109379956004</c:v>
                </c:pt>
                <c:pt idx="1844">
                  <c:v>51926.689411542589</c:v>
                </c:pt>
                <c:pt idx="1845">
                  <c:v>51951.269443129175</c:v>
                </c:pt>
                <c:pt idx="1846">
                  <c:v>51975.849455609423</c:v>
                </c:pt>
                <c:pt idx="1847">
                  <c:v>52003.873162451462</c:v>
                </c:pt>
                <c:pt idx="1848">
                  <c:v>52031.896922603271</c:v>
                </c:pt>
                <c:pt idx="1849">
                  <c:v>52068.766716349135</c:v>
                </c:pt>
                <c:pt idx="1850">
                  <c:v>52105.636392830071</c:v>
                </c:pt>
                <c:pt idx="1851">
                  <c:v>52124.071181993881</c:v>
                </c:pt>
                <c:pt idx="1852">
                  <c:v>52142.505971158404</c:v>
                </c:pt>
                <c:pt idx="1853">
                  <c:v>52170.529254962392</c:v>
                </c:pt>
                <c:pt idx="1854">
                  <c:v>52198.552538770353</c:v>
                </c:pt>
                <c:pt idx="1855">
                  <c:v>52216.987308821779</c:v>
                </c:pt>
                <c:pt idx="1856">
                  <c:v>52235.421961616223</c:v>
                </c:pt>
                <c:pt idx="1857">
                  <c:v>52272.29118814924</c:v>
                </c:pt>
                <c:pt idx="1858">
                  <c:v>52300.314218135587</c:v>
                </c:pt>
                <c:pt idx="1859">
                  <c:v>52328.337163512537</c:v>
                </c:pt>
                <c:pt idx="1860">
                  <c:v>52346.77169904195</c:v>
                </c:pt>
                <c:pt idx="1861">
                  <c:v>52365.206234579033</c:v>
                </c:pt>
                <c:pt idx="1862">
                  <c:v>52383.640770108803</c:v>
                </c:pt>
                <c:pt idx="1863">
                  <c:v>52402.075207478767</c:v>
                </c:pt>
                <c:pt idx="1864">
                  <c:v>52438.943964961865</c:v>
                </c:pt>
                <c:pt idx="1865">
                  <c:v>52457.378402339142</c:v>
                </c:pt>
                <c:pt idx="1866">
                  <c:v>52475.812722444694</c:v>
                </c:pt>
                <c:pt idx="1867">
                  <c:v>52512.681264511266</c:v>
                </c:pt>
                <c:pt idx="1868">
                  <c:v>52540.703648936411</c:v>
                </c:pt>
                <c:pt idx="1869">
                  <c:v>52568.726086674302</c:v>
                </c:pt>
                <c:pt idx="1870">
                  <c:v>52600.985898012004</c:v>
                </c:pt>
                <c:pt idx="1871">
                  <c:v>52633.245709357019</c:v>
                </c:pt>
                <c:pt idx="1872">
                  <c:v>52665.505324381673</c:v>
                </c:pt>
                <c:pt idx="1873">
                  <c:v>52697.764920303052</c:v>
                </c:pt>
                <c:pt idx="1874">
                  <c:v>52730.024418064742</c:v>
                </c:pt>
                <c:pt idx="1875">
                  <c:v>52762.283915826076</c:v>
                </c:pt>
                <c:pt idx="1876">
                  <c:v>52794.543198171523</c:v>
                </c:pt>
                <c:pt idx="1877">
                  <c:v>52826.802480509657</c:v>
                </c:pt>
                <c:pt idx="1878">
                  <c:v>52859.209638731882</c:v>
                </c:pt>
                <c:pt idx="1879">
                  <c:v>52891.616735246251</c:v>
                </c:pt>
                <c:pt idx="1880">
                  <c:v>52924.023770050655</c:v>
                </c:pt>
                <c:pt idx="1881">
                  <c:v>52956.430743146433</c:v>
                </c:pt>
                <c:pt idx="1882">
                  <c:v>52988.837654533781</c:v>
                </c:pt>
                <c:pt idx="1883">
                  <c:v>53007.271268431192</c:v>
                </c:pt>
                <c:pt idx="1884">
                  <c:v>53025.704863231978</c:v>
                </c:pt>
                <c:pt idx="1885">
                  <c:v>53053.726050445242</c:v>
                </c:pt>
                <c:pt idx="1886">
                  <c:v>53081.747153057913</c:v>
                </c:pt>
                <c:pt idx="1887">
                  <c:v>53118.614108124559</c:v>
                </c:pt>
                <c:pt idx="1888">
                  <c:v>53146.635126129608</c:v>
                </c:pt>
                <c:pt idx="1889">
                  <c:v>53174.65611283607</c:v>
                </c:pt>
                <c:pt idx="1890">
                  <c:v>53199.233913799668</c:v>
                </c:pt>
                <c:pt idx="1891">
                  <c:v>53223.811812916116</c:v>
                </c:pt>
                <c:pt idx="1892">
                  <c:v>53248.389613879357</c:v>
                </c:pt>
                <c:pt idx="1893">
                  <c:v>53285.750463583528</c:v>
                </c:pt>
                <c:pt idx="1894">
                  <c:v>53323.111313286121</c:v>
                </c:pt>
                <c:pt idx="1895">
                  <c:v>53360.472047089897</c:v>
                </c:pt>
                <c:pt idx="1896">
                  <c:v>53380.903089376632</c:v>
                </c:pt>
                <c:pt idx="1897">
                  <c:v>53401.334116212784</c:v>
                </c:pt>
                <c:pt idx="1898">
                  <c:v>53429.354648596098</c:v>
                </c:pt>
                <c:pt idx="1899">
                  <c:v>53457.375011768119</c:v>
                </c:pt>
                <c:pt idx="1900">
                  <c:v>53477.806023158992</c:v>
                </c:pt>
                <c:pt idx="1901">
                  <c:v>53498.237133348819</c:v>
                </c:pt>
                <c:pt idx="1902">
                  <c:v>53526.257465229421</c:v>
                </c:pt>
                <c:pt idx="1903">
                  <c:v>53554.277850420411</c:v>
                </c:pt>
                <c:pt idx="1904">
                  <c:v>53574.708846363952</c:v>
                </c:pt>
                <c:pt idx="1905">
                  <c:v>53595.139842309334</c:v>
                </c:pt>
                <c:pt idx="1906">
                  <c:v>53623.160111600424</c:v>
                </c:pt>
                <c:pt idx="1907">
                  <c:v>53651.180434208283</c:v>
                </c:pt>
                <c:pt idx="1908">
                  <c:v>53688.046554661429</c:v>
                </c:pt>
                <c:pt idx="1909">
                  <c:v>53724.912557854608</c:v>
                </c:pt>
                <c:pt idx="1910">
                  <c:v>53743.345549901787</c:v>
                </c:pt>
                <c:pt idx="1911">
                  <c:v>53761.778541949323</c:v>
                </c:pt>
                <c:pt idx="1912">
                  <c:v>53798.644348828326</c:v>
                </c:pt>
                <c:pt idx="1913">
                  <c:v>53835.510019349094</c:v>
                </c:pt>
                <c:pt idx="1914">
                  <c:v>53872.375591708864</c:v>
                </c:pt>
                <c:pt idx="1915">
                  <c:v>53890.808368335842</c:v>
                </c:pt>
                <c:pt idx="1916">
                  <c:v>53909.241144970132</c:v>
                </c:pt>
                <c:pt idx="1917">
                  <c:v>53946.106501917355</c:v>
                </c:pt>
                <c:pt idx="1918">
                  <c:v>53982.971760695538</c:v>
                </c:pt>
                <c:pt idx="1919">
                  <c:v>54019.836883124823</c:v>
                </c:pt>
                <c:pt idx="1920">
                  <c:v>54038.269463437064</c:v>
                </c:pt>
                <c:pt idx="1921">
                  <c:v>54056.701926497924</c:v>
                </c:pt>
                <c:pt idx="1922">
                  <c:v>54084.721020608449</c:v>
                </c:pt>
                <c:pt idx="1923">
                  <c:v>54112.74008342834</c:v>
                </c:pt>
                <c:pt idx="1924">
                  <c:v>54139.744051867419</c:v>
                </c:pt>
                <c:pt idx="1925">
                  <c:v>54166.747896876484</c:v>
                </c:pt>
                <c:pt idx="1926">
                  <c:v>54203.612588472752</c:v>
                </c:pt>
                <c:pt idx="1927">
                  <c:v>54231.631375461424</c:v>
                </c:pt>
                <c:pt idx="1928">
                  <c:v>54259.650131162227</c:v>
                </c:pt>
                <c:pt idx="1929">
                  <c:v>54296.514588242098</c:v>
                </c:pt>
                <c:pt idx="1930">
                  <c:v>54314.946816785516</c:v>
                </c:pt>
                <c:pt idx="1931">
                  <c:v>54333.379045328933</c:v>
                </c:pt>
                <c:pt idx="1932">
                  <c:v>54370.243286989396</c:v>
                </c:pt>
                <c:pt idx="1933">
                  <c:v>54407.601059649336</c:v>
                </c:pt>
                <c:pt idx="1934">
                  <c:v>54444.958885624212</c:v>
                </c:pt>
                <c:pt idx="1935">
                  <c:v>54482.316595707256</c:v>
                </c:pt>
                <c:pt idx="1936">
                  <c:v>54519.180545578238</c:v>
                </c:pt>
                <c:pt idx="1937">
                  <c:v>54556.044397280391</c:v>
                </c:pt>
                <c:pt idx="1938">
                  <c:v>54592.908131732445</c:v>
                </c:pt>
                <c:pt idx="1939">
                  <c:v>54630.265365487867</c:v>
                </c:pt>
                <c:pt idx="1940">
                  <c:v>54667.622430043528</c:v>
                </c:pt>
                <c:pt idx="1941">
                  <c:v>54704.97946330822</c:v>
                </c:pt>
                <c:pt idx="1942">
                  <c:v>54723.41118463935</c:v>
                </c:pt>
                <c:pt idx="1943">
                  <c:v>54741.842905970479</c:v>
                </c:pt>
                <c:pt idx="1944">
                  <c:v>54768.84568332044</c:v>
                </c:pt>
                <c:pt idx="1945">
                  <c:v>54795.848460670401</c:v>
                </c:pt>
                <c:pt idx="1946">
                  <c:v>54833.205102212494</c:v>
                </c:pt>
                <c:pt idx="1947">
                  <c:v>54870.561659155617</c:v>
                </c:pt>
                <c:pt idx="1948">
                  <c:v>54907.918131499013</c:v>
                </c:pt>
                <c:pt idx="1949">
                  <c:v>54944.781124231762</c:v>
                </c:pt>
                <c:pt idx="1950">
                  <c:v>54971.783665526244</c:v>
                </c:pt>
                <c:pt idx="1951">
                  <c:v>54998.786066421279</c:v>
                </c:pt>
                <c:pt idx="1952">
                  <c:v>55017.217474172525</c:v>
                </c:pt>
                <c:pt idx="1953">
                  <c:v>55035.648862830385</c:v>
                </c:pt>
                <c:pt idx="1954">
                  <c:v>55073.004858849388</c:v>
                </c:pt>
                <c:pt idx="1955">
                  <c:v>55110.360770268999</c:v>
                </c:pt>
                <c:pt idx="1956">
                  <c:v>55147.716565799201</c:v>
                </c:pt>
                <c:pt idx="1957">
                  <c:v>55185.07227673434</c:v>
                </c:pt>
                <c:pt idx="1958">
                  <c:v>55222.42790306182</c:v>
                </c:pt>
                <c:pt idx="1959">
                  <c:v>55259.783466831213</c:v>
                </c:pt>
                <c:pt idx="1960">
                  <c:v>55284.358300850632</c:v>
                </c:pt>
                <c:pt idx="1961">
                  <c:v>55308.933134870051</c:v>
                </c:pt>
                <c:pt idx="1962">
                  <c:v>55333.507851635499</c:v>
                </c:pt>
                <c:pt idx="1963">
                  <c:v>55360.50978041959</c:v>
                </c:pt>
                <c:pt idx="1964">
                  <c:v>55387.511568808724</c:v>
                </c:pt>
                <c:pt idx="1965">
                  <c:v>55415.527902345704</c:v>
                </c:pt>
                <c:pt idx="1966">
                  <c:v>55443.544066683411</c:v>
                </c:pt>
                <c:pt idx="1967">
                  <c:v>55480.405886883884</c:v>
                </c:pt>
                <c:pt idx="1968">
                  <c:v>55517.267589837553</c:v>
                </c:pt>
                <c:pt idx="1969">
                  <c:v>55535.698392229562</c:v>
                </c:pt>
                <c:pt idx="1970">
                  <c:v>55554.129194628884</c:v>
                </c:pt>
                <c:pt idx="1971">
                  <c:v>55572.559997020893</c:v>
                </c:pt>
                <c:pt idx="1972">
                  <c:v>55590.990682166317</c:v>
                </c:pt>
                <c:pt idx="1973">
                  <c:v>55627.852052450558</c:v>
                </c:pt>
                <c:pt idx="1974">
                  <c:v>55646.282737596688</c:v>
                </c:pt>
                <c:pt idx="1975">
                  <c:v>55664.713324579701</c:v>
                </c:pt>
                <c:pt idx="1976">
                  <c:v>55702.067490673078</c:v>
                </c:pt>
                <c:pt idx="1977">
                  <c:v>55739.421487567568</c:v>
                </c:pt>
                <c:pt idx="1978">
                  <c:v>55776.775453181326</c:v>
                </c:pt>
                <c:pt idx="1979">
                  <c:v>55803.776550378447</c:v>
                </c:pt>
                <c:pt idx="1980">
                  <c:v>55830.777602828704</c:v>
                </c:pt>
                <c:pt idx="1981">
                  <c:v>55867.638405952857</c:v>
                </c:pt>
                <c:pt idx="1982">
                  <c:v>55895.653533056167</c:v>
                </c:pt>
                <c:pt idx="1983">
                  <c:v>55923.668713479914</c:v>
                </c:pt>
                <c:pt idx="1984">
                  <c:v>55942.099046867093</c:v>
                </c:pt>
                <c:pt idx="1985">
                  <c:v>55960.529380254273</c:v>
                </c:pt>
                <c:pt idx="1986">
                  <c:v>55988.544391478667</c:v>
                </c:pt>
                <c:pt idx="1987">
                  <c:v>56016.559318105901</c:v>
                </c:pt>
                <c:pt idx="1988">
                  <c:v>56041.132900537435</c:v>
                </c:pt>
                <c:pt idx="1989">
                  <c:v>56065.706463887313</c:v>
                </c:pt>
                <c:pt idx="1990">
                  <c:v>56090.280027229877</c:v>
                </c:pt>
                <c:pt idx="1991">
                  <c:v>56118.294731337126</c:v>
                </c:pt>
                <c:pt idx="1992">
                  <c:v>56146.309319570428</c:v>
                </c:pt>
                <c:pt idx="1993">
                  <c:v>56164.739399371945</c:v>
                </c:pt>
                <c:pt idx="1994">
                  <c:v>56183.169479173463</c:v>
                </c:pt>
                <c:pt idx="1995">
                  <c:v>56220.029442451363</c:v>
                </c:pt>
                <c:pt idx="1996">
                  <c:v>56240.456131207502</c:v>
                </c:pt>
                <c:pt idx="1997">
                  <c:v>56260.882721159694</c:v>
                </c:pt>
                <c:pt idx="1998">
                  <c:v>56294.670972660191</c:v>
                </c:pt>
                <c:pt idx="1999">
                  <c:v>56328.459106909817</c:v>
                </c:pt>
                <c:pt idx="2000">
                  <c:v>56362.247123908761</c:v>
                </c:pt>
                <c:pt idx="2001">
                  <c:v>56396.035140907348</c:v>
                </c:pt>
                <c:pt idx="2002">
                  <c:v>56429.822961580132</c:v>
                </c:pt>
                <c:pt idx="2003">
                  <c:v>56463.610763172757</c:v>
                </c:pt>
                <c:pt idx="2004">
                  <c:v>56497.3983684388</c:v>
                </c:pt>
                <c:pt idx="2005">
                  <c:v>56531.185954610584</c:v>
                </c:pt>
                <c:pt idx="2006">
                  <c:v>56564.97342354642</c:v>
                </c:pt>
                <c:pt idx="2007">
                  <c:v>56598.760911562371</c:v>
                </c:pt>
                <c:pt idx="2008">
                  <c:v>56632.548184164516</c:v>
                </c:pt>
                <c:pt idx="2009">
                  <c:v>56666.335339524201</c:v>
                </c:pt>
                <c:pt idx="2010">
                  <c:v>56693.334684058966</c:v>
                </c:pt>
                <c:pt idx="2011">
                  <c:v>56720.333949915679</c:v>
                </c:pt>
                <c:pt idx="2012">
                  <c:v>56744.906318958834</c:v>
                </c:pt>
                <c:pt idx="2013">
                  <c:v>56769.478668915282</c:v>
                </c:pt>
                <c:pt idx="2014">
                  <c:v>56794.050939795306</c:v>
                </c:pt>
                <c:pt idx="2015">
                  <c:v>56821.050003527489</c:v>
                </c:pt>
                <c:pt idx="2016">
                  <c:v>56848.049067264386</c:v>
                </c:pt>
                <c:pt idx="2017">
                  <c:v>56868.474539530311</c:v>
                </c:pt>
                <c:pt idx="2018">
                  <c:v>56888.899912994115</c:v>
                </c:pt>
                <c:pt idx="2019">
                  <c:v>56915.898853297025</c:v>
                </c:pt>
                <c:pt idx="2020">
                  <c:v>56942.897670161008</c:v>
                </c:pt>
                <c:pt idx="2021">
                  <c:v>56963.323059064613</c:v>
                </c:pt>
                <c:pt idx="2022">
                  <c:v>56983.748463406198</c:v>
                </c:pt>
                <c:pt idx="2023">
                  <c:v>57004.173867745943</c:v>
                </c:pt>
                <c:pt idx="2024">
                  <c:v>57024.599173287868</c:v>
                </c:pt>
                <c:pt idx="2025">
                  <c:v>57065.449799805305</c:v>
                </c:pt>
                <c:pt idx="2026">
                  <c:v>57092.448510207956</c:v>
                </c:pt>
                <c:pt idx="2027">
                  <c:v>57119.447158899995</c:v>
                </c:pt>
                <c:pt idx="2028">
                  <c:v>57144.019132578433</c:v>
                </c:pt>
                <c:pt idx="2029">
                  <c:v>57168.59100809419</c:v>
                </c:pt>
                <c:pt idx="2030">
                  <c:v>57193.162864520469</c:v>
                </c:pt>
                <c:pt idx="2031">
                  <c:v>57228.178322063992</c:v>
                </c:pt>
                <c:pt idx="2032">
                  <c:v>57263.193801650857</c:v>
                </c:pt>
                <c:pt idx="2033">
                  <c:v>57298.209196637217</c:v>
                </c:pt>
                <c:pt idx="2034">
                  <c:v>57333.224422427586</c:v>
                </c:pt>
                <c:pt idx="2035">
                  <c:v>57368.239563622483</c:v>
                </c:pt>
                <c:pt idx="2036">
                  <c:v>57403.254726861102</c:v>
                </c:pt>
                <c:pt idx="2037">
                  <c:v>57438.269752179294</c:v>
                </c:pt>
                <c:pt idx="2038">
                  <c:v>57473.284746223093</c:v>
                </c:pt>
                <c:pt idx="2039">
                  <c:v>57493.709496005715</c:v>
                </c:pt>
                <c:pt idx="2040">
                  <c:v>57514.134344587546</c:v>
                </c:pt>
                <c:pt idx="2041">
                  <c:v>57550.991507531275</c:v>
                </c:pt>
                <c:pt idx="2042">
                  <c:v>57587.848572312054</c:v>
                </c:pt>
                <c:pt idx="2043">
                  <c:v>57624.705538929535</c:v>
                </c:pt>
                <c:pt idx="2044">
                  <c:v>57661.562388304308</c:v>
                </c:pt>
                <c:pt idx="2045">
                  <c:v>57679.990862069884</c:v>
                </c:pt>
                <c:pt idx="2046">
                  <c:v>57698.419218586096</c:v>
                </c:pt>
                <c:pt idx="2047">
                  <c:v>57725.416923073484</c:v>
                </c:pt>
                <c:pt idx="2048">
                  <c:v>57752.414565842475</c:v>
                </c:pt>
                <c:pt idx="2049">
                  <c:v>57770.842843289072</c:v>
                </c:pt>
                <c:pt idx="2050">
                  <c:v>57789.271120734957</c:v>
                </c:pt>
                <c:pt idx="2051">
                  <c:v>57807.699398173885</c:v>
                </c:pt>
                <c:pt idx="2052">
                  <c:v>57826.127558370237</c:v>
                </c:pt>
                <c:pt idx="2053">
                  <c:v>57862.98379968643</c:v>
                </c:pt>
                <c:pt idx="2054">
                  <c:v>57889.981161657626</c:v>
                </c:pt>
                <c:pt idx="2055">
                  <c:v>57916.978461908337</c:v>
                </c:pt>
                <c:pt idx="2056">
                  <c:v>57935.406543028359</c:v>
                </c:pt>
                <c:pt idx="2057">
                  <c:v>57953.834525991733</c:v>
                </c:pt>
                <c:pt idx="2058">
                  <c:v>57986.231111024907</c:v>
                </c:pt>
                <c:pt idx="2059">
                  <c:v>58018.627651310497</c:v>
                </c:pt>
                <c:pt idx="2060">
                  <c:v>58051.024051199711</c:v>
                </c:pt>
                <c:pt idx="2061">
                  <c:v>58083.420389367988</c:v>
                </c:pt>
                <c:pt idx="2062">
                  <c:v>58115.816587139932</c:v>
                </c:pt>
                <c:pt idx="2063">
                  <c:v>58140.387033851053</c:v>
                </c:pt>
                <c:pt idx="2064">
                  <c:v>58164.957363311682</c:v>
                </c:pt>
                <c:pt idx="2065">
                  <c:v>58189.527692779622</c:v>
                </c:pt>
                <c:pt idx="2066">
                  <c:v>58225.523191049979</c:v>
                </c:pt>
                <c:pt idx="2067">
                  <c:v>58261.518565888786</c:v>
                </c:pt>
                <c:pt idx="2068">
                  <c:v>58297.513879010927</c:v>
                </c:pt>
                <c:pt idx="2069">
                  <c:v>58333.509130418875</c:v>
                </c:pt>
                <c:pt idx="2070">
                  <c:v>58369.504179710835</c:v>
                </c:pt>
                <c:pt idx="2071">
                  <c:v>58405.499167292546</c:v>
                </c:pt>
                <c:pt idx="2072">
                  <c:v>58433.140325084496</c:v>
                </c:pt>
                <c:pt idx="2073">
                  <c:v>58460.781463787738</c:v>
                </c:pt>
                <c:pt idx="2074">
                  <c:v>58488.422406165446</c:v>
                </c:pt>
                <c:pt idx="2075">
                  <c:v>58516.0634467134</c:v>
                </c:pt>
                <c:pt idx="2076">
                  <c:v>58552.058013091671</c:v>
                </c:pt>
                <c:pt idx="2077">
                  <c:v>58588.052377356849</c:v>
                </c:pt>
                <c:pt idx="2078">
                  <c:v>58624.046758592747</c:v>
                </c:pt>
                <c:pt idx="2079">
                  <c:v>58660.040999426856</c:v>
                </c:pt>
                <c:pt idx="2080">
                  <c:v>58696.035116834035</c:v>
                </c:pt>
                <c:pt idx="2081">
                  <c:v>58732.02917252628</c:v>
                </c:pt>
                <c:pt idx="2082">
                  <c:v>58756.598596733194</c:v>
                </c:pt>
                <c:pt idx="2083">
                  <c:v>58781.167805525605</c:v>
                </c:pt>
                <c:pt idx="2084">
                  <c:v>58805.737112480405</c:v>
                </c:pt>
                <c:pt idx="2085">
                  <c:v>58832.73240855513</c:v>
                </c:pt>
                <c:pt idx="2086">
                  <c:v>58859.727642909347</c:v>
                </c:pt>
                <c:pt idx="2087">
                  <c:v>58896.581269327857</c:v>
                </c:pt>
                <c:pt idx="2088">
                  <c:v>58928.975401207368</c:v>
                </c:pt>
                <c:pt idx="2089">
                  <c:v>58961.369392691173</c:v>
                </c:pt>
                <c:pt idx="2090">
                  <c:v>58993.763401149314</c:v>
                </c:pt>
                <c:pt idx="2091">
                  <c:v>59026.157207494405</c:v>
                </c:pt>
                <c:pt idx="2092">
                  <c:v>59058.551013839497</c:v>
                </c:pt>
                <c:pt idx="2093">
                  <c:v>59090.797472053579</c:v>
                </c:pt>
                <c:pt idx="2094">
                  <c:v>59123.043930274616</c:v>
                </c:pt>
                <c:pt idx="2095">
                  <c:v>59155.290388488342</c:v>
                </c:pt>
                <c:pt idx="2096">
                  <c:v>59187.536631293966</c:v>
                </c:pt>
                <c:pt idx="2097">
                  <c:v>59219.78287409959</c:v>
                </c:pt>
                <c:pt idx="2098">
                  <c:v>59252.028999652503</c:v>
                </c:pt>
                <c:pt idx="2099">
                  <c:v>59284.275027042815</c:v>
                </c:pt>
                <c:pt idx="2100">
                  <c:v>59316.52093718823</c:v>
                </c:pt>
                <c:pt idx="2101">
                  <c:v>59352.513139927374</c:v>
                </c:pt>
                <c:pt idx="2102">
                  <c:v>59388.505202267428</c:v>
                </c:pt>
                <c:pt idx="2103">
                  <c:v>59424.497202894025</c:v>
                </c:pt>
                <c:pt idx="2104">
                  <c:v>59442.92329897821</c:v>
                </c:pt>
                <c:pt idx="2105">
                  <c:v>59461.349375978789</c:v>
                </c:pt>
                <c:pt idx="2106">
                  <c:v>59479.775452979367</c:v>
                </c:pt>
                <c:pt idx="2107">
                  <c:v>59498.201431817412</c:v>
                </c:pt>
                <c:pt idx="2108">
                  <c:v>59516.627410655456</c:v>
                </c:pt>
                <c:pt idx="2109">
                  <c:v>59535.053389500812</c:v>
                </c:pt>
                <c:pt idx="2110">
                  <c:v>59571.905131761494</c:v>
                </c:pt>
                <c:pt idx="2111">
                  <c:v>59590.331012444338</c:v>
                </c:pt>
                <c:pt idx="2112">
                  <c:v>59608.756874029619</c:v>
                </c:pt>
                <c:pt idx="2113">
                  <c:v>59627.182735614901</c:v>
                </c:pt>
                <c:pt idx="2114">
                  <c:v>59645.608499044902</c:v>
                </c:pt>
                <c:pt idx="2115">
                  <c:v>59681.599657276296</c:v>
                </c:pt>
                <c:pt idx="2116">
                  <c:v>59717.590815505391</c:v>
                </c:pt>
                <c:pt idx="2117">
                  <c:v>59753.581709918923</c:v>
                </c:pt>
                <c:pt idx="2118">
                  <c:v>59772.007375186346</c:v>
                </c:pt>
                <c:pt idx="2119">
                  <c:v>59790.432961381761</c:v>
                </c:pt>
                <c:pt idx="2120">
                  <c:v>59831.273775751077</c:v>
                </c:pt>
                <c:pt idx="2121">
                  <c:v>59859.280180577291</c:v>
                </c:pt>
                <c:pt idx="2122">
                  <c:v>59887.2866387252</c:v>
                </c:pt>
                <c:pt idx="2123">
                  <c:v>59920.452521547551</c:v>
                </c:pt>
                <c:pt idx="2124">
                  <c:v>59953.618385279027</c:v>
                </c:pt>
                <c:pt idx="2125">
                  <c:v>59986.784131757682</c:v>
                </c:pt>
                <c:pt idx="2126">
                  <c:v>60019.949780074123</c:v>
                </c:pt>
                <c:pt idx="2127">
                  <c:v>60053.115330234963</c:v>
                </c:pt>
                <c:pt idx="2128">
                  <c:v>60086.280861305691</c:v>
                </c:pt>
                <c:pt idx="2129">
                  <c:v>60119.44619605122</c:v>
                </c:pt>
                <c:pt idx="2130">
                  <c:v>60152.611511706811</c:v>
                </c:pt>
                <c:pt idx="2131">
                  <c:v>60185.776729199766</c:v>
                </c:pt>
                <c:pt idx="2132">
                  <c:v>60218.941848537404</c:v>
                </c:pt>
                <c:pt idx="2133">
                  <c:v>60256.282441046911</c:v>
                </c:pt>
                <c:pt idx="2134">
                  <c:v>60293.623002279433</c:v>
                </c:pt>
                <c:pt idx="2135">
                  <c:v>60330.963447643109</c:v>
                </c:pt>
                <c:pt idx="2136">
                  <c:v>60367.813232117049</c:v>
                </c:pt>
                <c:pt idx="2137">
                  <c:v>60404.662918428461</c:v>
                </c:pt>
                <c:pt idx="2138">
                  <c:v>60431.654844921221</c:v>
                </c:pt>
                <c:pt idx="2139">
                  <c:v>60458.646709700522</c:v>
                </c:pt>
                <c:pt idx="2140">
                  <c:v>60483.213036354733</c:v>
                </c:pt>
                <c:pt idx="2141">
                  <c:v>60507.779363016256</c:v>
                </c:pt>
                <c:pt idx="2142">
                  <c:v>60532.345591515637</c:v>
                </c:pt>
                <c:pt idx="2143">
                  <c:v>60560.350398209463</c:v>
                </c:pt>
                <c:pt idx="2144">
                  <c:v>60588.355035713226</c:v>
                </c:pt>
                <c:pt idx="2145">
                  <c:v>60624.343817953144</c:v>
                </c:pt>
                <c:pt idx="2146">
                  <c:v>60660.332538474824</c:v>
                </c:pt>
                <c:pt idx="2147">
                  <c:v>60696.321056889989</c:v>
                </c:pt>
                <c:pt idx="2148">
                  <c:v>60733.169938824103</c:v>
                </c:pt>
                <c:pt idx="2149">
                  <c:v>60770.01872259537</c:v>
                </c:pt>
                <c:pt idx="2150">
                  <c:v>60788.443114484486</c:v>
                </c:pt>
                <c:pt idx="2151">
                  <c:v>60806.867487278112</c:v>
                </c:pt>
                <c:pt idx="2152">
                  <c:v>60843.716036553771</c:v>
                </c:pt>
                <c:pt idx="2153">
                  <c:v>60868.281656994288</c:v>
                </c:pt>
                <c:pt idx="2154">
                  <c:v>60892.847337420542</c:v>
                </c:pt>
                <c:pt idx="2155">
                  <c:v>60917.412840609519</c:v>
                </c:pt>
                <c:pt idx="2156">
                  <c:v>60954.751252045869</c:v>
                </c:pt>
                <c:pt idx="2157">
                  <c:v>60992.089632207702</c:v>
                </c:pt>
                <c:pt idx="2158">
                  <c:v>61029.427874446927</c:v>
                </c:pt>
                <c:pt idx="2159">
                  <c:v>61053.993320371737</c:v>
                </c:pt>
                <c:pt idx="2160">
                  <c:v>61078.558649053521</c:v>
                </c:pt>
                <c:pt idx="2161">
                  <c:v>61103.123879572129</c:v>
                </c:pt>
                <c:pt idx="2162">
                  <c:v>61131.127395269141</c:v>
                </c:pt>
                <c:pt idx="2163">
                  <c:v>61159.130773041717</c:v>
                </c:pt>
                <c:pt idx="2164">
                  <c:v>61183.695965386898</c:v>
                </c:pt>
                <c:pt idx="2165">
                  <c:v>61208.261078655712</c:v>
                </c:pt>
                <c:pt idx="2166">
                  <c:v>61232.82617283758</c:v>
                </c:pt>
                <c:pt idx="2167">
                  <c:v>61259.816425337529</c:v>
                </c:pt>
                <c:pt idx="2168">
                  <c:v>61286.80669480584</c:v>
                </c:pt>
                <c:pt idx="2169">
                  <c:v>61305.230402285109</c:v>
                </c:pt>
                <c:pt idx="2170">
                  <c:v>61323.654090670541</c:v>
                </c:pt>
                <c:pt idx="2171">
                  <c:v>61360.991295703956</c:v>
                </c:pt>
                <c:pt idx="2172">
                  <c:v>61398.32852279066</c:v>
                </c:pt>
                <c:pt idx="2173">
                  <c:v>61435.665527361052</c:v>
                </c:pt>
                <c:pt idx="2174">
                  <c:v>61462.655560773463</c:v>
                </c:pt>
                <c:pt idx="2175">
                  <c:v>61489.645515497752</c:v>
                </c:pt>
                <c:pt idx="2176">
                  <c:v>61526.492461464542</c:v>
                </c:pt>
                <c:pt idx="2177">
                  <c:v>61563.339309260984</c:v>
                </c:pt>
                <c:pt idx="2178">
                  <c:v>61600.186039822758</c:v>
                </c:pt>
                <c:pt idx="2179">
                  <c:v>61628.188380391199</c:v>
                </c:pt>
                <c:pt idx="2180">
                  <c:v>61656.190636368381</c:v>
                </c:pt>
                <c:pt idx="2181">
                  <c:v>61693.037113339531</c:v>
                </c:pt>
                <c:pt idx="2182">
                  <c:v>61730.373303224427</c:v>
                </c:pt>
                <c:pt idx="2183">
                  <c:v>61767.709461840677</c:v>
                </c:pt>
                <c:pt idx="2184">
                  <c:v>61805.045451268314</c:v>
                </c:pt>
                <c:pt idx="2185">
                  <c:v>61842.381271504419</c:v>
                </c:pt>
                <c:pt idx="2186">
                  <c:v>61879.717145072304</c:v>
                </c:pt>
                <c:pt idx="2187">
                  <c:v>61917.052902775868</c:v>
                </c:pt>
                <c:pt idx="2188">
                  <c:v>61941.616922651265</c:v>
                </c:pt>
                <c:pt idx="2189">
                  <c:v>61966.180825280047</c:v>
                </c:pt>
                <c:pt idx="2190">
                  <c:v>61990.744845156158</c:v>
                </c:pt>
                <c:pt idx="2191">
                  <c:v>62018.74630851335</c:v>
                </c:pt>
                <c:pt idx="2192">
                  <c:v>62046.747878524031</c:v>
                </c:pt>
                <c:pt idx="2193">
                  <c:v>62065.170708019294</c:v>
                </c:pt>
                <c:pt idx="2194">
                  <c:v>62083.593556604756</c:v>
                </c:pt>
                <c:pt idx="2195">
                  <c:v>62110.582505394748</c:v>
                </c:pt>
                <c:pt idx="2196">
                  <c:v>62137.571392472892</c:v>
                </c:pt>
                <c:pt idx="2197">
                  <c:v>62174.416776068319</c:v>
                </c:pt>
                <c:pt idx="2198">
                  <c:v>62192.839526489428</c:v>
                </c:pt>
                <c:pt idx="2199">
                  <c:v>62211.262159664184</c:v>
                </c:pt>
                <c:pt idx="2200">
                  <c:v>62229.684792831271</c:v>
                </c:pt>
                <c:pt idx="2201">
                  <c:v>62248.10742600567</c:v>
                </c:pt>
                <c:pt idx="2202">
                  <c:v>62275.096032289119</c:v>
                </c:pt>
                <c:pt idx="2203">
                  <c:v>62302.084498164717</c:v>
                </c:pt>
                <c:pt idx="2204">
                  <c:v>62338.929489111782</c:v>
                </c:pt>
                <c:pt idx="2205">
                  <c:v>62357.352024122127</c:v>
                </c:pt>
                <c:pt idx="2206">
                  <c:v>62375.774460968431</c:v>
                </c:pt>
                <c:pt idx="2207">
                  <c:v>62402.762646048242</c:v>
                </c:pt>
                <c:pt idx="2208">
                  <c:v>62429.750909813891</c:v>
                </c:pt>
                <c:pt idx="2209">
                  <c:v>62459.226573183259</c:v>
                </c:pt>
                <c:pt idx="2210">
                  <c:v>62488.702334716632</c:v>
                </c:pt>
                <c:pt idx="2211">
                  <c:v>62518.177899922011</c:v>
                </c:pt>
                <c:pt idx="2212">
                  <c:v>62547.653446044307</c:v>
                </c:pt>
                <c:pt idx="2213">
                  <c:v>62577.128894002912</c:v>
                </c:pt>
                <c:pt idx="2214">
                  <c:v>62604.116736572149</c:v>
                </c:pt>
                <c:pt idx="2215">
                  <c:v>62631.104438734787</c:v>
                </c:pt>
                <c:pt idx="2216">
                  <c:v>62660.579709455575</c:v>
                </c:pt>
                <c:pt idx="2217">
                  <c:v>62690.054961093447</c:v>
                </c:pt>
                <c:pt idx="2218">
                  <c:v>62719.530095484297</c:v>
                </c:pt>
                <c:pt idx="2219">
                  <c:v>62749.005150794168</c:v>
                </c:pt>
                <c:pt idx="2220">
                  <c:v>62778.48016794624</c:v>
                </c:pt>
                <c:pt idx="2221">
                  <c:v>62806.4798199086</c:v>
                </c:pt>
                <c:pt idx="2222">
                  <c:v>62834.479333949726</c:v>
                </c:pt>
                <c:pt idx="2223">
                  <c:v>62861.46667663072</c:v>
                </c:pt>
                <c:pt idx="2224">
                  <c:v>62888.45387891568</c:v>
                </c:pt>
                <c:pt idx="2225">
                  <c:v>62925.78632094527</c:v>
                </c:pt>
                <c:pt idx="2226">
                  <c:v>62963.118816298993</c:v>
                </c:pt>
                <c:pt idx="2227">
                  <c:v>63000.451057879058</c:v>
                </c:pt>
                <c:pt idx="2228">
                  <c:v>63037.783352787781</c:v>
                </c:pt>
                <c:pt idx="2229">
                  <c:v>63075.115478507018</c:v>
                </c:pt>
                <c:pt idx="2230">
                  <c:v>63112.447572969948</c:v>
                </c:pt>
                <c:pt idx="2231">
                  <c:v>63153.277303038376</c:v>
                </c:pt>
                <c:pt idx="2232">
                  <c:v>63184.857053597218</c:v>
                </c:pt>
                <c:pt idx="2233">
                  <c:v>63216.436785076294</c:v>
                </c:pt>
                <c:pt idx="2234">
                  <c:v>63248.016339313341</c:v>
                </c:pt>
                <c:pt idx="2235">
                  <c:v>63279.595855383617</c:v>
                </c:pt>
                <c:pt idx="2236">
                  <c:v>63311.17539053347</c:v>
                </c:pt>
                <c:pt idx="2237">
                  <c:v>63342.754710281755</c:v>
                </c:pt>
                <c:pt idx="2238">
                  <c:v>63374.334010950653</c:v>
                </c:pt>
                <c:pt idx="2239">
                  <c:v>63401.320364678802</c:v>
                </c:pt>
                <c:pt idx="2240">
                  <c:v>63428.306718404652</c:v>
                </c:pt>
                <c:pt idx="2241">
                  <c:v>63452.868213399313</c:v>
                </c:pt>
                <c:pt idx="2242">
                  <c:v>63477.429727473951</c:v>
                </c:pt>
                <c:pt idx="2243">
                  <c:v>63501.991124311629</c:v>
                </c:pt>
                <c:pt idx="2244">
                  <c:v>63528.977275922603</c:v>
                </c:pt>
                <c:pt idx="2245">
                  <c:v>63555.963287131417</c:v>
                </c:pt>
                <c:pt idx="2246">
                  <c:v>63574.384295221033</c:v>
                </c:pt>
                <c:pt idx="2247">
                  <c:v>63592.805284223425</c:v>
                </c:pt>
                <c:pt idx="2248">
                  <c:v>63611.226194141149</c:v>
                </c:pt>
                <c:pt idx="2249">
                  <c:v>63629.647104065829</c:v>
                </c:pt>
                <c:pt idx="2250">
                  <c:v>63666.488806663838</c:v>
                </c:pt>
                <c:pt idx="2251">
                  <c:v>63693.474598792483</c:v>
                </c:pt>
                <c:pt idx="2252">
                  <c:v>63720.460267489434</c:v>
                </c:pt>
                <c:pt idx="2253">
                  <c:v>63738.881079249913</c:v>
                </c:pt>
                <c:pt idx="2254">
                  <c:v>63757.301773765648</c:v>
                </c:pt>
                <c:pt idx="2255">
                  <c:v>63789.684385192675</c:v>
                </c:pt>
                <c:pt idx="2256">
                  <c:v>63822.067013594213</c:v>
                </c:pt>
                <c:pt idx="2257">
                  <c:v>63854.449439873752</c:v>
                </c:pt>
                <c:pt idx="2258">
                  <c:v>63886.831866160297</c:v>
                </c:pt>
                <c:pt idx="2259">
                  <c:v>63919.214230730635</c:v>
                </c:pt>
                <c:pt idx="2260">
                  <c:v>63937.634767078154</c:v>
                </c:pt>
                <c:pt idx="2261">
                  <c:v>63956.055303432986</c:v>
                </c:pt>
                <c:pt idx="2262">
                  <c:v>63983.04036578181</c:v>
                </c:pt>
                <c:pt idx="2263">
                  <c:v>64010.025506815531</c:v>
                </c:pt>
                <c:pt idx="2264">
                  <c:v>64050.851893071398</c:v>
                </c:pt>
                <c:pt idx="2265">
                  <c:v>64077.836910676378</c:v>
                </c:pt>
                <c:pt idx="2266">
                  <c:v>64104.821866574348</c:v>
                </c:pt>
                <c:pt idx="2267">
                  <c:v>64123.242225674447</c:v>
                </c:pt>
                <c:pt idx="2268">
                  <c:v>64141.66248662494</c:v>
                </c:pt>
                <c:pt idx="2269">
                  <c:v>64168.647223428707</c:v>
                </c:pt>
                <c:pt idx="2270">
                  <c:v>64195.631977211218</c:v>
                </c:pt>
                <c:pt idx="2271">
                  <c:v>64232.472321850706</c:v>
                </c:pt>
                <c:pt idx="2272">
                  <c:v>64250.892484636985</c:v>
                </c:pt>
                <c:pt idx="2273">
                  <c:v>64269.312647415594</c:v>
                </c:pt>
                <c:pt idx="2274">
                  <c:v>64305.291897925308</c:v>
                </c:pt>
                <c:pt idx="2275">
                  <c:v>64341.271227116173</c:v>
                </c:pt>
                <c:pt idx="2276">
                  <c:v>64377.25035419919</c:v>
                </c:pt>
                <c:pt idx="2277">
                  <c:v>64401.81027583489</c:v>
                </c:pt>
                <c:pt idx="2278">
                  <c:v>64426.370178388104</c:v>
                </c:pt>
                <c:pt idx="2279">
                  <c:v>64450.929982784532</c:v>
                </c:pt>
                <c:pt idx="2280">
                  <c:v>64491.754849971869</c:v>
                </c:pt>
                <c:pt idx="2281">
                  <c:v>64518.738918726027</c:v>
                </c:pt>
                <c:pt idx="2282">
                  <c:v>64545.722942741362</c:v>
                </c:pt>
                <c:pt idx="2283">
                  <c:v>64573.718874466984</c:v>
                </c:pt>
                <c:pt idx="2284">
                  <c:v>64601.714837461986</c:v>
                </c:pt>
                <c:pt idx="2285">
                  <c:v>64628.931385745607</c:v>
                </c:pt>
                <c:pt idx="2286">
                  <c:v>64656.147835226635</c:v>
                </c:pt>
                <c:pt idx="2287">
                  <c:v>64683.364398949045</c:v>
                </c:pt>
                <c:pt idx="2288">
                  <c:v>64711.360339875835</c:v>
                </c:pt>
                <c:pt idx="2289">
                  <c:v>64739.356365400548</c:v>
                </c:pt>
                <c:pt idx="2290">
                  <c:v>64772.016325852303</c:v>
                </c:pt>
                <c:pt idx="2291">
                  <c:v>64804.676119584066</c:v>
                </c:pt>
                <c:pt idx="2292">
                  <c:v>64837.336012117041</c:v>
                </c:pt>
                <c:pt idx="2293">
                  <c:v>64869.995821289071</c:v>
                </c:pt>
                <c:pt idx="2294">
                  <c:v>64902.65554710423</c:v>
                </c:pt>
                <c:pt idx="2295">
                  <c:v>64929.639453890704</c:v>
                </c:pt>
                <c:pt idx="2296">
                  <c:v>64956.623377654949</c:v>
                </c:pt>
                <c:pt idx="2297">
                  <c:v>64983.839737622373</c:v>
                </c:pt>
                <c:pt idx="2298">
                  <c:v>65011.056097589797</c:v>
                </c:pt>
                <c:pt idx="2299">
                  <c:v>65038.272374199572</c:v>
                </c:pt>
                <c:pt idx="2300">
                  <c:v>65065.256112837196</c:v>
                </c:pt>
                <c:pt idx="2301">
                  <c:v>65092.23985147482</c:v>
                </c:pt>
                <c:pt idx="2302">
                  <c:v>65110.659635221789</c:v>
                </c:pt>
                <c:pt idx="2303">
                  <c:v>65129.079301717466</c:v>
                </c:pt>
                <c:pt idx="2304">
                  <c:v>65165.057324195819</c:v>
                </c:pt>
                <c:pt idx="2305">
                  <c:v>65201.035363651812</c:v>
                </c:pt>
                <c:pt idx="2306">
                  <c:v>65237.013262714303</c:v>
                </c:pt>
                <c:pt idx="2307">
                  <c:v>65257.425044872783</c:v>
                </c:pt>
                <c:pt idx="2308">
                  <c:v>65277.836941274196</c:v>
                </c:pt>
                <c:pt idx="2309">
                  <c:v>65314.67595797489</c:v>
                </c:pt>
                <c:pt idx="2310">
                  <c:v>65342.67125899237</c:v>
                </c:pt>
                <c:pt idx="2311">
                  <c:v>65370.666613331574</c:v>
                </c:pt>
                <c:pt idx="2312">
                  <c:v>65406.644169891886</c:v>
                </c:pt>
                <c:pt idx="2313">
                  <c:v>65442.621586048183</c:v>
                </c:pt>
                <c:pt idx="2314">
                  <c:v>65478.598957479146</c:v>
                </c:pt>
                <c:pt idx="2315">
                  <c:v>65514.57618851091</c:v>
                </c:pt>
                <c:pt idx="2316">
                  <c:v>65550.553357841098</c:v>
                </c:pt>
                <c:pt idx="2317">
                  <c:v>65586.530325059022</c:v>
                </c:pt>
                <c:pt idx="2318">
                  <c:v>65606.941742906245</c:v>
                </c:pt>
                <c:pt idx="2319">
                  <c:v>65627.353061952395</c:v>
                </c:pt>
                <c:pt idx="2320">
                  <c:v>65664.191448790152</c:v>
                </c:pt>
                <c:pt idx="2321">
                  <c:v>65692.186398588805</c:v>
                </c:pt>
                <c:pt idx="2322">
                  <c:v>65720.181348390615</c:v>
                </c:pt>
                <c:pt idx="2323">
                  <c:v>65740.59288048184</c:v>
                </c:pt>
                <c:pt idx="2324">
                  <c:v>65761.004329217132</c:v>
                </c:pt>
                <c:pt idx="2325">
                  <c:v>65793.383731684662</c:v>
                </c:pt>
                <c:pt idx="2326">
                  <c:v>65825.762993752229</c:v>
                </c:pt>
                <c:pt idx="2327">
                  <c:v>65858.142194115295</c:v>
                </c:pt>
                <c:pt idx="2328">
                  <c:v>65890.52133277175</c:v>
                </c:pt>
                <c:pt idx="2329">
                  <c:v>65922.900331030629</c:v>
                </c:pt>
                <c:pt idx="2330">
                  <c:v>65941.31944402495</c:v>
                </c:pt>
                <c:pt idx="2331">
                  <c:v>65959.738439772467</c:v>
                </c:pt>
                <c:pt idx="2332">
                  <c:v>65986.720848598023</c:v>
                </c:pt>
                <c:pt idx="2333">
                  <c:v>66013.703117019104</c:v>
                </c:pt>
                <c:pt idx="2334">
                  <c:v>66032.122033696025</c:v>
                </c:pt>
                <c:pt idx="2335">
                  <c:v>66050.54104853583</c:v>
                </c:pt>
                <c:pt idx="2336">
                  <c:v>66077.523238269088</c:v>
                </c:pt>
                <c:pt idx="2337">
                  <c:v>66104.50530459272</c:v>
                </c:pt>
                <c:pt idx="2338">
                  <c:v>66129.063761997837</c:v>
                </c:pt>
                <c:pt idx="2339">
                  <c:v>66153.622219410274</c:v>
                </c:pt>
                <c:pt idx="2340">
                  <c:v>66178.180578660569</c:v>
                </c:pt>
                <c:pt idx="2341">
                  <c:v>66205.162425891715</c:v>
                </c:pt>
                <c:pt idx="2342">
                  <c:v>66232.144290112381</c:v>
                </c:pt>
                <c:pt idx="2343">
                  <c:v>66256.702453038815</c:v>
                </c:pt>
                <c:pt idx="2344">
                  <c:v>66281.260615972205</c:v>
                </c:pt>
                <c:pt idx="2345">
                  <c:v>66305.818778898276</c:v>
                </c:pt>
                <c:pt idx="2346">
                  <c:v>66332.80036232197</c:v>
                </c:pt>
                <c:pt idx="2347">
                  <c:v>66359.781945751529</c:v>
                </c:pt>
                <c:pt idx="2348">
                  <c:v>66396.618895661697</c:v>
                </c:pt>
                <c:pt idx="2349">
                  <c:v>66423.600276987592</c:v>
                </c:pt>
                <c:pt idx="2350">
                  <c:v>66450.581658313487</c:v>
                </c:pt>
                <c:pt idx="2351">
                  <c:v>66470.991853546424</c:v>
                </c:pt>
                <c:pt idx="2352">
                  <c:v>66491.401965427445</c:v>
                </c:pt>
                <c:pt idx="2353">
                  <c:v>66518.383223341239</c:v>
                </c:pt>
                <c:pt idx="2354">
                  <c:v>66545.364498251482</c:v>
                </c:pt>
                <c:pt idx="2355">
                  <c:v>66565.774610133201</c:v>
                </c:pt>
                <c:pt idx="2356">
                  <c:v>66586.184638662497</c:v>
                </c:pt>
                <c:pt idx="2357">
                  <c:v>66623.958256312108</c:v>
                </c:pt>
                <c:pt idx="2358">
                  <c:v>66661.731671856222</c:v>
                </c:pt>
                <c:pt idx="2359">
                  <c:v>66699.505025702587</c:v>
                </c:pt>
                <c:pt idx="2360">
                  <c:v>66737.278256144506</c:v>
                </c:pt>
                <c:pt idx="2361">
                  <c:v>66775.051346187262</c:v>
                </c:pt>
                <c:pt idx="2362">
                  <c:v>66812.824453220674</c:v>
                </c:pt>
                <c:pt idx="2363">
                  <c:v>66850.597358158106</c:v>
                </c:pt>
                <c:pt idx="2364">
                  <c:v>66888.37006099624</c:v>
                </c:pt>
                <c:pt idx="2365">
                  <c:v>66926.142780830967</c:v>
                </c:pt>
                <c:pt idx="2366">
                  <c:v>66963.915360266765</c:v>
                </c:pt>
                <c:pt idx="2367">
                  <c:v>66988.472498031711</c:v>
                </c:pt>
                <c:pt idx="2368">
                  <c:v>67013.029616700194</c:v>
                </c:pt>
                <c:pt idx="2369">
                  <c:v>67037.586637214612</c:v>
                </c:pt>
                <c:pt idx="2370">
                  <c:v>67073.56025991177</c:v>
                </c:pt>
                <c:pt idx="2371">
                  <c:v>67109.533680515407</c:v>
                </c:pt>
                <c:pt idx="2372">
                  <c:v>67145.506960716681</c:v>
                </c:pt>
                <c:pt idx="2373">
                  <c:v>67163.92461772704</c:v>
                </c:pt>
                <c:pt idx="2374">
                  <c:v>67182.342176568825</c:v>
                </c:pt>
                <c:pt idx="2375">
                  <c:v>67209.322070776921</c:v>
                </c:pt>
                <c:pt idx="2376">
                  <c:v>67236.301903276675</c:v>
                </c:pt>
                <c:pt idx="2377">
                  <c:v>67260.858569339805</c:v>
                </c:pt>
                <c:pt idx="2378">
                  <c:v>67285.41521631302</c:v>
                </c:pt>
                <c:pt idx="2379">
                  <c:v>67309.971863278915</c:v>
                </c:pt>
                <c:pt idx="2380">
                  <c:v>67345.944598891714</c:v>
                </c:pt>
                <c:pt idx="2381">
                  <c:v>67381.917272810504</c:v>
                </c:pt>
                <c:pt idx="2382">
                  <c:v>67417.889744626256</c:v>
                </c:pt>
                <c:pt idx="2383">
                  <c:v>67436.307028089228</c:v>
                </c:pt>
                <c:pt idx="2384">
                  <c:v>67454.724292461979</c:v>
                </c:pt>
                <c:pt idx="2385">
                  <c:v>67487.099395398109</c:v>
                </c:pt>
                <c:pt idx="2386">
                  <c:v>67519.474419640785</c:v>
                </c:pt>
                <c:pt idx="2387">
                  <c:v>67551.849382185392</c:v>
                </c:pt>
                <c:pt idx="2388">
                  <c:v>67584.224221325145</c:v>
                </c:pt>
                <c:pt idx="2389">
                  <c:v>67616.598998770962</c:v>
                </c:pt>
                <c:pt idx="2390">
                  <c:v>67641.154996818776</c:v>
                </c:pt>
                <c:pt idx="2391">
                  <c:v>67665.710994867302</c:v>
                </c:pt>
                <c:pt idx="2392">
                  <c:v>67690.266992907797</c:v>
                </c:pt>
                <c:pt idx="2393">
                  <c:v>67726.238594648166</c:v>
                </c:pt>
                <c:pt idx="2394">
                  <c:v>67762.210072992893</c:v>
                </c:pt>
                <c:pt idx="2395">
                  <c:v>67798.181630030769</c:v>
                </c:pt>
                <c:pt idx="2396">
                  <c:v>67834.15290627908</c:v>
                </c:pt>
                <c:pt idx="2397">
                  <c:v>67870.124199524056</c:v>
                </c:pt>
                <c:pt idx="2398">
                  <c:v>67906.095290679106</c:v>
                </c:pt>
                <c:pt idx="2399">
                  <c:v>67924.512023388364</c:v>
                </c:pt>
                <c:pt idx="2400">
                  <c:v>67942.928657929559</c:v>
                </c:pt>
                <c:pt idx="2401">
                  <c:v>67961.345292478072</c:v>
                </c:pt>
                <c:pt idx="2402">
                  <c:v>67979.761927026586</c:v>
                </c:pt>
                <c:pt idx="2403">
                  <c:v>68016.594980702605</c:v>
                </c:pt>
                <c:pt idx="2404">
                  <c:v>68035.011517090024</c:v>
                </c:pt>
                <c:pt idx="2405">
                  <c:v>68053.428034378405</c:v>
                </c:pt>
                <c:pt idx="2406">
                  <c:v>68091.197116486495</c:v>
                </c:pt>
                <c:pt idx="2407">
                  <c:v>68128.966075205884</c:v>
                </c:pt>
                <c:pt idx="2408">
                  <c:v>68166.734972227088</c:v>
                </c:pt>
                <c:pt idx="2409">
                  <c:v>68204.503807552566</c:v>
                </c:pt>
                <c:pt idx="2410">
                  <c:v>68242.272440789209</c:v>
                </c:pt>
                <c:pt idx="2411">
                  <c:v>68280.041012324626</c:v>
                </c:pt>
                <c:pt idx="2412">
                  <c:v>68317.809460466364</c:v>
                </c:pt>
                <c:pt idx="2413">
                  <c:v>68355.577768210234</c:v>
                </c:pt>
                <c:pt idx="2414">
                  <c:v>68393.346031271416</c:v>
                </c:pt>
                <c:pt idx="2415">
                  <c:v>68431.114153928967</c:v>
                </c:pt>
                <c:pt idx="2416">
                  <c:v>68449.530158663532</c:v>
                </c:pt>
                <c:pt idx="2417">
                  <c:v>68467.946144303496</c:v>
                </c:pt>
                <c:pt idx="2418">
                  <c:v>68503.915574025115</c:v>
                </c:pt>
                <c:pt idx="2419">
                  <c:v>68539.884880361118</c:v>
                </c:pt>
                <c:pt idx="2420">
                  <c:v>68575.854107989813</c:v>
                </c:pt>
                <c:pt idx="2421">
                  <c:v>68596.260536690825</c:v>
                </c:pt>
                <c:pt idx="2422">
                  <c:v>68616.666980845053</c:v>
                </c:pt>
                <c:pt idx="2423">
                  <c:v>68635.082808368315</c:v>
                </c:pt>
                <c:pt idx="2424">
                  <c:v>68653.498635884258</c:v>
                </c:pt>
                <c:pt idx="2425">
                  <c:v>68680.475347599408</c:v>
                </c:pt>
                <c:pt idx="2426">
                  <c:v>68707.452076317422</c:v>
                </c:pt>
                <c:pt idx="2427">
                  <c:v>68739.679567953543</c:v>
                </c:pt>
                <c:pt idx="2428">
                  <c:v>68771.906942327114</c:v>
                </c:pt>
                <c:pt idx="2429">
                  <c:v>68804.134297590499</c:v>
                </c:pt>
                <c:pt idx="2430">
                  <c:v>68836.361573803937</c:v>
                </c:pt>
                <c:pt idx="2431">
                  <c:v>68868.588732761578</c:v>
                </c:pt>
                <c:pt idx="2432">
                  <c:v>68900.815774449686</c:v>
                </c:pt>
                <c:pt idx="2433">
                  <c:v>68933.042717984892</c:v>
                </c:pt>
                <c:pt idx="2434">
                  <c:v>68965.269661519749</c:v>
                </c:pt>
                <c:pt idx="2435">
                  <c:v>68993.257595924471</c:v>
                </c:pt>
                <c:pt idx="2436">
                  <c:v>69021.245530334738</c:v>
                </c:pt>
                <c:pt idx="2437">
                  <c:v>69054.965420203123</c:v>
                </c:pt>
                <c:pt idx="2438">
                  <c:v>69088.685248381677</c:v>
                </c:pt>
                <c:pt idx="2439">
                  <c:v>69122.405014861157</c:v>
                </c:pt>
                <c:pt idx="2440">
                  <c:v>69156.124719645304</c:v>
                </c:pt>
                <c:pt idx="2441">
                  <c:v>69189.844284040184</c:v>
                </c:pt>
                <c:pt idx="2442">
                  <c:v>69223.563803742887</c:v>
                </c:pt>
                <c:pt idx="2443">
                  <c:v>69257.28324475004</c:v>
                </c:pt>
                <c:pt idx="2444">
                  <c:v>69291.002562362031</c:v>
                </c:pt>
                <c:pt idx="2445">
                  <c:v>69331.812881923586</c:v>
                </c:pt>
                <c:pt idx="2446">
                  <c:v>69350.227943277496</c:v>
                </c:pt>
                <c:pt idx="2447">
                  <c:v>69368.642887374735</c:v>
                </c:pt>
                <c:pt idx="2448">
                  <c:v>69405.472677409591</c:v>
                </c:pt>
                <c:pt idx="2449">
                  <c:v>69442.302369284123</c:v>
                </c:pt>
                <c:pt idx="2450">
                  <c:v>69469.277508974876</c:v>
                </c:pt>
                <c:pt idx="2451">
                  <c:v>69496.252508270729</c:v>
                </c:pt>
                <c:pt idx="2452">
                  <c:v>69523.227524568938</c:v>
                </c:pt>
              </c:numCache>
            </c:numRef>
          </c:xVal>
          <c:yVal>
            <c:numRef>
              <c:f>JWProfile!$C$2:$C$2454</c:f>
              <c:numCache>
                <c:formatCode>General</c:formatCode>
                <c:ptCount val="2453"/>
                <c:pt idx="0">
                  <c:v>2246.537599999996</c:v>
                </c:pt>
                <c:pt idx="1">
                  <c:v>2245.2544999999955</c:v>
                </c:pt>
                <c:pt idx="2">
                  <c:v>2245.0987000000023</c:v>
                </c:pt>
                <c:pt idx="3">
                  <c:v>2244.3616000000038</c:v>
                </c:pt>
                <c:pt idx="4">
                  <c:v>2243.4033000000054</c:v>
                </c:pt>
                <c:pt idx="5">
                  <c:v>2242.1465000000026</c:v>
                </c:pt>
                <c:pt idx="6">
                  <c:v>2240.9504000000015</c:v>
                </c:pt>
                <c:pt idx="7">
                  <c:v>2239.8151000000071</c:v>
                </c:pt>
                <c:pt idx="8">
                  <c:v>2238.2905000000028</c:v>
                </c:pt>
                <c:pt idx="9">
                  <c:v>2237.2501999999949</c:v>
                </c:pt>
                <c:pt idx="10">
                  <c:v>2235.7131999999983</c:v>
                </c:pt>
                <c:pt idx="11">
                  <c:v>2234.4850000000006</c:v>
                </c:pt>
                <c:pt idx="12">
                  <c:v>2233.258799999996</c:v>
                </c:pt>
                <c:pt idx="13">
                  <c:v>2231.9140999999945</c:v>
                </c:pt>
                <c:pt idx="14">
                  <c:v>2231.0194000000047</c:v>
                </c:pt>
                <c:pt idx="15">
                  <c:v>2230.119200000001</c:v>
                </c:pt>
                <c:pt idx="16">
                  <c:v>2229.7733000000007</c:v>
                </c:pt>
                <c:pt idx="17">
                  <c:v>2229.440499999997</c:v>
                </c:pt>
                <c:pt idx="18">
                  <c:v>2228.9799999999959</c:v>
                </c:pt>
                <c:pt idx="19">
                  <c:v>2228.6692000000039</c:v>
                </c:pt>
                <c:pt idx="20">
                  <c:v>2228.069399999993</c:v>
                </c:pt>
                <c:pt idx="21">
                  <c:v>2226.7351999999955</c:v>
                </c:pt>
                <c:pt idx="22">
                  <c:v>2224.5847999999969</c:v>
                </c:pt>
                <c:pt idx="23">
                  <c:v>2222.5065999999933</c:v>
                </c:pt>
                <c:pt idx="24">
                  <c:v>2220.8703999999998</c:v>
                </c:pt>
                <c:pt idx="25">
                  <c:v>2219.5899999999965</c:v>
                </c:pt>
                <c:pt idx="26">
                  <c:v>2218.2293000000063</c:v>
                </c:pt>
                <c:pt idx="27">
                  <c:v>2217.4879999999976</c:v>
                </c:pt>
                <c:pt idx="28">
                  <c:v>2216.6454999999987</c:v>
                </c:pt>
                <c:pt idx="29">
                  <c:v>2213.9513000000006</c:v>
                </c:pt>
                <c:pt idx="30">
                  <c:v>2212.1396999999997</c:v>
                </c:pt>
                <c:pt idx="31">
                  <c:v>2210.5043000000005</c:v>
                </c:pt>
                <c:pt idx="32">
                  <c:v>2210.1940999999933</c:v>
                </c:pt>
                <c:pt idx="33">
                  <c:v>2209.9345999999932</c:v>
                </c:pt>
                <c:pt idx="34">
                  <c:v>2209.6659999999974</c:v>
                </c:pt>
                <c:pt idx="35">
                  <c:v>2208.897100000002</c:v>
                </c:pt>
                <c:pt idx="36">
                  <c:v>2206.2642000000051</c:v>
                </c:pt>
                <c:pt idx="37">
                  <c:v>2205.5638999999937</c:v>
                </c:pt>
                <c:pt idx="38">
                  <c:v>2206.540399999998</c:v>
                </c:pt>
                <c:pt idx="39">
                  <c:v>2205.5093999999954</c:v>
                </c:pt>
                <c:pt idx="40">
                  <c:v>2204.4766999999993</c:v>
                </c:pt>
                <c:pt idx="41">
                  <c:v>2203.9379999999946</c:v>
                </c:pt>
                <c:pt idx="42">
                  <c:v>2203.4933000000019</c:v>
                </c:pt>
                <c:pt idx="43">
                  <c:v>2202.2158999999956</c:v>
                </c:pt>
                <c:pt idx="44">
                  <c:v>2200.6024000000034</c:v>
                </c:pt>
                <c:pt idx="45">
                  <c:v>2198.6111999999994</c:v>
                </c:pt>
                <c:pt idx="46">
                  <c:v>2196.898000000001</c:v>
                </c:pt>
                <c:pt idx="47">
                  <c:v>2195.7396000000008</c:v>
                </c:pt>
                <c:pt idx="48">
                  <c:v>2194.2869999999966</c:v>
                </c:pt>
                <c:pt idx="49">
                  <c:v>2193.3534000000072</c:v>
                </c:pt>
                <c:pt idx="50">
                  <c:v>2192.5412999999971</c:v>
                </c:pt>
                <c:pt idx="51">
                  <c:v>2191.8891000000003</c:v>
                </c:pt>
                <c:pt idx="52">
                  <c:v>2191.3810999999987</c:v>
                </c:pt>
                <c:pt idx="53">
                  <c:v>2190.7869000000064</c:v>
                </c:pt>
                <c:pt idx="54">
                  <c:v>2190.4922999999981</c:v>
                </c:pt>
                <c:pt idx="55">
                  <c:v>2190.2070999999996</c:v>
                </c:pt>
                <c:pt idx="56">
                  <c:v>2189.840400000001</c:v>
                </c:pt>
                <c:pt idx="57">
                  <c:v>2189.4052999999985</c:v>
                </c:pt>
                <c:pt idx="58">
                  <c:v>2188.0178000000014</c:v>
                </c:pt>
                <c:pt idx="59">
                  <c:v>2187.1726999999955</c:v>
                </c:pt>
                <c:pt idx="60">
                  <c:v>2186.1016999999993</c:v>
                </c:pt>
                <c:pt idx="61">
                  <c:v>2184.1736999999994</c:v>
                </c:pt>
                <c:pt idx="62">
                  <c:v>2184.3019000000058</c:v>
                </c:pt>
                <c:pt idx="63">
                  <c:v>2183.6833000000042</c:v>
                </c:pt>
                <c:pt idx="64">
                  <c:v>2183.0702000000019</c:v>
                </c:pt>
                <c:pt idx="65">
                  <c:v>2182.4581999999937</c:v>
                </c:pt>
                <c:pt idx="66">
                  <c:v>2182.1506999999983</c:v>
                </c:pt>
                <c:pt idx="67">
                  <c:v>2181.9143999999942</c:v>
                </c:pt>
                <c:pt idx="68">
                  <c:v>2181.4668999999994</c:v>
                </c:pt>
                <c:pt idx="69">
                  <c:v>2181.0154000000039</c:v>
                </c:pt>
                <c:pt idx="70">
                  <c:v>2180.3154000000068</c:v>
                </c:pt>
                <c:pt idx="71">
                  <c:v>2178.8576999999932</c:v>
                </c:pt>
                <c:pt idx="72">
                  <c:v>2176.7453999999998</c:v>
                </c:pt>
                <c:pt idx="73">
                  <c:v>2174.5531999999948</c:v>
                </c:pt>
                <c:pt idx="74">
                  <c:v>2172.292300000001</c:v>
                </c:pt>
                <c:pt idx="75">
                  <c:v>2172.6564999999973</c:v>
                </c:pt>
                <c:pt idx="76">
                  <c:v>2171.9263999999966</c:v>
                </c:pt>
                <c:pt idx="77">
                  <c:v>2171.1079000000027</c:v>
                </c:pt>
                <c:pt idx="78">
                  <c:v>2170.2881000000052</c:v>
                </c:pt>
                <c:pt idx="79">
                  <c:v>2170.9094000000041</c:v>
                </c:pt>
                <c:pt idx="80">
                  <c:v>2168.8665000000037</c:v>
                </c:pt>
                <c:pt idx="81">
                  <c:v>2168.3705999999947</c:v>
                </c:pt>
                <c:pt idx="82">
                  <c:v>2167.8858000000037</c:v>
                </c:pt>
                <c:pt idx="83">
                  <c:v>2167.5859999999957</c:v>
                </c:pt>
                <c:pt idx="84">
                  <c:v>2166.4030000000057</c:v>
                </c:pt>
                <c:pt idx="85">
                  <c:v>2165.1153999999951</c:v>
                </c:pt>
                <c:pt idx="86">
                  <c:v>2162.0945000000065</c:v>
                </c:pt>
                <c:pt idx="87">
                  <c:v>2159.7788</c:v>
                </c:pt>
                <c:pt idx="88">
                  <c:v>2158.8767999999982</c:v>
                </c:pt>
                <c:pt idx="89">
                  <c:v>2158.8197999999975</c:v>
                </c:pt>
                <c:pt idx="90">
                  <c:v>2158.6922999999952</c:v>
                </c:pt>
                <c:pt idx="91">
                  <c:v>2158.6247000000003</c:v>
                </c:pt>
                <c:pt idx="92">
                  <c:v>2158.3084999999992</c:v>
                </c:pt>
                <c:pt idx="93">
                  <c:v>2157.9299000000028</c:v>
                </c:pt>
                <c:pt idx="94">
                  <c:v>2156.6285999999964</c:v>
                </c:pt>
                <c:pt idx="95">
                  <c:v>2155.0093999999954</c:v>
                </c:pt>
                <c:pt idx="96">
                  <c:v>2153.0022000000026</c:v>
                </c:pt>
                <c:pt idx="97">
                  <c:v>2149.4263000000064</c:v>
                </c:pt>
                <c:pt idx="98">
                  <c:v>2145.6293000000005</c:v>
                </c:pt>
                <c:pt idx="99">
                  <c:v>2143.5847999999969</c:v>
                </c:pt>
                <c:pt idx="100">
                  <c:v>2143.3463999999949</c:v>
                </c:pt>
                <c:pt idx="101">
                  <c:v>2143.3785000000062</c:v>
                </c:pt>
                <c:pt idx="102">
                  <c:v>2143.5535999999993</c:v>
                </c:pt>
                <c:pt idx="103">
                  <c:v>2143.9303999999975</c:v>
                </c:pt>
                <c:pt idx="104">
                  <c:v>2143.382500000007</c:v>
                </c:pt>
                <c:pt idx="105">
                  <c:v>2142.7057999999961</c:v>
                </c:pt>
                <c:pt idx="106">
                  <c:v>2140.6059999999998</c:v>
                </c:pt>
                <c:pt idx="107">
                  <c:v>2138.2161000000051</c:v>
                </c:pt>
                <c:pt idx="108">
                  <c:v>2135.8090999999986</c:v>
                </c:pt>
                <c:pt idx="109">
                  <c:v>2134.8018000000011</c:v>
                </c:pt>
                <c:pt idx="110">
                  <c:v>2133.8276000000042</c:v>
                </c:pt>
                <c:pt idx="111">
                  <c:v>2132.6242000000057</c:v>
                </c:pt>
                <c:pt idx="112">
                  <c:v>2131.3702000000048</c:v>
                </c:pt>
                <c:pt idx="113">
                  <c:v>2131.6396999999997</c:v>
                </c:pt>
                <c:pt idx="114">
                  <c:v>2131.5271999999968</c:v>
                </c:pt>
                <c:pt idx="115">
                  <c:v>2130.4511999999959</c:v>
                </c:pt>
                <c:pt idx="116">
                  <c:v>2129.430600000007</c:v>
                </c:pt>
                <c:pt idx="117">
                  <c:v>2128.4756000000052</c:v>
                </c:pt>
                <c:pt idx="118">
                  <c:v>2128.4477999999945</c:v>
                </c:pt>
                <c:pt idx="119">
                  <c:v>2128.2284999999974</c:v>
                </c:pt>
                <c:pt idx="120">
                  <c:v>2128.2725000000064</c:v>
                </c:pt>
                <c:pt idx="121">
                  <c:v>2128.525999999998</c:v>
                </c:pt>
                <c:pt idx="122">
                  <c:v>2128.348800000007</c:v>
                </c:pt>
                <c:pt idx="123">
                  <c:v>2127.573000000004</c:v>
                </c:pt>
                <c:pt idx="124">
                  <c:v>2126.6540999999997</c:v>
                </c:pt>
                <c:pt idx="125">
                  <c:v>2125.7204000000056</c:v>
                </c:pt>
                <c:pt idx="126">
                  <c:v>2124.7793999999994</c:v>
                </c:pt>
                <c:pt idx="127">
                  <c:v>2124.1349999999948</c:v>
                </c:pt>
                <c:pt idx="128">
                  <c:v>2123.7351000000053</c:v>
                </c:pt>
                <c:pt idx="129">
                  <c:v>2123.1383999999962</c:v>
                </c:pt>
                <c:pt idx="130">
                  <c:v>2122.8530000000028</c:v>
                </c:pt>
                <c:pt idx="131">
                  <c:v>2122.8791999999958</c:v>
                </c:pt>
                <c:pt idx="132">
                  <c:v>2122.114499999996</c:v>
                </c:pt>
                <c:pt idx="133">
                  <c:v>2120.4621999999945</c:v>
                </c:pt>
                <c:pt idx="134">
                  <c:v>2118.222099999999</c:v>
                </c:pt>
                <c:pt idx="135">
                  <c:v>2117.4756999999954</c:v>
                </c:pt>
                <c:pt idx="136">
                  <c:v>2116.7397999999957</c:v>
                </c:pt>
                <c:pt idx="137">
                  <c:v>2116.4579999999987</c:v>
                </c:pt>
                <c:pt idx="138">
                  <c:v>2115.0966000000044</c:v>
                </c:pt>
                <c:pt idx="139">
                  <c:v>2113.7062000000005</c:v>
                </c:pt>
                <c:pt idx="140">
                  <c:v>2112.6478999999963</c:v>
                </c:pt>
                <c:pt idx="141">
                  <c:v>2111.5973999999987</c:v>
                </c:pt>
                <c:pt idx="142">
                  <c:v>2111.4198000000033</c:v>
                </c:pt>
                <c:pt idx="143">
                  <c:v>2111.2627000000066</c:v>
                </c:pt>
                <c:pt idx="144">
                  <c:v>2111.1512999999977</c:v>
                </c:pt>
                <c:pt idx="145">
                  <c:v>2109.1769000000058</c:v>
                </c:pt>
                <c:pt idx="146">
                  <c:v>2107.2054000000062</c:v>
                </c:pt>
                <c:pt idx="147">
                  <c:v>2106.8484000000026</c:v>
                </c:pt>
                <c:pt idx="148">
                  <c:v>2106.5043000000005</c:v>
                </c:pt>
                <c:pt idx="149">
                  <c:v>2104.9594999999972</c:v>
                </c:pt>
                <c:pt idx="150">
                  <c:v>2104.0907000000007</c:v>
                </c:pt>
                <c:pt idx="151">
                  <c:v>2104.582699999999</c:v>
                </c:pt>
                <c:pt idx="152">
                  <c:v>2102.6845999999932</c:v>
                </c:pt>
                <c:pt idx="153">
                  <c:v>2101.9210000000021</c:v>
                </c:pt>
                <c:pt idx="154">
                  <c:v>2100.8025999999954</c:v>
                </c:pt>
                <c:pt idx="155">
                  <c:v>2099.6686000000045</c:v>
                </c:pt>
                <c:pt idx="156">
                  <c:v>2098.7250000000058</c:v>
                </c:pt>
                <c:pt idx="157">
                  <c:v>2098.4248999999982</c:v>
                </c:pt>
                <c:pt idx="158">
                  <c:v>2098.3931000000011</c:v>
                </c:pt>
                <c:pt idx="159">
                  <c:v>2098.4000999999989</c:v>
                </c:pt>
                <c:pt idx="160">
                  <c:v>2096.8708000000042</c:v>
                </c:pt>
                <c:pt idx="161">
                  <c:v>2095.252800000002</c:v>
                </c:pt>
                <c:pt idx="162">
                  <c:v>2094.5954000000056</c:v>
                </c:pt>
                <c:pt idx="163">
                  <c:v>2093.9645000000019</c:v>
                </c:pt>
                <c:pt idx="164">
                  <c:v>2092.9829999999929</c:v>
                </c:pt>
                <c:pt idx="165">
                  <c:v>2092.0065000000031</c:v>
                </c:pt>
                <c:pt idx="166">
                  <c:v>2092.2333999999973</c:v>
                </c:pt>
                <c:pt idx="167">
                  <c:v>2091.9683999999979</c:v>
                </c:pt>
                <c:pt idx="168">
                  <c:v>2091.9070000000065</c:v>
                </c:pt>
                <c:pt idx="169">
                  <c:v>2091.3209999999963</c:v>
                </c:pt>
                <c:pt idx="170">
                  <c:v>2090.4486000000034</c:v>
                </c:pt>
                <c:pt idx="171">
                  <c:v>2088.5160999999935</c:v>
                </c:pt>
                <c:pt idx="172">
                  <c:v>2086.954899999997</c:v>
                </c:pt>
                <c:pt idx="173">
                  <c:v>2085.5896999999968</c:v>
                </c:pt>
                <c:pt idx="174">
                  <c:v>2084.6481000000058</c:v>
                </c:pt>
                <c:pt idx="175">
                  <c:v>2083.2712000000029</c:v>
                </c:pt>
                <c:pt idx="176">
                  <c:v>2081.8727999999974</c:v>
                </c:pt>
                <c:pt idx="177">
                  <c:v>2081.2036999999982</c:v>
                </c:pt>
                <c:pt idx="178">
                  <c:v>2080.5518000000011</c:v>
                </c:pt>
                <c:pt idx="179">
                  <c:v>2080.0503999999928</c:v>
                </c:pt>
                <c:pt idx="180">
                  <c:v>2079.5525000000052</c:v>
                </c:pt>
                <c:pt idx="181">
                  <c:v>2078.9793000000063</c:v>
                </c:pt>
                <c:pt idx="182">
                  <c:v>2078.4043999999994</c:v>
                </c:pt>
                <c:pt idx="183">
                  <c:v>2078.3975000000064</c:v>
                </c:pt>
                <c:pt idx="184">
                  <c:v>2078.4040999999997</c:v>
                </c:pt>
                <c:pt idx="185">
                  <c:v>2078.022100000002</c:v>
                </c:pt>
                <c:pt idx="186">
                  <c:v>2077.5133999999962</c:v>
                </c:pt>
                <c:pt idx="187">
                  <c:v>2076.9973000000027</c:v>
                </c:pt>
                <c:pt idx="188">
                  <c:v>2075.8738000000012</c:v>
                </c:pt>
                <c:pt idx="189">
                  <c:v>2074.7358999999997</c:v>
                </c:pt>
                <c:pt idx="190">
                  <c:v>2073.571299999996</c:v>
                </c:pt>
                <c:pt idx="191">
                  <c:v>2072.9823999999935</c:v>
                </c:pt>
                <c:pt idx="192">
                  <c:v>2071.488400000002</c:v>
                </c:pt>
                <c:pt idx="193">
                  <c:v>2068.9122999999963</c:v>
                </c:pt>
                <c:pt idx="194">
                  <c:v>2068.8396999999968</c:v>
                </c:pt>
                <c:pt idx="195">
                  <c:v>2068.8068999999959</c:v>
                </c:pt>
                <c:pt idx="196">
                  <c:v>2068.3148999999976</c:v>
                </c:pt>
                <c:pt idx="197">
                  <c:v>2067.341499999995</c:v>
                </c:pt>
                <c:pt idx="198">
                  <c:v>2066.2890000000043</c:v>
                </c:pt>
                <c:pt idx="199">
                  <c:v>2064.2994999999937</c:v>
                </c:pt>
                <c:pt idx="200">
                  <c:v>2062.0256999999983</c:v>
                </c:pt>
                <c:pt idx="201">
                  <c:v>2061.843200000003</c:v>
                </c:pt>
                <c:pt idx="202">
                  <c:v>2061.6992999999929</c:v>
                </c:pt>
                <c:pt idx="203">
                  <c:v>2060.6772999999957</c:v>
                </c:pt>
                <c:pt idx="204">
                  <c:v>2059.3904999999941</c:v>
                </c:pt>
                <c:pt idx="205">
                  <c:v>2058.3785000000062</c:v>
                </c:pt>
                <c:pt idx="206">
                  <c:v>2057.3729000000021</c:v>
                </c:pt>
                <c:pt idx="207">
                  <c:v>2057.9732999999978</c:v>
                </c:pt>
                <c:pt idx="208">
                  <c:v>2056.2473000000027</c:v>
                </c:pt>
                <c:pt idx="209">
                  <c:v>2055.1285000000062</c:v>
                </c:pt>
                <c:pt idx="210">
                  <c:v>2055.1049000000057</c:v>
                </c:pt>
                <c:pt idx="211">
                  <c:v>2054.9946000000054</c:v>
                </c:pt>
                <c:pt idx="212">
                  <c:v>2054.1502000000037</c:v>
                </c:pt>
                <c:pt idx="213">
                  <c:v>2051.6172999999981</c:v>
                </c:pt>
                <c:pt idx="214">
                  <c:v>2050.4535000000033</c:v>
                </c:pt>
                <c:pt idx="215">
                  <c:v>2050.0084000000061</c:v>
                </c:pt>
                <c:pt idx="216">
                  <c:v>2049.9312999999966</c:v>
                </c:pt>
                <c:pt idx="217">
                  <c:v>2049.901199999993</c:v>
                </c:pt>
                <c:pt idx="218">
                  <c:v>2049.7437000000064</c:v>
                </c:pt>
                <c:pt idx="219">
                  <c:v>2048.1968000000052</c:v>
                </c:pt>
                <c:pt idx="220">
                  <c:v>2049.127800000002</c:v>
                </c:pt>
                <c:pt idx="221">
                  <c:v>2047.394100000005</c:v>
                </c:pt>
                <c:pt idx="222">
                  <c:v>2044.2011000000057</c:v>
                </c:pt>
                <c:pt idx="223">
                  <c:v>2042.4265000000014</c:v>
                </c:pt>
                <c:pt idx="224">
                  <c:v>2042.3390999999974</c:v>
                </c:pt>
                <c:pt idx="225">
                  <c:v>2042.7526000000071</c:v>
                </c:pt>
                <c:pt idx="226">
                  <c:v>2043.2021999999997</c:v>
                </c:pt>
                <c:pt idx="227">
                  <c:v>2043.3212000000058</c:v>
                </c:pt>
                <c:pt idx="228">
                  <c:v>2042.9127000000008</c:v>
                </c:pt>
                <c:pt idx="229">
                  <c:v>2044.0853999999963</c:v>
                </c:pt>
                <c:pt idx="230">
                  <c:v>2045.2780000000057</c:v>
                </c:pt>
                <c:pt idx="231">
                  <c:v>2045.8681999999972</c:v>
                </c:pt>
                <c:pt idx="232">
                  <c:v>2042.9890000000014</c:v>
                </c:pt>
                <c:pt idx="233">
                  <c:v>2038.0141000000003</c:v>
                </c:pt>
                <c:pt idx="234">
                  <c:v>2037.8331999999937</c:v>
                </c:pt>
                <c:pt idx="235">
                  <c:v>2037.7277000000031</c:v>
                </c:pt>
                <c:pt idx="236">
                  <c:v>2036.8653000000049</c:v>
                </c:pt>
                <c:pt idx="237">
                  <c:v>2036.2258000000002</c:v>
                </c:pt>
                <c:pt idx="238">
                  <c:v>2035.495299999995</c:v>
                </c:pt>
                <c:pt idx="239">
                  <c:v>2035.1646000000037</c:v>
                </c:pt>
                <c:pt idx="240">
                  <c:v>2035.1848000000027</c:v>
                </c:pt>
                <c:pt idx="241">
                  <c:v>2034.8715999999986</c:v>
                </c:pt>
                <c:pt idx="242">
                  <c:v>2034.4858999999997</c:v>
                </c:pt>
                <c:pt idx="243">
                  <c:v>2035.3858999999939</c:v>
                </c:pt>
                <c:pt idx="244">
                  <c:v>2032.2342999999964</c:v>
                </c:pt>
                <c:pt idx="245">
                  <c:v>2032.2874000000011</c:v>
                </c:pt>
                <c:pt idx="246">
                  <c:v>2030.7770000000019</c:v>
                </c:pt>
                <c:pt idx="247">
                  <c:v>2027.8959000000032</c:v>
                </c:pt>
                <c:pt idx="248">
                  <c:v>2025.8194999999978</c:v>
                </c:pt>
                <c:pt idx="249">
                  <c:v>2024.9768999999942</c:v>
                </c:pt>
                <c:pt idx="250">
                  <c:v>2024.7091999999975</c:v>
                </c:pt>
                <c:pt idx="251">
                  <c:v>2024.3295999999973</c:v>
                </c:pt>
                <c:pt idx="252">
                  <c:v>2023.9542999999976</c:v>
                </c:pt>
                <c:pt idx="253">
                  <c:v>2022.9832000000024</c:v>
                </c:pt>
                <c:pt idx="254">
                  <c:v>2021.9980000000069</c:v>
                </c:pt>
                <c:pt idx="255">
                  <c:v>2020.9505999999965</c:v>
                </c:pt>
                <c:pt idx="256">
                  <c:v>2019.9017000000022</c:v>
                </c:pt>
                <c:pt idx="257">
                  <c:v>2019.7048000000068</c:v>
                </c:pt>
                <c:pt idx="258">
                  <c:v>2023.8920999999973</c:v>
                </c:pt>
                <c:pt idx="259">
                  <c:v>2019.6266000000032</c:v>
                </c:pt>
                <c:pt idx="260">
                  <c:v>2019.7399000000005</c:v>
                </c:pt>
                <c:pt idx="261">
                  <c:v>2019.6251000000047</c:v>
                </c:pt>
                <c:pt idx="262">
                  <c:v>2019.1579999999958</c:v>
                </c:pt>
                <c:pt idx="263">
                  <c:v>2018.6926999999996</c:v>
                </c:pt>
                <c:pt idx="264">
                  <c:v>2017.8571999999986</c:v>
                </c:pt>
                <c:pt idx="265">
                  <c:v>2017.0130999999965</c:v>
                </c:pt>
                <c:pt idx="266">
                  <c:v>2014.9551000000065</c:v>
                </c:pt>
                <c:pt idx="267">
                  <c:v>2013.922900000005</c:v>
                </c:pt>
                <c:pt idx="268">
                  <c:v>2012.8141999999934</c:v>
                </c:pt>
                <c:pt idx="269">
                  <c:v>2013.0369000000064</c:v>
                </c:pt>
                <c:pt idx="270">
                  <c:v>2013.2780999999959</c:v>
                </c:pt>
                <c:pt idx="271">
                  <c:v>2012.8205000000016</c:v>
                </c:pt>
                <c:pt idx="272">
                  <c:v>2012.341499999995</c:v>
                </c:pt>
                <c:pt idx="273">
                  <c:v>2011.8567000000039</c:v>
                </c:pt>
                <c:pt idx="274">
                  <c:v>2010.1898999999976</c:v>
                </c:pt>
                <c:pt idx="275">
                  <c:v>2009.3931000000011</c:v>
                </c:pt>
                <c:pt idx="276">
                  <c:v>2008.4851000000053</c:v>
                </c:pt>
                <c:pt idx="277">
                  <c:v>2007.5718000000052</c:v>
                </c:pt>
                <c:pt idx="278">
                  <c:v>2007.5288</c:v>
                </c:pt>
                <c:pt idx="279">
                  <c:v>2007.1245000000054</c:v>
                </c:pt>
                <c:pt idx="280">
                  <c:v>2006.2065000000002</c:v>
                </c:pt>
                <c:pt idx="281">
                  <c:v>2005.087400000004</c:v>
                </c:pt>
                <c:pt idx="282">
                  <c:v>2003.7578000000067</c:v>
                </c:pt>
                <c:pt idx="283">
                  <c:v>2002.8151999999973</c:v>
                </c:pt>
                <c:pt idx="284">
                  <c:v>2002.2403000000049</c:v>
                </c:pt>
                <c:pt idx="285">
                  <c:v>2002.0718000000052</c:v>
                </c:pt>
                <c:pt idx="286">
                  <c:v>2001.5972000000038</c:v>
                </c:pt>
                <c:pt idx="287">
                  <c:v>2000.5274000000063</c:v>
                </c:pt>
                <c:pt idx="288">
                  <c:v>1997.8935000000056</c:v>
                </c:pt>
                <c:pt idx="289">
                  <c:v>1995.7796999999991</c:v>
                </c:pt>
                <c:pt idx="290">
                  <c:v>1995.9836000000068</c:v>
                </c:pt>
                <c:pt idx="291">
                  <c:v>1996.1613999999972</c:v>
                </c:pt>
                <c:pt idx="292">
                  <c:v>1994.4262000000017</c:v>
                </c:pt>
                <c:pt idx="293">
                  <c:v>1993.9962999999989</c:v>
                </c:pt>
                <c:pt idx="294">
                  <c:v>1993.2302999999956</c:v>
                </c:pt>
                <c:pt idx="295">
                  <c:v>1992.2265000000043</c:v>
                </c:pt>
                <c:pt idx="296">
                  <c:v>1991.2182999999932</c:v>
                </c:pt>
                <c:pt idx="297">
                  <c:v>1990.597299999994</c:v>
                </c:pt>
                <c:pt idx="298">
                  <c:v>1991.2163</c:v>
                </c:pt>
                <c:pt idx="299">
                  <c:v>1990.5853999999963</c:v>
                </c:pt>
                <c:pt idx="300">
                  <c:v>1989.9728999999934</c:v>
                </c:pt>
                <c:pt idx="301">
                  <c:v>1989.1918000000005</c:v>
                </c:pt>
                <c:pt idx="302">
                  <c:v>1988.1641999999993</c:v>
                </c:pt>
                <c:pt idx="303">
                  <c:v>1987.6043999999965</c:v>
                </c:pt>
                <c:pt idx="304">
                  <c:v>1984.6414999999979</c:v>
                </c:pt>
                <c:pt idx="305">
                  <c:v>1984.3310999999958</c:v>
                </c:pt>
                <c:pt idx="306">
                  <c:v>1983.781799999997</c:v>
                </c:pt>
                <c:pt idx="307">
                  <c:v>1983.2228000000032</c:v>
                </c:pt>
                <c:pt idx="308">
                  <c:v>1982.8981000000058</c:v>
                </c:pt>
                <c:pt idx="309">
                  <c:v>1982.5789999999979</c:v>
                </c:pt>
                <c:pt idx="310">
                  <c:v>1982.3571999999986</c:v>
                </c:pt>
                <c:pt idx="311">
                  <c:v>1982.3622000000032</c:v>
                </c:pt>
                <c:pt idx="312">
                  <c:v>1982.2397999999957</c:v>
                </c:pt>
                <c:pt idx="313">
                  <c:v>1981.3607999999949</c:v>
                </c:pt>
                <c:pt idx="314">
                  <c:v>1980.9128999999957</c:v>
                </c:pt>
                <c:pt idx="315">
                  <c:v>1980.4679999999935</c:v>
                </c:pt>
                <c:pt idx="316">
                  <c:v>1977.5304999999935</c:v>
                </c:pt>
                <c:pt idx="317">
                  <c:v>1977.1447999999946</c:v>
                </c:pt>
                <c:pt idx="318">
                  <c:v>1976.7850000000035</c:v>
                </c:pt>
                <c:pt idx="319">
                  <c:v>1977.0651999999973</c:v>
                </c:pt>
                <c:pt idx="320">
                  <c:v>1976.8938000000053</c:v>
                </c:pt>
                <c:pt idx="321">
                  <c:v>1976.0454999999929</c:v>
                </c:pt>
                <c:pt idx="322">
                  <c:v>1975.2295000000013</c:v>
                </c:pt>
                <c:pt idx="323">
                  <c:v>1974.414300000004</c:v>
                </c:pt>
                <c:pt idx="324">
                  <c:v>1971.8426999999938</c:v>
                </c:pt>
                <c:pt idx="325">
                  <c:v>1971.1368999999977</c:v>
                </c:pt>
                <c:pt idx="326">
                  <c:v>1970.4449000000022</c:v>
                </c:pt>
                <c:pt idx="327">
                  <c:v>1970.3512999999948</c:v>
                </c:pt>
                <c:pt idx="328">
                  <c:v>1970.4079000000056</c:v>
                </c:pt>
                <c:pt idx="329">
                  <c:v>1970.4667999999947</c:v>
                </c:pt>
                <c:pt idx="330">
                  <c:v>1971.3108000000066</c:v>
                </c:pt>
                <c:pt idx="331">
                  <c:v>1971.5671000000002</c:v>
                </c:pt>
                <c:pt idx="332">
                  <c:v>1971.819399999993</c:v>
                </c:pt>
                <c:pt idx="333">
                  <c:v>1970.6411999999982</c:v>
                </c:pt>
                <c:pt idx="334">
                  <c:v>1968.1266000000032</c:v>
                </c:pt>
                <c:pt idx="335">
                  <c:v>1966.1894999999931</c:v>
                </c:pt>
                <c:pt idx="336">
                  <c:v>1965.4670000000042</c:v>
                </c:pt>
                <c:pt idx="337">
                  <c:v>1964.9244999999937</c:v>
                </c:pt>
                <c:pt idx="338">
                  <c:v>1964.5524000000005</c:v>
                </c:pt>
                <c:pt idx="339">
                  <c:v>1964.5016000000032</c:v>
                </c:pt>
                <c:pt idx="340">
                  <c:v>1964.3942999999999</c:v>
                </c:pt>
                <c:pt idx="341">
                  <c:v>1964.3935999999958</c:v>
                </c:pt>
                <c:pt idx="342">
                  <c:v>1964.3938999999955</c:v>
                </c:pt>
                <c:pt idx="343">
                  <c:v>1964.0292999999947</c:v>
                </c:pt>
                <c:pt idx="344">
                  <c:v>1963.6560999999929</c:v>
                </c:pt>
                <c:pt idx="345">
                  <c:v>1963.3331000000035</c:v>
                </c:pt>
                <c:pt idx="346">
                  <c:v>1963.0112999999983</c:v>
                </c:pt>
                <c:pt idx="347">
                  <c:v>1961.9236999999994</c:v>
                </c:pt>
                <c:pt idx="348">
                  <c:v>1961.002999999997</c:v>
                </c:pt>
                <c:pt idx="349">
                  <c:v>1959.9713000000047</c:v>
                </c:pt>
                <c:pt idx="350">
                  <c:v>1958.9409000000014</c:v>
                </c:pt>
                <c:pt idx="351">
                  <c:v>1958.8246000000072</c:v>
                </c:pt>
                <c:pt idx="352">
                  <c:v>1960.4285999999993</c:v>
                </c:pt>
                <c:pt idx="353">
                  <c:v>1960.6059999999998</c:v>
                </c:pt>
                <c:pt idx="354">
                  <c:v>1960.372000000003</c:v>
                </c:pt>
                <c:pt idx="355">
                  <c:v>1960.1298999999999</c:v>
                </c:pt>
                <c:pt idx="356">
                  <c:v>1960.1371000000072</c:v>
                </c:pt>
                <c:pt idx="357">
                  <c:v>1960.1502000000037</c:v>
                </c:pt>
                <c:pt idx="358">
                  <c:v>1958.8383000000031</c:v>
                </c:pt>
                <c:pt idx="359">
                  <c:v>1958.7679999999964</c:v>
                </c:pt>
                <c:pt idx="360">
                  <c:v>1958.7660999999935</c:v>
                </c:pt>
                <c:pt idx="361">
                  <c:v>1958.7660999999935</c:v>
                </c:pt>
                <c:pt idx="362">
                  <c:v>1958.6465999999928</c:v>
                </c:pt>
                <c:pt idx="363">
                  <c:v>1959.3493000000017</c:v>
                </c:pt>
                <c:pt idx="364">
                  <c:v>1958.1350999999995</c:v>
                </c:pt>
                <c:pt idx="365">
                  <c:v>1957.5334000000003</c:v>
                </c:pt>
                <c:pt idx="366">
                  <c:v>1956.7597999999998</c:v>
                </c:pt>
                <c:pt idx="367">
                  <c:v>1955.0890999999974</c:v>
                </c:pt>
                <c:pt idx="368">
                  <c:v>1952.4590999999928</c:v>
                </c:pt>
                <c:pt idx="369">
                  <c:v>1951.9242999999988</c:v>
                </c:pt>
                <c:pt idx="370">
                  <c:v>1951.8540000000066</c:v>
                </c:pt>
                <c:pt idx="371">
                  <c:v>1951.8122000000003</c:v>
                </c:pt>
                <c:pt idx="372">
                  <c:v>1951.8142999999982</c:v>
                </c:pt>
                <c:pt idx="373">
                  <c:v>1951.706600000005</c:v>
                </c:pt>
                <c:pt idx="374">
                  <c:v>1951.6269000000029</c:v>
                </c:pt>
                <c:pt idx="375">
                  <c:v>1951.5871999999945</c:v>
                </c:pt>
                <c:pt idx="376">
                  <c:v>1951.4989999999962</c:v>
                </c:pt>
                <c:pt idx="377">
                  <c:v>1951.3508000000002</c:v>
                </c:pt>
                <c:pt idx="378">
                  <c:v>1951.553899999999</c:v>
                </c:pt>
                <c:pt idx="379">
                  <c:v>1951.0939000000071</c:v>
                </c:pt>
                <c:pt idx="380">
                  <c:v>1949.5353999999934</c:v>
                </c:pt>
                <c:pt idx="381">
                  <c:v>1948.6203999999998</c:v>
                </c:pt>
                <c:pt idx="382">
                  <c:v>1946.3993999999948</c:v>
                </c:pt>
                <c:pt idx="383">
                  <c:v>1946.0988999999972</c:v>
                </c:pt>
                <c:pt idx="384">
                  <c:v>1946.401199999993</c:v>
                </c:pt>
                <c:pt idx="385">
                  <c:v>1946.0985999999975</c:v>
                </c:pt>
                <c:pt idx="386">
                  <c:v>1946.4370999999956</c:v>
                </c:pt>
                <c:pt idx="387">
                  <c:v>1946.1606000000029</c:v>
                </c:pt>
                <c:pt idx="388">
                  <c:v>1945.8788999999961</c:v>
                </c:pt>
                <c:pt idx="389">
                  <c:v>1946.063599999994</c:v>
                </c:pt>
                <c:pt idx="390">
                  <c:v>1944.9557000000059</c:v>
                </c:pt>
                <c:pt idx="391">
                  <c:v>1941.7606999999989</c:v>
                </c:pt>
                <c:pt idx="392">
                  <c:v>1941.1674000000057</c:v>
                </c:pt>
                <c:pt idx="393">
                  <c:v>1940.209600000002</c:v>
                </c:pt>
                <c:pt idx="394">
                  <c:v>1940.1772000000055</c:v>
                </c:pt>
                <c:pt idx="395">
                  <c:v>1940.6138999999966</c:v>
                </c:pt>
                <c:pt idx="396">
                  <c:v>1940.4186000000045</c:v>
                </c:pt>
                <c:pt idx="397">
                  <c:v>1940.1624000000011</c:v>
                </c:pt>
                <c:pt idx="398">
                  <c:v>1939.9021999999968</c:v>
                </c:pt>
                <c:pt idx="399">
                  <c:v>1939.8598999999958</c:v>
                </c:pt>
                <c:pt idx="400">
                  <c:v>1939.8228999999992</c:v>
                </c:pt>
                <c:pt idx="401">
                  <c:v>1939.5080000000016</c:v>
                </c:pt>
                <c:pt idx="402">
                  <c:v>1939.2312999999995</c:v>
                </c:pt>
                <c:pt idx="403">
                  <c:v>1938.9519</c:v>
                </c:pt>
                <c:pt idx="404">
                  <c:v>1937.8907999999938</c:v>
                </c:pt>
                <c:pt idx="405">
                  <c:v>1936.4507000000012</c:v>
                </c:pt>
                <c:pt idx="406">
                  <c:v>1935.1313999999984</c:v>
                </c:pt>
                <c:pt idx="407">
                  <c:v>1934.3600000000006</c:v>
                </c:pt>
                <c:pt idx="408">
                  <c:v>1934.1680999999953</c:v>
                </c:pt>
                <c:pt idx="409">
                  <c:v>1934.2363999999943</c:v>
                </c:pt>
                <c:pt idx="410">
                  <c:v>1934.6486000000004</c:v>
                </c:pt>
                <c:pt idx="411">
                  <c:v>1934.5050999999949</c:v>
                </c:pt>
                <c:pt idx="412">
                  <c:v>1934.1407999999938</c:v>
                </c:pt>
                <c:pt idx="413">
                  <c:v>1933.7403999999951</c:v>
                </c:pt>
                <c:pt idx="414">
                  <c:v>1933.4149999999936</c:v>
                </c:pt>
                <c:pt idx="415">
                  <c:v>1933.1872000000003</c:v>
                </c:pt>
                <c:pt idx="416">
                  <c:v>1933.0985999999975</c:v>
                </c:pt>
                <c:pt idx="417">
                  <c:v>1932.6857000000018</c:v>
                </c:pt>
                <c:pt idx="418">
                  <c:v>1930.7262999999948</c:v>
                </c:pt>
                <c:pt idx="419">
                  <c:v>1928.7459999999992</c:v>
                </c:pt>
                <c:pt idx="420">
                  <c:v>1928.9333000000042</c:v>
                </c:pt>
                <c:pt idx="421">
                  <c:v>1929.0472000000009</c:v>
                </c:pt>
                <c:pt idx="422">
                  <c:v>1928.5231000000058</c:v>
                </c:pt>
                <c:pt idx="423">
                  <c:v>1927.9628999999986</c:v>
                </c:pt>
                <c:pt idx="424">
                  <c:v>1927.3319999999949</c:v>
                </c:pt>
                <c:pt idx="425">
                  <c:v>1927.3852000000043</c:v>
                </c:pt>
                <c:pt idx="426">
                  <c:v>1928.8435999999929</c:v>
                </c:pt>
                <c:pt idx="427">
                  <c:v>1928.9006999999983</c:v>
                </c:pt>
                <c:pt idx="428">
                  <c:v>1927.1923999999999</c:v>
                </c:pt>
                <c:pt idx="429">
                  <c:v>1925.4937000000064</c:v>
                </c:pt>
                <c:pt idx="430">
                  <c:v>1923.8772000000026</c:v>
                </c:pt>
                <c:pt idx="431">
                  <c:v>1922.8478999999934</c:v>
                </c:pt>
                <c:pt idx="432">
                  <c:v>1922.6494999999995</c:v>
                </c:pt>
                <c:pt idx="433">
                  <c:v>1922.3752999999997</c:v>
                </c:pt>
                <c:pt idx="434">
                  <c:v>1922.0960999999952</c:v>
                </c:pt>
                <c:pt idx="435">
                  <c:v>1921.7749999999942</c:v>
                </c:pt>
                <c:pt idx="436">
                  <c:v>1921.8996999999945</c:v>
                </c:pt>
                <c:pt idx="437">
                  <c:v>1922.4296999999933</c:v>
                </c:pt>
                <c:pt idx="438">
                  <c:v>1921.7896000000037</c:v>
                </c:pt>
                <c:pt idx="439">
                  <c:v>1921.3436999999976</c:v>
                </c:pt>
                <c:pt idx="440">
                  <c:v>1921.0155999999988</c:v>
                </c:pt>
                <c:pt idx="441">
                  <c:v>1920.7246000000014</c:v>
                </c:pt>
                <c:pt idx="442">
                  <c:v>1920.383600000001</c:v>
                </c:pt>
                <c:pt idx="443">
                  <c:v>1920.2492999999959</c:v>
                </c:pt>
                <c:pt idx="444">
                  <c:v>1920.1955000000016</c:v>
                </c:pt>
                <c:pt idx="445">
                  <c:v>1919.946100000001</c:v>
                </c:pt>
                <c:pt idx="446">
                  <c:v>1919.2994999999937</c:v>
                </c:pt>
                <c:pt idx="447">
                  <c:v>1918.5481</c:v>
                </c:pt>
                <c:pt idx="448">
                  <c:v>1917.792100000006</c:v>
                </c:pt>
                <c:pt idx="449">
                  <c:v>1917.398000000001</c:v>
                </c:pt>
                <c:pt idx="450">
                  <c:v>1915.7918999999965</c:v>
                </c:pt>
                <c:pt idx="451">
                  <c:v>1915.646900000007</c:v>
                </c:pt>
                <c:pt idx="452">
                  <c:v>1915.5437999999995</c:v>
                </c:pt>
                <c:pt idx="453">
                  <c:v>1915.2785000000003</c:v>
                </c:pt>
                <c:pt idx="454">
                  <c:v>1915.3487000000023</c:v>
                </c:pt>
                <c:pt idx="455">
                  <c:v>1915.3920999999973</c:v>
                </c:pt>
                <c:pt idx="456">
                  <c:v>1915.4358000000066</c:v>
                </c:pt>
                <c:pt idx="457">
                  <c:v>1914.8310999999958</c:v>
                </c:pt>
                <c:pt idx="458">
                  <c:v>1913.9909999999945</c:v>
                </c:pt>
                <c:pt idx="459">
                  <c:v>1913.138300000006</c:v>
                </c:pt>
                <c:pt idx="460">
                  <c:v>1911.3368000000046</c:v>
                </c:pt>
                <c:pt idx="461">
                  <c:v>1909.5130000000063</c:v>
                </c:pt>
                <c:pt idx="462">
                  <c:v>1909.3515000000043</c:v>
                </c:pt>
                <c:pt idx="463">
                  <c:v>1909.2293999999965</c:v>
                </c:pt>
                <c:pt idx="464">
                  <c:v>1909.2841000000044</c:v>
                </c:pt>
                <c:pt idx="465">
                  <c:v>1909.3429999999935</c:v>
                </c:pt>
                <c:pt idx="466">
                  <c:v>1909.1546999999991</c:v>
                </c:pt>
                <c:pt idx="467">
                  <c:v>1909.2574000000022</c:v>
                </c:pt>
                <c:pt idx="468">
                  <c:v>1909.3417999999947</c:v>
                </c:pt>
                <c:pt idx="469">
                  <c:v>1908.9459000000061</c:v>
                </c:pt>
                <c:pt idx="470">
                  <c:v>1909.0008999999991</c:v>
                </c:pt>
                <c:pt idx="471">
                  <c:v>1909.2402000000002</c:v>
                </c:pt>
                <c:pt idx="472">
                  <c:v>1909.429999999993</c:v>
                </c:pt>
                <c:pt idx="473">
                  <c:v>1907.9376999999949</c:v>
                </c:pt>
                <c:pt idx="474">
                  <c:v>1907.391300000003</c:v>
                </c:pt>
                <c:pt idx="475">
                  <c:v>1906.2796999999991</c:v>
                </c:pt>
                <c:pt idx="476">
                  <c:v>1905.781799999997</c:v>
                </c:pt>
                <c:pt idx="477">
                  <c:v>1905.3019000000058</c:v>
                </c:pt>
                <c:pt idx="478">
                  <c:v>1904.1364000000031</c:v>
                </c:pt>
                <c:pt idx="479">
                  <c:v>1903.3846000000049</c:v>
                </c:pt>
                <c:pt idx="480">
                  <c:v>1903.3169000000053</c:v>
                </c:pt>
                <c:pt idx="481">
                  <c:v>1903.7645000000048</c:v>
                </c:pt>
                <c:pt idx="482">
                  <c:v>1903.8423000000039</c:v>
                </c:pt>
                <c:pt idx="483">
                  <c:v>1903.931700000001</c:v>
                </c:pt>
                <c:pt idx="484">
                  <c:v>1903.5540999999939</c:v>
                </c:pt>
                <c:pt idx="485">
                  <c:v>1903.4431999999942</c:v>
                </c:pt>
                <c:pt idx="486">
                  <c:v>1903.3935999999958</c:v>
                </c:pt>
                <c:pt idx="487">
                  <c:v>1902.8885000000009</c:v>
                </c:pt>
                <c:pt idx="488">
                  <c:v>1902.372199999998</c:v>
                </c:pt>
                <c:pt idx="489">
                  <c:v>1897.7170000000042</c:v>
                </c:pt>
                <c:pt idx="490">
                  <c:v>1897.232799999998</c:v>
                </c:pt>
                <c:pt idx="491">
                  <c:v>1897.992499999993</c:v>
                </c:pt>
                <c:pt idx="492">
                  <c:v>1898.6863000000012</c:v>
                </c:pt>
                <c:pt idx="493">
                  <c:v>1897.8135000000038</c:v>
                </c:pt>
                <c:pt idx="494">
                  <c:v>1897.3459000000003</c:v>
                </c:pt>
                <c:pt idx="495">
                  <c:v>1897.0601000000024</c:v>
                </c:pt>
                <c:pt idx="496">
                  <c:v>1896.9217999999964</c:v>
                </c:pt>
                <c:pt idx="497">
                  <c:v>1896.911500000002</c:v>
                </c:pt>
                <c:pt idx="498">
                  <c:v>1897.0017999999982</c:v>
                </c:pt>
                <c:pt idx="499">
                  <c:v>1896.9119000000064</c:v>
                </c:pt>
                <c:pt idx="500">
                  <c:v>1896.8313999999955</c:v>
                </c:pt>
                <c:pt idx="501">
                  <c:v>1896.1959000000061</c:v>
                </c:pt>
                <c:pt idx="502">
                  <c:v>1895.4161000000022</c:v>
                </c:pt>
                <c:pt idx="503">
                  <c:v>1893.9150999999983</c:v>
                </c:pt>
                <c:pt idx="504">
                  <c:v>1892.6777000000002</c:v>
                </c:pt>
                <c:pt idx="505">
                  <c:v>1891.7320999999938</c:v>
                </c:pt>
                <c:pt idx="506">
                  <c:v>1891.4741999999969</c:v>
                </c:pt>
                <c:pt idx="507">
                  <c:v>1891.542300000001</c:v>
                </c:pt>
                <c:pt idx="508">
                  <c:v>1891.311400000006</c:v>
                </c:pt>
                <c:pt idx="509">
                  <c:v>1891.3117999999959</c:v>
                </c:pt>
                <c:pt idx="510">
                  <c:v>1891.4560000000056</c:v>
                </c:pt>
                <c:pt idx="511">
                  <c:v>1891.4573999999993</c:v>
                </c:pt>
                <c:pt idx="512">
                  <c:v>1891.4124000000011</c:v>
                </c:pt>
                <c:pt idx="513">
                  <c:v>1891.319399999993</c:v>
                </c:pt>
                <c:pt idx="514">
                  <c:v>1891.3125</c:v>
                </c:pt>
                <c:pt idx="515">
                  <c:v>1891.5371000000014</c:v>
                </c:pt>
                <c:pt idx="516">
                  <c:v>1891.1563000000024</c:v>
                </c:pt>
                <c:pt idx="517">
                  <c:v>1888.4683999999979</c:v>
                </c:pt>
                <c:pt idx="518">
                  <c:v>1885.8071000000054</c:v>
                </c:pt>
                <c:pt idx="519">
                  <c:v>1885.5859999999957</c:v>
                </c:pt>
                <c:pt idx="520">
                  <c:v>1887.399900000004</c:v>
                </c:pt>
                <c:pt idx="521">
                  <c:v>1886.0607000000018</c:v>
                </c:pt>
                <c:pt idx="522">
                  <c:v>1885.545299999998</c:v>
                </c:pt>
                <c:pt idx="523">
                  <c:v>1885.4323000000004</c:v>
                </c:pt>
                <c:pt idx="524">
                  <c:v>1885.436400000006</c:v>
                </c:pt>
                <c:pt idx="525">
                  <c:v>1885.453800000003</c:v>
                </c:pt>
                <c:pt idx="526">
                  <c:v>1885.3031999999948</c:v>
                </c:pt>
                <c:pt idx="527">
                  <c:v>1885.835500000001</c:v>
                </c:pt>
                <c:pt idx="528">
                  <c:v>1885.7111000000004</c:v>
                </c:pt>
                <c:pt idx="529">
                  <c:v>1885.8159000000014</c:v>
                </c:pt>
                <c:pt idx="530">
                  <c:v>1885.7425999999978</c:v>
                </c:pt>
                <c:pt idx="531">
                  <c:v>1885.4759000000049</c:v>
                </c:pt>
                <c:pt idx="532">
                  <c:v>1885.4759000000049</c:v>
                </c:pt>
                <c:pt idx="533">
                  <c:v>1885.4649999999965</c:v>
                </c:pt>
                <c:pt idx="534">
                  <c:v>1883.3012000000017</c:v>
                </c:pt>
                <c:pt idx="535">
                  <c:v>1880.5574999999953</c:v>
                </c:pt>
                <c:pt idx="536">
                  <c:v>1879.5959000000003</c:v>
                </c:pt>
                <c:pt idx="537">
                  <c:v>1879.3702000000048</c:v>
                </c:pt>
                <c:pt idx="538">
                  <c:v>1879.2115999999951</c:v>
                </c:pt>
                <c:pt idx="539">
                  <c:v>1879.1530000000057</c:v>
                </c:pt>
                <c:pt idx="540">
                  <c:v>1879.1530000000057</c:v>
                </c:pt>
                <c:pt idx="541">
                  <c:v>1879.2272999999986</c:v>
                </c:pt>
                <c:pt idx="542">
                  <c:v>1879.303899999999</c:v>
                </c:pt>
                <c:pt idx="543">
                  <c:v>1879.3332999999984</c:v>
                </c:pt>
                <c:pt idx="544">
                  <c:v>1879.3616000000038</c:v>
                </c:pt>
                <c:pt idx="545">
                  <c:v>1879.1358000000037</c:v>
                </c:pt>
                <c:pt idx="546">
                  <c:v>1878.9039000000048</c:v>
                </c:pt>
                <c:pt idx="547">
                  <c:v>1878.7430000000022</c:v>
                </c:pt>
                <c:pt idx="548">
                  <c:v>1878.5838999999978</c:v>
                </c:pt>
                <c:pt idx="549">
                  <c:v>1878.5256999999983</c:v>
                </c:pt>
                <c:pt idx="550">
                  <c:v>1878.3494999999966</c:v>
                </c:pt>
                <c:pt idx="551">
                  <c:v>1878.3110000000015</c:v>
                </c:pt>
                <c:pt idx="552">
                  <c:v>1878.396900000007</c:v>
                </c:pt>
                <c:pt idx="553">
                  <c:v>1878.5350999999937</c:v>
                </c:pt>
                <c:pt idx="554">
                  <c:v>1877.3221000000049</c:v>
                </c:pt>
                <c:pt idx="555">
                  <c:v>1876.0788999999932</c:v>
                </c:pt>
                <c:pt idx="556">
                  <c:v>1874.0001999999949</c:v>
                </c:pt>
                <c:pt idx="557">
                  <c:v>1872.7529000000068</c:v>
                </c:pt>
                <c:pt idx="558">
                  <c:v>1872.8708999999944</c:v>
                </c:pt>
                <c:pt idx="559">
                  <c:v>1872.9355000000069</c:v>
                </c:pt>
                <c:pt idx="560">
                  <c:v>1872.8843999999954</c:v>
                </c:pt>
                <c:pt idx="561">
                  <c:v>1872.8408000000054</c:v>
                </c:pt>
                <c:pt idx="562">
                  <c:v>1872.6252999999997</c:v>
                </c:pt>
                <c:pt idx="563">
                  <c:v>1872.6171999999933</c:v>
                </c:pt>
                <c:pt idx="564">
                  <c:v>1872.6068999999989</c:v>
                </c:pt>
                <c:pt idx="565">
                  <c:v>1872.9848999999958</c:v>
                </c:pt>
                <c:pt idx="566">
                  <c:v>1872.9187999999995</c:v>
                </c:pt>
                <c:pt idx="567">
                  <c:v>1872.7958000000071</c:v>
                </c:pt>
                <c:pt idx="568">
                  <c:v>1872.6803000000073</c:v>
                </c:pt>
                <c:pt idx="569">
                  <c:v>1872.75</c:v>
                </c:pt>
                <c:pt idx="570">
                  <c:v>1872.7416999999987</c:v>
                </c:pt>
                <c:pt idx="571">
                  <c:v>1872.5035999999964</c:v>
                </c:pt>
                <c:pt idx="572">
                  <c:v>1872.5810999999958</c:v>
                </c:pt>
                <c:pt idx="573">
                  <c:v>1871.2541000000056</c:v>
                </c:pt>
                <c:pt idx="574">
                  <c:v>1869.0586000000039</c:v>
                </c:pt>
                <c:pt idx="575">
                  <c:v>1867.7954999999929</c:v>
                </c:pt>
                <c:pt idx="576">
                  <c:v>1866.7023000000045</c:v>
                </c:pt>
                <c:pt idx="577">
                  <c:v>1866.665399999998</c:v>
                </c:pt>
                <c:pt idx="578">
                  <c:v>1866.648000000001</c:v>
                </c:pt>
                <c:pt idx="579">
                  <c:v>1866.6723999999958</c:v>
                </c:pt>
                <c:pt idx="580">
                  <c:v>1866.7546000000002</c:v>
                </c:pt>
                <c:pt idx="581">
                  <c:v>1866.7630999999965</c:v>
                </c:pt>
                <c:pt idx="582">
                  <c:v>1866.7740000000049</c:v>
                </c:pt>
                <c:pt idx="583">
                  <c:v>1866.7743000000046</c:v>
                </c:pt>
                <c:pt idx="584">
                  <c:v>1866.6223000000027</c:v>
                </c:pt>
                <c:pt idx="585">
                  <c:v>1866.385500000004</c:v>
                </c:pt>
                <c:pt idx="586">
                  <c:v>1866.4217999999964</c:v>
                </c:pt>
                <c:pt idx="587">
                  <c:v>1866.5381000000052</c:v>
                </c:pt>
                <c:pt idx="588">
                  <c:v>1865.9456000000064</c:v>
                </c:pt>
                <c:pt idx="589">
                  <c:v>1862.4955999999947</c:v>
                </c:pt>
                <c:pt idx="590">
                  <c:v>1860.8366999999998</c:v>
                </c:pt>
                <c:pt idx="591">
                  <c:v>1860.6857000000018</c:v>
                </c:pt>
                <c:pt idx="592">
                  <c:v>1860.5504999999976</c:v>
                </c:pt>
                <c:pt idx="593">
                  <c:v>1861.1154999999999</c:v>
                </c:pt>
                <c:pt idx="594">
                  <c:v>1861.684699999998</c:v>
                </c:pt>
                <c:pt idx="595">
                  <c:v>1860.5543999999936</c:v>
                </c:pt>
                <c:pt idx="596">
                  <c:v>1860.3515000000043</c:v>
                </c:pt>
                <c:pt idx="597">
                  <c:v>1860.1499999999942</c:v>
                </c:pt>
                <c:pt idx="598">
                  <c:v>1861.2415999999939</c:v>
                </c:pt>
                <c:pt idx="599">
                  <c:v>1859.1318000000028</c:v>
                </c:pt>
                <c:pt idx="600">
                  <c:v>1857.2351000000053</c:v>
                </c:pt>
                <c:pt idx="601">
                  <c:v>1856.1576000000059</c:v>
                </c:pt>
                <c:pt idx="602">
                  <c:v>1855.8027000000002</c:v>
                </c:pt>
                <c:pt idx="603">
                  <c:v>1855.1296000000002</c:v>
                </c:pt>
                <c:pt idx="604">
                  <c:v>1856.0354999999981</c:v>
                </c:pt>
                <c:pt idx="605">
                  <c:v>1855.7915000000066</c:v>
                </c:pt>
                <c:pt idx="606">
                  <c:v>1855.2942999999941</c:v>
                </c:pt>
                <c:pt idx="607">
                  <c:v>1854.4664000000048</c:v>
                </c:pt>
                <c:pt idx="608">
                  <c:v>1854.4977000000072</c:v>
                </c:pt>
                <c:pt idx="609">
                  <c:v>1854.5163999999932</c:v>
                </c:pt>
                <c:pt idx="610">
                  <c:v>1854.3561000000045</c:v>
                </c:pt>
                <c:pt idx="611">
                  <c:v>1854.7403000000049</c:v>
                </c:pt>
                <c:pt idx="612">
                  <c:v>1854.4352000000072</c:v>
                </c:pt>
                <c:pt idx="613">
                  <c:v>1854.6385000000009</c:v>
                </c:pt>
                <c:pt idx="614">
                  <c:v>1854.1606000000029</c:v>
                </c:pt>
                <c:pt idx="615">
                  <c:v>1852.851800000004</c:v>
                </c:pt>
                <c:pt idx="616">
                  <c:v>1850.446100000001</c:v>
                </c:pt>
                <c:pt idx="617">
                  <c:v>1848.3350000000064</c:v>
                </c:pt>
                <c:pt idx="618">
                  <c:v>1848.1125999999931</c:v>
                </c:pt>
                <c:pt idx="619">
                  <c:v>1848.6937000000034</c:v>
                </c:pt>
                <c:pt idx="620">
                  <c:v>1848.2256000000052</c:v>
                </c:pt>
                <c:pt idx="621">
                  <c:v>1848.1622999999963</c:v>
                </c:pt>
                <c:pt idx="622">
                  <c:v>1848.1812999999966</c:v>
                </c:pt>
                <c:pt idx="623">
                  <c:v>1848.0587999999989</c:v>
                </c:pt>
                <c:pt idx="624">
                  <c:v>1848.0632999999943</c:v>
                </c:pt>
                <c:pt idx="625">
                  <c:v>1848.0657000000065</c:v>
                </c:pt>
                <c:pt idx="626">
                  <c:v>1848.0724999999948</c:v>
                </c:pt>
                <c:pt idx="627">
                  <c:v>1848.2304000000004</c:v>
                </c:pt>
                <c:pt idx="628">
                  <c:v>1848.2314000000042</c:v>
                </c:pt>
                <c:pt idx="629">
                  <c:v>1848.0660000000062</c:v>
                </c:pt>
                <c:pt idx="630">
                  <c:v>1848.0727999999945</c:v>
                </c:pt>
                <c:pt idx="631">
                  <c:v>1847.8092999999935</c:v>
                </c:pt>
                <c:pt idx="632">
                  <c:v>1847.2439000000013</c:v>
                </c:pt>
                <c:pt idx="633">
                  <c:v>1846.8252000000066</c:v>
                </c:pt>
                <c:pt idx="634">
                  <c:v>1846.093200000003</c:v>
                </c:pt>
                <c:pt idx="635">
                  <c:v>1844.9612999999954</c:v>
                </c:pt>
                <c:pt idx="636">
                  <c:v>1843.5430000000051</c:v>
                </c:pt>
                <c:pt idx="637">
                  <c:v>1843.3053000000073</c:v>
                </c:pt>
                <c:pt idx="638">
                  <c:v>1843.2348000000056</c:v>
                </c:pt>
                <c:pt idx="639">
                  <c:v>1842.8766999999934</c:v>
                </c:pt>
                <c:pt idx="640">
                  <c:v>1842.5158999999985</c:v>
                </c:pt>
                <c:pt idx="641">
                  <c:v>1842.699099999998</c:v>
                </c:pt>
                <c:pt idx="642">
                  <c:v>1842.5939000000071</c:v>
                </c:pt>
                <c:pt idx="643">
                  <c:v>1842.2648000000045</c:v>
                </c:pt>
                <c:pt idx="644">
                  <c:v>1842.1802000000025</c:v>
                </c:pt>
                <c:pt idx="645">
                  <c:v>1842.097299999994</c:v>
                </c:pt>
                <c:pt idx="646">
                  <c:v>1842.1499999999942</c:v>
                </c:pt>
                <c:pt idx="647">
                  <c:v>1842.0809000000008</c:v>
                </c:pt>
                <c:pt idx="648">
                  <c:v>1843.4869000000035</c:v>
                </c:pt>
                <c:pt idx="649">
                  <c:v>1844.0197999999946</c:v>
                </c:pt>
                <c:pt idx="650">
                  <c:v>1844.6542999999947</c:v>
                </c:pt>
                <c:pt idx="651">
                  <c:v>1843.4330999999947</c:v>
                </c:pt>
                <c:pt idx="652">
                  <c:v>1842.9930000000022</c:v>
                </c:pt>
                <c:pt idx="653">
                  <c:v>1843.6168000000034</c:v>
                </c:pt>
                <c:pt idx="654">
                  <c:v>1842.7419999999984</c:v>
                </c:pt>
                <c:pt idx="655">
                  <c:v>1842.0124999999971</c:v>
                </c:pt>
                <c:pt idx="656">
                  <c:v>1841.8991999999998</c:v>
                </c:pt>
                <c:pt idx="657">
                  <c:v>1841.6750999999931</c:v>
                </c:pt>
                <c:pt idx="658">
                  <c:v>1841.436400000006</c:v>
                </c:pt>
                <c:pt idx="659">
                  <c:v>1841.1836000000039</c:v>
                </c:pt>
                <c:pt idx="660">
                  <c:v>1840.5482000000047</c:v>
                </c:pt>
                <c:pt idx="661">
                  <c:v>1840.1405999999988</c:v>
                </c:pt>
                <c:pt idx="662">
                  <c:v>1837.6953000000067</c:v>
                </c:pt>
                <c:pt idx="663">
                  <c:v>1838.9976000000024</c:v>
                </c:pt>
                <c:pt idx="664">
                  <c:v>1838.4021999999968</c:v>
                </c:pt>
                <c:pt idx="665">
                  <c:v>1837.6512999999977</c:v>
                </c:pt>
                <c:pt idx="666">
                  <c:v>1838.4409000000014</c:v>
                </c:pt>
                <c:pt idx="667">
                  <c:v>1837.4866000000038</c:v>
                </c:pt>
                <c:pt idx="668">
                  <c:v>1837.1785999999993</c:v>
                </c:pt>
                <c:pt idx="669">
                  <c:v>1836.9244000000035</c:v>
                </c:pt>
                <c:pt idx="670">
                  <c:v>1836.0142999999953</c:v>
                </c:pt>
                <c:pt idx="671">
                  <c:v>1835.8463999999949</c:v>
                </c:pt>
                <c:pt idx="672">
                  <c:v>1835.5369000000064</c:v>
                </c:pt>
                <c:pt idx="673">
                  <c:v>1834.9516000000003</c:v>
                </c:pt>
                <c:pt idx="674">
                  <c:v>1833.469299999997</c:v>
                </c:pt>
                <c:pt idx="675">
                  <c:v>1831.9673999999941</c:v>
                </c:pt>
                <c:pt idx="676">
                  <c:v>1831.4284999999945</c:v>
                </c:pt>
                <c:pt idx="677">
                  <c:v>1830.6536000000051</c:v>
                </c:pt>
                <c:pt idx="678">
                  <c:v>1830.4505000000063</c:v>
                </c:pt>
                <c:pt idx="679">
                  <c:v>1830.2691999999952</c:v>
                </c:pt>
                <c:pt idx="680">
                  <c:v>1830.4165000000066</c:v>
                </c:pt>
                <c:pt idx="681">
                  <c:v>1830.1416000000027</c:v>
                </c:pt>
                <c:pt idx="682">
                  <c:v>1830.0834000000032</c:v>
                </c:pt>
                <c:pt idx="683">
                  <c:v>1829.9994000000006</c:v>
                </c:pt>
                <c:pt idx="684">
                  <c:v>1830.0522999999957</c:v>
                </c:pt>
                <c:pt idx="685">
                  <c:v>1829.974000000002</c:v>
                </c:pt>
                <c:pt idx="686">
                  <c:v>1829.8945999999996</c:v>
                </c:pt>
                <c:pt idx="687">
                  <c:v>1829.7983999999997</c:v>
                </c:pt>
                <c:pt idx="688">
                  <c:v>1829.6665999999968</c:v>
                </c:pt>
                <c:pt idx="689">
                  <c:v>1829.6100000000006</c:v>
                </c:pt>
                <c:pt idx="690">
                  <c:v>1829.5366000000067</c:v>
                </c:pt>
                <c:pt idx="691">
                  <c:v>1829.3148999999976</c:v>
                </c:pt>
                <c:pt idx="692">
                  <c:v>1828.8107000000018</c:v>
                </c:pt>
                <c:pt idx="693">
                  <c:v>1827.8950000000041</c:v>
                </c:pt>
                <c:pt idx="694">
                  <c:v>1826.9818999999989</c:v>
                </c:pt>
                <c:pt idx="695">
                  <c:v>1825.8712999999989</c:v>
                </c:pt>
                <c:pt idx="696">
                  <c:v>1824.6328000000067</c:v>
                </c:pt>
                <c:pt idx="697">
                  <c:v>1824.2597999999998</c:v>
                </c:pt>
                <c:pt idx="698">
                  <c:v>1825.1784000000043</c:v>
                </c:pt>
                <c:pt idx="699">
                  <c:v>1824.454899999997</c:v>
                </c:pt>
                <c:pt idx="700">
                  <c:v>1824.729600000006</c:v>
                </c:pt>
                <c:pt idx="701">
                  <c:v>1825.055600000007</c:v>
                </c:pt>
                <c:pt idx="702">
                  <c:v>1824.5602000000072</c:v>
                </c:pt>
                <c:pt idx="703">
                  <c:v>1824.0739000000031</c:v>
                </c:pt>
                <c:pt idx="704">
                  <c:v>1824.2308000000048</c:v>
                </c:pt>
                <c:pt idx="705">
                  <c:v>1824.1391000000003</c:v>
                </c:pt>
                <c:pt idx="706">
                  <c:v>1824.0430999999953</c:v>
                </c:pt>
                <c:pt idx="707">
                  <c:v>1824.0877000000037</c:v>
                </c:pt>
                <c:pt idx="708">
                  <c:v>1824.4355000000069</c:v>
                </c:pt>
                <c:pt idx="709">
                  <c:v>1824.3119000000006</c:v>
                </c:pt>
                <c:pt idx="710">
                  <c:v>1824.1873999999953</c:v>
                </c:pt>
                <c:pt idx="711">
                  <c:v>1824.2021999999997</c:v>
                </c:pt>
                <c:pt idx="712">
                  <c:v>1824.0282000000007</c:v>
                </c:pt>
                <c:pt idx="713">
                  <c:v>1823.9269000000058</c:v>
                </c:pt>
                <c:pt idx="714">
                  <c:v>1823.8344999999972</c:v>
                </c:pt>
                <c:pt idx="715">
                  <c:v>1823.6722000000009</c:v>
                </c:pt>
                <c:pt idx="716">
                  <c:v>1823.3513999999996</c:v>
                </c:pt>
                <c:pt idx="717">
                  <c:v>1823.0709999999963</c:v>
                </c:pt>
                <c:pt idx="718">
                  <c:v>1822.8343000000023</c:v>
                </c:pt>
                <c:pt idx="719">
                  <c:v>1822.5981000000029</c:v>
                </c:pt>
                <c:pt idx="720">
                  <c:v>1822.2465999999986</c:v>
                </c:pt>
                <c:pt idx="721">
                  <c:v>1821.7464000000036</c:v>
                </c:pt>
                <c:pt idx="722">
                  <c:v>1821.2323000000033</c:v>
                </c:pt>
                <c:pt idx="723">
                  <c:v>1820.8641000000061</c:v>
                </c:pt>
                <c:pt idx="724">
                  <c:v>1820.5472000000009</c:v>
                </c:pt>
                <c:pt idx="725">
                  <c:v>1820.1408999999985</c:v>
                </c:pt>
                <c:pt idx="726">
                  <c:v>1819.6731</c:v>
                </c:pt>
                <c:pt idx="727">
                  <c:v>1819.5016000000032</c:v>
                </c:pt>
                <c:pt idx="728">
                  <c:v>1819.3196999999927</c:v>
                </c:pt>
                <c:pt idx="729">
                  <c:v>1818.6131000000023</c:v>
                </c:pt>
                <c:pt idx="730">
                  <c:v>1818.199099999998</c:v>
                </c:pt>
                <c:pt idx="731">
                  <c:v>1817.8200999999972</c:v>
                </c:pt>
                <c:pt idx="732">
                  <c:v>1817.8034000000043</c:v>
                </c:pt>
                <c:pt idx="733">
                  <c:v>1817.8285000000033</c:v>
                </c:pt>
                <c:pt idx="734">
                  <c:v>1817.8595999999961</c:v>
                </c:pt>
                <c:pt idx="735">
                  <c:v>1817.8171000000002</c:v>
                </c:pt>
                <c:pt idx="736">
                  <c:v>1818.1352999999945</c:v>
                </c:pt>
                <c:pt idx="737">
                  <c:v>1817.8732000000018</c:v>
                </c:pt>
                <c:pt idx="738">
                  <c:v>1817.8245000000024</c:v>
                </c:pt>
                <c:pt idx="739">
                  <c:v>1817.7963000000018</c:v>
                </c:pt>
                <c:pt idx="740">
                  <c:v>1817.7688000000053</c:v>
                </c:pt>
                <c:pt idx="741">
                  <c:v>1817.7682000000059</c:v>
                </c:pt>
                <c:pt idx="742">
                  <c:v>1817.7740000000049</c:v>
                </c:pt>
                <c:pt idx="743">
                  <c:v>1817.795299999998</c:v>
                </c:pt>
                <c:pt idx="744">
                  <c:v>1817.7684000000008</c:v>
                </c:pt>
                <c:pt idx="745">
                  <c:v>1817.1875</c:v>
                </c:pt>
                <c:pt idx="746">
                  <c:v>1816.8724999999977</c:v>
                </c:pt>
                <c:pt idx="747">
                  <c:v>1815.5344999999943</c:v>
                </c:pt>
                <c:pt idx="748">
                  <c:v>1814.1791999999987</c:v>
                </c:pt>
                <c:pt idx="749">
                  <c:v>1814.8274999999994</c:v>
                </c:pt>
                <c:pt idx="750">
                  <c:v>1813.7195999999967</c:v>
                </c:pt>
                <c:pt idx="751">
                  <c:v>1813.2296999999962</c:v>
                </c:pt>
                <c:pt idx="752">
                  <c:v>1812.7664999999979</c:v>
                </c:pt>
                <c:pt idx="753">
                  <c:v>1813.1609999999928</c:v>
                </c:pt>
                <c:pt idx="754">
                  <c:v>1812.6732999999949</c:v>
                </c:pt>
                <c:pt idx="755">
                  <c:v>1812.7932000000001</c:v>
                </c:pt>
                <c:pt idx="756">
                  <c:v>1812.9219000000012</c:v>
                </c:pt>
                <c:pt idx="757">
                  <c:v>1813.1361000000034</c:v>
                </c:pt>
                <c:pt idx="758">
                  <c:v>1813.3196000000025</c:v>
                </c:pt>
                <c:pt idx="759">
                  <c:v>1812.2305000000051</c:v>
                </c:pt>
                <c:pt idx="760">
                  <c:v>1812.3413</c:v>
                </c:pt>
                <c:pt idx="761">
                  <c:v>1812.4677999999985</c:v>
                </c:pt>
                <c:pt idx="762">
                  <c:v>1812.4707000000053</c:v>
                </c:pt>
                <c:pt idx="763">
                  <c:v>1812.2681000000011</c:v>
                </c:pt>
                <c:pt idx="764">
                  <c:v>1812.0706000000064</c:v>
                </c:pt>
                <c:pt idx="765">
                  <c:v>1812.7315999999992</c:v>
                </c:pt>
                <c:pt idx="766">
                  <c:v>1812.7091999999975</c:v>
                </c:pt>
                <c:pt idx="767">
                  <c:v>1812.6935999999987</c:v>
                </c:pt>
                <c:pt idx="768">
                  <c:v>1812.0112999999983</c:v>
                </c:pt>
                <c:pt idx="769">
                  <c:v>1811.8472000000038</c:v>
                </c:pt>
                <c:pt idx="770">
                  <c:v>1812.0264000000025</c:v>
                </c:pt>
                <c:pt idx="771">
                  <c:v>1812.2081000000035</c:v>
                </c:pt>
                <c:pt idx="772">
                  <c:v>1810.8062000000064</c:v>
                </c:pt>
                <c:pt idx="773">
                  <c:v>1808.459400000007</c:v>
                </c:pt>
                <c:pt idx="774">
                  <c:v>1808.3849999999948</c:v>
                </c:pt>
                <c:pt idx="775">
                  <c:v>1808.3309000000008</c:v>
                </c:pt>
                <c:pt idx="776">
                  <c:v>1808.2581999999966</c:v>
                </c:pt>
                <c:pt idx="777">
                  <c:v>1807.5975999999937</c:v>
                </c:pt>
                <c:pt idx="778">
                  <c:v>1805.7321999999986</c:v>
                </c:pt>
                <c:pt idx="779">
                  <c:v>1805.8953000000038</c:v>
                </c:pt>
                <c:pt idx="780">
                  <c:v>1805.3990999999951</c:v>
                </c:pt>
                <c:pt idx="781">
                  <c:v>1804.3202000000019</c:v>
                </c:pt>
                <c:pt idx="782">
                  <c:v>1804.0454999999929</c:v>
                </c:pt>
                <c:pt idx="783">
                  <c:v>1802.9784000000072</c:v>
                </c:pt>
                <c:pt idx="784">
                  <c:v>1801.8196999999927</c:v>
                </c:pt>
                <c:pt idx="785">
                  <c:v>1801.3846999999951</c:v>
                </c:pt>
                <c:pt idx="786">
                  <c:v>1800.3736000000063</c:v>
                </c:pt>
                <c:pt idx="787">
                  <c:v>1798.5366999999969</c:v>
                </c:pt>
                <c:pt idx="788">
                  <c:v>1798.1931999999942</c:v>
                </c:pt>
                <c:pt idx="789">
                  <c:v>1797.868100000007</c:v>
                </c:pt>
                <c:pt idx="790">
                  <c:v>1797.5387999999948</c:v>
                </c:pt>
                <c:pt idx="791">
                  <c:v>1797.5354999999981</c:v>
                </c:pt>
                <c:pt idx="792">
                  <c:v>1798.118100000007</c:v>
                </c:pt>
                <c:pt idx="793">
                  <c:v>1797.9263999999966</c:v>
                </c:pt>
                <c:pt idx="794">
                  <c:v>1797.8751999999949</c:v>
                </c:pt>
                <c:pt idx="795">
                  <c:v>1797.7985000000044</c:v>
                </c:pt>
                <c:pt idx="796">
                  <c:v>1797.6925000000047</c:v>
                </c:pt>
                <c:pt idx="797">
                  <c:v>1797.1824999999953</c:v>
                </c:pt>
                <c:pt idx="798">
                  <c:v>1797.3782999999967</c:v>
                </c:pt>
                <c:pt idx="799">
                  <c:v>1796.4073000000062</c:v>
                </c:pt>
                <c:pt idx="800">
                  <c:v>1795.5148000000045</c:v>
                </c:pt>
                <c:pt idx="801">
                  <c:v>1795.2118000000046</c:v>
                </c:pt>
                <c:pt idx="802">
                  <c:v>1795.2118000000046</c:v>
                </c:pt>
                <c:pt idx="803">
                  <c:v>1795.2118000000046</c:v>
                </c:pt>
                <c:pt idx="804">
                  <c:v>1795.9122999999963</c:v>
                </c:pt>
                <c:pt idx="805">
                  <c:v>1795.8894</c:v>
                </c:pt>
                <c:pt idx="806">
                  <c:v>1796.3907999999938</c:v>
                </c:pt>
                <c:pt idx="807">
                  <c:v>1795.0136999999959</c:v>
                </c:pt>
                <c:pt idx="808">
                  <c:v>1792.9507000000012</c:v>
                </c:pt>
                <c:pt idx="809">
                  <c:v>1790.3126000000047</c:v>
                </c:pt>
                <c:pt idx="810">
                  <c:v>1785.8387999999977</c:v>
                </c:pt>
                <c:pt idx="811">
                  <c:v>1785.6079000000027</c:v>
                </c:pt>
                <c:pt idx="812">
                  <c:v>1787.7712999999931</c:v>
                </c:pt>
                <c:pt idx="813">
                  <c:v>1788.7975000000006</c:v>
                </c:pt>
                <c:pt idx="814">
                  <c:v>1792.2945000000036</c:v>
                </c:pt>
                <c:pt idx="815">
                  <c:v>1789.2056000000011</c:v>
                </c:pt>
                <c:pt idx="816">
                  <c:v>1788.7885999999999</c:v>
                </c:pt>
                <c:pt idx="817">
                  <c:v>1788.5160999999935</c:v>
                </c:pt>
                <c:pt idx="818">
                  <c:v>1787.8237999999983</c:v>
                </c:pt>
                <c:pt idx="819">
                  <c:v>1787.1217000000033</c:v>
                </c:pt>
                <c:pt idx="820">
                  <c:v>1788.5617999999959</c:v>
                </c:pt>
                <c:pt idx="821">
                  <c:v>1787.8493000000017</c:v>
                </c:pt>
                <c:pt idx="822">
                  <c:v>1786.0739000000031</c:v>
                </c:pt>
                <c:pt idx="823">
                  <c:v>1784.3705999999947</c:v>
                </c:pt>
                <c:pt idx="824">
                  <c:v>1786.4811000000045</c:v>
                </c:pt>
                <c:pt idx="825">
                  <c:v>1787.3246999999974</c:v>
                </c:pt>
                <c:pt idx="826">
                  <c:v>1788.623900000006</c:v>
                </c:pt>
                <c:pt idx="827">
                  <c:v>1788.7688000000053</c:v>
                </c:pt>
                <c:pt idx="828">
                  <c:v>1790.885500000004</c:v>
                </c:pt>
                <c:pt idx="829">
                  <c:v>1785.3647000000055</c:v>
                </c:pt>
                <c:pt idx="830">
                  <c:v>1787.6408999999985</c:v>
                </c:pt>
                <c:pt idx="831">
                  <c:v>1786.0507999999973</c:v>
                </c:pt>
                <c:pt idx="832">
                  <c:v>1784.4239999999991</c:v>
                </c:pt>
                <c:pt idx="833">
                  <c:v>1784.9530999999988</c:v>
                </c:pt>
                <c:pt idx="834">
                  <c:v>1789.2758999999933</c:v>
                </c:pt>
                <c:pt idx="835">
                  <c:v>1787.1189000000013</c:v>
                </c:pt>
                <c:pt idx="836">
                  <c:v>1786.8659999999945</c:v>
                </c:pt>
                <c:pt idx="837">
                  <c:v>1784.3889999999956</c:v>
                </c:pt>
                <c:pt idx="838">
                  <c:v>1784.4271000000008</c:v>
                </c:pt>
                <c:pt idx="839">
                  <c:v>1784.4493999999977</c:v>
                </c:pt>
                <c:pt idx="840">
                  <c:v>1786.0540000000037</c:v>
                </c:pt>
                <c:pt idx="841">
                  <c:v>1785.8010000000068</c:v>
                </c:pt>
                <c:pt idx="842">
                  <c:v>1784.3462</c:v>
                </c:pt>
                <c:pt idx="843">
                  <c:v>1784.6061000000045</c:v>
                </c:pt>
                <c:pt idx="844">
                  <c:v>1784.8874000000069</c:v>
                </c:pt>
                <c:pt idx="845">
                  <c:v>1786.6177000000025</c:v>
                </c:pt>
                <c:pt idx="846">
                  <c:v>1786.1312999999936</c:v>
                </c:pt>
                <c:pt idx="847">
                  <c:v>1784.8565999999992</c:v>
                </c:pt>
                <c:pt idx="848">
                  <c:v>1784.992499999993</c:v>
                </c:pt>
                <c:pt idx="849">
                  <c:v>1785.1465000000026</c:v>
                </c:pt>
                <c:pt idx="850">
                  <c:v>1785.7486000000063</c:v>
                </c:pt>
                <c:pt idx="851">
                  <c:v>1789.3787000000011</c:v>
                </c:pt>
                <c:pt idx="852">
                  <c:v>1784.0868999999948</c:v>
                </c:pt>
                <c:pt idx="853">
                  <c:v>1784.0571000000054</c:v>
                </c:pt>
                <c:pt idx="854">
                  <c:v>1784.0571000000054</c:v>
                </c:pt>
                <c:pt idx="855">
                  <c:v>1782.7085999999981</c:v>
                </c:pt>
                <c:pt idx="856">
                  <c:v>1781.3282999999938</c:v>
                </c:pt>
                <c:pt idx="857">
                  <c:v>1780.8041999999987</c:v>
                </c:pt>
                <c:pt idx="858">
                  <c:v>1780.3003999999928</c:v>
                </c:pt>
                <c:pt idx="859">
                  <c:v>1779.8524999999936</c:v>
                </c:pt>
                <c:pt idx="860">
                  <c:v>1779.4058999999979</c:v>
                </c:pt>
                <c:pt idx="861">
                  <c:v>1781.7611999999936</c:v>
                </c:pt>
                <c:pt idx="862">
                  <c:v>1785.232799999998</c:v>
                </c:pt>
                <c:pt idx="863">
                  <c:v>1781.346000000005</c:v>
                </c:pt>
                <c:pt idx="864">
                  <c:v>1782.9321000000054</c:v>
                </c:pt>
                <c:pt idx="865">
                  <c:v>1779.5040000000008</c:v>
                </c:pt>
                <c:pt idx="866">
                  <c:v>1781.6068999999989</c:v>
                </c:pt>
                <c:pt idx="867">
                  <c:v>1782.3481999999931</c:v>
                </c:pt>
                <c:pt idx="868">
                  <c:v>1780.899900000004</c:v>
                </c:pt>
                <c:pt idx="869">
                  <c:v>1782.046199999997</c:v>
                </c:pt>
                <c:pt idx="870">
                  <c:v>1783.7733000000007</c:v>
                </c:pt>
                <c:pt idx="871">
                  <c:v>1784.8509999999951</c:v>
                </c:pt>
                <c:pt idx="872">
                  <c:v>1781.3125</c:v>
                </c:pt>
                <c:pt idx="873">
                  <c:v>1781.1848999999929</c:v>
                </c:pt>
                <c:pt idx="874">
                  <c:v>1781.2219999999943</c:v>
                </c:pt>
                <c:pt idx="875">
                  <c:v>1782.7902000000031</c:v>
                </c:pt>
                <c:pt idx="876">
                  <c:v>1782.1530999999959</c:v>
                </c:pt>
                <c:pt idx="877">
                  <c:v>1780.3151999999973</c:v>
                </c:pt>
                <c:pt idx="878">
                  <c:v>1779.7170000000042</c:v>
                </c:pt>
                <c:pt idx="879">
                  <c:v>1780.3827000000019</c:v>
                </c:pt>
                <c:pt idx="880">
                  <c:v>1780.0127000000066</c:v>
                </c:pt>
                <c:pt idx="881">
                  <c:v>1779.7747999999992</c:v>
                </c:pt>
                <c:pt idx="882">
                  <c:v>1779.5420000000013</c:v>
                </c:pt>
                <c:pt idx="883">
                  <c:v>1782.0724999999948</c:v>
                </c:pt>
                <c:pt idx="884">
                  <c:v>1782.4976000000024</c:v>
                </c:pt>
                <c:pt idx="885">
                  <c:v>1780.1380999999965</c:v>
                </c:pt>
                <c:pt idx="886">
                  <c:v>1779.4061999999976</c:v>
                </c:pt>
                <c:pt idx="887">
                  <c:v>1779.3956000000035</c:v>
                </c:pt>
                <c:pt idx="888">
                  <c:v>1779.3956000000035</c:v>
                </c:pt>
                <c:pt idx="889">
                  <c:v>1779.4161000000022</c:v>
                </c:pt>
                <c:pt idx="890">
                  <c:v>1779.7516999999934</c:v>
                </c:pt>
                <c:pt idx="891">
                  <c:v>1783.0440999999992</c:v>
                </c:pt>
                <c:pt idx="892">
                  <c:v>1784.9170000000013</c:v>
                </c:pt>
                <c:pt idx="893">
                  <c:v>1781.3390999999974</c:v>
                </c:pt>
                <c:pt idx="894">
                  <c:v>1782.6361000000034</c:v>
                </c:pt>
                <c:pt idx="895">
                  <c:v>1783.0544999999984</c:v>
                </c:pt>
                <c:pt idx="896">
                  <c:v>1781.0837999999931</c:v>
                </c:pt>
                <c:pt idx="897">
                  <c:v>1779.8867000000027</c:v>
                </c:pt>
                <c:pt idx="898">
                  <c:v>1779.403999999995</c:v>
                </c:pt>
                <c:pt idx="899">
                  <c:v>1779.3956000000035</c:v>
                </c:pt>
                <c:pt idx="900">
                  <c:v>1779.8643000000011</c:v>
                </c:pt>
                <c:pt idx="901">
                  <c:v>1779.3956000000035</c:v>
                </c:pt>
                <c:pt idx="902">
                  <c:v>1779.4731000000029</c:v>
                </c:pt>
                <c:pt idx="903">
                  <c:v>1781.1294000000053</c:v>
                </c:pt>
                <c:pt idx="904">
                  <c:v>1782.4548000000068</c:v>
                </c:pt>
                <c:pt idx="905">
                  <c:v>1778.0923000000039</c:v>
                </c:pt>
                <c:pt idx="906">
                  <c:v>1776.8338999999978</c:v>
                </c:pt>
                <c:pt idx="907">
                  <c:v>1773.6034999999974</c:v>
                </c:pt>
                <c:pt idx="908">
                  <c:v>1766.5307999999932</c:v>
                </c:pt>
                <c:pt idx="909">
                  <c:v>1765.4357000000018</c:v>
                </c:pt>
                <c:pt idx="910">
                  <c:v>1764.4375</c:v>
                </c:pt>
                <c:pt idx="911">
                  <c:v>1764.4361000000063</c:v>
                </c:pt>
                <c:pt idx="912">
                  <c:v>1764.4143999999942</c:v>
                </c:pt>
                <c:pt idx="913">
                  <c:v>1764.4143999999942</c:v>
                </c:pt>
                <c:pt idx="914">
                  <c:v>1764.4143999999942</c:v>
                </c:pt>
                <c:pt idx="915">
                  <c:v>1764.4143999999942</c:v>
                </c:pt>
                <c:pt idx="916">
                  <c:v>1764.4143999999942</c:v>
                </c:pt>
                <c:pt idx="917">
                  <c:v>1764.4143999999942</c:v>
                </c:pt>
                <c:pt idx="918">
                  <c:v>1764.5869999999995</c:v>
                </c:pt>
                <c:pt idx="919">
                  <c:v>1764.5329999999958</c:v>
                </c:pt>
                <c:pt idx="920">
                  <c:v>1764.5187000000005</c:v>
                </c:pt>
                <c:pt idx="921">
                  <c:v>1763.028999999995</c:v>
                </c:pt>
                <c:pt idx="922">
                  <c:v>1762.7682999999961</c:v>
                </c:pt>
                <c:pt idx="923">
                  <c:v>1762.7385000000068</c:v>
                </c:pt>
                <c:pt idx="924">
                  <c:v>1764.0418000000063</c:v>
                </c:pt>
                <c:pt idx="925">
                  <c:v>1765.8994999999995</c:v>
                </c:pt>
                <c:pt idx="926">
                  <c:v>1763.0454000000027</c:v>
                </c:pt>
                <c:pt idx="927">
                  <c:v>1764.3068000000058</c:v>
                </c:pt>
                <c:pt idx="928">
                  <c:v>1765.579899999997</c:v>
                </c:pt>
                <c:pt idx="929">
                  <c:v>1765.6107000000047</c:v>
                </c:pt>
                <c:pt idx="930">
                  <c:v>1759.1573000000062</c:v>
                </c:pt>
                <c:pt idx="931">
                  <c:v>1759.0626000000047</c:v>
                </c:pt>
                <c:pt idx="932">
                  <c:v>1759.7688999999955</c:v>
                </c:pt>
                <c:pt idx="933">
                  <c:v>1759.0310999999929</c:v>
                </c:pt>
                <c:pt idx="934">
                  <c:v>1759.3608999999997</c:v>
                </c:pt>
                <c:pt idx="935">
                  <c:v>1759.1852000000072</c:v>
                </c:pt>
                <c:pt idx="936">
                  <c:v>1759.2866000000067</c:v>
                </c:pt>
                <c:pt idx="937">
                  <c:v>1758.1855999999971</c:v>
                </c:pt>
                <c:pt idx="938">
                  <c:v>1757.6543999999994</c:v>
                </c:pt>
                <c:pt idx="939">
                  <c:v>1757.1233999999968</c:v>
                </c:pt>
                <c:pt idx="940">
                  <c:v>1757.4689000000071</c:v>
                </c:pt>
                <c:pt idx="941">
                  <c:v>1757.3957999999984</c:v>
                </c:pt>
                <c:pt idx="942">
                  <c:v>1756.7027999999991</c:v>
                </c:pt>
                <c:pt idx="943">
                  <c:v>1756.0648999999976</c:v>
                </c:pt>
                <c:pt idx="944">
                  <c:v>1755.4897000000055</c:v>
                </c:pt>
                <c:pt idx="945">
                  <c:v>1755.7026000000042</c:v>
                </c:pt>
                <c:pt idx="946">
                  <c:v>1755.5507000000071</c:v>
                </c:pt>
                <c:pt idx="947">
                  <c:v>1754.9370999999956</c:v>
                </c:pt>
                <c:pt idx="948">
                  <c:v>1754.9216000000015</c:v>
                </c:pt>
                <c:pt idx="949">
                  <c:v>1755.8891000000003</c:v>
                </c:pt>
                <c:pt idx="950">
                  <c:v>1754.9955999999947</c:v>
                </c:pt>
                <c:pt idx="951">
                  <c:v>1755.7344000000012</c:v>
                </c:pt>
                <c:pt idx="952">
                  <c:v>1755.800900000002</c:v>
                </c:pt>
                <c:pt idx="953">
                  <c:v>1754.9930000000022</c:v>
                </c:pt>
                <c:pt idx="954">
                  <c:v>1755.2388999999966</c:v>
                </c:pt>
                <c:pt idx="955">
                  <c:v>1754.9299000000028</c:v>
                </c:pt>
                <c:pt idx="956">
                  <c:v>1754.9256000000023</c:v>
                </c:pt>
                <c:pt idx="957">
                  <c:v>1754.9339999999938</c:v>
                </c:pt>
                <c:pt idx="958">
                  <c:v>1755.0247999999992</c:v>
                </c:pt>
                <c:pt idx="959">
                  <c:v>1755.0195999999996</c:v>
                </c:pt>
                <c:pt idx="960">
                  <c:v>1754.6692999999941</c:v>
                </c:pt>
                <c:pt idx="961">
                  <c:v>1754.6818000000058</c:v>
                </c:pt>
                <c:pt idx="962">
                  <c:v>1751.5191999999952</c:v>
                </c:pt>
                <c:pt idx="963">
                  <c:v>1749.7697000000044</c:v>
                </c:pt>
                <c:pt idx="964">
                  <c:v>1749.5093999999954</c:v>
                </c:pt>
                <c:pt idx="965">
                  <c:v>1749.1668000000063</c:v>
                </c:pt>
                <c:pt idx="966">
                  <c:v>1748.4257000000071</c:v>
                </c:pt>
                <c:pt idx="967">
                  <c:v>1747.6184999999969</c:v>
                </c:pt>
                <c:pt idx="968">
                  <c:v>1746.6938999999984</c:v>
                </c:pt>
                <c:pt idx="969">
                  <c:v>1748.2339999999967</c:v>
                </c:pt>
                <c:pt idx="970">
                  <c:v>1746.977899999998</c:v>
                </c:pt>
                <c:pt idx="971">
                  <c:v>1747.0476000000053</c:v>
                </c:pt>
                <c:pt idx="972">
                  <c:v>1746.329700000002</c:v>
                </c:pt>
                <c:pt idx="973">
                  <c:v>1746.9183000000048</c:v>
                </c:pt>
                <c:pt idx="974">
                  <c:v>1746.2614000000031</c:v>
                </c:pt>
                <c:pt idx="975">
                  <c:v>1745.6334000000061</c:v>
                </c:pt>
                <c:pt idx="976">
                  <c:v>1744.2265000000043</c:v>
                </c:pt>
                <c:pt idx="977">
                  <c:v>1744.1386999999959</c:v>
                </c:pt>
                <c:pt idx="978">
                  <c:v>1744.0654000000068</c:v>
                </c:pt>
                <c:pt idx="979">
                  <c:v>1743.9763999999996</c:v>
                </c:pt>
                <c:pt idx="980">
                  <c:v>1743.8870000000024</c:v>
                </c:pt>
                <c:pt idx="981">
                  <c:v>1744.0630999999994</c:v>
                </c:pt>
                <c:pt idx="982">
                  <c:v>1744.2820999999967</c:v>
                </c:pt>
                <c:pt idx="983">
                  <c:v>1744.4281999999948</c:v>
                </c:pt>
                <c:pt idx="984">
                  <c:v>1744.3230999999942</c:v>
                </c:pt>
                <c:pt idx="985">
                  <c:v>1744.2247000000061</c:v>
                </c:pt>
                <c:pt idx="986">
                  <c:v>1744.1247000000003</c:v>
                </c:pt>
                <c:pt idx="987">
                  <c:v>1743.877800000002</c:v>
                </c:pt>
                <c:pt idx="988">
                  <c:v>1743.6261999999988</c:v>
                </c:pt>
                <c:pt idx="989">
                  <c:v>1743.6203999999998</c:v>
                </c:pt>
                <c:pt idx="990">
                  <c:v>1743.6203999999998</c:v>
                </c:pt>
                <c:pt idx="991">
                  <c:v>1743.6203999999998</c:v>
                </c:pt>
                <c:pt idx="992">
                  <c:v>1743.9936000000016</c:v>
                </c:pt>
                <c:pt idx="993">
                  <c:v>1743.7547999999952</c:v>
                </c:pt>
                <c:pt idx="994">
                  <c:v>1743.6285999999964</c:v>
                </c:pt>
                <c:pt idx="995">
                  <c:v>1743.7403999999951</c:v>
                </c:pt>
                <c:pt idx="996">
                  <c:v>1743.950800000006</c:v>
                </c:pt>
                <c:pt idx="997">
                  <c:v>1743.8126000000047</c:v>
                </c:pt>
                <c:pt idx="998">
                  <c:v>1743.6774000000005</c:v>
                </c:pt>
                <c:pt idx="999">
                  <c:v>1743.7342999999964</c:v>
                </c:pt>
                <c:pt idx="1000">
                  <c:v>1743.9051000000036</c:v>
                </c:pt>
                <c:pt idx="1001">
                  <c:v>1743.8484000000026</c:v>
                </c:pt>
                <c:pt idx="1002">
                  <c:v>1743.7960000000021</c:v>
                </c:pt>
                <c:pt idx="1003">
                  <c:v>1743.9253000000026</c:v>
                </c:pt>
                <c:pt idx="1004">
                  <c:v>1744.4294999999984</c:v>
                </c:pt>
                <c:pt idx="1005">
                  <c:v>1744.4079000000056</c:v>
                </c:pt>
                <c:pt idx="1006">
                  <c:v>1744.3926999999967</c:v>
                </c:pt>
                <c:pt idx="1007">
                  <c:v>1743.7606999999989</c:v>
                </c:pt>
                <c:pt idx="1008">
                  <c:v>1743.706600000005</c:v>
                </c:pt>
                <c:pt idx="1009">
                  <c:v>1743.8059000000067</c:v>
                </c:pt>
                <c:pt idx="1010">
                  <c:v>1743.7562999999936</c:v>
                </c:pt>
                <c:pt idx="1011">
                  <c:v>1743.6385000000009</c:v>
                </c:pt>
                <c:pt idx="1012">
                  <c:v>1743.5124999999971</c:v>
                </c:pt>
                <c:pt idx="1013">
                  <c:v>1743.3744000000006</c:v>
                </c:pt>
                <c:pt idx="1014">
                  <c:v>1743.5837999999931</c:v>
                </c:pt>
                <c:pt idx="1015">
                  <c:v>1744.0838999999978</c:v>
                </c:pt>
                <c:pt idx="1016">
                  <c:v>1743.2179000000033</c:v>
                </c:pt>
                <c:pt idx="1017">
                  <c:v>1743.2642000000051</c:v>
                </c:pt>
                <c:pt idx="1018">
                  <c:v>1743.3089999999938</c:v>
                </c:pt>
                <c:pt idx="1019">
                  <c:v>1743.3735000000015</c:v>
                </c:pt>
                <c:pt idx="1020">
                  <c:v>1743.2209000000003</c:v>
                </c:pt>
                <c:pt idx="1021">
                  <c:v>1743.2531000000017</c:v>
                </c:pt>
                <c:pt idx="1022">
                  <c:v>1743.5445999999938</c:v>
                </c:pt>
                <c:pt idx="1023">
                  <c:v>1743.4756999999954</c:v>
                </c:pt>
                <c:pt idx="1024">
                  <c:v>1743.2305000000051</c:v>
                </c:pt>
                <c:pt idx="1025">
                  <c:v>1743.2713999999978</c:v>
                </c:pt>
                <c:pt idx="1026">
                  <c:v>1743.3666999999987</c:v>
                </c:pt>
                <c:pt idx="1027">
                  <c:v>1743.6254999999946</c:v>
                </c:pt>
                <c:pt idx="1028">
                  <c:v>1743.2321999999986</c:v>
                </c:pt>
                <c:pt idx="1029">
                  <c:v>1743.2514999999985</c:v>
                </c:pt>
                <c:pt idx="1030">
                  <c:v>1743.4287999999942</c:v>
                </c:pt>
                <c:pt idx="1031">
                  <c:v>1743.3595000000059</c:v>
                </c:pt>
                <c:pt idx="1032">
                  <c:v>1743.2942999999941</c:v>
                </c:pt>
                <c:pt idx="1033">
                  <c:v>1743.2212</c:v>
                </c:pt>
                <c:pt idx="1034">
                  <c:v>1743.148000000001</c:v>
                </c:pt>
                <c:pt idx="1035">
                  <c:v>1740.3269</c:v>
                </c:pt>
                <c:pt idx="1036">
                  <c:v>1737.1165000000037</c:v>
                </c:pt>
                <c:pt idx="1037">
                  <c:v>1734.4631999999983</c:v>
                </c:pt>
                <c:pt idx="1038">
                  <c:v>1734.1824999999953</c:v>
                </c:pt>
                <c:pt idx="1039">
                  <c:v>1733.5351999999984</c:v>
                </c:pt>
                <c:pt idx="1040">
                  <c:v>1733.0547999999981</c:v>
                </c:pt>
                <c:pt idx="1041">
                  <c:v>1733.4244000000035</c:v>
                </c:pt>
                <c:pt idx="1042">
                  <c:v>1732.601800000004</c:v>
                </c:pt>
                <c:pt idx="1043">
                  <c:v>1731.5831999999937</c:v>
                </c:pt>
                <c:pt idx="1044">
                  <c:v>1731.273000000001</c:v>
                </c:pt>
                <c:pt idx="1045">
                  <c:v>1731.2694999999949</c:v>
                </c:pt>
                <c:pt idx="1046">
                  <c:v>1731.2694999999949</c:v>
                </c:pt>
                <c:pt idx="1047">
                  <c:v>1731.9783000000025</c:v>
                </c:pt>
                <c:pt idx="1048">
                  <c:v>1731.6140000000014</c:v>
                </c:pt>
                <c:pt idx="1049">
                  <c:v>1731.3657999999996</c:v>
                </c:pt>
                <c:pt idx="1050">
                  <c:v>1731.4553000000014</c:v>
                </c:pt>
                <c:pt idx="1051">
                  <c:v>1731.4388000000035</c:v>
                </c:pt>
                <c:pt idx="1052">
                  <c:v>1731.3080000000045</c:v>
                </c:pt>
                <c:pt idx="1053">
                  <c:v>1731.3236000000034</c:v>
                </c:pt>
                <c:pt idx="1054">
                  <c:v>1731.2694999999949</c:v>
                </c:pt>
                <c:pt idx="1055">
                  <c:v>1731.2785000000003</c:v>
                </c:pt>
                <c:pt idx="1056">
                  <c:v>1731.4103000000032</c:v>
                </c:pt>
                <c:pt idx="1057">
                  <c:v>1731.3413</c:v>
                </c:pt>
                <c:pt idx="1058">
                  <c:v>1731.2921999999962</c:v>
                </c:pt>
                <c:pt idx="1059">
                  <c:v>1731.3883999999962</c:v>
                </c:pt>
                <c:pt idx="1060">
                  <c:v>1731.6039000000019</c:v>
                </c:pt>
                <c:pt idx="1061">
                  <c:v>1731.4266000000061</c:v>
                </c:pt>
                <c:pt idx="1062">
                  <c:v>1731.2480999999971</c:v>
                </c:pt>
                <c:pt idx="1063">
                  <c:v>1731.3181000000041</c:v>
                </c:pt>
                <c:pt idx="1064">
                  <c:v>1731.3347999999969</c:v>
                </c:pt>
                <c:pt idx="1065">
                  <c:v>1731.0651999999973</c:v>
                </c:pt>
                <c:pt idx="1066">
                  <c:v>1731.068299999999</c:v>
                </c:pt>
                <c:pt idx="1067">
                  <c:v>1731.0666000000056</c:v>
                </c:pt>
                <c:pt idx="1068">
                  <c:v>1731.0623000000051</c:v>
                </c:pt>
                <c:pt idx="1069">
                  <c:v>1731.0975000000035</c:v>
                </c:pt>
                <c:pt idx="1070">
                  <c:v>1731.113400000002</c:v>
                </c:pt>
                <c:pt idx="1071">
                  <c:v>1731.2829999999958</c:v>
                </c:pt>
                <c:pt idx="1072">
                  <c:v>1731.0660000000062</c:v>
                </c:pt>
                <c:pt idx="1073">
                  <c:v>1731.0675999999949</c:v>
                </c:pt>
                <c:pt idx="1074">
                  <c:v>1731.069399999993</c:v>
                </c:pt>
                <c:pt idx="1075">
                  <c:v>1731.0749999999971</c:v>
                </c:pt>
                <c:pt idx="1076">
                  <c:v>1731.1594999999943</c:v>
                </c:pt>
                <c:pt idx="1077">
                  <c:v>1731.0638999999937</c:v>
                </c:pt>
                <c:pt idx="1078">
                  <c:v>1731.1006999999954</c:v>
                </c:pt>
                <c:pt idx="1079">
                  <c:v>1731.4308000000019</c:v>
                </c:pt>
                <c:pt idx="1080">
                  <c:v>1731.4768999999942</c:v>
                </c:pt>
                <c:pt idx="1081">
                  <c:v>1731.1581000000006</c:v>
                </c:pt>
                <c:pt idx="1082">
                  <c:v>1731.1970000000001</c:v>
                </c:pt>
                <c:pt idx="1083">
                  <c:v>1731.2404999999999</c:v>
                </c:pt>
                <c:pt idx="1084">
                  <c:v>1731.3320999999996</c:v>
                </c:pt>
                <c:pt idx="1085">
                  <c:v>1730.9609999999957</c:v>
                </c:pt>
                <c:pt idx="1086">
                  <c:v>1730.3938999999955</c:v>
                </c:pt>
                <c:pt idx="1087">
                  <c:v>1728.8260000000009</c:v>
                </c:pt>
                <c:pt idx="1088">
                  <c:v>1724.7403000000049</c:v>
                </c:pt>
                <c:pt idx="1089">
                  <c:v>1723.2979999999952</c:v>
                </c:pt>
                <c:pt idx="1090">
                  <c:v>1722.8488999999972</c:v>
                </c:pt>
                <c:pt idx="1091">
                  <c:v>1722.4542999999976</c:v>
                </c:pt>
                <c:pt idx="1092">
                  <c:v>1721.6760999999969</c:v>
                </c:pt>
                <c:pt idx="1093">
                  <c:v>1720.934699999998</c:v>
                </c:pt>
                <c:pt idx="1094">
                  <c:v>1720.7231000000029</c:v>
                </c:pt>
                <c:pt idx="1095">
                  <c:v>1720.5840000000026</c:v>
                </c:pt>
                <c:pt idx="1096">
                  <c:v>1720.7891999999993</c:v>
                </c:pt>
                <c:pt idx="1097">
                  <c:v>1720.6880999999994</c:v>
                </c:pt>
                <c:pt idx="1098">
                  <c:v>1720.8165000000008</c:v>
                </c:pt>
                <c:pt idx="1099">
                  <c:v>1721.5409000000072</c:v>
                </c:pt>
                <c:pt idx="1100">
                  <c:v>1720.7565999999933</c:v>
                </c:pt>
                <c:pt idx="1101">
                  <c:v>1720.8601000000053</c:v>
                </c:pt>
                <c:pt idx="1102">
                  <c:v>1720.5535999999993</c:v>
                </c:pt>
                <c:pt idx="1103">
                  <c:v>1720.3699999999953</c:v>
                </c:pt>
                <c:pt idx="1104">
                  <c:v>1720.3742000000057</c:v>
                </c:pt>
                <c:pt idx="1105">
                  <c:v>1720.3735000000015</c:v>
                </c:pt>
                <c:pt idx="1106">
                  <c:v>1720.3662999999942</c:v>
                </c:pt>
                <c:pt idx="1107">
                  <c:v>1720.3622000000032</c:v>
                </c:pt>
                <c:pt idx="1108">
                  <c:v>1720.3622000000032</c:v>
                </c:pt>
                <c:pt idx="1109">
                  <c:v>1720.3622000000032</c:v>
                </c:pt>
                <c:pt idx="1110">
                  <c:v>1720.3898999999947</c:v>
                </c:pt>
                <c:pt idx="1111">
                  <c:v>1720.4872999999934</c:v>
                </c:pt>
                <c:pt idx="1112">
                  <c:v>1720.3622000000032</c:v>
                </c:pt>
                <c:pt idx="1113">
                  <c:v>1720.3989000000001</c:v>
                </c:pt>
                <c:pt idx="1114">
                  <c:v>1721.1555999999982</c:v>
                </c:pt>
                <c:pt idx="1115">
                  <c:v>1721.2323000000033</c:v>
                </c:pt>
                <c:pt idx="1116">
                  <c:v>1720.1306000000041</c:v>
                </c:pt>
                <c:pt idx="1117">
                  <c:v>1720.3555000000051</c:v>
                </c:pt>
                <c:pt idx="1118">
                  <c:v>1720.7142000000022</c:v>
                </c:pt>
                <c:pt idx="1119">
                  <c:v>1720.6248999999953</c:v>
                </c:pt>
                <c:pt idx="1120">
                  <c:v>1720.2177999999985</c:v>
                </c:pt>
                <c:pt idx="1121">
                  <c:v>1720.3435000000027</c:v>
                </c:pt>
                <c:pt idx="1122">
                  <c:v>1720.254700000005</c:v>
                </c:pt>
                <c:pt idx="1123">
                  <c:v>1720.2866000000067</c:v>
                </c:pt>
                <c:pt idx="1124">
                  <c:v>1720.290599999993</c:v>
                </c:pt>
                <c:pt idx="1125">
                  <c:v>1720.261599999998</c:v>
                </c:pt>
                <c:pt idx="1126">
                  <c:v>1720.3607000000047</c:v>
                </c:pt>
                <c:pt idx="1127">
                  <c:v>1720.3493000000017</c:v>
                </c:pt>
                <c:pt idx="1128">
                  <c:v>1720.2623000000021</c:v>
                </c:pt>
                <c:pt idx="1129">
                  <c:v>1720.269100000005</c:v>
                </c:pt>
                <c:pt idx="1130">
                  <c:v>1719.2856000000029</c:v>
                </c:pt>
                <c:pt idx="1131">
                  <c:v>1718.8968000000023</c:v>
                </c:pt>
                <c:pt idx="1132">
                  <c:v>1718.7059000000008</c:v>
                </c:pt>
                <c:pt idx="1133">
                  <c:v>1718.6052999999956</c:v>
                </c:pt>
                <c:pt idx="1134">
                  <c:v>1718.7520999999979</c:v>
                </c:pt>
                <c:pt idx="1135">
                  <c:v>1718.6980999999942</c:v>
                </c:pt>
                <c:pt idx="1136">
                  <c:v>1718.7629000000015</c:v>
                </c:pt>
                <c:pt idx="1137">
                  <c:v>1718.7963000000018</c:v>
                </c:pt>
                <c:pt idx="1138">
                  <c:v>1718.6901999999973</c:v>
                </c:pt>
                <c:pt idx="1139">
                  <c:v>1718.5810999999958</c:v>
                </c:pt>
                <c:pt idx="1140">
                  <c:v>1718.4593000000023</c:v>
                </c:pt>
                <c:pt idx="1141">
                  <c:v>1718.3271999999997</c:v>
                </c:pt>
                <c:pt idx="1142">
                  <c:v>1718.0825000000041</c:v>
                </c:pt>
                <c:pt idx="1143">
                  <c:v>1717.7272999999986</c:v>
                </c:pt>
                <c:pt idx="1144">
                  <c:v>1717.2519000000029</c:v>
                </c:pt>
                <c:pt idx="1145">
                  <c:v>1716.9030999999959</c:v>
                </c:pt>
                <c:pt idx="1146">
                  <c:v>1716.4747000000061</c:v>
                </c:pt>
                <c:pt idx="1147">
                  <c:v>1715.9226000000053</c:v>
                </c:pt>
                <c:pt idx="1148">
                  <c:v>1715.7024999999994</c:v>
                </c:pt>
                <c:pt idx="1149">
                  <c:v>1715.5663999999961</c:v>
                </c:pt>
                <c:pt idx="1150">
                  <c:v>1715.3064000000013</c:v>
                </c:pt>
                <c:pt idx="1151">
                  <c:v>1715.053899999999</c:v>
                </c:pt>
                <c:pt idx="1152">
                  <c:v>1714.902900000001</c:v>
                </c:pt>
                <c:pt idx="1153">
                  <c:v>1714.7511999999988</c:v>
                </c:pt>
                <c:pt idx="1154">
                  <c:v>1714.1353999999992</c:v>
                </c:pt>
                <c:pt idx="1155">
                  <c:v>1713.9441999999981</c:v>
                </c:pt>
                <c:pt idx="1156">
                  <c:v>1713.9177000000054</c:v>
                </c:pt>
                <c:pt idx="1157">
                  <c:v>1713.6900000000023</c:v>
                </c:pt>
                <c:pt idx="1158">
                  <c:v>1713.5038000000059</c:v>
                </c:pt>
                <c:pt idx="1159">
                  <c:v>1713.3570000000036</c:v>
                </c:pt>
                <c:pt idx="1160">
                  <c:v>1713.232600000003</c:v>
                </c:pt>
                <c:pt idx="1161">
                  <c:v>1713.0626000000047</c:v>
                </c:pt>
                <c:pt idx="1162">
                  <c:v>1712.7115000000049</c:v>
                </c:pt>
                <c:pt idx="1163">
                  <c:v>1712.4455000000016</c:v>
                </c:pt>
                <c:pt idx="1164">
                  <c:v>1712.2713999999978</c:v>
                </c:pt>
                <c:pt idx="1165">
                  <c:v>1711.9367000000057</c:v>
                </c:pt>
                <c:pt idx="1166">
                  <c:v>1711.7051000000065</c:v>
                </c:pt>
                <c:pt idx="1167">
                  <c:v>1711.0819000000047</c:v>
                </c:pt>
                <c:pt idx="1168">
                  <c:v>1710.5893000000069</c:v>
                </c:pt>
                <c:pt idx="1169">
                  <c:v>1710.2378000000026</c:v>
                </c:pt>
                <c:pt idx="1170">
                  <c:v>1709.8640000000014</c:v>
                </c:pt>
                <c:pt idx="1171">
                  <c:v>1709.476800000004</c:v>
                </c:pt>
                <c:pt idx="1172">
                  <c:v>1709.7051000000065</c:v>
                </c:pt>
                <c:pt idx="1173">
                  <c:v>1709.5861000000004</c:v>
                </c:pt>
                <c:pt idx="1174">
                  <c:v>1709.4395999999979</c:v>
                </c:pt>
                <c:pt idx="1175">
                  <c:v>1709.3521000000037</c:v>
                </c:pt>
                <c:pt idx="1176">
                  <c:v>1709.3286999999982</c:v>
                </c:pt>
                <c:pt idx="1177">
                  <c:v>1709.3545000000013</c:v>
                </c:pt>
                <c:pt idx="1178">
                  <c:v>1709.2249000000011</c:v>
                </c:pt>
                <c:pt idx="1179">
                  <c:v>1709.2510000000038</c:v>
                </c:pt>
                <c:pt idx="1180">
                  <c:v>1709.2119999999995</c:v>
                </c:pt>
                <c:pt idx="1181">
                  <c:v>1709.118100000007</c:v>
                </c:pt>
                <c:pt idx="1182">
                  <c:v>1709.1538</c:v>
                </c:pt>
                <c:pt idx="1183">
                  <c:v>1709.0687999999936</c:v>
                </c:pt>
                <c:pt idx="1184">
                  <c:v>1709.0659000000014</c:v>
                </c:pt>
                <c:pt idx="1185">
                  <c:v>1709.0151000000042</c:v>
                </c:pt>
                <c:pt idx="1186">
                  <c:v>1708.9869999999937</c:v>
                </c:pt>
                <c:pt idx="1187">
                  <c:v>1708.9496999999974</c:v>
                </c:pt>
                <c:pt idx="1188">
                  <c:v>1708.9119999999966</c:v>
                </c:pt>
                <c:pt idx="1189">
                  <c:v>1708.9231</c:v>
                </c:pt>
                <c:pt idx="1190">
                  <c:v>1708.9562000000005</c:v>
                </c:pt>
                <c:pt idx="1191">
                  <c:v>1708.9553000000014</c:v>
                </c:pt>
                <c:pt idx="1192">
                  <c:v>1708.949099999998</c:v>
                </c:pt>
                <c:pt idx="1193">
                  <c:v>1708.9375</c:v>
                </c:pt>
                <c:pt idx="1194">
                  <c:v>1708.8650999999954</c:v>
                </c:pt>
                <c:pt idx="1195">
                  <c:v>1708.8592999999964</c:v>
                </c:pt>
                <c:pt idx="1196">
                  <c:v>1708.5301000000036</c:v>
                </c:pt>
                <c:pt idx="1197">
                  <c:v>1708.4012999999977</c:v>
                </c:pt>
                <c:pt idx="1198">
                  <c:v>1708.3190999999933</c:v>
                </c:pt>
                <c:pt idx="1199">
                  <c:v>1708.428700000004</c:v>
                </c:pt>
                <c:pt idx="1200">
                  <c:v>1708.210500000001</c:v>
                </c:pt>
                <c:pt idx="1201">
                  <c:v>1708.1926999999996</c:v>
                </c:pt>
                <c:pt idx="1202">
                  <c:v>1708.0858000000007</c:v>
                </c:pt>
                <c:pt idx="1203">
                  <c:v>1708.0803000000014</c:v>
                </c:pt>
                <c:pt idx="1204">
                  <c:v>1708.0525000000052</c:v>
                </c:pt>
                <c:pt idx="1205">
                  <c:v>1708.0111999999936</c:v>
                </c:pt>
                <c:pt idx="1206">
                  <c:v>1707.9734000000026</c:v>
                </c:pt>
                <c:pt idx="1207">
                  <c:v>1707.9597999999969</c:v>
                </c:pt>
                <c:pt idx="1208">
                  <c:v>1707.944399999993</c:v>
                </c:pt>
                <c:pt idx="1209">
                  <c:v>1707.8846999999951</c:v>
                </c:pt>
                <c:pt idx="1210">
                  <c:v>1707.8800000000047</c:v>
                </c:pt>
                <c:pt idx="1211">
                  <c:v>1707.8733000000066</c:v>
                </c:pt>
                <c:pt idx="1212">
                  <c:v>1707.8552999999956</c:v>
                </c:pt>
                <c:pt idx="1213">
                  <c:v>1707.8374999999942</c:v>
                </c:pt>
                <c:pt idx="1214">
                  <c:v>1707.8407000000007</c:v>
                </c:pt>
                <c:pt idx="1215">
                  <c:v>1707.8325999999943</c:v>
                </c:pt>
                <c:pt idx="1216">
                  <c:v>1707.7758000000031</c:v>
                </c:pt>
                <c:pt idx="1217">
                  <c:v>1707.7173999999941</c:v>
                </c:pt>
                <c:pt idx="1218">
                  <c:v>1707.707899999994</c:v>
                </c:pt>
                <c:pt idx="1219">
                  <c:v>1707.732600000003</c:v>
                </c:pt>
                <c:pt idx="1220">
                  <c:v>1707.7378999999928</c:v>
                </c:pt>
                <c:pt idx="1221">
                  <c:v>1707.6477000000014</c:v>
                </c:pt>
                <c:pt idx="1222">
                  <c:v>1707.5090000000055</c:v>
                </c:pt>
                <c:pt idx="1223">
                  <c:v>1707.3539000000019</c:v>
                </c:pt>
                <c:pt idx="1224">
                  <c:v>1707.0820999999996</c:v>
                </c:pt>
                <c:pt idx="1225">
                  <c:v>1706.8785999999964</c:v>
                </c:pt>
                <c:pt idx="1226">
                  <c:v>1706.6779999999999</c:v>
                </c:pt>
                <c:pt idx="1227">
                  <c:v>1706.4796999999962</c:v>
                </c:pt>
                <c:pt idx="1228">
                  <c:v>1706.1410000000033</c:v>
                </c:pt>
                <c:pt idx="1229">
                  <c:v>1705.5359000000026</c:v>
                </c:pt>
                <c:pt idx="1230">
                  <c:v>1704.6279000000068</c:v>
                </c:pt>
                <c:pt idx="1231">
                  <c:v>1703.9965999999986</c:v>
                </c:pt>
                <c:pt idx="1232">
                  <c:v>1703.7148000000016</c:v>
                </c:pt>
                <c:pt idx="1233">
                  <c:v>1702.6708999999973</c:v>
                </c:pt>
                <c:pt idx="1234">
                  <c:v>1701.6937999999936</c:v>
                </c:pt>
                <c:pt idx="1235">
                  <c:v>1701.6005000000005</c:v>
                </c:pt>
                <c:pt idx="1236">
                  <c:v>1701.5163999999932</c:v>
                </c:pt>
                <c:pt idx="1237">
                  <c:v>1701.4756999999954</c:v>
                </c:pt>
                <c:pt idx="1238">
                  <c:v>1701.5742000000027</c:v>
                </c:pt>
                <c:pt idx="1239">
                  <c:v>1701.5087000000058</c:v>
                </c:pt>
                <c:pt idx="1240">
                  <c:v>1701.4474999999948</c:v>
                </c:pt>
                <c:pt idx="1241">
                  <c:v>1701.3879000000015</c:v>
                </c:pt>
                <c:pt idx="1242">
                  <c:v>1701.3965999999928</c:v>
                </c:pt>
                <c:pt idx="1243">
                  <c:v>1701.3842000000004</c:v>
                </c:pt>
                <c:pt idx="1244">
                  <c:v>1701.2532000000065</c:v>
                </c:pt>
                <c:pt idx="1245">
                  <c:v>1701.1218999999983</c:v>
                </c:pt>
                <c:pt idx="1246">
                  <c:v>1700.9888000000064</c:v>
                </c:pt>
                <c:pt idx="1247">
                  <c:v>1700.9468000000052</c:v>
                </c:pt>
                <c:pt idx="1248">
                  <c:v>1700.8827000000019</c:v>
                </c:pt>
                <c:pt idx="1249">
                  <c:v>1700.8056999999972</c:v>
                </c:pt>
                <c:pt idx="1250">
                  <c:v>1700.7290999999968</c:v>
                </c:pt>
                <c:pt idx="1251">
                  <c:v>1700.5562999999966</c:v>
                </c:pt>
                <c:pt idx="1252">
                  <c:v>1700.3233999999939</c:v>
                </c:pt>
                <c:pt idx="1253">
                  <c:v>1700.0755999999965</c:v>
                </c:pt>
                <c:pt idx="1254">
                  <c:v>1699.8269</c:v>
                </c:pt>
                <c:pt idx="1255">
                  <c:v>1699.454899999997</c:v>
                </c:pt>
                <c:pt idx="1256">
                  <c:v>1699.1009999999951</c:v>
                </c:pt>
                <c:pt idx="1257">
                  <c:v>1698.8092999999935</c:v>
                </c:pt>
                <c:pt idx="1258">
                  <c:v>1698.5185000000056</c:v>
                </c:pt>
                <c:pt idx="1259">
                  <c:v>1698.2510000000038</c:v>
                </c:pt>
                <c:pt idx="1260">
                  <c:v>1697.8855999999942</c:v>
                </c:pt>
                <c:pt idx="1261">
                  <c:v>1697.6876999999949</c:v>
                </c:pt>
                <c:pt idx="1262">
                  <c:v>1697.4910999999993</c:v>
                </c:pt>
                <c:pt idx="1263">
                  <c:v>1697.4700000000012</c:v>
                </c:pt>
                <c:pt idx="1264">
                  <c:v>1697.2646999999997</c:v>
                </c:pt>
                <c:pt idx="1265">
                  <c:v>1697.2602999999945</c:v>
                </c:pt>
                <c:pt idx="1266">
                  <c:v>1697.258799999996</c:v>
                </c:pt>
                <c:pt idx="1267">
                  <c:v>1697.258799999996</c:v>
                </c:pt>
                <c:pt idx="1268">
                  <c:v>1697.258799999996</c:v>
                </c:pt>
                <c:pt idx="1269">
                  <c:v>1697.258799999996</c:v>
                </c:pt>
                <c:pt idx="1270">
                  <c:v>1697.258799999996</c:v>
                </c:pt>
                <c:pt idx="1271">
                  <c:v>1697.258799999996</c:v>
                </c:pt>
                <c:pt idx="1272">
                  <c:v>1697.258799999996</c:v>
                </c:pt>
                <c:pt idx="1273">
                  <c:v>1697.258799999996</c:v>
                </c:pt>
                <c:pt idx="1274">
                  <c:v>1697.258799999996</c:v>
                </c:pt>
                <c:pt idx="1275">
                  <c:v>1697.258799999996</c:v>
                </c:pt>
                <c:pt idx="1276">
                  <c:v>1697.258799999996</c:v>
                </c:pt>
                <c:pt idx="1277">
                  <c:v>1697.258799999996</c:v>
                </c:pt>
                <c:pt idx="1278">
                  <c:v>1697.258799999996</c:v>
                </c:pt>
                <c:pt idx="1279">
                  <c:v>1697.258799999996</c:v>
                </c:pt>
                <c:pt idx="1280">
                  <c:v>1697.258799999996</c:v>
                </c:pt>
                <c:pt idx="1281">
                  <c:v>1697.258799999996</c:v>
                </c:pt>
                <c:pt idx="1282">
                  <c:v>1697.258799999996</c:v>
                </c:pt>
                <c:pt idx="1283">
                  <c:v>1697.258799999996</c:v>
                </c:pt>
                <c:pt idx="1284">
                  <c:v>1697.258799999996</c:v>
                </c:pt>
                <c:pt idx="1285">
                  <c:v>1697.2688999999955</c:v>
                </c:pt>
                <c:pt idx="1286">
                  <c:v>1697.2260999999999</c:v>
                </c:pt>
                <c:pt idx="1287">
                  <c:v>1697.0633999999991</c:v>
                </c:pt>
                <c:pt idx="1288">
                  <c:v>1696.815499999997</c:v>
                </c:pt>
                <c:pt idx="1289">
                  <c:v>1696.5645999999979</c:v>
                </c:pt>
                <c:pt idx="1290">
                  <c:v>1696.3129000000044</c:v>
                </c:pt>
                <c:pt idx="1291">
                  <c:v>1696.0372000000061</c:v>
                </c:pt>
                <c:pt idx="1292">
                  <c:v>1695.742499999993</c:v>
                </c:pt>
                <c:pt idx="1293">
                  <c:v>1695.4683999999979</c:v>
                </c:pt>
                <c:pt idx="1294">
                  <c:v>1695.4734999999928</c:v>
                </c:pt>
                <c:pt idx="1295">
                  <c:v>1695.4030999999959</c:v>
                </c:pt>
                <c:pt idx="1296">
                  <c:v>1695.1193999999959</c:v>
                </c:pt>
                <c:pt idx="1297">
                  <c:v>1694.9471000000049</c:v>
                </c:pt>
                <c:pt idx="1298">
                  <c:v>1694.8963999999978</c:v>
                </c:pt>
                <c:pt idx="1299">
                  <c:v>1694.9489999999932</c:v>
                </c:pt>
                <c:pt idx="1300">
                  <c:v>1695.210699999996</c:v>
                </c:pt>
                <c:pt idx="1301">
                  <c:v>1694.7266999999993</c:v>
                </c:pt>
                <c:pt idx="1302">
                  <c:v>1694.5926999999938</c:v>
                </c:pt>
                <c:pt idx="1303">
                  <c:v>1694.3028000000049</c:v>
                </c:pt>
                <c:pt idx="1304">
                  <c:v>1693.9609999999957</c:v>
                </c:pt>
                <c:pt idx="1305">
                  <c:v>1693.4875000000029</c:v>
                </c:pt>
                <c:pt idx="1306">
                  <c:v>1692.719299999997</c:v>
                </c:pt>
                <c:pt idx="1307">
                  <c:v>1692.4103000000032</c:v>
                </c:pt>
                <c:pt idx="1308">
                  <c:v>1692.1490000000049</c:v>
                </c:pt>
                <c:pt idx="1309">
                  <c:v>1691.6609000000026</c:v>
                </c:pt>
                <c:pt idx="1310">
                  <c:v>1691.1597000000038</c:v>
                </c:pt>
                <c:pt idx="1311">
                  <c:v>1690.7041000000027</c:v>
                </c:pt>
                <c:pt idx="1312">
                  <c:v>1690.3245000000024</c:v>
                </c:pt>
                <c:pt idx="1313">
                  <c:v>1690.1931999999942</c:v>
                </c:pt>
                <c:pt idx="1314">
                  <c:v>1690.1040000000066</c:v>
                </c:pt>
                <c:pt idx="1315">
                  <c:v>1690.0424000000057</c:v>
                </c:pt>
                <c:pt idx="1316">
                  <c:v>1690.0060999999987</c:v>
                </c:pt>
                <c:pt idx="1317">
                  <c:v>1689.8380999999936</c:v>
                </c:pt>
                <c:pt idx="1318">
                  <c:v>1689.4943000000058</c:v>
                </c:pt>
                <c:pt idx="1319">
                  <c:v>1689.2252000000008</c:v>
                </c:pt>
                <c:pt idx="1320">
                  <c:v>1689.0562000000064</c:v>
                </c:pt>
                <c:pt idx="1321">
                  <c:v>1688.9054999999935</c:v>
                </c:pt>
                <c:pt idx="1322">
                  <c:v>1688.6916000000056</c:v>
                </c:pt>
                <c:pt idx="1323">
                  <c:v>1688.4594999999972</c:v>
                </c:pt>
                <c:pt idx="1324">
                  <c:v>1688.3332999999984</c:v>
                </c:pt>
                <c:pt idx="1325">
                  <c:v>1688.178899999999</c:v>
                </c:pt>
                <c:pt idx="1326">
                  <c:v>1687.9863999999943</c:v>
                </c:pt>
                <c:pt idx="1327">
                  <c:v>1687.7749999999942</c:v>
                </c:pt>
                <c:pt idx="1328">
                  <c:v>1687.6551000000036</c:v>
                </c:pt>
                <c:pt idx="1329">
                  <c:v>1687.4789000000019</c:v>
                </c:pt>
                <c:pt idx="1330">
                  <c:v>1687.280700000003</c:v>
                </c:pt>
                <c:pt idx="1331">
                  <c:v>1687.1024000000034</c:v>
                </c:pt>
                <c:pt idx="1332">
                  <c:v>1686.8831999999966</c:v>
                </c:pt>
                <c:pt idx="1333">
                  <c:v>1686.7734000000055</c:v>
                </c:pt>
                <c:pt idx="1334">
                  <c:v>1686.664300000004</c:v>
                </c:pt>
                <c:pt idx="1335">
                  <c:v>1686.5957999999955</c:v>
                </c:pt>
                <c:pt idx="1336">
                  <c:v>1686.4437000000034</c:v>
                </c:pt>
                <c:pt idx="1337">
                  <c:v>1686.3061000000016</c:v>
                </c:pt>
                <c:pt idx="1338">
                  <c:v>1686.1276000000071</c:v>
                </c:pt>
                <c:pt idx="1339">
                  <c:v>1685.9039000000048</c:v>
                </c:pt>
                <c:pt idx="1340">
                  <c:v>1685.7813000000024</c:v>
                </c:pt>
                <c:pt idx="1341">
                  <c:v>1685.6205000000045</c:v>
                </c:pt>
                <c:pt idx="1342">
                  <c:v>1685.3726000000024</c:v>
                </c:pt>
                <c:pt idx="1343">
                  <c:v>1685.1083999999973</c:v>
                </c:pt>
                <c:pt idx="1344">
                  <c:v>1684.8282000000036</c:v>
                </c:pt>
                <c:pt idx="1345">
                  <c:v>1684.8010999999969</c:v>
                </c:pt>
                <c:pt idx="1346">
                  <c:v>1684.7369000000035</c:v>
                </c:pt>
                <c:pt idx="1347">
                  <c:v>1684.5053999999946</c:v>
                </c:pt>
                <c:pt idx="1348">
                  <c:v>1684.3761999999988</c:v>
                </c:pt>
                <c:pt idx="1349">
                  <c:v>1684.0310000000027</c:v>
                </c:pt>
                <c:pt idx="1350">
                  <c:v>1683.9829999999929</c:v>
                </c:pt>
                <c:pt idx="1351">
                  <c:v>1683.9438999999984</c:v>
                </c:pt>
                <c:pt idx="1352">
                  <c:v>1683.909799999994</c:v>
                </c:pt>
                <c:pt idx="1353">
                  <c:v>1684.0571999999956</c:v>
                </c:pt>
                <c:pt idx="1354">
                  <c:v>1683.909599999999</c:v>
                </c:pt>
                <c:pt idx="1355">
                  <c:v>1683.9091999999946</c:v>
                </c:pt>
                <c:pt idx="1356">
                  <c:v>1683.9091999999946</c:v>
                </c:pt>
                <c:pt idx="1357">
                  <c:v>1683.9091999999946</c:v>
                </c:pt>
                <c:pt idx="1358">
                  <c:v>1683.9765999999945</c:v>
                </c:pt>
                <c:pt idx="1359">
                  <c:v>1684.022100000002</c:v>
                </c:pt>
                <c:pt idx="1360">
                  <c:v>1683.9091999999946</c:v>
                </c:pt>
                <c:pt idx="1361">
                  <c:v>1683.9121000000014</c:v>
                </c:pt>
                <c:pt idx="1362">
                  <c:v>1683.9091999999946</c:v>
                </c:pt>
                <c:pt idx="1363">
                  <c:v>1683.9091999999946</c:v>
                </c:pt>
                <c:pt idx="1364">
                  <c:v>1684.0936999999976</c:v>
                </c:pt>
                <c:pt idx="1365">
                  <c:v>1683.9134999999951</c:v>
                </c:pt>
                <c:pt idx="1366">
                  <c:v>1683.9308000000019</c:v>
                </c:pt>
                <c:pt idx="1367">
                  <c:v>1683.9514000000054</c:v>
                </c:pt>
                <c:pt idx="1368">
                  <c:v>1683.9277000000002</c:v>
                </c:pt>
                <c:pt idx="1369">
                  <c:v>1683.7201000000059</c:v>
                </c:pt>
                <c:pt idx="1370">
                  <c:v>1683.6650999999983</c:v>
                </c:pt>
                <c:pt idx="1371">
                  <c:v>1683.6254999999946</c:v>
                </c:pt>
                <c:pt idx="1372">
                  <c:v>1683.6248000000051</c:v>
                </c:pt>
                <c:pt idx="1373">
                  <c:v>1683.6248000000051</c:v>
                </c:pt>
                <c:pt idx="1374">
                  <c:v>1683.7165999999997</c:v>
                </c:pt>
                <c:pt idx="1375">
                  <c:v>1683.6739999999991</c:v>
                </c:pt>
                <c:pt idx="1376">
                  <c:v>1683.5733000000037</c:v>
                </c:pt>
                <c:pt idx="1377">
                  <c:v>1683.585699999996</c:v>
                </c:pt>
                <c:pt idx="1378">
                  <c:v>1683.5806000000011</c:v>
                </c:pt>
                <c:pt idx="1379">
                  <c:v>1683.4704999999958</c:v>
                </c:pt>
                <c:pt idx="1380">
                  <c:v>1683.2029000000039</c:v>
                </c:pt>
                <c:pt idx="1381">
                  <c:v>1683.033500000005</c:v>
                </c:pt>
                <c:pt idx="1382">
                  <c:v>1682.841499999995</c:v>
                </c:pt>
                <c:pt idx="1383">
                  <c:v>1682.6419000000024</c:v>
                </c:pt>
                <c:pt idx="1384">
                  <c:v>1682.358699999997</c:v>
                </c:pt>
                <c:pt idx="1385">
                  <c:v>1682.0494000000035</c:v>
                </c:pt>
                <c:pt idx="1386">
                  <c:v>1681.770399999994</c:v>
                </c:pt>
                <c:pt idx="1387">
                  <c:v>1681.5605999999971</c:v>
                </c:pt>
                <c:pt idx="1388">
                  <c:v>1681.2118000000046</c:v>
                </c:pt>
                <c:pt idx="1389">
                  <c:v>1680.7274999999936</c:v>
                </c:pt>
                <c:pt idx="1390">
                  <c:v>1680.3040000000037</c:v>
                </c:pt>
                <c:pt idx="1391">
                  <c:v>1679.8148999999976</c:v>
                </c:pt>
                <c:pt idx="1392">
                  <c:v>1679.3696999999956</c:v>
                </c:pt>
                <c:pt idx="1393">
                  <c:v>1678.9667000000045</c:v>
                </c:pt>
                <c:pt idx="1394">
                  <c:v>1678.4519</c:v>
                </c:pt>
                <c:pt idx="1395">
                  <c:v>1678.1432999999961</c:v>
                </c:pt>
                <c:pt idx="1396">
                  <c:v>1677.9260000000068</c:v>
                </c:pt>
                <c:pt idx="1397">
                  <c:v>1677.6796999999933</c:v>
                </c:pt>
                <c:pt idx="1398">
                  <c:v>1677.6037000000069</c:v>
                </c:pt>
                <c:pt idx="1399">
                  <c:v>1677.5289000000048</c:v>
                </c:pt>
                <c:pt idx="1400">
                  <c:v>1677.4343999999983</c:v>
                </c:pt>
                <c:pt idx="1401">
                  <c:v>1677.4333000000042</c:v>
                </c:pt>
                <c:pt idx="1402">
                  <c:v>1677.4290999999939</c:v>
                </c:pt>
                <c:pt idx="1403">
                  <c:v>1677.4247000000032</c:v>
                </c:pt>
                <c:pt idx="1404">
                  <c:v>1677.406799999997</c:v>
                </c:pt>
                <c:pt idx="1405">
                  <c:v>1677.3886000000057</c:v>
                </c:pt>
                <c:pt idx="1406">
                  <c:v>1677.3772999999928</c:v>
                </c:pt>
                <c:pt idx="1407">
                  <c:v>1677.3190999999933</c:v>
                </c:pt>
                <c:pt idx="1408">
                  <c:v>1677.1987999999983</c:v>
                </c:pt>
                <c:pt idx="1409">
                  <c:v>1677.0779000000039</c:v>
                </c:pt>
                <c:pt idx="1410">
                  <c:v>1677.0048999999999</c:v>
                </c:pt>
                <c:pt idx="1411">
                  <c:v>1676.8782999999967</c:v>
                </c:pt>
                <c:pt idx="1412">
                  <c:v>1676.7361999999994</c:v>
                </c:pt>
                <c:pt idx="1413">
                  <c:v>1676.5939999999973</c:v>
                </c:pt>
                <c:pt idx="1414">
                  <c:v>1676.4572999999946</c:v>
                </c:pt>
                <c:pt idx="1415">
                  <c:v>1676.3208000000013</c:v>
                </c:pt>
                <c:pt idx="1416">
                  <c:v>1676.1659000000072</c:v>
                </c:pt>
                <c:pt idx="1417">
                  <c:v>1676.0182000000059</c:v>
                </c:pt>
                <c:pt idx="1418">
                  <c:v>1675.8111000000063</c:v>
                </c:pt>
                <c:pt idx="1419">
                  <c:v>1675.6631999999954</c:v>
                </c:pt>
                <c:pt idx="1420">
                  <c:v>1675.5791999999929</c:v>
                </c:pt>
                <c:pt idx="1421">
                  <c:v>1675.4198999999935</c:v>
                </c:pt>
                <c:pt idx="1422">
                  <c:v>1675.2707999999984</c:v>
                </c:pt>
                <c:pt idx="1423">
                  <c:v>1675.1333000000013</c:v>
                </c:pt>
                <c:pt idx="1424">
                  <c:v>1675.0002999999997</c:v>
                </c:pt>
                <c:pt idx="1425">
                  <c:v>1674.8206000000064</c:v>
                </c:pt>
                <c:pt idx="1426">
                  <c:v>1674.6564999999973</c:v>
                </c:pt>
                <c:pt idx="1427">
                  <c:v>1674.4921000000031</c:v>
                </c:pt>
                <c:pt idx="1428">
                  <c:v>1674.3432999999932</c:v>
                </c:pt>
                <c:pt idx="1429">
                  <c:v>1674.1695999999938</c:v>
                </c:pt>
                <c:pt idx="1430">
                  <c:v>1673.8717999999935</c:v>
                </c:pt>
                <c:pt idx="1431">
                  <c:v>1673.7706999999937</c:v>
                </c:pt>
                <c:pt idx="1432">
                  <c:v>1673.6707000000024</c:v>
                </c:pt>
                <c:pt idx="1433">
                  <c:v>1673.5155999999988</c:v>
                </c:pt>
                <c:pt idx="1434">
                  <c:v>1673.3205000000016</c:v>
                </c:pt>
                <c:pt idx="1435">
                  <c:v>1673.2690000000002</c:v>
                </c:pt>
                <c:pt idx="1436">
                  <c:v>1673.2189999999973</c:v>
                </c:pt>
                <c:pt idx="1437">
                  <c:v>1673.0896000000066</c:v>
                </c:pt>
                <c:pt idx="1438">
                  <c:v>1672.9582999999984</c:v>
                </c:pt>
                <c:pt idx="1439">
                  <c:v>1672.8337000000029</c:v>
                </c:pt>
                <c:pt idx="1440">
                  <c:v>1672.7091999999975</c:v>
                </c:pt>
                <c:pt idx="1441">
                  <c:v>1672.3678000000073</c:v>
                </c:pt>
                <c:pt idx="1442">
                  <c:v>1672.0803000000014</c:v>
                </c:pt>
                <c:pt idx="1443">
                  <c:v>1671.7905000000028</c:v>
                </c:pt>
                <c:pt idx="1444">
                  <c:v>1671.813599999994</c:v>
                </c:pt>
                <c:pt idx="1445">
                  <c:v>1671.7713999999978</c:v>
                </c:pt>
                <c:pt idx="1446">
                  <c:v>1671.7661999999982</c:v>
                </c:pt>
                <c:pt idx="1447">
                  <c:v>1671.7649999999994</c:v>
                </c:pt>
                <c:pt idx="1448">
                  <c:v>1671.7649999999994</c:v>
                </c:pt>
                <c:pt idx="1449">
                  <c:v>1671.7649999999994</c:v>
                </c:pt>
                <c:pt idx="1450">
                  <c:v>1671.8329999999987</c:v>
                </c:pt>
                <c:pt idx="1451">
                  <c:v>1671.8457999999955</c:v>
                </c:pt>
                <c:pt idx="1452">
                  <c:v>1671.7649999999994</c:v>
                </c:pt>
                <c:pt idx="1453">
                  <c:v>1671.7649999999994</c:v>
                </c:pt>
                <c:pt idx="1454">
                  <c:v>1671.7649999999994</c:v>
                </c:pt>
                <c:pt idx="1455">
                  <c:v>1671.8338999999978</c:v>
                </c:pt>
                <c:pt idx="1456">
                  <c:v>1672.2059000000008</c:v>
                </c:pt>
                <c:pt idx="1457">
                  <c:v>1672.0339999999997</c:v>
                </c:pt>
                <c:pt idx="1458">
                  <c:v>1671.5043000000005</c:v>
                </c:pt>
                <c:pt idx="1459">
                  <c:v>1671.4633999999933</c:v>
                </c:pt>
                <c:pt idx="1460">
                  <c:v>1671.6349999999948</c:v>
                </c:pt>
                <c:pt idx="1461">
                  <c:v>1671.7780000000057</c:v>
                </c:pt>
                <c:pt idx="1462">
                  <c:v>1671.7507999999943</c:v>
                </c:pt>
                <c:pt idx="1463">
                  <c:v>1671.5473000000056</c:v>
                </c:pt>
                <c:pt idx="1464">
                  <c:v>1671.3677000000025</c:v>
                </c:pt>
                <c:pt idx="1465">
                  <c:v>1671.3677000000025</c:v>
                </c:pt>
                <c:pt idx="1466">
                  <c:v>1671.3677000000025</c:v>
                </c:pt>
                <c:pt idx="1467">
                  <c:v>1671.4747000000061</c:v>
                </c:pt>
                <c:pt idx="1468">
                  <c:v>1671.3899999999994</c:v>
                </c:pt>
                <c:pt idx="1469">
                  <c:v>1671.3889000000054</c:v>
                </c:pt>
                <c:pt idx="1470">
                  <c:v>1671.3889000000054</c:v>
                </c:pt>
                <c:pt idx="1471">
                  <c:v>1671.4035000000003</c:v>
                </c:pt>
                <c:pt idx="1472">
                  <c:v>1671.3686000000016</c:v>
                </c:pt>
                <c:pt idx="1473">
                  <c:v>1671.4689000000071</c:v>
                </c:pt>
                <c:pt idx="1474">
                  <c:v>1671.5081000000064</c:v>
                </c:pt>
                <c:pt idx="1475">
                  <c:v>1671.4603999999963</c:v>
                </c:pt>
                <c:pt idx="1476">
                  <c:v>1671.388300000006</c:v>
                </c:pt>
                <c:pt idx="1477">
                  <c:v>1671.3764999999985</c:v>
                </c:pt>
                <c:pt idx="1478">
                  <c:v>1671.372000000003</c:v>
                </c:pt>
                <c:pt idx="1479">
                  <c:v>1671.372000000003</c:v>
                </c:pt>
                <c:pt idx="1480">
                  <c:v>1671.3782999999967</c:v>
                </c:pt>
                <c:pt idx="1481">
                  <c:v>1671.4838000000018</c:v>
                </c:pt>
                <c:pt idx="1482">
                  <c:v>1671.3515000000043</c:v>
                </c:pt>
                <c:pt idx="1483">
                  <c:v>1670.8779000000068</c:v>
                </c:pt>
                <c:pt idx="1484">
                  <c:v>1670.4012999999977</c:v>
                </c:pt>
                <c:pt idx="1485">
                  <c:v>1669.9692000000068</c:v>
                </c:pt>
                <c:pt idx="1486">
                  <c:v>1669.7370999999985</c:v>
                </c:pt>
                <c:pt idx="1487">
                  <c:v>1669.5050000000047</c:v>
                </c:pt>
                <c:pt idx="1488">
                  <c:v>1669.3055000000022</c:v>
                </c:pt>
                <c:pt idx="1489">
                  <c:v>1669.110400000005</c:v>
                </c:pt>
                <c:pt idx="1490">
                  <c:v>1668.5791999999929</c:v>
                </c:pt>
                <c:pt idx="1491">
                  <c:v>1667.9774000000034</c:v>
                </c:pt>
                <c:pt idx="1492">
                  <c:v>1667.3559999999998</c:v>
                </c:pt>
                <c:pt idx="1493">
                  <c:v>1666.7081000000035</c:v>
                </c:pt>
                <c:pt idx="1494">
                  <c:v>1665.9581000000035</c:v>
                </c:pt>
                <c:pt idx="1495">
                  <c:v>1665.0850000000064</c:v>
                </c:pt>
                <c:pt idx="1496">
                  <c:v>1664.2121000000043</c:v>
                </c:pt>
                <c:pt idx="1497">
                  <c:v>1663.2121000000043</c:v>
                </c:pt>
                <c:pt idx="1498">
                  <c:v>1662.1395000000048</c:v>
                </c:pt>
                <c:pt idx="1499">
                  <c:v>1660.9204999999929</c:v>
                </c:pt>
                <c:pt idx="1500">
                  <c:v>1659.976800000004</c:v>
                </c:pt>
                <c:pt idx="1501">
                  <c:v>1659.6774000000005</c:v>
                </c:pt>
                <c:pt idx="1502">
                  <c:v>1660.0240999999951</c:v>
                </c:pt>
                <c:pt idx="1503">
                  <c:v>1659.767200000002</c:v>
                </c:pt>
                <c:pt idx="1504">
                  <c:v>1659.5084000000061</c:v>
                </c:pt>
                <c:pt idx="1505">
                  <c:v>1659.5065999999933</c:v>
                </c:pt>
                <c:pt idx="1506">
                  <c:v>1659.5109999999986</c:v>
                </c:pt>
                <c:pt idx="1507">
                  <c:v>1659.5513999999966</c:v>
                </c:pt>
                <c:pt idx="1508">
                  <c:v>1659.8445000000065</c:v>
                </c:pt>
                <c:pt idx="1509">
                  <c:v>1659.4441999999981</c:v>
                </c:pt>
                <c:pt idx="1510">
                  <c:v>1659.4247000000032</c:v>
                </c:pt>
                <c:pt idx="1511">
                  <c:v>1659.4247000000032</c:v>
                </c:pt>
                <c:pt idx="1512">
                  <c:v>1659.4247000000032</c:v>
                </c:pt>
                <c:pt idx="1513">
                  <c:v>1659.4821999999986</c:v>
                </c:pt>
                <c:pt idx="1514">
                  <c:v>1659.5411000000022</c:v>
                </c:pt>
                <c:pt idx="1515">
                  <c:v>1659.6533000000054</c:v>
                </c:pt>
                <c:pt idx="1516">
                  <c:v>1659.9223999999958</c:v>
                </c:pt>
                <c:pt idx="1517">
                  <c:v>1660.4585999999981</c:v>
                </c:pt>
                <c:pt idx="1518">
                  <c:v>1660.1646999999939</c:v>
                </c:pt>
                <c:pt idx="1519">
                  <c:v>1660.3080999999947</c:v>
                </c:pt>
                <c:pt idx="1520">
                  <c:v>1661.0176000000065</c:v>
                </c:pt>
                <c:pt idx="1521">
                  <c:v>1661.6818999999959</c:v>
                </c:pt>
                <c:pt idx="1522">
                  <c:v>1660.6607999999978</c:v>
                </c:pt>
                <c:pt idx="1523">
                  <c:v>1659.9251999999979</c:v>
                </c:pt>
                <c:pt idx="1524">
                  <c:v>1659.8588000000018</c:v>
                </c:pt>
                <c:pt idx="1525">
                  <c:v>1660.2762999999977</c:v>
                </c:pt>
                <c:pt idx="1526">
                  <c:v>1660.1797999999981</c:v>
                </c:pt>
                <c:pt idx="1527">
                  <c:v>1659.8310999999958</c:v>
                </c:pt>
                <c:pt idx="1528">
                  <c:v>1660.6144000000058</c:v>
                </c:pt>
                <c:pt idx="1529">
                  <c:v>1661.013300000006</c:v>
                </c:pt>
                <c:pt idx="1530">
                  <c:v>1660.7902000000031</c:v>
                </c:pt>
                <c:pt idx="1531">
                  <c:v>1660.1674999999959</c:v>
                </c:pt>
                <c:pt idx="1532">
                  <c:v>1659.4784999999974</c:v>
                </c:pt>
                <c:pt idx="1533">
                  <c:v>1659.4753999999957</c:v>
                </c:pt>
                <c:pt idx="1534">
                  <c:v>1659.4094999999943</c:v>
                </c:pt>
                <c:pt idx="1535">
                  <c:v>1659.5197000000044</c:v>
                </c:pt>
                <c:pt idx="1536">
                  <c:v>1659.5011999999988</c:v>
                </c:pt>
                <c:pt idx="1537">
                  <c:v>1659.3908999999985</c:v>
                </c:pt>
                <c:pt idx="1538">
                  <c:v>1659.2834000000003</c:v>
                </c:pt>
                <c:pt idx="1539">
                  <c:v>1659.3209999999963</c:v>
                </c:pt>
                <c:pt idx="1540">
                  <c:v>1659.5176999999967</c:v>
                </c:pt>
                <c:pt idx="1541">
                  <c:v>1659.5262999999977</c:v>
                </c:pt>
                <c:pt idx="1542">
                  <c:v>1659.4504000000015</c:v>
                </c:pt>
                <c:pt idx="1543">
                  <c:v>1659.2838000000047</c:v>
                </c:pt>
                <c:pt idx="1544">
                  <c:v>1659.2808999999979</c:v>
                </c:pt>
                <c:pt idx="1545">
                  <c:v>1659.2900999999983</c:v>
                </c:pt>
                <c:pt idx="1546">
                  <c:v>1659.2808999999979</c:v>
                </c:pt>
                <c:pt idx="1547">
                  <c:v>1659.8656000000046</c:v>
                </c:pt>
                <c:pt idx="1548">
                  <c:v>1659.6775000000052</c:v>
                </c:pt>
                <c:pt idx="1549">
                  <c:v>1659.7057000000059</c:v>
                </c:pt>
                <c:pt idx="1550">
                  <c:v>1659.7299000000057</c:v>
                </c:pt>
                <c:pt idx="1551">
                  <c:v>1659.8935999999958</c:v>
                </c:pt>
                <c:pt idx="1552">
                  <c:v>1662.1771000000008</c:v>
                </c:pt>
                <c:pt idx="1553">
                  <c:v>1660.9621000000043</c:v>
                </c:pt>
                <c:pt idx="1554">
                  <c:v>1660.293399999995</c:v>
                </c:pt>
                <c:pt idx="1555">
                  <c:v>1660.2075999999943</c:v>
                </c:pt>
                <c:pt idx="1556">
                  <c:v>1658.5212999999931</c:v>
                </c:pt>
                <c:pt idx="1557">
                  <c:v>1658.4334999999992</c:v>
                </c:pt>
                <c:pt idx="1558">
                  <c:v>1657.9661000000051</c:v>
                </c:pt>
                <c:pt idx="1559">
                  <c:v>1657.4897000000055</c:v>
                </c:pt>
                <c:pt idx="1560">
                  <c:v>1656.9909000000043</c:v>
                </c:pt>
                <c:pt idx="1561">
                  <c:v>1656.3957999999984</c:v>
                </c:pt>
                <c:pt idx="1562">
                  <c:v>1655.0357999999978</c:v>
                </c:pt>
                <c:pt idx="1563">
                  <c:v>1653.7114000000001</c:v>
                </c:pt>
                <c:pt idx="1564">
                  <c:v>1652.8637000000017</c:v>
                </c:pt>
                <c:pt idx="1565">
                  <c:v>1652.4024999999965</c:v>
                </c:pt>
                <c:pt idx="1566">
                  <c:v>1650.8221999999951</c:v>
                </c:pt>
                <c:pt idx="1567">
                  <c:v>1649.2287000000069</c:v>
                </c:pt>
                <c:pt idx="1568">
                  <c:v>1647.619200000001</c:v>
                </c:pt>
                <c:pt idx="1569">
                  <c:v>1647.4747000000061</c:v>
                </c:pt>
                <c:pt idx="1570">
                  <c:v>1647.3454999999958</c:v>
                </c:pt>
                <c:pt idx="1571">
                  <c:v>1647.420299999998</c:v>
                </c:pt>
                <c:pt idx="1572">
                  <c:v>1647.3426000000036</c:v>
                </c:pt>
                <c:pt idx="1573">
                  <c:v>1647.4688000000024</c:v>
                </c:pt>
                <c:pt idx="1574">
                  <c:v>1647.408500000005</c:v>
                </c:pt>
                <c:pt idx="1575">
                  <c:v>1647.3424999999988</c:v>
                </c:pt>
                <c:pt idx="1576">
                  <c:v>1647.3424999999988</c:v>
                </c:pt>
                <c:pt idx="1577">
                  <c:v>1647.3424999999988</c:v>
                </c:pt>
                <c:pt idx="1578">
                  <c:v>1647.3555999999953</c:v>
                </c:pt>
                <c:pt idx="1579">
                  <c:v>1647.3444000000018</c:v>
                </c:pt>
                <c:pt idx="1580">
                  <c:v>1647.3824000000022</c:v>
                </c:pt>
                <c:pt idx="1581">
                  <c:v>1647.4232999999949</c:v>
                </c:pt>
                <c:pt idx="1582">
                  <c:v>1647.5179999999964</c:v>
                </c:pt>
                <c:pt idx="1583">
                  <c:v>1647.6138999999966</c:v>
                </c:pt>
                <c:pt idx="1584">
                  <c:v>1647.3457000000053</c:v>
                </c:pt>
                <c:pt idx="1585">
                  <c:v>1647.4900000000052</c:v>
                </c:pt>
                <c:pt idx="1586">
                  <c:v>1647.6408999999985</c:v>
                </c:pt>
                <c:pt idx="1587">
                  <c:v>1647.346000000005</c:v>
                </c:pt>
                <c:pt idx="1588">
                  <c:v>1647.3540999999968</c:v>
                </c:pt>
                <c:pt idx="1589">
                  <c:v>1647.7912999999971</c:v>
                </c:pt>
                <c:pt idx="1590">
                  <c:v>1648.1763000000064</c:v>
                </c:pt>
                <c:pt idx="1591">
                  <c:v>1647.9772999999986</c:v>
                </c:pt>
                <c:pt idx="1592">
                  <c:v>1647.4616999999998</c:v>
                </c:pt>
                <c:pt idx="1593">
                  <c:v>1647.3424999999988</c:v>
                </c:pt>
                <c:pt idx="1594">
                  <c:v>1647.3424999999988</c:v>
                </c:pt>
                <c:pt idx="1595">
                  <c:v>1647.5733999999939</c:v>
                </c:pt>
                <c:pt idx="1596">
                  <c:v>1647.5114999999932</c:v>
                </c:pt>
                <c:pt idx="1597">
                  <c:v>1647.3424999999988</c:v>
                </c:pt>
                <c:pt idx="1598">
                  <c:v>1647.3424999999988</c:v>
                </c:pt>
                <c:pt idx="1599">
                  <c:v>1647.4223000000056</c:v>
                </c:pt>
                <c:pt idx="1600">
                  <c:v>1648.4951000000001</c:v>
                </c:pt>
                <c:pt idx="1601">
                  <c:v>1650.2801000000036</c:v>
                </c:pt>
                <c:pt idx="1602">
                  <c:v>1648.792300000001</c:v>
                </c:pt>
                <c:pt idx="1603">
                  <c:v>1647.5253999999986</c:v>
                </c:pt>
                <c:pt idx="1604">
                  <c:v>1647.3424999999988</c:v>
                </c:pt>
                <c:pt idx="1605">
                  <c:v>1647.3424999999988</c:v>
                </c:pt>
                <c:pt idx="1606">
                  <c:v>1647.3466999999946</c:v>
                </c:pt>
                <c:pt idx="1607">
                  <c:v>1647.7360999999946</c:v>
                </c:pt>
                <c:pt idx="1608">
                  <c:v>1647.4250999999931</c:v>
                </c:pt>
                <c:pt idx="1609">
                  <c:v>1647.3424999999988</c:v>
                </c:pt>
                <c:pt idx="1610">
                  <c:v>1647.3536000000022</c:v>
                </c:pt>
                <c:pt idx="1611">
                  <c:v>1647.4836000000068</c:v>
                </c:pt>
                <c:pt idx="1612">
                  <c:v>1647.9615999999951</c:v>
                </c:pt>
                <c:pt idx="1613">
                  <c:v>1647.7881000000052</c:v>
                </c:pt>
                <c:pt idx="1614">
                  <c:v>1647.616399999999</c:v>
                </c:pt>
                <c:pt idx="1615">
                  <c:v>1647.5149999999994</c:v>
                </c:pt>
                <c:pt idx="1616">
                  <c:v>1647.5017999999982</c:v>
                </c:pt>
                <c:pt idx="1617">
                  <c:v>1647.6122000000032</c:v>
                </c:pt>
                <c:pt idx="1618">
                  <c:v>1647.4741000000067</c:v>
                </c:pt>
                <c:pt idx="1619">
                  <c:v>1647.3424999999988</c:v>
                </c:pt>
                <c:pt idx="1620">
                  <c:v>1647.4023000000016</c:v>
                </c:pt>
                <c:pt idx="1621">
                  <c:v>1647.4939000000013</c:v>
                </c:pt>
                <c:pt idx="1622">
                  <c:v>1647.4777999999933</c:v>
                </c:pt>
                <c:pt idx="1623">
                  <c:v>1647.4345999999932</c:v>
                </c:pt>
                <c:pt idx="1624">
                  <c:v>1647.4266999999963</c:v>
                </c:pt>
                <c:pt idx="1625">
                  <c:v>1647.3450000000012</c:v>
                </c:pt>
                <c:pt idx="1626">
                  <c:v>1647.3439999999973</c:v>
                </c:pt>
                <c:pt idx="1627">
                  <c:v>1647.4888000000064</c:v>
                </c:pt>
                <c:pt idx="1628">
                  <c:v>1647.5676999999996</c:v>
                </c:pt>
                <c:pt idx="1629">
                  <c:v>1647.5736000000034</c:v>
                </c:pt>
                <c:pt idx="1630">
                  <c:v>1647.4075000000012</c:v>
                </c:pt>
                <c:pt idx="1631">
                  <c:v>1647.6043999999965</c:v>
                </c:pt>
                <c:pt idx="1632">
                  <c:v>1647.5408000000025</c:v>
                </c:pt>
                <c:pt idx="1633">
                  <c:v>1647.4640000000072</c:v>
                </c:pt>
                <c:pt idx="1634">
                  <c:v>1647.2210999999952</c:v>
                </c:pt>
                <c:pt idx="1635">
                  <c:v>1646.965400000001</c:v>
                </c:pt>
                <c:pt idx="1636">
                  <c:v>1646.7820999999967</c:v>
                </c:pt>
                <c:pt idx="1637">
                  <c:v>1646.6008000000002</c:v>
                </c:pt>
                <c:pt idx="1638">
                  <c:v>1645.9107999999978</c:v>
                </c:pt>
                <c:pt idx="1639">
                  <c:v>1645.6652000000031</c:v>
                </c:pt>
                <c:pt idx="1640">
                  <c:v>1645.2697999999946</c:v>
                </c:pt>
                <c:pt idx="1641">
                  <c:v>1644.1165999999939</c:v>
                </c:pt>
                <c:pt idx="1642">
                  <c:v>1643.4728000000032</c:v>
                </c:pt>
                <c:pt idx="1643">
                  <c:v>1643.3818000000028</c:v>
                </c:pt>
                <c:pt idx="1644">
                  <c:v>1641.1146000000008</c:v>
                </c:pt>
                <c:pt idx="1645">
                  <c:v>1640.5313000000024</c:v>
                </c:pt>
                <c:pt idx="1646">
                  <c:v>1639.6135000000068</c:v>
                </c:pt>
                <c:pt idx="1647">
                  <c:v>1639.1160999999993</c:v>
                </c:pt>
                <c:pt idx="1648">
                  <c:v>1638.6178000000073</c:v>
                </c:pt>
                <c:pt idx="1649">
                  <c:v>1637.3901000000042</c:v>
                </c:pt>
                <c:pt idx="1650">
                  <c:v>1636.3950000000041</c:v>
                </c:pt>
                <c:pt idx="1651">
                  <c:v>1636.3834999999963</c:v>
                </c:pt>
                <c:pt idx="1652">
                  <c:v>1636.3834999999963</c:v>
                </c:pt>
                <c:pt idx="1653">
                  <c:v>1636.3834999999963</c:v>
                </c:pt>
                <c:pt idx="1654">
                  <c:v>1636.3834999999963</c:v>
                </c:pt>
                <c:pt idx="1655">
                  <c:v>1636.3834999999963</c:v>
                </c:pt>
                <c:pt idx="1656">
                  <c:v>1636.6293000000005</c:v>
                </c:pt>
                <c:pt idx="1657">
                  <c:v>1636.8132000000041</c:v>
                </c:pt>
                <c:pt idx="1658">
                  <c:v>1636.3904999999941</c:v>
                </c:pt>
                <c:pt idx="1659">
                  <c:v>1636.3877999999968</c:v>
                </c:pt>
                <c:pt idx="1660">
                  <c:v>1636.386599999998</c:v>
                </c:pt>
                <c:pt idx="1661">
                  <c:v>1636.4876999999979</c:v>
                </c:pt>
                <c:pt idx="1662">
                  <c:v>1636.4599000000017</c:v>
                </c:pt>
                <c:pt idx="1663">
                  <c:v>1636.4024999999965</c:v>
                </c:pt>
                <c:pt idx="1664">
                  <c:v>1636.3114999999962</c:v>
                </c:pt>
                <c:pt idx="1665">
                  <c:v>1636.1613999999972</c:v>
                </c:pt>
                <c:pt idx="1666">
                  <c:v>1635.7924000000057</c:v>
                </c:pt>
                <c:pt idx="1667">
                  <c:v>1635.3800000000047</c:v>
                </c:pt>
                <c:pt idx="1668">
                  <c:v>1635.2226999999984</c:v>
                </c:pt>
                <c:pt idx="1669">
                  <c:v>1634.8968000000023</c:v>
                </c:pt>
                <c:pt idx="1670">
                  <c:v>1634.8846000000049</c:v>
                </c:pt>
                <c:pt idx="1671">
                  <c:v>1634.8833000000013</c:v>
                </c:pt>
                <c:pt idx="1672">
                  <c:v>1634.8833000000013</c:v>
                </c:pt>
                <c:pt idx="1673">
                  <c:v>1634.8833000000013</c:v>
                </c:pt>
                <c:pt idx="1674">
                  <c:v>1634.8833000000013</c:v>
                </c:pt>
                <c:pt idx="1675">
                  <c:v>1634.8833000000013</c:v>
                </c:pt>
                <c:pt idx="1676">
                  <c:v>1634.8833000000013</c:v>
                </c:pt>
                <c:pt idx="1677">
                  <c:v>1634.8833000000013</c:v>
                </c:pt>
                <c:pt idx="1678">
                  <c:v>1634.8833000000013</c:v>
                </c:pt>
                <c:pt idx="1679">
                  <c:v>1634.8889999999956</c:v>
                </c:pt>
                <c:pt idx="1680">
                  <c:v>1634.8876000000018</c:v>
                </c:pt>
                <c:pt idx="1681">
                  <c:v>1634.906799999997</c:v>
                </c:pt>
                <c:pt idx="1682">
                  <c:v>1634.9265000000014</c:v>
                </c:pt>
                <c:pt idx="1683">
                  <c:v>1634.8286999999982</c:v>
                </c:pt>
                <c:pt idx="1684">
                  <c:v>1634.745299999995</c:v>
                </c:pt>
                <c:pt idx="1685">
                  <c:v>1634.6872000000003</c:v>
                </c:pt>
                <c:pt idx="1686">
                  <c:v>1634.6343000000052</c:v>
                </c:pt>
                <c:pt idx="1687">
                  <c:v>1634.5820999999996</c:v>
                </c:pt>
                <c:pt idx="1688">
                  <c:v>1634.5329000000056</c:v>
                </c:pt>
                <c:pt idx="1689">
                  <c:v>1634.4648000000016</c:v>
                </c:pt>
                <c:pt idx="1690">
                  <c:v>1634.4094999999943</c:v>
                </c:pt>
                <c:pt idx="1691">
                  <c:v>1634.3839000000007</c:v>
                </c:pt>
                <c:pt idx="1692">
                  <c:v>1634.3896999999997</c:v>
                </c:pt>
                <c:pt idx="1693">
                  <c:v>1634.3827000000019</c:v>
                </c:pt>
                <c:pt idx="1694">
                  <c:v>1634.3677000000025</c:v>
                </c:pt>
                <c:pt idx="1695">
                  <c:v>1634.3442000000068</c:v>
                </c:pt>
                <c:pt idx="1696">
                  <c:v>1634.3696999999956</c:v>
                </c:pt>
                <c:pt idx="1697">
                  <c:v>1634.3873000000021</c:v>
                </c:pt>
                <c:pt idx="1698">
                  <c:v>1634.4112000000023</c:v>
                </c:pt>
                <c:pt idx="1699">
                  <c:v>1634.3065000000061</c:v>
                </c:pt>
                <c:pt idx="1700">
                  <c:v>1633.9076000000059</c:v>
                </c:pt>
                <c:pt idx="1701">
                  <c:v>1633.7403999999951</c:v>
                </c:pt>
                <c:pt idx="1702">
                  <c:v>1633.5847999999969</c:v>
                </c:pt>
                <c:pt idx="1703">
                  <c:v>1633.3472000000038</c:v>
                </c:pt>
                <c:pt idx="1704">
                  <c:v>1633.1074999999983</c:v>
                </c:pt>
                <c:pt idx="1705">
                  <c:v>1632.8598999999958</c:v>
                </c:pt>
                <c:pt idx="1706">
                  <c:v>1632.6120999999985</c:v>
                </c:pt>
                <c:pt idx="1707">
                  <c:v>1632.3847999999998</c:v>
                </c:pt>
                <c:pt idx="1708">
                  <c:v>1632.1579000000056</c:v>
                </c:pt>
                <c:pt idx="1709">
                  <c:v>1631.914300000004</c:v>
                </c:pt>
                <c:pt idx="1710">
                  <c:v>1631.5466000000015</c:v>
                </c:pt>
                <c:pt idx="1711">
                  <c:v>1631.024900000004</c:v>
                </c:pt>
                <c:pt idx="1712">
                  <c:v>1630.8825999999972</c:v>
                </c:pt>
                <c:pt idx="1713">
                  <c:v>1630.7338000000018</c:v>
                </c:pt>
                <c:pt idx="1714">
                  <c:v>1630.482799999998</c:v>
                </c:pt>
                <c:pt idx="1715">
                  <c:v>1630.2690000000002</c:v>
                </c:pt>
                <c:pt idx="1716">
                  <c:v>1630.0957000000053</c:v>
                </c:pt>
                <c:pt idx="1717">
                  <c:v>1629.8255000000063</c:v>
                </c:pt>
                <c:pt idx="1718">
                  <c:v>1629.2443999999959</c:v>
                </c:pt>
                <c:pt idx="1719">
                  <c:v>1628.6543999999994</c:v>
                </c:pt>
                <c:pt idx="1720">
                  <c:v>1627.7767000000022</c:v>
                </c:pt>
                <c:pt idx="1721">
                  <c:v>1627.0872999999992</c:v>
                </c:pt>
                <c:pt idx="1722">
                  <c:v>1626.4563000000053</c:v>
                </c:pt>
                <c:pt idx="1723">
                  <c:v>1625.6921000000002</c:v>
                </c:pt>
                <c:pt idx="1724">
                  <c:v>1625.4293000000034</c:v>
                </c:pt>
                <c:pt idx="1725">
                  <c:v>1624.9233999999997</c:v>
                </c:pt>
                <c:pt idx="1726">
                  <c:v>1623.9282999999996</c:v>
                </c:pt>
                <c:pt idx="1727">
                  <c:v>1623.382500000007</c:v>
                </c:pt>
                <c:pt idx="1728">
                  <c:v>1622.9980999999971</c:v>
                </c:pt>
                <c:pt idx="1729">
                  <c:v>1622.9625999999989</c:v>
                </c:pt>
                <c:pt idx="1730">
                  <c:v>1622.9961999999941</c:v>
                </c:pt>
                <c:pt idx="1731">
                  <c:v>1623.0354999999981</c:v>
                </c:pt>
                <c:pt idx="1732">
                  <c:v>1623.0619000000006</c:v>
                </c:pt>
                <c:pt idx="1733">
                  <c:v>1623.0880999999936</c:v>
                </c:pt>
                <c:pt idx="1734">
                  <c:v>1623.0461000000068</c:v>
                </c:pt>
                <c:pt idx="1735">
                  <c:v>1623.0025000000023</c:v>
                </c:pt>
                <c:pt idx="1736">
                  <c:v>1622.9842000000062</c:v>
                </c:pt>
                <c:pt idx="1737">
                  <c:v>1622.9734000000026</c:v>
                </c:pt>
                <c:pt idx="1738">
                  <c:v>1622.9624999999942</c:v>
                </c:pt>
                <c:pt idx="1739">
                  <c:v>1623.0099999999948</c:v>
                </c:pt>
                <c:pt idx="1740">
                  <c:v>1623.0589000000036</c:v>
                </c:pt>
                <c:pt idx="1741">
                  <c:v>1622.9483999999939</c:v>
                </c:pt>
                <c:pt idx="1742">
                  <c:v>1622.9907999999996</c:v>
                </c:pt>
                <c:pt idx="1743">
                  <c:v>1622.9700000000012</c:v>
                </c:pt>
                <c:pt idx="1744">
                  <c:v>1622.9578000000038</c:v>
                </c:pt>
                <c:pt idx="1745">
                  <c:v>1622.9468000000052</c:v>
                </c:pt>
                <c:pt idx="1746">
                  <c:v>1623.1079000000027</c:v>
                </c:pt>
                <c:pt idx="1747">
                  <c:v>1623.0457000000024</c:v>
                </c:pt>
                <c:pt idx="1748">
                  <c:v>1622.9918000000034</c:v>
                </c:pt>
                <c:pt idx="1749">
                  <c:v>1622.9354000000021</c:v>
                </c:pt>
                <c:pt idx="1750">
                  <c:v>1622.8809000000037</c:v>
                </c:pt>
                <c:pt idx="1751">
                  <c:v>1622.8263000000006</c:v>
                </c:pt>
                <c:pt idx="1752">
                  <c:v>1622.8855999999942</c:v>
                </c:pt>
                <c:pt idx="1753">
                  <c:v>1622.8496000000014</c:v>
                </c:pt>
                <c:pt idx="1754">
                  <c:v>1622.7320000000036</c:v>
                </c:pt>
                <c:pt idx="1755">
                  <c:v>1622.6680000000051</c:v>
                </c:pt>
                <c:pt idx="1756">
                  <c:v>1622.6665999999968</c:v>
                </c:pt>
                <c:pt idx="1757">
                  <c:v>1622.7461000000039</c:v>
                </c:pt>
                <c:pt idx="1758">
                  <c:v>1622.6870999999956</c:v>
                </c:pt>
                <c:pt idx="1759">
                  <c:v>1622.6576000000059</c:v>
                </c:pt>
                <c:pt idx="1760">
                  <c:v>1622.627999999997</c:v>
                </c:pt>
                <c:pt idx="1761">
                  <c:v>1622.6187000000064</c:v>
                </c:pt>
                <c:pt idx="1762">
                  <c:v>1622.6310999999987</c:v>
                </c:pt>
                <c:pt idx="1763">
                  <c:v>1622.6067000000039</c:v>
                </c:pt>
                <c:pt idx="1764">
                  <c:v>1622.6086000000068</c:v>
                </c:pt>
                <c:pt idx="1765">
                  <c:v>1622.6064999999944</c:v>
                </c:pt>
                <c:pt idx="1766">
                  <c:v>1622.5991000000067</c:v>
                </c:pt>
                <c:pt idx="1767">
                  <c:v>1622.6100000000006</c:v>
                </c:pt>
                <c:pt idx="1768">
                  <c:v>1622.610400000005</c:v>
                </c:pt>
                <c:pt idx="1769">
                  <c:v>1622.6489000000001</c:v>
                </c:pt>
                <c:pt idx="1770">
                  <c:v>1622.6034000000072</c:v>
                </c:pt>
                <c:pt idx="1771">
                  <c:v>1622.5406999999977</c:v>
                </c:pt>
                <c:pt idx="1772">
                  <c:v>1622.5249999999942</c:v>
                </c:pt>
                <c:pt idx="1773">
                  <c:v>1622.5173000000068</c:v>
                </c:pt>
                <c:pt idx="1774">
                  <c:v>1622.5173000000068</c:v>
                </c:pt>
                <c:pt idx="1775">
                  <c:v>1622.5528000000049</c:v>
                </c:pt>
                <c:pt idx="1776">
                  <c:v>1622.5311999999976</c:v>
                </c:pt>
                <c:pt idx="1777">
                  <c:v>1622.2357000000047</c:v>
                </c:pt>
                <c:pt idx="1778">
                  <c:v>1622.2280000000028</c:v>
                </c:pt>
                <c:pt idx="1779">
                  <c:v>1622.2237000000023</c:v>
                </c:pt>
                <c:pt idx="1780">
                  <c:v>1622.2277999999933</c:v>
                </c:pt>
                <c:pt idx="1781">
                  <c:v>1622.2461999999941</c:v>
                </c:pt>
                <c:pt idx="1782">
                  <c:v>1622.1720999999961</c:v>
                </c:pt>
                <c:pt idx="1783">
                  <c:v>1622.0999000000011</c:v>
                </c:pt>
                <c:pt idx="1784">
                  <c:v>1622.0476999999955</c:v>
                </c:pt>
                <c:pt idx="1785">
                  <c:v>1621.9539999999979</c:v>
                </c:pt>
                <c:pt idx="1786">
                  <c:v>1621.8160000000062</c:v>
                </c:pt>
                <c:pt idx="1787">
                  <c:v>1621.5997999999963</c:v>
                </c:pt>
                <c:pt idx="1788">
                  <c:v>1621.2320000000036</c:v>
                </c:pt>
                <c:pt idx="1789">
                  <c:v>1620.7127000000037</c:v>
                </c:pt>
                <c:pt idx="1790">
                  <c:v>1620.4619999999995</c:v>
                </c:pt>
                <c:pt idx="1791">
                  <c:v>1620.1662000000069</c:v>
                </c:pt>
                <c:pt idx="1792">
                  <c:v>1619.8122000000003</c:v>
                </c:pt>
                <c:pt idx="1793">
                  <c:v>1619.4820999999938</c:v>
                </c:pt>
                <c:pt idx="1794">
                  <c:v>1619.188599999994</c:v>
                </c:pt>
                <c:pt idx="1795">
                  <c:v>1618.912599999996</c:v>
                </c:pt>
                <c:pt idx="1796">
                  <c:v>1618.5947000000015</c:v>
                </c:pt>
                <c:pt idx="1797">
                  <c:v>1618.2796999999991</c:v>
                </c:pt>
                <c:pt idx="1798">
                  <c:v>1617.900999999998</c:v>
                </c:pt>
                <c:pt idx="1799">
                  <c:v>1617.6217000000033</c:v>
                </c:pt>
                <c:pt idx="1800">
                  <c:v>1617.3424999999988</c:v>
                </c:pt>
                <c:pt idx="1801">
                  <c:v>1616.9323000000004</c:v>
                </c:pt>
                <c:pt idx="1802">
                  <c:v>1616.4983000000066</c:v>
                </c:pt>
                <c:pt idx="1803">
                  <c:v>1615.9581999999937</c:v>
                </c:pt>
                <c:pt idx="1804">
                  <c:v>1615.4459999999963</c:v>
                </c:pt>
                <c:pt idx="1805">
                  <c:v>1614.6704000000027</c:v>
                </c:pt>
                <c:pt idx="1806">
                  <c:v>1614.3399999999965</c:v>
                </c:pt>
                <c:pt idx="1807">
                  <c:v>1614.011599999998</c:v>
                </c:pt>
                <c:pt idx="1808">
                  <c:v>1613.648000000001</c:v>
                </c:pt>
                <c:pt idx="1809">
                  <c:v>1613.2835999999952</c:v>
                </c:pt>
                <c:pt idx="1810">
                  <c:v>1612.3769999999931</c:v>
                </c:pt>
                <c:pt idx="1811">
                  <c:v>1612.0322000000015</c:v>
                </c:pt>
                <c:pt idx="1812">
                  <c:v>1611.6900000000023</c:v>
                </c:pt>
                <c:pt idx="1813">
                  <c:v>1611.6901000000071</c:v>
                </c:pt>
                <c:pt idx="1814">
                  <c:v>1611.7811999999976</c:v>
                </c:pt>
                <c:pt idx="1815">
                  <c:v>1611.8255999999965</c:v>
                </c:pt>
                <c:pt idx="1816">
                  <c:v>1611.9051000000036</c:v>
                </c:pt>
                <c:pt idx="1817">
                  <c:v>1611.7921999999962</c:v>
                </c:pt>
                <c:pt idx="1818">
                  <c:v>1611.7378999999928</c:v>
                </c:pt>
                <c:pt idx="1819">
                  <c:v>1611.7437000000064</c:v>
                </c:pt>
                <c:pt idx="1820">
                  <c:v>1611.7428000000073</c:v>
                </c:pt>
                <c:pt idx="1821">
                  <c:v>1611.704899999997</c:v>
                </c:pt>
                <c:pt idx="1822">
                  <c:v>1611.7274000000034</c:v>
                </c:pt>
                <c:pt idx="1823">
                  <c:v>1611.8022000000055</c:v>
                </c:pt>
                <c:pt idx="1824">
                  <c:v>1611.611699999994</c:v>
                </c:pt>
                <c:pt idx="1825">
                  <c:v>1611.6257999999943</c:v>
                </c:pt>
                <c:pt idx="1826">
                  <c:v>1611.5102999999945</c:v>
                </c:pt>
                <c:pt idx="1827">
                  <c:v>1611.4036999999953</c:v>
                </c:pt>
                <c:pt idx="1828">
                  <c:v>1611.2970999999961</c:v>
                </c:pt>
                <c:pt idx="1829">
                  <c:v>1611.2946999999986</c:v>
                </c:pt>
                <c:pt idx="1830">
                  <c:v>1611.2946999999986</c:v>
                </c:pt>
                <c:pt idx="1831">
                  <c:v>1611.2946999999986</c:v>
                </c:pt>
                <c:pt idx="1832">
                  <c:v>1611.3062999999966</c:v>
                </c:pt>
                <c:pt idx="1833">
                  <c:v>1611.3007000000071</c:v>
                </c:pt>
                <c:pt idx="1834">
                  <c:v>1611.2948000000033</c:v>
                </c:pt>
                <c:pt idx="1835">
                  <c:v>1611.2946999999986</c:v>
                </c:pt>
                <c:pt idx="1836">
                  <c:v>1611.2946999999986</c:v>
                </c:pt>
                <c:pt idx="1837">
                  <c:v>1611.2946999999986</c:v>
                </c:pt>
                <c:pt idx="1838">
                  <c:v>1611.2946999999986</c:v>
                </c:pt>
                <c:pt idx="1839">
                  <c:v>1611.3193000000028</c:v>
                </c:pt>
                <c:pt idx="1840">
                  <c:v>1611.315300000002</c:v>
                </c:pt>
                <c:pt idx="1841">
                  <c:v>1611.3108999999968</c:v>
                </c:pt>
                <c:pt idx="1842">
                  <c:v>1611.3010999999969</c:v>
                </c:pt>
                <c:pt idx="1843">
                  <c:v>1611.2985999999946</c:v>
                </c:pt>
                <c:pt idx="1844">
                  <c:v>1611.3301000000065</c:v>
                </c:pt>
                <c:pt idx="1845">
                  <c:v>1611.3509000000049</c:v>
                </c:pt>
                <c:pt idx="1846">
                  <c:v>1611.3595999999961</c:v>
                </c:pt>
                <c:pt idx="1847">
                  <c:v>1611.3502000000008</c:v>
                </c:pt>
                <c:pt idx="1848">
                  <c:v>1611.328800000003</c:v>
                </c:pt>
                <c:pt idx="1849">
                  <c:v>1611.3291999999929</c:v>
                </c:pt>
                <c:pt idx="1850">
                  <c:v>1611.295100000003</c:v>
                </c:pt>
                <c:pt idx="1851">
                  <c:v>1611.320000000007</c:v>
                </c:pt>
                <c:pt idx="1852">
                  <c:v>1611.346000000005</c:v>
                </c:pt>
                <c:pt idx="1853">
                  <c:v>1611.3570999999938</c:v>
                </c:pt>
                <c:pt idx="1854">
                  <c:v>1611.3331000000035</c:v>
                </c:pt>
                <c:pt idx="1855">
                  <c:v>1611.3228999999992</c:v>
                </c:pt>
                <c:pt idx="1856">
                  <c:v>1611.3120000000054</c:v>
                </c:pt>
                <c:pt idx="1857">
                  <c:v>1611.3337000000029</c:v>
                </c:pt>
                <c:pt idx="1858">
                  <c:v>1611.3016999999963</c:v>
                </c:pt>
                <c:pt idx="1859">
                  <c:v>1611.2989999999991</c:v>
                </c:pt>
                <c:pt idx="1860">
                  <c:v>1611.2969000000012</c:v>
                </c:pt>
                <c:pt idx="1861">
                  <c:v>1611.2946999999986</c:v>
                </c:pt>
                <c:pt idx="1862">
                  <c:v>1611.3095999999932</c:v>
                </c:pt>
                <c:pt idx="1863">
                  <c:v>1611.3249000000069</c:v>
                </c:pt>
                <c:pt idx="1864">
                  <c:v>1611.2978000000003</c:v>
                </c:pt>
                <c:pt idx="1865">
                  <c:v>1611.1989000000031</c:v>
                </c:pt>
                <c:pt idx="1866">
                  <c:v>1611.0979999999981</c:v>
                </c:pt>
                <c:pt idx="1867">
                  <c:v>1610.9619999999995</c:v>
                </c:pt>
                <c:pt idx="1868">
                  <c:v>1610.9366000000009</c:v>
                </c:pt>
                <c:pt idx="1869">
                  <c:v>1610.9015000000072</c:v>
                </c:pt>
                <c:pt idx="1870">
                  <c:v>1610.9483999999939</c:v>
                </c:pt>
                <c:pt idx="1871">
                  <c:v>1610.8874999999971</c:v>
                </c:pt>
                <c:pt idx="1872">
                  <c:v>1610.9140000000043</c:v>
                </c:pt>
                <c:pt idx="1873">
                  <c:v>1610.9758000000002</c:v>
                </c:pt>
                <c:pt idx="1874">
                  <c:v>1610.965200000006</c:v>
                </c:pt>
                <c:pt idx="1875">
                  <c:v>1610.8833000000013</c:v>
                </c:pt>
                <c:pt idx="1876">
                  <c:v>1610.8274999999994</c:v>
                </c:pt>
                <c:pt idx="1877">
                  <c:v>1610.6061999999947</c:v>
                </c:pt>
                <c:pt idx="1878">
                  <c:v>1610.622199999998</c:v>
                </c:pt>
                <c:pt idx="1879">
                  <c:v>1610.6201000000001</c:v>
                </c:pt>
                <c:pt idx="1880">
                  <c:v>1610.5607000000018</c:v>
                </c:pt>
                <c:pt idx="1881">
                  <c:v>1610.4621999999945</c:v>
                </c:pt>
                <c:pt idx="1882">
                  <c:v>1610.3638999999966</c:v>
                </c:pt>
                <c:pt idx="1883">
                  <c:v>1610.2841000000044</c:v>
                </c:pt>
                <c:pt idx="1884">
                  <c:v>1610.207899999994</c:v>
                </c:pt>
                <c:pt idx="1885">
                  <c:v>1610.0951999999961</c:v>
                </c:pt>
                <c:pt idx="1886">
                  <c:v>1609.8399999999965</c:v>
                </c:pt>
                <c:pt idx="1887">
                  <c:v>1609.7244999999966</c:v>
                </c:pt>
                <c:pt idx="1888">
                  <c:v>1609.6242999999959</c:v>
                </c:pt>
                <c:pt idx="1889">
                  <c:v>1609.4775999999983</c:v>
                </c:pt>
                <c:pt idx="1890">
                  <c:v>1609.2084000000032</c:v>
                </c:pt>
                <c:pt idx="1891">
                  <c:v>1609.0160999999935</c:v>
                </c:pt>
                <c:pt idx="1892">
                  <c:v>1608.9073000000062</c:v>
                </c:pt>
                <c:pt idx="1893">
                  <c:v>1608.7075999999943</c:v>
                </c:pt>
                <c:pt idx="1894">
                  <c:v>1608.5467999999964</c:v>
                </c:pt>
                <c:pt idx="1895">
                  <c:v>1608.3228999999992</c:v>
                </c:pt>
                <c:pt idx="1896">
                  <c:v>1608.1845999999932</c:v>
                </c:pt>
                <c:pt idx="1897">
                  <c:v>1607.9857999999949</c:v>
                </c:pt>
                <c:pt idx="1898">
                  <c:v>1607.7281999999977</c:v>
                </c:pt>
                <c:pt idx="1899">
                  <c:v>1607.0111000000034</c:v>
                </c:pt>
                <c:pt idx="1900">
                  <c:v>1606.5709000000061</c:v>
                </c:pt>
                <c:pt idx="1901">
                  <c:v>1606.2272999999986</c:v>
                </c:pt>
                <c:pt idx="1902">
                  <c:v>1605.7917000000016</c:v>
                </c:pt>
                <c:pt idx="1903">
                  <c:v>1605.3267999999953</c:v>
                </c:pt>
                <c:pt idx="1904">
                  <c:v>1604.9704999999958</c:v>
                </c:pt>
                <c:pt idx="1905">
                  <c:v>1604.6009000000049</c:v>
                </c:pt>
                <c:pt idx="1906">
                  <c:v>1604.3025999999954</c:v>
                </c:pt>
                <c:pt idx="1907">
                  <c:v>1604.0935999999929</c:v>
                </c:pt>
                <c:pt idx="1908">
                  <c:v>1604.0158999999985</c:v>
                </c:pt>
                <c:pt idx="1909">
                  <c:v>1603.7461000000039</c:v>
                </c:pt>
                <c:pt idx="1910">
                  <c:v>1603.6303000000044</c:v>
                </c:pt>
                <c:pt idx="1911">
                  <c:v>1603.5151000000042</c:v>
                </c:pt>
                <c:pt idx="1912">
                  <c:v>1603.254700000005</c:v>
                </c:pt>
                <c:pt idx="1913">
                  <c:v>1603.0366999999969</c:v>
                </c:pt>
                <c:pt idx="1914">
                  <c:v>1602.8478999999934</c:v>
                </c:pt>
                <c:pt idx="1915">
                  <c:v>1602.7127000000037</c:v>
                </c:pt>
                <c:pt idx="1916">
                  <c:v>1602.5764999999956</c:v>
                </c:pt>
                <c:pt idx="1917">
                  <c:v>1602.3738000000012</c:v>
                </c:pt>
                <c:pt idx="1918">
                  <c:v>1602.1885000000038</c:v>
                </c:pt>
                <c:pt idx="1919">
                  <c:v>1601.8291000000027</c:v>
                </c:pt>
                <c:pt idx="1920">
                  <c:v>1601.6385000000009</c:v>
                </c:pt>
                <c:pt idx="1921">
                  <c:v>1601.4477000000043</c:v>
                </c:pt>
                <c:pt idx="1922">
                  <c:v>1601.1628999999957</c:v>
                </c:pt>
                <c:pt idx="1923">
                  <c:v>1600.7896999999939</c:v>
                </c:pt>
                <c:pt idx="1924">
                  <c:v>1600.7764000000025</c:v>
                </c:pt>
                <c:pt idx="1925">
                  <c:v>1600.7038999999932</c:v>
                </c:pt>
                <c:pt idx="1926">
                  <c:v>1599.4431000000041</c:v>
                </c:pt>
                <c:pt idx="1927">
                  <c:v>1599.0743999999977</c:v>
                </c:pt>
                <c:pt idx="1928">
                  <c:v>1598.8797999999952</c:v>
                </c:pt>
                <c:pt idx="1929">
                  <c:v>1598.3151000000071</c:v>
                </c:pt>
                <c:pt idx="1930">
                  <c:v>1598.4088999999949</c:v>
                </c:pt>
                <c:pt idx="1931">
                  <c:v>1598.511599999998</c:v>
                </c:pt>
                <c:pt idx="1932">
                  <c:v>1598.7811999999976</c:v>
                </c:pt>
                <c:pt idx="1933">
                  <c:v>1598.5415999999968</c:v>
                </c:pt>
                <c:pt idx="1934">
                  <c:v>1598.270399999994</c:v>
                </c:pt>
                <c:pt idx="1935">
                  <c:v>1598.213699999993</c:v>
                </c:pt>
                <c:pt idx="1936">
                  <c:v>1598.3552999999956</c:v>
                </c:pt>
                <c:pt idx="1937">
                  <c:v>1598.2361999999994</c:v>
                </c:pt>
                <c:pt idx="1938">
                  <c:v>1598.4159000000072</c:v>
                </c:pt>
                <c:pt idx="1939">
                  <c:v>1598.1978999999992</c:v>
                </c:pt>
                <c:pt idx="1940">
                  <c:v>1598.1349000000046</c:v>
                </c:pt>
                <c:pt idx="1941">
                  <c:v>1598.103099999993</c:v>
                </c:pt>
                <c:pt idx="1942">
                  <c:v>1597.994200000001</c:v>
                </c:pt>
                <c:pt idx="1943">
                  <c:v>1597.8862999999983</c:v>
                </c:pt>
                <c:pt idx="1944">
                  <c:v>1597.9382000000041</c:v>
                </c:pt>
                <c:pt idx="1945">
                  <c:v>1597.8932999999961</c:v>
                </c:pt>
                <c:pt idx="1946">
                  <c:v>1597.9045999999944</c:v>
                </c:pt>
                <c:pt idx="1947">
                  <c:v>1597.6542000000045</c:v>
                </c:pt>
                <c:pt idx="1948">
                  <c:v>1597.5877999999939</c:v>
                </c:pt>
                <c:pt idx="1949">
                  <c:v>1596.8484000000026</c:v>
                </c:pt>
                <c:pt idx="1950">
                  <c:v>1596.729600000006</c:v>
                </c:pt>
                <c:pt idx="1951">
                  <c:v>1596.6276000000071</c:v>
                </c:pt>
                <c:pt idx="1952">
                  <c:v>1596.5207999999984</c:v>
                </c:pt>
                <c:pt idx="1953">
                  <c:v>1596.4217000000062</c:v>
                </c:pt>
                <c:pt idx="1954">
                  <c:v>1595.9618000000046</c:v>
                </c:pt>
                <c:pt idx="1955">
                  <c:v>1595.2688999999955</c:v>
                </c:pt>
                <c:pt idx="1956">
                  <c:v>1594.7581000000064</c:v>
                </c:pt>
                <c:pt idx="1957">
                  <c:v>1594.1601999999984</c:v>
                </c:pt>
                <c:pt idx="1958">
                  <c:v>1593.272100000002</c:v>
                </c:pt>
                <c:pt idx="1959">
                  <c:v>1592.5543000000034</c:v>
                </c:pt>
                <c:pt idx="1960">
                  <c:v>1592.034799999994</c:v>
                </c:pt>
                <c:pt idx="1961">
                  <c:v>1591.6539000000048</c:v>
                </c:pt>
                <c:pt idx="1962">
                  <c:v>1591.4214999999967</c:v>
                </c:pt>
                <c:pt idx="1963">
                  <c:v>1591.4818999999989</c:v>
                </c:pt>
                <c:pt idx="1964">
                  <c:v>1591.4532000000036</c:v>
                </c:pt>
                <c:pt idx="1965">
                  <c:v>1591.1386000000057</c:v>
                </c:pt>
                <c:pt idx="1966">
                  <c:v>1590.9915000000037</c:v>
                </c:pt>
                <c:pt idx="1967">
                  <c:v>1590.8337999999931</c:v>
                </c:pt>
                <c:pt idx="1968">
                  <c:v>1590.7234000000026</c:v>
                </c:pt>
                <c:pt idx="1969">
                  <c:v>1590.6880999999994</c:v>
                </c:pt>
                <c:pt idx="1970">
                  <c:v>1590.6532000000007</c:v>
                </c:pt>
                <c:pt idx="1971">
                  <c:v>1590.6549999999988</c:v>
                </c:pt>
                <c:pt idx="1972">
                  <c:v>1590.6578000000009</c:v>
                </c:pt>
                <c:pt idx="1973">
                  <c:v>1590.6836999999941</c:v>
                </c:pt>
                <c:pt idx="1974">
                  <c:v>1590.709600000002</c:v>
                </c:pt>
                <c:pt idx="1975">
                  <c:v>1590.7357000000047</c:v>
                </c:pt>
                <c:pt idx="1976">
                  <c:v>1590.6922999999952</c:v>
                </c:pt>
                <c:pt idx="1977">
                  <c:v>1590.6668999999965</c:v>
                </c:pt>
                <c:pt idx="1978">
                  <c:v>1590.6358000000037</c:v>
                </c:pt>
                <c:pt idx="1979">
                  <c:v>1590.629700000005</c:v>
                </c:pt>
                <c:pt idx="1980">
                  <c:v>1590.6468000000023</c:v>
                </c:pt>
                <c:pt idx="1981">
                  <c:v>1590.5231000000058</c:v>
                </c:pt>
                <c:pt idx="1982">
                  <c:v>1590.3583999999973</c:v>
                </c:pt>
                <c:pt idx="1983">
                  <c:v>1590.2841999999946</c:v>
                </c:pt>
                <c:pt idx="1984">
                  <c:v>1590.1576999999961</c:v>
                </c:pt>
                <c:pt idx="1985">
                  <c:v>1590.0304000000033</c:v>
                </c:pt>
                <c:pt idx="1986">
                  <c:v>1589.8861000000034</c:v>
                </c:pt>
                <c:pt idx="1987">
                  <c:v>1589.7295000000013</c:v>
                </c:pt>
                <c:pt idx="1988">
                  <c:v>1589.530700000003</c:v>
                </c:pt>
                <c:pt idx="1989">
                  <c:v>1589.2813000000024</c:v>
                </c:pt>
                <c:pt idx="1990">
                  <c:v>1588.9777999999933</c:v>
                </c:pt>
                <c:pt idx="1991">
                  <c:v>1588.5547999999981</c:v>
                </c:pt>
                <c:pt idx="1992">
                  <c:v>1588.1141999999963</c:v>
                </c:pt>
                <c:pt idx="1993">
                  <c:v>1587.9784999999974</c:v>
                </c:pt>
                <c:pt idx="1994">
                  <c:v>1587.8469000000041</c:v>
                </c:pt>
                <c:pt idx="1995">
                  <c:v>1587.3003000000026</c:v>
                </c:pt>
                <c:pt idx="1996">
                  <c:v>1586.902700000006</c:v>
                </c:pt>
                <c:pt idx="1997">
                  <c:v>1586.758600000001</c:v>
                </c:pt>
                <c:pt idx="1998">
                  <c:v>1586.7459999999992</c:v>
                </c:pt>
                <c:pt idx="1999">
                  <c:v>1586.7603999999992</c:v>
                </c:pt>
                <c:pt idx="2000">
                  <c:v>1586.7666999999929</c:v>
                </c:pt>
                <c:pt idx="2001">
                  <c:v>1586.7838999999949</c:v>
                </c:pt>
                <c:pt idx="2002">
                  <c:v>1586.7292000000016</c:v>
                </c:pt>
                <c:pt idx="2003">
                  <c:v>1586.7188000000024</c:v>
                </c:pt>
                <c:pt idx="2004">
                  <c:v>1586.7520999999979</c:v>
                </c:pt>
                <c:pt idx="2005">
                  <c:v>1586.7372999999934</c:v>
                </c:pt>
                <c:pt idx="2006">
                  <c:v>1586.7127999999939</c:v>
                </c:pt>
                <c:pt idx="2007">
                  <c:v>1586.6820000000007</c:v>
                </c:pt>
                <c:pt idx="2008">
                  <c:v>1586.6820000000007</c:v>
                </c:pt>
                <c:pt idx="2009">
                  <c:v>1586.6820000000007</c:v>
                </c:pt>
                <c:pt idx="2010">
                  <c:v>1586.6848000000027</c:v>
                </c:pt>
                <c:pt idx="2011">
                  <c:v>1586.7820999999967</c:v>
                </c:pt>
                <c:pt idx="2012">
                  <c:v>1586.5288</c:v>
                </c:pt>
                <c:pt idx="2013">
                  <c:v>1586.3028000000049</c:v>
                </c:pt>
                <c:pt idx="2014">
                  <c:v>1586.1110999999946</c:v>
                </c:pt>
                <c:pt idx="2015">
                  <c:v>1586.1781000000046</c:v>
                </c:pt>
                <c:pt idx="2016">
                  <c:v>1585.9861999999994</c:v>
                </c:pt>
                <c:pt idx="2017">
                  <c:v>1585.9860000000044</c:v>
                </c:pt>
                <c:pt idx="2018">
                  <c:v>1585.9763999999996</c:v>
                </c:pt>
                <c:pt idx="2019">
                  <c:v>1585.9474999999948</c:v>
                </c:pt>
                <c:pt idx="2020">
                  <c:v>1585.8892000000051</c:v>
                </c:pt>
                <c:pt idx="2021">
                  <c:v>1585.8589000000065</c:v>
                </c:pt>
                <c:pt idx="2022">
                  <c:v>1585.8156000000017</c:v>
                </c:pt>
                <c:pt idx="2023">
                  <c:v>1585.7554999999993</c:v>
                </c:pt>
                <c:pt idx="2024">
                  <c:v>1585.7041999999929</c:v>
                </c:pt>
                <c:pt idx="2025">
                  <c:v>1585.6891000000032</c:v>
                </c:pt>
                <c:pt idx="2026">
                  <c:v>1585.7243000000017</c:v>
                </c:pt>
                <c:pt idx="2027">
                  <c:v>1586.0282000000007</c:v>
                </c:pt>
                <c:pt idx="2028">
                  <c:v>1586.0332999999955</c:v>
                </c:pt>
                <c:pt idx="2029">
                  <c:v>1585.8557000000001</c:v>
                </c:pt>
                <c:pt idx="2030">
                  <c:v>1585.4784000000072</c:v>
                </c:pt>
                <c:pt idx="2031">
                  <c:v>1584.5948000000062</c:v>
                </c:pt>
                <c:pt idx="2032">
                  <c:v>1584.0518000000011</c:v>
                </c:pt>
                <c:pt idx="2033">
                  <c:v>1583.0225999999966</c:v>
                </c:pt>
                <c:pt idx="2034">
                  <c:v>1581.8690999999963</c:v>
                </c:pt>
                <c:pt idx="2035">
                  <c:v>1580.7093000000023</c:v>
                </c:pt>
                <c:pt idx="2036">
                  <c:v>1578.5770000000048</c:v>
                </c:pt>
                <c:pt idx="2037">
                  <c:v>1577.4489000000031</c:v>
                </c:pt>
                <c:pt idx="2038">
                  <c:v>1576.3950999999943</c:v>
                </c:pt>
                <c:pt idx="2039">
                  <c:v>1575.4658000000054</c:v>
                </c:pt>
                <c:pt idx="2040">
                  <c:v>1574.392200000002</c:v>
                </c:pt>
                <c:pt idx="2041">
                  <c:v>1574.0127000000066</c:v>
                </c:pt>
                <c:pt idx="2042">
                  <c:v>1573.9039000000048</c:v>
                </c:pt>
                <c:pt idx="2043">
                  <c:v>1573.9728000000032</c:v>
                </c:pt>
                <c:pt idx="2044">
                  <c:v>1574.1546999999991</c:v>
                </c:pt>
                <c:pt idx="2045">
                  <c:v>1574.0668000000005</c:v>
                </c:pt>
                <c:pt idx="2046">
                  <c:v>1573.9746000000014</c:v>
                </c:pt>
                <c:pt idx="2047">
                  <c:v>1573.9882999999973</c:v>
                </c:pt>
                <c:pt idx="2048">
                  <c:v>1574.1606999999931</c:v>
                </c:pt>
                <c:pt idx="2049">
                  <c:v>1573.9876999999979</c:v>
                </c:pt>
                <c:pt idx="2050">
                  <c:v>1573.8156000000017</c:v>
                </c:pt>
                <c:pt idx="2051">
                  <c:v>1573.8234999999986</c:v>
                </c:pt>
                <c:pt idx="2052">
                  <c:v>1573.8356000000058</c:v>
                </c:pt>
                <c:pt idx="2053">
                  <c:v>1573.8119000000006</c:v>
                </c:pt>
                <c:pt idx="2054">
                  <c:v>1573.8242000000027</c:v>
                </c:pt>
                <c:pt idx="2055">
                  <c:v>1573.9277000000002</c:v>
                </c:pt>
                <c:pt idx="2056">
                  <c:v>1573.918399999995</c:v>
                </c:pt>
                <c:pt idx="2057">
                  <c:v>1573.9075000000012</c:v>
                </c:pt>
                <c:pt idx="2058">
                  <c:v>1573.9591999999975</c:v>
                </c:pt>
                <c:pt idx="2059">
                  <c:v>1573.8116000000009</c:v>
                </c:pt>
                <c:pt idx="2060">
                  <c:v>1573.8116000000009</c:v>
                </c:pt>
                <c:pt idx="2061">
                  <c:v>1573.8301999999967</c:v>
                </c:pt>
                <c:pt idx="2062">
                  <c:v>1574.0494000000035</c:v>
                </c:pt>
                <c:pt idx="2063">
                  <c:v>1573.8932999999961</c:v>
                </c:pt>
                <c:pt idx="2064">
                  <c:v>1573.8116000000009</c:v>
                </c:pt>
                <c:pt idx="2065">
                  <c:v>1573.8116000000009</c:v>
                </c:pt>
                <c:pt idx="2066">
                  <c:v>1573.8301999999967</c:v>
                </c:pt>
                <c:pt idx="2067">
                  <c:v>1573.9781999999977</c:v>
                </c:pt>
                <c:pt idx="2068">
                  <c:v>1573.8215000000055</c:v>
                </c:pt>
                <c:pt idx="2069">
                  <c:v>1573.8116000000009</c:v>
                </c:pt>
                <c:pt idx="2070">
                  <c:v>1573.8123999999953</c:v>
                </c:pt>
                <c:pt idx="2071">
                  <c:v>1574.2127000000037</c:v>
                </c:pt>
                <c:pt idx="2072">
                  <c:v>1574.0524000000005</c:v>
                </c:pt>
                <c:pt idx="2073">
                  <c:v>1573.9063000000024</c:v>
                </c:pt>
                <c:pt idx="2074">
                  <c:v>1573.8116000000009</c:v>
                </c:pt>
                <c:pt idx="2075">
                  <c:v>1573.8116000000009</c:v>
                </c:pt>
                <c:pt idx="2076">
                  <c:v>1573.8116000000009</c:v>
                </c:pt>
                <c:pt idx="2077">
                  <c:v>1573.9045999999944</c:v>
                </c:pt>
                <c:pt idx="2078">
                  <c:v>1573.8690000000061</c:v>
                </c:pt>
                <c:pt idx="2079">
                  <c:v>1573.881899999993</c:v>
                </c:pt>
                <c:pt idx="2080">
                  <c:v>1573.8160000000062</c:v>
                </c:pt>
                <c:pt idx="2081">
                  <c:v>1573.8187000000034</c:v>
                </c:pt>
                <c:pt idx="2082">
                  <c:v>1573.8116000000009</c:v>
                </c:pt>
                <c:pt idx="2083">
                  <c:v>1573.8116000000009</c:v>
                </c:pt>
                <c:pt idx="2084">
                  <c:v>1573.8116000000009</c:v>
                </c:pt>
                <c:pt idx="2085">
                  <c:v>1573.8393000000069</c:v>
                </c:pt>
                <c:pt idx="2086">
                  <c:v>1573.8116000000009</c:v>
                </c:pt>
                <c:pt idx="2087">
                  <c:v>1573.8116000000009</c:v>
                </c:pt>
                <c:pt idx="2088">
                  <c:v>1573.8246000000072</c:v>
                </c:pt>
                <c:pt idx="2089">
                  <c:v>1573.8116000000009</c:v>
                </c:pt>
                <c:pt idx="2090">
                  <c:v>1573.8116000000009</c:v>
                </c:pt>
                <c:pt idx="2091">
                  <c:v>1573.8414000000048</c:v>
                </c:pt>
                <c:pt idx="2092">
                  <c:v>1574.6971000000049</c:v>
                </c:pt>
                <c:pt idx="2093">
                  <c:v>1574.7498999999953</c:v>
                </c:pt>
                <c:pt idx="2094">
                  <c:v>1574.8868999999977</c:v>
                </c:pt>
                <c:pt idx="2095">
                  <c:v>1574.4214999999967</c:v>
                </c:pt>
                <c:pt idx="2096">
                  <c:v>1574.2486000000063</c:v>
                </c:pt>
                <c:pt idx="2097">
                  <c:v>1574.4048000000039</c:v>
                </c:pt>
                <c:pt idx="2098">
                  <c:v>1574.2831000000006</c:v>
                </c:pt>
                <c:pt idx="2099">
                  <c:v>1573.8855999999942</c:v>
                </c:pt>
                <c:pt idx="2100">
                  <c:v>1573.8169000000053</c:v>
                </c:pt>
                <c:pt idx="2101">
                  <c:v>1573.6943000000028</c:v>
                </c:pt>
                <c:pt idx="2102">
                  <c:v>1574.9891000000061</c:v>
                </c:pt>
                <c:pt idx="2103">
                  <c:v>1573.8010999999969</c:v>
                </c:pt>
                <c:pt idx="2104">
                  <c:v>1573.578800000003</c:v>
                </c:pt>
                <c:pt idx="2105">
                  <c:v>1573.3934000000008</c:v>
                </c:pt>
                <c:pt idx="2106">
                  <c:v>1573.1517000000022</c:v>
                </c:pt>
                <c:pt idx="2107">
                  <c:v>1572.9085999999952</c:v>
                </c:pt>
                <c:pt idx="2108">
                  <c:v>1572.6196999999956</c:v>
                </c:pt>
                <c:pt idx="2109">
                  <c:v>1572.329700000002</c:v>
                </c:pt>
                <c:pt idx="2110">
                  <c:v>1571.664499999999</c:v>
                </c:pt>
                <c:pt idx="2111">
                  <c:v>1571.1208000000042</c:v>
                </c:pt>
                <c:pt idx="2112">
                  <c:v>1570.5721000000049</c:v>
                </c:pt>
                <c:pt idx="2113">
                  <c:v>1569.9238999999943</c:v>
                </c:pt>
                <c:pt idx="2114">
                  <c:v>1569.2734000000055</c:v>
                </c:pt>
                <c:pt idx="2115">
                  <c:v>1567.7507999999943</c:v>
                </c:pt>
                <c:pt idx="2116">
                  <c:v>1566.0666999999958</c:v>
                </c:pt>
                <c:pt idx="2117">
                  <c:v>1564.085500000001</c:v>
                </c:pt>
                <c:pt idx="2118">
                  <c:v>1563.0929999999935</c:v>
                </c:pt>
                <c:pt idx="2119">
                  <c:v>1562.1080999999976</c:v>
                </c:pt>
                <c:pt idx="2120">
                  <c:v>1562.5112999999983</c:v>
                </c:pt>
                <c:pt idx="2121">
                  <c:v>1561.969299999997</c:v>
                </c:pt>
                <c:pt idx="2122">
                  <c:v>1561.940499999997</c:v>
                </c:pt>
                <c:pt idx="2123">
                  <c:v>1561.993100000007</c:v>
                </c:pt>
                <c:pt idx="2124">
                  <c:v>1562.0794000000024</c:v>
                </c:pt>
                <c:pt idx="2125">
                  <c:v>1562.0227000000014</c:v>
                </c:pt>
                <c:pt idx="2126">
                  <c:v>1561.992499999993</c:v>
                </c:pt>
                <c:pt idx="2127">
                  <c:v>1561.9961000000039</c:v>
                </c:pt>
                <c:pt idx="2128">
                  <c:v>1562.0078999999969</c:v>
                </c:pt>
                <c:pt idx="2129">
                  <c:v>1561.9937999999966</c:v>
                </c:pt>
                <c:pt idx="2130">
                  <c:v>1561.9128000000055</c:v>
                </c:pt>
                <c:pt idx="2131">
                  <c:v>1561.9193999999989</c:v>
                </c:pt>
                <c:pt idx="2132">
                  <c:v>1561.9863999999943</c:v>
                </c:pt>
                <c:pt idx="2133">
                  <c:v>1561.9192000000039</c:v>
                </c:pt>
                <c:pt idx="2134">
                  <c:v>1561.9189000000042</c:v>
                </c:pt>
                <c:pt idx="2135">
                  <c:v>1561.9174000000057</c:v>
                </c:pt>
                <c:pt idx="2136">
                  <c:v>1561.9563000000053</c:v>
                </c:pt>
                <c:pt idx="2137">
                  <c:v>1561.9133000000002</c:v>
                </c:pt>
                <c:pt idx="2138">
                  <c:v>1561.9239999999991</c:v>
                </c:pt>
                <c:pt idx="2139">
                  <c:v>1561.914300000004</c:v>
                </c:pt>
                <c:pt idx="2140">
                  <c:v>1561.9128000000055</c:v>
                </c:pt>
                <c:pt idx="2141">
                  <c:v>1561.9465999999957</c:v>
                </c:pt>
                <c:pt idx="2142">
                  <c:v>1562.0166000000027</c:v>
                </c:pt>
                <c:pt idx="2143">
                  <c:v>1561.9351000000024</c:v>
                </c:pt>
                <c:pt idx="2144">
                  <c:v>1561.9198999999935</c:v>
                </c:pt>
                <c:pt idx="2145">
                  <c:v>1561.846000000005</c:v>
                </c:pt>
                <c:pt idx="2146">
                  <c:v>1561.8730000000069</c:v>
                </c:pt>
                <c:pt idx="2147">
                  <c:v>1561.880799999999</c:v>
                </c:pt>
                <c:pt idx="2148">
                  <c:v>1561.7832000000053</c:v>
                </c:pt>
                <c:pt idx="2149">
                  <c:v>1561.7992999999988</c:v>
                </c:pt>
                <c:pt idx="2150">
                  <c:v>1561.8527999999933</c:v>
                </c:pt>
                <c:pt idx="2151">
                  <c:v>1561.9073000000062</c:v>
                </c:pt>
                <c:pt idx="2152">
                  <c:v>1561.8217000000004</c:v>
                </c:pt>
                <c:pt idx="2153">
                  <c:v>1561.8320999999996</c:v>
                </c:pt>
                <c:pt idx="2154">
                  <c:v>1561.8138000000035</c:v>
                </c:pt>
                <c:pt idx="2155">
                  <c:v>1561.7635000000009</c:v>
                </c:pt>
                <c:pt idx="2156">
                  <c:v>1561.6919999999955</c:v>
                </c:pt>
                <c:pt idx="2157">
                  <c:v>1561.7433000000019</c:v>
                </c:pt>
                <c:pt idx="2158">
                  <c:v>1561.7308000000048</c:v>
                </c:pt>
                <c:pt idx="2159">
                  <c:v>1561.7655999999988</c:v>
                </c:pt>
                <c:pt idx="2160">
                  <c:v>1561.8074999999953</c:v>
                </c:pt>
                <c:pt idx="2161">
                  <c:v>1561.8568999999989</c:v>
                </c:pt>
                <c:pt idx="2162">
                  <c:v>1561.7973000000056</c:v>
                </c:pt>
                <c:pt idx="2163">
                  <c:v>1561.7566999999981</c:v>
                </c:pt>
                <c:pt idx="2164">
                  <c:v>1561.7173999999941</c:v>
                </c:pt>
                <c:pt idx="2165">
                  <c:v>1561.695000000007</c:v>
                </c:pt>
                <c:pt idx="2166">
                  <c:v>1561.6921000000002</c:v>
                </c:pt>
                <c:pt idx="2167">
                  <c:v>1561.7140999999974</c:v>
                </c:pt>
                <c:pt idx="2168">
                  <c:v>1561.8570999999938</c:v>
                </c:pt>
                <c:pt idx="2169">
                  <c:v>1561.8643000000011</c:v>
                </c:pt>
                <c:pt idx="2170">
                  <c:v>1561.8711000000039</c:v>
                </c:pt>
                <c:pt idx="2171">
                  <c:v>1561.6444000000047</c:v>
                </c:pt>
                <c:pt idx="2172">
                  <c:v>1561.6686000000045</c:v>
                </c:pt>
                <c:pt idx="2173">
                  <c:v>1561.6589999999997</c:v>
                </c:pt>
                <c:pt idx="2174">
                  <c:v>1561.6830000000045</c:v>
                </c:pt>
                <c:pt idx="2175">
                  <c:v>1561.7302999999956</c:v>
                </c:pt>
                <c:pt idx="2176">
                  <c:v>1561.6429000000062</c:v>
                </c:pt>
                <c:pt idx="2177">
                  <c:v>1561.6763000000064</c:v>
                </c:pt>
                <c:pt idx="2178">
                  <c:v>1561.6940000000031</c:v>
                </c:pt>
                <c:pt idx="2179">
                  <c:v>1561.6339000000007</c:v>
                </c:pt>
                <c:pt idx="2180">
                  <c:v>1561.6272000000026</c:v>
                </c:pt>
                <c:pt idx="2181">
                  <c:v>1561.6312000000034</c:v>
                </c:pt>
                <c:pt idx="2182">
                  <c:v>1561.5387999999948</c:v>
                </c:pt>
                <c:pt idx="2183">
                  <c:v>1561.4523999999947</c:v>
                </c:pt>
                <c:pt idx="2184">
                  <c:v>1561.1967000000004</c:v>
                </c:pt>
                <c:pt idx="2185">
                  <c:v>1560.6122999999934</c:v>
                </c:pt>
                <c:pt idx="2186">
                  <c:v>1559.7498000000051</c:v>
                </c:pt>
                <c:pt idx="2187">
                  <c:v>1559.344299999997</c:v>
                </c:pt>
                <c:pt idx="2188">
                  <c:v>1559.1826000000001</c:v>
                </c:pt>
                <c:pt idx="2189">
                  <c:v>1558.9752000000008</c:v>
                </c:pt>
                <c:pt idx="2190">
                  <c:v>1558.7185000000027</c:v>
                </c:pt>
                <c:pt idx="2191">
                  <c:v>1558.627800000002</c:v>
                </c:pt>
                <c:pt idx="2192">
                  <c:v>1558.5430999999953</c:v>
                </c:pt>
                <c:pt idx="2193">
                  <c:v>1558.4507000000012</c:v>
                </c:pt>
                <c:pt idx="2194">
                  <c:v>1558.3586000000068</c:v>
                </c:pt>
                <c:pt idx="2195">
                  <c:v>1558.2936000000045</c:v>
                </c:pt>
                <c:pt idx="2196">
                  <c:v>1558.1823000000004</c:v>
                </c:pt>
                <c:pt idx="2197">
                  <c:v>1557.9762000000046</c:v>
                </c:pt>
                <c:pt idx="2198">
                  <c:v>1557.8776999999973</c:v>
                </c:pt>
                <c:pt idx="2199">
                  <c:v>1557.7792999999947</c:v>
                </c:pt>
                <c:pt idx="2200">
                  <c:v>1557.7204999999958</c:v>
                </c:pt>
                <c:pt idx="2201">
                  <c:v>1557.6627000000008</c:v>
                </c:pt>
                <c:pt idx="2202">
                  <c:v>1557.5553000000073</c:v>
                </c:pt>
                <c:pt idx="2203">
                  <c:v>1557.398199999996</c:v>
                </c:pt>
                <c:pt idx="2204">
                  <c:v>1557.1870999999956</c:v>
                </c:pt>
                <c:pt idx="2205">
                  <c:v>1557.0053999999946</c:v>
                </c:pt>
                <c:pt idx="2206">
                  <c:v>1556.8220000000001</c:v>
                </c:pt>
                <c:pt idx="2207">
                  <c:v>1556.650999999998</c:v>
                </c:pt>
                <c:pt idx="2208">
                  <c:v>1556.3867999999929</c:v>
                </c:pt>
                <c:pt idx="2209">
                  <c:v>1556.2277999999933</c:v>
                </c:pt>
                <c:pt idx="2210">
                  <c:v>1556.0283000000054</c:v>
                </c:pt>
                <c:pt idx="2211">
                  <c:v>1555.8016000000061</c:v>
                </c:pt>
                <c:pt idx="2212">
                  <c:v>1555.5550999999978</c:v>
                </c:pt>
                <c:pt idx="2213">
                  <c:v>1555.2850999999937</c:v>
                </c:pt>
                <c:pt idx="2214">
                  <c:v>1554.9809999999998</c:v>
                </c:pt>
                <c:pt idx="2215">
                  <c:v>1554.6686000000045</c:v>
                </c:pt>
                <c:pt idx="2216">
                  <c:v>1554.4128000000055</c:v>
                </c:pt>
                <c:pt idx="2217">
                  <c:v>1554.1793000000034</c:v>
                </c:pt>
                <c:pt idx="2218">
                  <c:v>1553.9198000000033</c:v>
                </c:pt>
                <c:pt idx="2219">
                  <c:v>1553.6171999999933</c:v>
                </c:pt>
                <c:pt idx="2220">
                  <c:v>1553.2896000000037</c:v>
                </c:pt>
                <c:pt idx="2221">
                  <c:v>1553.0271999999968</c:v>
                </c:pt>
                <c:pt idx="2222">
                  <c:v>1552.6536999999953</c:v>
                </c:pt>
                <c:pt idx="2223">
                  <c:v>1552.6650999999983</c:v>
                </c:pt>
                <c:pt idx="2224">
                  <c:v>1552.590400000001</c:v>
                </c:pt>
                <c:pt idx="2225">
                  <c:v>1552.4413999999961</c:v>
                </c:pt>
                <c:pt idx="2226">
                  <c:v>1552.2216000000044</c:v>
                </c:pt>
                <c:pt idx="2227">
                  <c:v>1551.6977999999945</c:v>
                </c:pt>
                <c:pt idx="2228">
                  <c:v>1551.2887000000046</c:v>
                </c:pt>
                <c:pt idx="2229">
                  <c:v>1550.917300000001</c:v>
                </c:pt>
                <c:pt idx="2230">
                  <c:v>1550.2477999999974</c:v>
                </c:pt>
                <c:pt idx="2231">
                  <c:v>1549.7262000000046</c:v>
                </c:pt>
                <c:pt idx="2232">
                  <c:v>1549.7133999999933</c:v>
                </c:pt>
                <c:pt idx="2233">
                  <c:v>1549.7143999999971</c:v>
                </c:pt>
                <c:pt idx="2234">
                  <c:v>1549.6842999999935</c:v>
                </c:pt>
                <c:pt idx="2235">
                  <c:v>1549.6232000000018</c:v>
                </c:pt>
                <c:pt idx="2236">
                  <c:v>1549.5782999999938</c:v>
                </c:pt>
                <c:pt idx="2237">
                  <c:v>1549.5911000000051</c:v>
                </c:pt>
                <c:pt idx="2238">
                  <c:v>1549.5708000000013</c:v>
                </c:pt>
                <c:pt idx="2239">
                  <c:v>1549.5954999999958</c:v>
                </c:pt>
                <c:pt idx="2240">
                  <c:v>1549.6021999999939</c:v>
                </c:pt>
                <c:pt idx="2241">
                  <c:v>1549.5354999999981</c:v>
                </c:pt>
                <c:pt idx="2242">
                  <c:v>1549.4833999999973</c:v>
                </c:pt>
                <c:pt idx="2243">
                  <c:v>1549.4468000000052</c:v>
                </c:pt>
                <c:pt idx="2244">
                  <c:v>1549.4958000000042</c:v>
                </c:pt>
                <c:pt idx="2245">
                  <c:v>1549.4474999999948</c:v>
                </c:pt>
                <c:pt idx="2246">
                  <c:v>1549.4376000000047</c:v>
                </c:pt>
                <c:pt idx="2247">
                  <c:v>1549.428899999999</c:v>
                </c:pt>
                <c:pt idx="2248">
                  <c:v>1549.428700000004</c:v>
                </c:pt>
                <c:pt idx="2249">
                  <c:v>1549.428700000004</c:v>
                </c:pt>
                <c:pt idx="2250">
                  <c:v>1549.3784000000014</c:v>
                </c:pt>
                <c:pt idx="2251">
                  <c:v>1549.4277000000002</c:v>
                </c:pt>
                <c:pt idx="2252">
                  <c:v>1549.3950999999943</c:v>
                </c:pt>
                <c:pt idx="2253">
                  <c:v>1549.3441000000021</c:v>
                </c:pt>
                <c:pt idx="2254">
                  <c:v>1549.2927999999956</c:v>
                </c:pt>
                <c:pt idx="2255">
                  <c:v>1549.0524000000005</c:v>
                </c:pt>
                <c:pt idx="2256">
                  <c:v>1548.5929999999935</c:v>
                </c:pt>
                <c:pt idx="2257">
                  <c:v>1548.0816999999952</c:v>
                </c:pt>
                <c:pt idx="2258">
                  <c:v>1547.6346000000049</c:v>
                </c:pt>
                <c:pt idx="2259">
                  <c:v>1547.105899999995</c:v>
                </c:pt>
                <c:pt idx="2260">
                  <c:v>1546.7771999999968</c:v>
                </c:pt>
                <c:pt idx="2261">
                  <c:v>1546.4468999999954</c:v>
                </c:pt>
                <c:pt idx="2262">
                  <c:v>1546.1175999999978</c:v>
                </c:pt>
                <c:pt idx="2263">
                  <c:v>1545.5311999999976</c:v>
                </c:pt>
                <c:pt idx="2264">
                  <c:v>1544.7905000000028</c:v>
                </c:pt>
                <c:pt idx="2265">
                  <c:v>1544.4510000000009</c:v>
                </c:pt>
                <c:pt idx="2266">
                  <c:v>1543.8885000000009</c:v>
                </c:pt>
                <c:pt idx="2267">
                  <c:v>1543.5050000000047</c:v>
                </c:pt>
                <c:pt idx="2268">
                  <c:v>1543.1215999999986</c:v>
                </c:pt>
                <c:pt idx="2269">
                  <c:v>1542.8013999999966</c:v>
                </c:pt>
                <c:pt idx="2270">
                  <c:v>1542.2431999999972</c:v>
                </c:pt>
                <c:pt idx="2271">
                  <c:v>1541.4122000000061</c:v>
                </c:pt>
                <c:pt idx="2272">
                  <c:v>1541.0626000000047</c:v>
                </c:pt>
                <c:pt idx="2273">
                  <c:v>1540.7146000000066</c:v>
                </c:pt>
                <c:pt idx="2274">
                  <c:v>1540.1661000000022</c:v>
                </c:pt>
                <c:pt idx="2275">
                  <c:v>1539.4844000000012</c:v>
                </c:pt>
                <c:pt idx="2276">
                  <c:v>1538.8405000000057</c:v>
                </c:pt>
                <c:pt idx="2277">
                  <c:v>1538.4418000000005</c:v>
                </c:pt>
                <c:pt idx="2278">
                  <c:v>1538.0084000000061</c:v>
                </c:pt>
                <c:pt idx="2279">
                  <c:v>1537.5360999999975</c:v>
                </c:pt>
                <c:pt idx="2280">
                  <c:v>1537.3677000000025</c:v>
                </c:pt>
                <c:pt idx="2281">
                  <c:v>1537.4513000000006</c:v>
                </c:pt>
                <c:pt idx="2282">
                  <c:v>1537.2666000000027</c:v>
                </c:pt>
                <c:pt idx="2283">
                  <c:v>1537.3006000000023</c:v>
                </c:pt>
                <c:pt idx="2284">
                  <c:v>1537.2644</c:v>
                </c:pt>
                <c:pt idx="2285">
                  <c:v>1537.2624999999971</c:v>
                </c:pt>
                <c:pt idx="2286">
                  <c:v>1537.2621999999974</c:v>
                </c:pt>
                <c:pt idx="2287">
                  <c:v>1538.2228999999934</c:v>
                </c:pt>
                <c:pt idx="2288">
                  <c:v>1538.863400000002</c:v>
                </c:pt>
                <c:pt idx="2289">
                  <c:v>1537.2635000000009</c:v>
                </c:pt>
                <c:pt idx="2290">
                  <c:v>1537.2621999999974</c:v>
                </c:pt>
                <c:pt idx="2291">
                  <c:v>1537.2608999999939</c:v>
                </c:pt>
                <c:pt idx="2292">
                  <c:v>1537.2341000000015</c:v>
                </c:pt>
                <c:pt idx="2293">
                  <c:v>1537.2186999999976</c:v>
                </c:pt>
                <c:pt idx="2294">
                  <c:v>1537.2550999999949</c:v>
                </c:pt>
                <c:pt idx="2295">
                  <c:v>1537.4017000000022</c:v>
                </c:pt>
                <c:pt idx="2296">
                  <c:v>1537.2173000000039</c:v>
                </c:pt>
                <c:pt idx="2297">
                  <c:v>1537.2160000000003</c:v>
                </c:pt>
                <c:pt idx="2298">
                  <c:v>1537.2170000000042</c:v>
                </c:pt>
                <c:pt idx="2299">
                  <c:v>1537.2232999999978</c:v>
                </c:pt>
                <c:pt idx="2300">
                  <c:v>1537.286500000002</c:v>
                </c:pt>
                <c:pt idx="2301">
                  <c:v>1537.2915000000066</c:v>
                </c:pt>
                <c:pt idx="2302">
                  <c:v>1537.2771999999968</c:v>
                </c:pt>
                <c:pt idx="2303">
                  <c:v>1537.2641000000003</c:v>
                </c:pt>
                <c:pt idx="2304">
                  <c:v>1537.2829000000056</c:v>
                </c:pt>
                <c:pt idx="2305">
                  <c:v>1537.3975999999966</c:v>
                </c:pt>
                <c:pt idx="2306">
                  <c:v>1537.2140999999974</c:v>
                </c:pt>
                <c:pt idx="2307">
                  <c:v>1537.2073999999993</c:v>
                </c:pt>
                <c:pt idx="2308">
                  <c:v>1537.3659000000043</c:v>
                </c:pt>
                <c:pt idx="2309">
                  <c:v>1537.2838999999949</c:v>
                </c:pt>
                <c:pt idx="2310">
                  <c:v>1537.2103000000061</c:v>
                </c:pt>
                <c:pt idx="2311">
                  <c:v>1537.1956000000064</c:v>
                </c:pt>
                <c:pt idx="2312">
                  <c:v>1537.243100000007</c:v>
                </c:pt>
                <c:pt idx="2313">
                  <c:v>1537.9582999999984</c:v>
                </c:pt>
                <c:pt idx="2314">
                  <c:v>1537.2149999999965</c:v>
                </c:pt>
                <c:pt idx="2315">
                  <c:v>1537.3120000000054</c:v>
                </c:pt>
                <c:pt idx="2316">
                  <c:v>1538.0170999999973</c:v>
                </c:pt>
                <c:pt idx="2317">
                  <c:v>1535.4915999999939</c:v>
                </c:pt>
                <c:pt idx="2318">
                  <c:v>1533.1052999999956</c:v>
                </c:pt>
                <c:pt idx="2319">
                  <c:v>1531.7866999999969</c:v>
                </c:pt>
                <c:pt idx="2320">
                  <c:v>1531.786300000007</c:v>
                </c:pt>
                <c:pt idx="2321">
                  <c:v>1531.8029999999999</c:v>
                </c:pt>
                <c:pt idx="2322">
                  <c:v>1531.7755000000034</c:v>
                </c:pt>
                <c:pt idx="2323">
                  <c:v>1531.8117000000057</c:v>
                </c:pt>
                <c:pt idx="2324">
                  <c:v>1532.1251000000047</c:v>
                </c:pt>
                <c:pt idx="2325">
                  <c:v>1532.2186999999976</c:v>
                </c:pt>
                <c:pt idx="2326">
                  <c:v>1531.7597999999998</c:v>
                </c:pt>
                <c:pt idx="2327">
                  <c:v>1531.8368999999948</c:v>
                </c:pt>
                <c:pt idx="2328">
                  <c:v>1533.6005000000005</c:v>
                </c:pt>
                <c:pt idx="2329">
                  <c:v>1533.2737000000052</c:v>
                </c:pt>
                <c:pt idx="2330">
                  <c:v>1532.7491000000009</c:v>
                </c:pt>
                <c:pt idx="2331">
                  <c:v>1532.2497000000003</c:v>
                </c:pt>
                <c:pt idx="2332">
                  <c:v>1532.7005999999965</c:v>
                </c:pt>
                <c:pt idx="2333">
                  <c:v>1533.4566999999952</c:v>
                </c:pt>
                <c:pt idx="2334">
                  <c:v>1532.6187000000064</c:v>
                </c:pt>
                <c:pt idx="2335">
                  <c:v>1531.7792000000045</c:v>
                </c:pt>
                <c:pt idx="2336">
                  <c:v>1532.2390000000014</c:v>
                </c:pt>
                <c:pt idx="2337">
                  <c:v>1533.421199999997</c:v>
                </c:pt>
                <c:pt idx="2338">
                  <c:v>1532.3328000000038</c:v>
                </c:pt>
                <c:pt idx="2339">
                  <c:v>1531.7597999999998</c:v>
                </c:pt>
                <c:pt idx="2340">
                  <c:v>1531.7597999999998</c:v>
                </c:pt>
                <c:pt idx="2341">
                  <c:v>1531.8065999999963</c:v>
                </c:pt>
                <c:pt idx="2342">
                  <c:v>1531.9278999999951</c:v>
                </c:pt>
                <c:pt idx="2343">
                  <c:v>1532.3613000000041</c:v>
                </c:pt>
                <c:pt idx="2344">
                  <c:v>1532.6613999999972</c:v>
                </c:pt>
                <c:pt idx="2345">
                  <c:v>1532.8126000000047</c:v>
                </c:pt>
                <c:pt idx="2346">
                  <c:v>1531.3393999999971</c:v>
                </c:pt>
                <c:pt idx="2347">
                  <c:v>1528.7406000000046</c:v>
                </c:pt>
                <c:pt idx="2348">
                  <c:v>1527.2522999999928</c:v>
                </c:pt>
                <c:pt idx="2349">
                  <c:v>1528.2954000000027</c:v>
                </c:pt>
                <c:pt idx="2350">
                  <c:v>1526.1303999999946</c:v>
                </c:pt>
                <c:pt idx="2351">
                  <c:v>1526.1524999999965</c:v>
                </c:pt>
                <c:pt idx="2352">
                  <c:v>1528.2207000000053</c:v>
                </c:pt>
                <c:pt idx="2353">
                  <c:v>1529.5166999999929</c:v>
                </c:pt>
                <c:pt idx="2354">
                  <c:v>1525.7213000000047</c:v>
                </c:pt>
                <c:pt idx="2355">
                  <c:v>1525.5580999999947</c:v>
                </c:pt>
                <c:pt idx="2356">
                  <c:v>1525.7814000000071</c:v>
                </c:pt>
                <c:pt idx="2357">
                  <c:v>1525.817200000005</c:v>
                </c:pt>
                <c:pt idx="2358">
                  <c:v>1526.2639999999956</c:v>
                </c:pt>
                <c:pt idx="2359">
                  <c:v>1525.4456999999966</c:v>
                </c:pt>
                <c:pt idx="2360">
                  <c:v>1525.4239999999991</c:v>
                </c:pt>
                <c:pt idx="2361">
                  <c:v>1525.5816999999952</c:v>
                </c:pt>
                <c:pt idx="2362">
                  <c:v>1525.8141000000032</c:v>
                </c:pt>
                <c:pt idx="2363">
                  <c:v>1525.6554000000033</c:v>
                </c:pt>
                <c:pt idx="2364">
                  <c:v>1525.7492999999959</c:v>
                </c:pt>
                <c:pt idx="2365">
                  <c:v>1525.4943000000058</c:v>
                </c:pt>
                <c:pt idx="2366">
                  <c:v>1525.415399999998</c:v>
                </c:pt>
                <c:pt idx="2367">
                  <c:v>1525.4986000000063</c:v>
                </c:pt>
                <c:pt idx="2368">
                  <c:v>1525.5019000000029</c:v>
                </c:pt>
                <c:pt idx="2369">
                  <c:v>1525.4176000000007</c:v>
                </c:pt>
                <c:pt idx="2370">
                  <c:v>1525.4670000000042</c:v>
                </c:pt>
                <c:pt idx="2371">
                  <c:v>1525.463499999998</c:v>
                </c:pt>
                <c:pt idx="2372">
                  <c:v>1525.7057000000059</c:v>
                </c:pt>
                <c:pt idx="2373">
                  <c:v>1525.6160999999993</c:v>
                </c:pt>
                <c:pt idx="2374">
                  <c:v>1525.5262999999977</c:v>
                </c:pt>
                <c:pt idx="2375">
                  <c:v>1525.5708000000013</c:v>
                </c:pt>
                <c:pt idx="2376">
                  <c:v>1525.4467000000004</c:v>
                </c:pt>
                <c:pt idx="2377">
                  <c:v>1525.3969999999972</c:v>
                </c:pt>
                <c:pt idx="2378">
                  <c:v>1525.3582000000024</c:v>
                </c:pt>
                <c:pt idx="2379">
                  <c:v>1525.3245000000024</c:v>
                </c:pt>
                <c:pt idx="2380">
                  <c:v>1525.3705000000045</c:v>
                </c:pt>
                <c:pt idx="2381">
                  <c:v>1525.3512999999948</c:v>
                </c:pt>
                <c:pt idx="2382">
                  <c:v>1525.3588000000018</c:v>
                </c:pt>
                <c:pt idx="2383">
                  <c:v>1525.3053999999975</c:v>
                </c:pt>
                <c:pt idx="2384">
                  <c:v>1525.2526999999973</c:v>
                </c:pt>
                <c:pt idx="2385">
                  <c:v>1525.2519000000029</c:v>
                </c:pt>
                <c:pt idx="2386">
                  <c:v>1525.2651000000042</c:v>
                </c:pt>
                <c:pt idx="2387">
                  <c:v>1525.2514999999985</c:v>
                </c:pt>
                <c:pt idx="2388">
                  <c:v>1525.311400000006</c:v>
                </c:pt>
                <c:pt idx="2389">
                  <c:v>1525.2514999999985</c:v>
                </c:pt>
                <c:pt idx="2390">
                  <c:v>1525.2514999999985</c:v>
                </c:pt>
                <c:pt idx="2391">
                  <c:v>1525.2514999999985</c:v>
                </c:pt>
                <c:pt idx="2392">
                  <c:v>1525.2514999999985</c:v>
                </c:pt>
                <c:pt idx="2393">
                  <c:v>1525.2514999999985</c:v>
                </c:pt>
                <c:pt idx="2394">
                  <c:v>1525.2514999999985</c:v>
                </c:pt>
                <c:pt idx="2395">
                  <c:v>1525.2514999999985</c:v>
                </c:pt>
                <c:pt idx="2396">
                  <c:v>1525.2514999999985</c:v>
                </c:pt>
                <c:pt idx="2397">
                  <c:v>1525.2655999999988</c:v>
                </c:pt>
                <c:pt idx="2398">
                  <c:v>1525.2514999999985</c:v>
                </c:pt>
                <c:pt idx="2399">
                  <c:v>1525.2514999999985</c:v>
                </c:pt>
                <c:pt idx="2400">
                  <c:v>1525.2514999999985</c:v>
                </c:pt>
                <c:pt idx="2401">
                  <c:v>1525.2514999999985</c:v>
                </c:pt>
                <c:pt idx="2402">
                  <c:v>1525.2514999999985</c:v>
                </c:pt>
                <c:pt idx="2403">
                  <c:v>1525.2514999999985</c:v>
                </c:pt>
                <c:pt idx="2404">
                  <c:v>1525.2514999999985</c:v>
                </c:pt>
                <c:pt idx="2405">
                  <c:v>1525.2514999999985</c:v>
                </c:pt>
                <c:pt idx="2406">
                  <c:v>1525.2783999999956</c:v>
                </c:pt>
                <c:pt idx="2407">
                  <c:v>1525.2514999999985</c:v>
                </c:pt>
                <c:pt idx="2408">
                  <c:v>1525.2514999999985</c:v>
                </c:pt>
                <c:pt idx="2409">
                  <c:v>1525.2514999999985</c:v>
                </c:pt>
                <c:pt idx="2410">
                  <c:v>1525.2514999999985</c:v>
                </c:pt>
                <c:pt idx="2411">
                  <c:v>1525.2514999999985</c:v>
                </c:pt>
                <c:pt idx="2412">
                  <c:v>1525.2546000000002</c:v>
                </c:pt>
                <c:pt idx="2413">
                  <c:v>1525.2627000000066</c:v>
                </c:pt>
                <c:pt idx="2414">
                  <c:v>1525.2597999999998</c:v>
                </c:pt>
                <c:pt idx="2415">
                  <c:v>1525.4091000000044</c:v>
                </c:pt>
                <c:pt idx="2416">
                  <c:v>1525.3402999999962</c:v>
                </c:pt>
                <c:pt idx="2417">
                  <c:v>1525.2704999999987</c:v>
                </c:pt>
                <c:pt idx="2418">
                  <c:v>1525.2703000000038</c:v>
                </c:pt>
                <c:pt idx="2419">
                  <c:v>1525.3053000000073</c:v>
                </c:pt>
                <c:pt idx="2420">
                  <c:v>1525.0994999999966</c:v>
                </c:pt>
                <c:pt idx="2421">
                  <c:v>1524.9722000000038</c:v>
                </c:pt>
                <c:pt idx="2422">
                  <c:v>1524.9949999999953</c:v>
                </c:pt>
                <c:pt idx="2423">
                  <c:v>1524.9722000000038</c:v>
                </c:pt>
                <c:pt idx="2424">
                  <c:v>1524.956600000005</c:v>
                </c:pt>
                <c:pt idx="2425">
                  <c:v>1524.978099999993</c:v>
                </c:pt>
                <c:pt idx="2426">
                  <c:v>1524.9366000000009</c:v>
                </c:pt>
                <c:pt idx="2427">
                  <c:v>1524.8690999999963</c:v>
                </c:pt>
                <c:pt idx="2428">
                  <c:v>1524.8494000000064</c:v>
                </c:pt>
                <c:pt idx="2429">
                  <c:v>1524.8187000000034</c:v>
                </c:pt>
                <c:pt idx="2430">
                  <c:v>1524.8015000000014</c:v>
                </c:pt>
                <c:pt idx="2431">
                  <c:v>1524.7676999999967</c:v>
                </c:pt>
                <c:pt idx="2432">
                  <c:v>1524.6857000000018</c:v>
                </c:pt>
                <c:pt idx="2433">
                  <c:v>1524.6037999999971</c:v>
                </c:pt>
                <c:pt idx="2434">
                  <c:v>1524.5338000000047</c:v>
                </c:pt>
                <c:pt idx="2435">
                  <c:v>1524.4578000000038</c:v>
                </c:pt>
                <c:pt idx="2436">
                  <c:v>1524.2526000000071</c:v>
                </c:pt>
                <c:pt idx="2437">
                  <c:v>1524.0838999999978</c:v>
                </c:pt>
                <c:pt idx="2438">
                  <c:v>1523.6490999999951</c:v>
                </c:pt>
                <c:pt idx="2439">
                  <c:v>1523.1999999999971</c:v>
                </c:pt>
                <c:pt idx="2440">
                  <c:v>1522.6012000000046</c:v>
                </c:pt>
                <c:pt idx="2441">
                  <c:v>1521.8847999999998</c:v>
                </c:pt>
                <c:pt idx="2442">
                  <c:v>1520.8286999999982</c:v>
                </c:pt>
                <c:pt idx="2443">
                  <c:v>1520.1052999999956</c:v>
                </c:pt>
                <c:pt idx="2444">
                  <c:v>1519.3104000000021</c:v>
                </c:pt>
                <c:pt idx="2445">
                  <c:v>1519.0746999999974</c:v>
                </c:pt>
                <c:pt idx="2446">
                  <c:v>1519.0746999999974</c:v>
                </c:pt>
                <c:pt idx="2447">
                  <c:v>1519.0746999999974</c:v>
                </c:pt>
                <c:pt idx="2448">
                  <c:v>1519.0746999999974</c:v>
                </c:pt>
                <c:pt idx="2449">
                  <c:v>1519.0746999999974</c:v>
                </c:pt>
                <c:pt idx="2450">
                  <c:v>1519.0746999999974</c:v>
                </c:pt>
                <c:pt idx="2451">
                  <c:v>1519.1138999999966</c:v>
                </c:pt>
                <c:pt idx="2452">
                  <c:v>1519.1407999999938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8A2-4642-B991-E4CF6F785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155568"/>
        <c:axId val="358151256"/>
      </c:scatterChart>
      <c:valAx>
        <c:axId val="358155568"/>
        <c:scaling>
          <c:orientation val="minMax"/>
          <c:max val="7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Headwaters</a:t>
                </a:r>
                <a:r>
                  <a:rPr lang="en-US" baseline="0"/>
                  <a:t> (m)</a:t>
                </a:r>
                <a:endParaRPr lang="en-US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8151256"/>
        <c:crosses val="autoZero"/>
        <c:crossBetween val="midCat"/>
      </c:valAx>
      <c:valAx>
        <c:axId val="358151256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Elevation (m)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555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Johnson Wash - Steep</a:t>
            </a:r>
            <a:r>
              <a:rPr lang="en-US" baseline="0"/>
              <a:t> Gradient Reach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Mess!$E$1</c:f>
              <c:strCache>
                <c:ptCount val="1"/>
                <c:pt idx="0">
                  <c:v>RASTERVALU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>
                <a:solidFill>
                  <a:schemeClr val="accent1"/>
                </a:solidFill>
              </a:ln>
            </c:spPr>
            <c:trendlineType val="linear"/>
            <c:dispRSqr val="0"/>
            <c:dispEq val="0"/>
          </c:trendline>
          <c:xVal>
            <c:numRef>
              <c:f>Mess!$D$68:$D$178</c:f>
              <c:numCache>
                <c:formatCode>General</c:formatCode>
                <c:ptCount val="111"/>
                <c:pt idx="0">
                  <c:v>4490112.9646999985</c:v>
                </c:pt>
                <c:pt idx="1">
                  <c:v>4490052.8681999967</c:v>
                </c:pt>
                <c:pt idx="2">
                  <c:v>4489986.1181999967</c:v>
                </c:pt>
                <c:pt idx="3">
                  <c:v>4489917.4048999995</c:v>
                </c:pt>
                <c:pt idx="4">
                  <c:v>4489848.6916000023</c:v>
                </c:pt>
                <c:pt idx="5">
                  <c:v>4489779.9782000035</c:v>
                </c:pt>
                <c:pt idx="6">
                  <c:v>4489711.2647999972</c:v>
                </c:pt>
                <c:pt idx="7">
                  <c:v>4489642.5515000001</c:v>
                </c:pt>
                <c:pt idx="8">
                  <c:v>4489573.8379999995</c:v>
                </c:pt>
                <c:pt idx="9">
                  <c:v>4489536.1472999975</c:v>
                </c:pt>
                <c:pt idx="10">
                  <c:v>4489486.8806999996</c:v>
                </c:pt>
                <c:pt idx="11">
                  <c:v>4489444.934299998</c:v>
                </c:pt>
                <c:pt idx="12">
                  <c:v>4489407.6225999966</c:v>
                </c:pt>
                <c:pt idx="13">
                  <c:v>4489356.4419</c:v>
                </c:pt>
                <c:pt idx="14">
                  <c:v>4489312.9614999965</c:v>
                </c:pt>
                <c:pt idx="15">
                  <c:v>4489262.5059999973</c:v>
                </c:pt>
                <c:pt idx="16">
                  <c:v>4489262.6058999971</c:v>
                </c:pt>
                <c:pt idx="17">
                  <c:v>4489244.2553000003</c:v>
                </c:pt>
                <c:pt idx="18">
                  <c:v>4489228.3438000008</c:v>
                </c:pt>
                <c:pt idx="19">
                  <c:v>4489164.6371000037</c:v>
                </c:pt>
                <c:pt idx="20">
                  <c:v>4489127.3231000006</c:v>
                </c:pt>
                <c:pt idx="21">
                  <c:v>4489116.575000003</c:v>
                </c:pt>
                <c:pt idx="22">
                  <c:v>4489097.1295000017</c:v>
                </c:pt>
                <c:pt idx="23">
                  <c:v>4489053.6460999995</c:v>
                </c:pt>
                <c:pt idx="24">
                  <c:v>4489001.2613999993</c:v>
                </c:pt>
                <c:pt idx="25">
                  <c:v>4488992.1327999979</c:v>
                </c:pt>
                <c:pt idx="26">
                  <c:v>4488944.5517999977</c:v>
                </c:pt>
                <c:pt idx="27">
                  <c:v>4488875.8369999975</c:v>
                </c:pt>
                <c:pt idx="28">
                  <c:v>4488807.1221999973</c:v>
                </c:pt>
                <c:pt idx="29">
                  <c:v>4488743.3418999985</c:v>
                </c:pt>
                <c:pt idx="30">
                  <c:v>4488706.0254999995</c:v>
                </c:pt>
                <c:pt idx="31">
                  <c:v>4488668.7088000029</c:v>
                </c:pt>
                <c:pt idx="32">
                  <c:v>4488614.8046000004</c:v>
                </c:pt>
                <c:pt idx="33">
                  <c:v>4488564.4627000019</c:v>
                </c:pt>
                <c:pt idx="34">
                  <c:v>4488495.7475999966</c:v>
                </c:pt>
                <c:pt idx="35">
                  <c:v>4488468.6449000016</c:v>
                </c:pt>
                <c:pt idx="36">
                  <c:v>4488431.3272999972</c:v>
                </c:pt>
                <c:pt idx="37">
                  <c:v>4488374.0104999989</c:v>
                </c:pt>
                <c:pt idx="38">
                  <c:v>4488305.2952999994</c:v>
                </c:pt>
                <c:pt idx="39">
                  <c:v>4488236.5799999982</c:v>
                </c:pt>
                <c:pt idx="40">
                  <c:v>4488167.864699997</c:v>
                </c:pt>
                <c:pt idx="41">
                  <c:v>4488112.0476000011</c:v>
                </c:pt>
                <c:pt idx="42">
                  <c:v>4488058.1433999985</c:v>
                </c:pt>
                <c:pt idx="43">
                  <c:v>4488012.1706999987</c:v>
                </c:pt>
                <c:pt idx="44">
                  <c:v>4487946.4508000016</c:v>
                </c:pt>
                <c:pt idx="45">
                  <c:v>4487885.3236000016</c:v>
                </c:pt>
                <c:pt idx="46">
                  <c:v>4487816.6081999987</c:v>
                </c:pt>
                <c:pt idx="47">
                  <c:v>4487747.8927000016</c:v>
                </c:pt>
                <c:pt idx="48">
                  <c:v>4487679.177199997</c:v>
                </c:pt>
                <c:pt idx="49">
                  <c:v>4487633.9208000004</c:v>
                </c:pt>
                <c:pt idx="50">
                  <c:v>4487572.6513999999</c:v>
                </c:pt>
                <c:pt idx="51">
                  <c:v>4487512.3907999992</c:v>
                </c:pt>
                <c:pt idx="52">
                  <c:v>4487475.0710000023</c:v>
                </c:pt>
                <c:pt idx="53">
                  <c:v>4487421.8549999967</c:v>
                </c:pt>
                <c:pt idx="54">
                  <c:v>4487353.139200002</c:v>
                </c:pt>
                <c:pt idx="55">
                  <c:v>4487315.6952000037</c:v>
                </c:pt>
                <c:pt idx="56">
                  <c:v>4487287.5094000027</c:v>
                </c:pt>
                <c:pt idx="57">
                  <c:v>4487218.7934999987</c:v>
                </c:pt>
                <c:pt idx="58">
                  <c:v>4487155.811300002</c:v>
                </c:pt>
                <c:pt idx="59">
                  <c:v>4487100.7674999982</c:v>
                </c:pt>
                <c:pt idx="60">
                  <c:v>4487033.8137999997</c:v>
                </c:pt>
                <c:pt idx="61">
                  <c:v>4486965.0979999974</c:v>
                </c:pt>
                <c:pt idx="62">
                  <c:v>4486896.382100001</c:v>
                </c:pt>
                <c:pt idx="63">
                  <c:v>4486827.6661999971</c:v>
                </c:pt>
                <c:pt idx="64">
                  <c:v>4486779.2135000005</c:v>
                </c:pt>
                <c:pt idx="65">
                  <c:v>4486715.4553000033</c:v>
                </c:pt>
                <c:pt idx="66">
                  <c:v>4486671.4051999971</c:v>
                </c:pt>
                <c:pt idx="67">
                  <c:v>4486603.2437999994</c:v>
                </c:pt>
                <c:pt idx="68">
                  <c:v>4486539.9658999965</c:v>
                </c:pt>
                <c:pt idx="69">
                  <c:v>4486481.9270000011</c:v>
                </c:pt>
                <c:pt idx="70">
                  <c:v>4486441.6273000017</c:v>
                </c:pt>
                <c:pt idx="71">
                  <c:v>4486372.9113000035</c:v>
                </c:pt>
                <c:pt idx="72">
                  <c:v>4486329.4145999998</c:v>
                </c:pt>
                <c:pt idx="73">
                  <c:v>4486268.8131999969</c:v>
                </c:pt>
                <c:pt idx="74">
                  <c:v>4486227.7849999964</c:v>
                </c:pt>
                <c:pt idx="75">
                  <c:v>4486159.0688999966</c:v>
                </c:pt>
                <c:pt idx="76">
                  <c:v>4486115.5711999983</c:v>
                </c:pt>
                <c:pt idx="77">
                  <c:v>4486055.4455000013</c:v>
                </c:pt>
                <c:pt idx="78">
                  <c:v>4485999.3056999967</c:v>
                </c:pt>
                <c:pt idx="79">
                  <c:v>4485930.9157000035</c:v>
                </c:pt>
                <c:pt idx="80">
                  <c:v>4485875.8720000014</c:v>
                </c:pt>
                <c:pt idx="81">
                  <c:v>4485820.8281999975</c:v>
                </c:pt>
                <c:pt idx="82">
                  <c:v>4485758.5631999969</c:v>
                </c:pt>
                <c:pt idx="83">
                  <c:v>4485703.5191000029</c:v>
                </c:pt>
                <c:pt idx="84">
                  <c:v>4485641.2540000007</c:v>
                </c:pt>
                <c:pt idx="85">
                  <c:v>4485586.2096000016</c:v>
                </c:pt>
                <c:pt idx="86">
                  <c:v>4485531.1648999974</c:v>
                </c:pt>
                <c:pt idx="87">
                  <c:v>4485499.4645000026</c:v>
                </c:pt>
                <c:pt idx="88">
                  <c:v>4485430.7487000003</c:v>
                </c:pt>
                <c:pt idx="89">
                  <c:v>4485362.0327999964</c:v>
                </c:pt>
                <c:pt idx="90">
                  <c:v>4485300.8188999966</c:v>
                </c:pt>
                <c:pt idx="91">
                  <c:v>4485235.1823000014</c:v>
                </c:pt>
                <c:pt idx="92">
                  <c:v>4485176.2886999995</c:v>
                </c:pt>
                <c:pt idx="93">
                  <c:v>4485108.3316999972</c:v>
                </c:pt>
                <c:pt idx="94">
                  <c:v>4485039.6159000024</c:v>
                </c:pt>
                <c:pt idx="95">
                  <c:v>4484981.4807000011</c:v>
                </c:pt>
                <c:pt idx="96">
                  <c:v>4484920.0086999983</c:v>
                </c:pt>
                <c:pt idx="97">
                  <c:v>4484854.6296000034</c:v>
                </c:pt>
                <c:pt idx="98">
                  <c:v>4484795.4785000011</c:v>
                </c:pt>
                <c:pt idx="99">
                  <c:v>4484738.3584000021</c:v>
                </c:pt>
                <c:pt idx="100">
                  <c:v>4484678.1678000018</c:v>
                </c:pt>
                <c:pt idx="101">
                  <c:v>4484611.5068000033</c:v>
                </c:pt>
                <c:pt idx="102">
                  <c:v>4484546.4186000004</c:v>
                </c:pt>
                <c:pt idx="103">
                  <c:v>4484484.6550000012</c:v>
                </c:pt>
                <c:pt idx="104">
                  <c:v>4484415.9393000007</c:v>
                </c:pt>
                <c:pt idx="105">
                  <c:v>4484352.4047000036</c:v>
                </c:pt>
                <c:pt idx="106">
                  <c:v>4484308.0838000029</c:v>
                </c:pt>
                <c:pt idx="107">
                  <c:v>4484254.1832000017</c:v>
                </c:pt>
                <c:pt idx="108">
                  <c:v>4484202.0846000016</c:v>
                </c:pt>
                <c:pt idx="109">
                  <c:v>4484133.3686999977</c:v>
                </c:pt>
                <c:pt idx="110">
                  <c:v>4484064.6528000012</c:v>
                </c:pt>
              </c:numCache>
            </c:numRef>
          </c:xVal>
          <c:yVal>
            <c:numRef>
              <c:f>Mess!$E$68:$E$178</c:f>
              <c:numCache>
                <c:formatCode>General</c:formatCode>
                <c:ptCount val="111"/>
                <c:pt idx="0">
                  <c:v>2091.901123046875</c:v>
                </c:pt>
                <c:pt idx="1">
                  <c:v>2090.4208984375</c:v>
                </c:pt>
                <c:pt idx="2">
                  <c:v>2086.60107421875</c:v>
                </c:pt>
                <c:pt idx="3">
                  <c:v>2084.489013671875</c:v>
                </c:pt>
                <c:pt idx="4">
                  <c:v>2081.509033203125</c:v>
                </c:pt>
                <c:pt idx="5">
                  <c:v>2078.76904296875</c:v>
                </c:pt>
                <c:pt idx="6">
                  <c:v>2078.26904296875</c:v>
                </c:pt>
                <c:pt idx="7">
                  <c:v>2076.448974609375</c:v>
                </c:pt>
                <c:pt idx="8">
                  <c:v>2073.54052734375</c:v>
                </c:pt>
                <c:pt idx="9">
                  <c:v>2072.26220703125</c:v>
                </c:pt>
                <c:pt idx="10">
                  <c:v>2068.322021484375</c:v>
                </c:pt>
                <c:pt idx="11">
                  <c:v>2067.422119140625</c:v>
                </c:pt>
                <c:pt idx="12">
                  <c:v>2065.22216796875</c:v>
                </c:pt>
                <c:pt idx="13">
                  <c:v>2061.14208984375</c:v>
                </c:pt>
                <c:pt idx="14">
                  <c:v>2059.129638671875</c:v>
                </c:pt>
                <c:pt idx="15">
                  <c:v>2055.089599609375</c:v>
                </c:pt>
                <c:pt idx="16">
                  <c:v>2055.089599609375</c:v>
                </c:pt>
                <c:pt idx="17">
                  <c:v>2050.669677734375</c:v>
                </c:pt>
                <c:pt idx="18">
                  <c:v>2049.762939453125</c:v>
                </c:pt>
                <c:pt idx="19">
                  <c:v>2048.322998046875</c:v>
                </c:pt>
                <c:pt idx="20">
                  <c:v>2047.48291015625</c:v>
                </c:pt>
                <c:pt idx="21">
                  <c:v>2042.4228515625</c:v>
                </c:pt>
                <c:pt idx="22">
                  <c:v>2042.261474609375</c:v>
                </c:pt>
                <c:pt idx="23">
                  <c:v>2042.261474609375</c:v>
                </c:pt>
                <c:pt idx="24">
                  <c:v>2056.51806640625</c:v>
                </c:pt>
                <c:pt idx="25">
                  <c:v>2037.6380615234375</c:v>
                </c:pt>
                <c:pt idx="26">
                  <c:v>2036.778076171875</c:v>
                </c:pt>
                <c:pt idx="27">
                  <c:v>2034.798095703125</c:v>
                </c:pt>
                <c:pt idx="28">
                  <c:v>2034.1380615234375</c:v>
                </c:pt>
                <c:pt idx="29">
                  <c:v>2030.43212890625</c:v>
                </c:pt>
                <c:pt idx="30">
                  <c:v>2030.43212890625</c:v>
                </c:pt>
                <c:pt idx="31">
                  <c:v>2036.3846435546875</c:v>
                </c:pt>
                <c:pt idx="32">
                  <c:v>2024.6046142578125</c:v>
                </c:pt>
                <c:pt idx="33">
                  <c:v>2023.6446533203125</c:v>
                </c:pt>
                <c:pt idx="34">
                  <c:v>2019.9647216796875</c:v>
                </c:pt>
                <c:pt idx="35">
                  <c:v>2019.564697265625</c:v>
                </c:pt>
                <c:pt idx="36">
                  <c:v>2019.78466796875</c:v>
                </c:pt>
                <c:pt idx="37">
                  <c:v>2018.5728759765625</c:v>
                </c:pt>
                <c:pt idx="38">
                  <c:v>2015.0814208984375</c:v>
                </c:pt>
                <c:pt idx="39">
                  <c:v>2012.8013916015625</c:v>
                </c:pt>
                <c:pt idx="40">
                  <c:v>2012.0013427734375</c:v>
                </c:pt>
                <c:pt idx="41">
                  <c:v>2010.7613525390625</c:v>
                </c:pt>
                <c:pt idx="42">
                  <c:v>2007.61181640625</c:v>
                </c:pt>
                <c:pt idx="43">
                  <c:v>2005.7117919921875</c:v>
                </c:pt>
                <c:pt idx="44">
                  <c:v>2004.0318603515625</c:v>
                </c:pt>
                <c:pt idx="45">
                  <c:v>2001.311767578125</c:v>
                </c:pt>
                <c:pt idx="46">
                  <c:v>1999.4918212890625</c:v>
                </c:pt>
                <c:pt idx="47">
                  <c:v>1995.7353515625</c:v>
                </c:pt>
                <c:pt idx="48">
                  <c:v>1994.3553466796875</c:v>
                </c:pt>
                <c:pt idx="49">
                  <c:v>1993.1153564453125</c:v>
                </c:pt>
                <c:pt idx="50">
                  <c:v>1988.475341796875</c:v>
                </c:pt>
                <c:pt idx="51">
                  <c:v>1988.2752685546875</c:v>
                </c:pt>
                <c:pt idx="52">
                  <c:v>1988.2752685546875</c:v>
                </c:pt>
                <c:pt idx="53">
                  <c:v>1983.91357421875</c:v>
                </c:pt>
                <c:pt idx="54">
                  <c:v>1982.43359375</c:v>
                </c:pt>
                <c:pt idx="55">
                  <c:v>1982.353515625</c:v>
                </c:pt>
                <c:pt idx="56">
                  <c:v>1981.0335693359375</c:v>
                </c:pt>
                <c:pt idx="57">
                  <c:v>1977.173583984375</c:v>
                </c:pt>
                <c:pt idx="58">
                  <c:v>1976.7767333984375</c:v>
                </c:pt>
                <c:pt idx="59">
                  <c:v>1975.916748046875</c:v>
                </c:pt>
                <c:pt idx="60">
                  <c:v>1971.376708984375</c:v>
                </c:pt>
                <c:pt idx="61">
                  <c:v>1970.13671875</c:v>
                </c:pt>
                <c:pt idx="62">
                  <c:v>1970.13671875</c:v>
                </c:pt>
                <c:pt idx="63">
                  <c:v>1969.7767333984375</c:v>
                </c:pt>
                <c:pt idx="64">
                  <c:v>1965.750732421875</c:v>
                </c:pt>
                <c:pt idx="65">
                  <c:v>1964.27685546875</c:v>
                </c:pt>
                <c:pt idx="66">
                  <c:v>1964.27685546875</c:v>
                </c:pt>
                <c:pt idx="67">
                  <c:v>1963.616943359375</c:v>
                </c:pt>
                <c:pt idx="68">
                  <c:v>1960.5137939453125</c:v>
                </c:pt>
                <c:pt idx="69">
                  <c:v>1958.9737548828125</c:v>
                </c:pt>
                <c:pt idx="70">
                  <c:v>1958.7137451171875</c:v>
                </c:pt>
                <c:pt idx="71">
                  <c:v>1958.7137451171875</c:v>
                </c:pt>
                <c:pt idx="72">
                  <c:v>1958.7137451171875</c:v>
                </c:pt>
                <c:pt idx="73">
                  <c:v>1958.333740234375</c:v>
                </c:pt>
                <c:pt idx="74">
                  <c:v>1957.373779296875</c:v>
                </c:pt>
                <c:pt idx="75">
                  <c:v>1951.741943359375</c:v>
                </c:pt>
                <c:pt idx="76">
                  <c:v>1951.741943359375</c:v>
                </c:pt>
                <c:pt idx="77">
                  <c:v>1951.48193359375</c:v>
                </c:pt>
                <c:pt idx="78">
                  <c:v>1951.322021484375</c:v>
                </c:pt>
                <c:pt idx="79">
                  <c:v>1951.322021484375</c:v>
                </c:pt>
                <c:pt idx="80">
                  <c:v>1950.901611328125</c:v>
                </c:pt>
                <c:pt idx="81">
                  <c:v>1946.095703125</c:v>
                </c:pt>
                <c:pt idx="82">
                  <c:v>1946.095703125</c:v>
                </c:pt>
                <c:pt idx="83">
                  <c:v>1946.095703125</c:v>
                </c:pt>
                <c:pt idx="84">
                  <c:v>1945.5758056640625</c:v>
                </c:pt>
                <c:pt idx="85">
                  <c:v>1945.15576171875</c:v>
                </c:pt>
                <c:pt idx="86">
                  <c:v>1940.2017822265625</c:v>
                </c:pt>
                <c:pt idx="87">
                  <c:v>1940.141845703125</c:v>
                </c:pt>
                <c:pt idx="88">
                  <c:v>1939.4818115234375</c:v>
                </c:pt>
                <c:pt idx="89">
                  <c:v>1939.2818603515625</c:v>
                </c:pt>
                <c:pt idx="90">
                  <c:v>1936.2418212890625</c:v>
                </c:pt>
                <c:pt idx="91">
                  <c:v>1934.164794921875</c:v>
                </c:pt>
                <c:pt idx="92">
                  <c:v>1934.164794921875</c:v>
                </c:pt>
                <c:pt idx="93">
                  <c:v>1933.5247802734375</c:v>
                </c:pt>
                <c:pt idx="94">
                  <c:v>1932.90478515625</c:v>
                </c:pt>
                <c:pt idx="95">
                  <c:v>1932.124755859375</c:v>
                </c:pt>
                <c:pt idx="96">
                  <c:v>1927.321044921875</c:v>
                </c:pt>
                <c:pt idx="97">
                  <c:v>1927.321044921875</c:v>
                </c:pt>
                <c:pt idx="98">
                  <c:v>1927.321044921875</c:v>
                </c:pt>
                <c:pt idx="99">
                  <c:v>1926.98095703125</c:v>
                </c:pt>
                <c:pt idx="100">
                  <c:v>1921.6361083984375</c:v>
                </c:pt>
                <c:pt idx="101">
                  <c:v>1921.6361083984375</c:v>
                </c:pt>
                <c:pt idx="102">
                  <c:v>1922.256103515625</c:v>
                </c:pt>
                <c:pt idx="103">
                  <c:v>1921.076171875</c:v>
                </c:pt>
                <c:pt idx="104">
                  <c:v>1920.796142578125</c:v>
                </c:pt>
                <c:pt idx="105">
                  <c:v>1920.316162109375</c:v>
                </c:pt>
                <c:pt idx="106">
                  <c:v>1919.0947265625</c:v>
                </c:pt>
                <c:pt idx="107">
                  <c:v>1917.5347900390625</c:v>
                </c:pt>
                <c:pt idx="108">
                  <c:v>1915.2476806640625</c:v>
                </c:pt>
                <c:pt idx="109">
                  <c:v>1915.2476806640625</c:v>
                </c:pt>
                <c:pt idx="110">
                  <c:v>1914.5477294921875</c:v>
                </c:pt>
              </c:numCache>
            </c:numRef>
          </c:yVal>
          <c:smooth val="0"/>
        </c:ser>
        <c:ser>
          <c:idx val="4"/>
          <c:order val="1"/>
          <c:tx>
            <c:v>T6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Mess!$K$32:$K$40</c:f>
              <c:numCache>
                <c:formatCode>General</c:formatCode>
                <c:ptCount val="9"/>
                <c:pt idx="0">
                  <c:v>4485283.1102000028</c:v>
                </c:pt>
                <c:pt idx="1">
                  <c:v>4485200.2471999973</c:v>
                </c:pt>
                <c:pt idx="2">
                  <c:v>4485117.3847000003</c:v>
                </c:pt>
                <c:pt idx="3">
                  <c:v>4485034.5227999985</c:v>
                </c:pt>
                <c:pt idx="4">
                  <c:v>4484951.6613999978</c:v>
                </c:pt>
                <c:pt idx="5">
                  <c:v>4484868.8007000014</c:v>
                </c:pt>
                <c:pt idx="6">
                  <c:v>4484785.9403999969</c:v>
                </c:pt>
                <c:pt idx="7">
                  <c:v>4484703.0807000026</c:v>
                </c:pt>
                <c:pt idx="8">
                  <c:v>4484620.2216000035</c:v>
                </c:pt>
              </c:numCache>
            </c:numRef>
          </c:xVal>
          <c:yVal>
            <c:numRef>
              <c:f>Mess!$I$32:$I$40</c:f>
              <c:numCache>
                <c:formatCode>General</c:formatCode>
                <c:ptCount val="9"/>
                <c:pt idx="0">
                  <c:v>1948.720458984375</c:v>
                </c:pt>
                <c:pt idx="1">
                  <c:v>1954.8614501953125</c:v>
                </c:pt>
                <c:pt idx="2">
                  <c:v>1955.2525634765625</c:v>
                </c:pt>
                <c:pt idx="3">
                  <c:v>1953.0234375</c:v>
                </c:pt>
                <c:pt idx="4">
                  <c:v>1950.4786376953125</c:v>
                </c:pt>
                <c:pt idx="5">
                  <c:v>1947.4237060546875</c:v>
                </c:pt>
                <c:pt idx="6">
                  <c:v>1942.7919921875</c:v>
                </c:pt>
                <c:pt idx="7">
                  <c:v>1940.6771240234375</c:v>
                </c:pt>
                <c:pt idx="8">
                  <c:v>1939.2178955078125</c:v>
                </c:pt>
              </c:numCache>
            </c:numRef>
          </c:yVal>
          <c:smooth val="0"/>
        </c:ser>
        <c:ser>
          <c:idx val="5"/>
          <c:order val="2"/>
          <c:tx>
            <c:v>T7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Mess!$K$41:$K$56</c:f>
              <c:numCache>
                <c:formatCode>General</c:formatCode>
                <c:ptCount val="16"/>
                <c:pt idx="0">
                  <c:v>4488754.3830000013</c:v>
                </c:pt>
                <c:pt idx="1">
                  <c:v>4488676.4978</c:v>
                </c:pt>
                <c:pt idx="2">
                  <c:v>4488598.6130999997</c:v>
                </c:pt>
                <c:pt idx="3">
                  <c:v>4488520.7286999971</c:v>
                </c:pt>
                <c:pt idx="4">
                  <c:v>4488442.8448000029</c:v>
                </c:pt>
                <c:pt idx="5">
                  <c:v>4488364.9613000005</c:v>
                </c:pt>
                <c:pt idx="6">
                  <c:v>4488287.0781000033</c:v>
                </c:pt>
                <c:pt idx="7">
                  <c:v>4488209.1953999996</c:v>
                </c:pt>
                <c:pt idx="8">
                  <c:v>4488131.3131000027</c:v>
                </c:pt>
                <c:pt idx="9">
                  <c:v>4488053.4311999977</c:v>
                </c:pt>
                <c:pt idx="10">
                  <c:v>4487975.5498000011</c:v>
                </c:pt>
                <c:pt idx="11">
                  <c:v>4487897.6687000021</c:v>
                </c:pt>
                <c:pt idx="12">
                  <c:v>4487819.7880000025</c:v>
                </c:pt>
                <c:pt idx="13">
                  <c:v>4487741.9077999964</c:v>
                </c:pt>
                <c:pt idx="14">
                  <c:v>4487664.0279000029</c:v>
                </c:pt>
                <c:pt idx="15">
                  <c:v>4487586.1485000029</c:v>
                </c:pt>
              </c:numCache>
            </c:numRef>
          </c:xVal>
          <c:yVal>
            <c:numRef>
              <c:f>Mess!$I$41:$I$56</c:f>
              <c:numCache>
                <c:formatCode>General</c:formatCode>
                <c:ptCount val="16"/>
                <c:pt idx="0">
                  <c:v>2053.499267578125</c:v>
                </c:pt>
                <c:pt idx="1">
                  <c:v>2051.167724609375</c:v>
                </c:pt>
                <c:pt idx="2">
                  <c:v>2049.82470703125</c:v>
                </c:pt>
                <c:pt idx="3">
                  <c:v>2046.6728515625</c:v>
                </c:pt>
                <c:pt idx="4">
                  <c:v>2042.8153076171875</c:v>
                </c:pt>
                <c:pt idx="5">
                  <c:v>2040.1357421875</c:v>
                </c:pt>
                <c:pt idx="6">
                  <c:v>2038.28076171875</c:v>
                </c:pt>
                <c:pt idx="7">
                  <c:v>2034.3704833984375</c:v>
                </c:pt>
                <c:pt idx="8">
                  <c:v>2031.0562744140625</c:v>
                </c:pt>
                <c:pt idx="9">
                  <c:v>2026.21728515625</c:v>
                </c:pt>
                <c:pt idx="10">
                  <c:v>2020.31494140625</c:v>
                </c:pt>
                <c:pt idx="11">
                  <c:v>2019.37109375</c:v>
                </c:pt>
                <c:pt idx="12">
                  <c:v>2015.5040283203125</c:v>
                </c:pt>
                <c:pt idx="13">
                  <c:v>2007.8695068359375</c:v>
                </c:pt>
                <c:pt idx="14">
                  <c:v>2009.015380859375</c:v>
                </c:pt>
                <c:pt idx="15">
                  <c:v>2001.6539306640625</c:v>
                </c:pt>
              </c:numCache>
            </c:numRef>
          </c:yVal>
          <c:smooth val="0"/>
        </c:ser>
        <c:ser>
          <c:idx val="7"/>
          <c:order val="3"/>
          <c:tx>
            <c:v>T9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6.4708087959593291E-2"/>
                  <c:y val="-7.8653354705702817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0.0436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Mess!$K$65:$K$70</c:f>
              <c:numCache>
                <c:formatCode>General</c:formatCode>
                <c:ptCount val="6"/>
                <c:pt idx="0">
                  <c:v>4485531.941399999</c:v>
                </c:pt>
                <c:pt idx="1">
                  <c:v>4485610.8364000022</c:v>
                </c:pt>
                <c:pt idx="2">
                  <c:v>4485689.7318999991</c:v>
                </c:pt>
                <c:pt idx="3">
                  <c:v>4485768.6278000027</c:v>
                </c:pt>
                <c:pt idx="4">
                  <c:v>4485847.5240999982</c:v>
                </c:pt>
                <c:pt idx="5">
                  <c:v>4485926.4209000021</c:v>
                </c:pt>
              </c:numCache>
            </c:numRef>
          </c:xVal>
          <c:yVal>
            <c:numRef>
              <c:f>Mess!$I$65:$I$70</c:f>
              <c:numCache>
                <c:formatCode>General</c:formatCode>
                <c:ptCount val="6"/>
                <c:pt idx="0">
                  <c:v>1944.388427734375</c:v>
                </c:pt>
                <c:pt idx="1">
                  <c:v>1947.020751953125</c:v>
                </c:pt>
                <c:pt idx="2">
                  <c:v>1954.5614013671875</c:v>
                </c:pt>
                <c:pt idx="3">
                  <c:v>1956.203857421875</c:v>
                </c:pt>
                <c:pt idx="4">
                  <c:v>1956.2335205078125</c:v>
                </c:pt>
                <c:pt idx="5">
                  <c:v>1962.5958251953125</c:v>
                </c:pt>
              </c:numCache>
            </c:numRef>
          </c:yVal>
          <c:smooth val="0"/>
        </c:ser>
        <c:ser>
          <c:idx val="8"/>
          <c:order val="4"/>
          <c:tx>
            <c:v>T11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Mess!$K$72:$K$83</c:f>
              <c:numCache>
                <c:formatCode>General</c:formatCode>
                <c:ptCount val="12"/>
                <c:pt idx="0">
                  <c:v>4488617.0385999978</c:v>
                </c:pt>
                <c:pt idx="1">
                  <c:v>4488534.1788000017</c:v>
                </c:pt>
                <c:pt idx="2">
                  <c:v>4488451.319600001</c:v>
                </c:pt>
                <c:pt idx="3">
                  <c:v>4488368.4609000012</c:v>
                </c:pt>
                <c:pt idx="4">
                  <c:v>4488285.6027999967</c:v>
                </c:pt>
                <c:pt idx="5">
                  <c:v>4488202.7452000007</c:v>
                </c:pt>
                <c:pt idx="6">
                  <c:v>4488119.8881999999</c:v>
                </c:pt>
                <c:pt idx="7">
                  <c:v>4488037.0318000019</c:v>
                </c:pt>
                <c:pt idx="8">
                  <c:v>4487954.1758999974</c:v>
                </c:pt>
                <c:pt idx="9">
                  <c:v>4487871.320600003</c:v>
                </c:pt>
                <c:pt idx="10">
                  <c:v>4487788.4658000022</c:v>
                </c:pt>
                <c:pt idx="11">
                  <c:v>4487705.6115999967</c:v>
                </c:pt>
              </c:numCache>
            </c:numRef>
          </c:xVal>
          <c:yVal>
            <c:numRef>
              <c:f>Mess!$I$72:$I$83</c:f>
              <c:numCache>
                <c:formatCode>General</c:formatCode>
                <c:ptCount val="12"/>
                <c:pt idx="0">
                  <c:v>2026.90673828125</c:v>
                </c:pt>
                <c:pt idx="1">
                  <c:v>2020.3800048828125</c:v>
                </c:pt>
                <c:pt idx="2">
                  <c:v>2018.338134765625</c:v>
                </c:pt>
                <c:pt idx="3">
                  <c:v>2020.9251708984375</c:v>
                </c:pt>
                <c:pt idx="4">
                  <c:v>2020.5496826171875</c:v>
                </c:pt>
                <c:pt idx="5">
                  <c:v>2026.58447265625</c:v>
                </c:pt>
                <c:pt idx="6">
                  <c:v>2023.2508544921875</c:v>
                </c:pt>
                <c:pt idx="7">
                  <c:v>2026.431396484375</c:v>
                </c:pt>
                <c:pt idx="8">
                  <c:v>2021.1611328125</c:v>
                </c:pt>
                <c:pt idx="9">
                  <c:v>2015.3349609375</c:v>
                </c:pt>
                <c:pt idx="10">
                  <c:v>2006.8629150390625</c:v>
                </c:pt>
                <c:pt idx="11">
                  <c:v>1997.3131103515625</c:v>
                </c:pt>
              </c:numCache>
            </c:numRef>
          </c:yVal>
          <c:smooth val="0"/>
        </c:ser>
        <c:ser>
          <c:idx val="9"/>
          <c:order val="5"/>
          <c:tx>
            <c:v>T12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Mess!$K$84:$K$101</c:f>
              <c:numCache>
                <c:formatCode>General</c:formatCode>
                <c:ptCount val="18"/>
                <c:pt idx="0">
                  <c:v>4488559.1085999981</c:v>
                </c:pt>
                <c:pt idx="1">
                  <c:v>4488479.3575000018</c:v>
                </c:pt>
                <c:pt idx="2">
                  <c:v>4488399.6070000008</c:v>
                </c:pt>
                <c:pt idx="3">
                  <c:v>4488319.8568999991</c:v>
                </c:pt>
                <c:pt idx="4">
                  <c:v>4488240.1071999967</c:v>
                </c:pt>
                <c:pt idx="5">
                  <c:v>4488160.358099997</c:v>
                </c:pt>
                <c:pt idx="6">
                  <c:v>4488080.6093000025</c:v>
                </c:pt>
                <c:pt idx="7">
                  <c:v>4488000.8611000031</c:v>
                </c:pt>
                <c:pt idx="8">
                  <c:v>4487921.1133000031</c:v>
                </c:pt>
                <c:pt idx="9">
                  <c:v>4487841.3659999967</c:v>
                </c:pt>
                <c:pt idx="10">
                  <c:v>4487761.619099997</c:v>
                </c:pt>
                <c:pt idx="11">
                  <c:v>4487681.8726999983</c:v>
                </c:pt>
                <c:pt idx="12">
                  <c:v>4487602.1268000007</c:v>
                </c:pt>
                <c:pt idx="13">
                  <c:v>4487522.3813000023</c:v>
                </c:pt>
                <c:pt idx="14">
                  <c:v>4487442.6362999976</c:v>
                </c:pt>
                <c:pt idx="15">
                  <c:v>4487362.8918000013</c:v>
                </c:pt>
                <c:pt idx="16">
                  <c:v>4487283.1476999968</c:v>
                </c:pt>
                <c:pt idx="17">
                  <c:v>4487203.4041000009</c:v>
                </c:pt>
              </c:numCache>
            </c:numRef>
          </c:xVal>
          <c:yVal>
            <c:numRef>
              <c:f>Mess!$I$84:$I$101</c:f>
              <c:numCache>
                <c:formatCode>General</c:formatCode>
                <c:ptCount val="18"/>
                <c:pt idx="0">
                  <c:v>2050.645751953125</c:v>
                </c:pt>
                <c:pt idx="1">
                  <c:v>2045.327392578125</c:v>
                </c:pt>
                <c:pt idx="2">
                  <c:v>2041.4381103515625</c:v>
                </c:pt>
                <c:pt idx="3">
                  <c:v>2037.2064208984375</c:v>
                </c:pt>
                <c:pt idx="4">
                  <c:v>2034.4837646484375</c:v>
                </c:pt>
                <c:pt idx="5">
                  <c:v>2031.8262939453125</c:v>
                </c:pt>
                <c:pt idx="6">
                  <c:v>2029.4805908203125</c:v>
                </c:pt>
                <c:pt idx="7">
                  <c:v>2026.62646484375</c:v>
                </c:pt>
                <c:pt idx="8">
                  <c:v>2024.682861328125</c:v>
                </c:pt>
                <c:pt idx="9">
                  <c:v>2022.0313720703125</c:v>
                </c:pt>
                <c:pt idx="10">
                  <c:v>2019.2249755859375</c:v>
                </c:pt>
                <c:pt idx="11">
                  <c:v>2016.8736572265625</c:v>
                </c:pt>
                <c:pt idx="12">
                  <c:v>2014.2205810546875</c:v>
                </c:pt>
                <c:pt idx="13">
                  <c:v>2011.70849609375</c:v>
                </c:pt>
                <c:pt idx="14">
                  <c:v>2009.2501220703125</c:v>
                </c:pt>
                <c:pt idx="15">
                  <c:v>2007.143798828125</c:v>
                </c:pt>
                <c:pt idx="16">
                  <c:v>2003.7618408203125</c:v>
                </c:pt>
                <c:pt idx="17">
                  <c:v>2001.3294677734375</c:v>
                </c:pt>
              </c:numCache>
            </c:numRef>
          </c:yVal>
          <c:smooth val="0"/>
        </c:ser>
        <c:ser>
          <c:idx val="10"/>
          <c:order val="6"/>
          <c:tx>
            <c:v>T13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trendline>
            <c:trendlineType val="linear"/>
            <c:dispRSqr val="0"/>
            <c:dispEq val="1"/>
            <c:trendlineLbl>
              <c:layout>
                <c:manualLayout>
                  <c:x val="8.0469857234232278E-2"/>
                  <c:y val="-4.2546484046965365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/>
                      <a:t>0.0513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Mess!$K$102:$K$122</c:f>
              <c:numCache>
                <c:formatCode>General</c:formatCode>
                <c:ptCount val="21"/>
                <c:pt idx="0">
                  <c:v>4487958.3350000009</c:v>
                </c:pt>
                <c:pt idx="1">
                  <c:v>4487904.7890999988</c:v>
                </c:pt>
                <c:pt idx="2">
                  <c:v>4487851.242899999</c:v>
                </c:pt>
                <c:pt idx="3">
                  <c:v>4487797.6965000033</c:v>
                </c:pt>
                <c:pt idx="4">
                  <c:v>4487744.1499999985</c:v>
                </c:pt>
                <c:pt idx="5">
                  <c:v>4487690.6032999977</c:v>
                </c:pt>
                <c:pt idx="6">
                  <c:v>4487637.0562999994</c:v>
                </c:pt>
                <c:pt idx="7">
                  <c:v>4487583.5091999993</c:v>
                </c:pt>
                <c:pt idx="8">
                  <c:v>4487529.9618000016</c:v>
                </c:pt>
                <c:pt idx="9">
                  <c:v>4487476.4143000022</c:v>
                </c:pt>
                <c:pt idx="10">
                  <c:v>4487422.8665999994</c:v>
                </c:pt>
                <c:pt idx="11">
                  <c:v>4487369.3187000006</c:v>
                </c:pt>
                <c:pt idx="12">
                  <c:v>4487315.7705999985</c:v>
                </c:pt>
                <c:pt idx="13">
                  <c:v>4487262.2223000005</c:v>
                </c:pt>
                <c:pt idx="14">
                  <c:v>4487208.6737999991</c:v>
                </c:pt>
                <c:pt idx="15">
                  <c:v>4487155.1251000017</c:v>
                </c:pt>
                <c:pt idx="16">
                  <c:v>4487101.5762000009</c:v>
                </c:pt>
                <c:pt idx="17">
                  <c:v>4487048.0270999968</c:v>
                </c:pt>
                <c:pt idx="18">
                  <c:v>4486994.4777999967</c:v>
                </c:pt>
                <c:pt idx="19">
                  <c:v>4486940.9283000007</c:v>
                </c:pt>
                <c:pt idx="20">
                  <c:v>4486887.378700003</c:v>
                </c:pt>
              </c:numCache>
            </c:numRef>
          </c:xVal>
          <c:yVal>
            <c:numRef>
              <c:f>Mess!$I$102:$I$122</c:f>
              <c:numCache>
                <c:formatCode>General</c:formatCode>
                <c:ptCount val="21"/>
                <c:pt idx="0">
                  <c:v>2062.8515625</c:v>
                </c:pt>
                <c:pt idx="1">
                  <c:v>2060.7705078125</c:v>
                </c:pt>
                <c:pt idx="2">
                  <c:v>2060.775146484375</c:v>
                </c:pt>
                <c:pt idx="3">
                  <c:v>2060.54541015625</c:v>
                </c:pt>
                <c:pt idx="4">
                  <c:v>2058.876953125</c:v>
                </c:pt>
                <c:pt idx="5">
                  <c:v>2057.54052734375</c:v>
                </c:pt>
                <c:pt idx="6">
                  <c:v>2055.533203125</c:v>
                </c:pt>
                <c:pt idx="7">
                  <c:v>2054.365966796875</c:v>
                </c:pt>
                <c:pt idx="8">
                  <c:v>2054.18359375</c:v>
                </c:pt>
                <c:pt idx="9">
                  <c:v>2052.2158203125</c:v>
                </c:pt>
                <c:pt idx="10">
                  <c:v>2050.88134765625</c:v>
                </c:pt>
                <c:pt idx="11">
                  <c:v>2049.87255859375</c:v>
                </c:pt>
                <c:pt idx="12">
                  <c:v>2041.12939453125</c:v>
                </c:pt>
                <c:pt idx="13">
                  <c:v>2030.8447265625</c:v>
                </c:pt>
                <c:pt idx="14">
                  <c:v>2029.2366943359375</c:v>
                </c:pt>
                <c:pt idx="15">
                  <c:v>2026.382080078125</c:v>
                </c:pt>
                <c:pt idx="16">
                  <c:v>2024.5460205078125</c:v>
                </c:pt>
                <c:pt idx="17">
                  <c:v>2020.1094970703125</c:v>
                </c:pt>
                <c:pt idx="18">
                  <c:v>2018.296142578125</c:v>
                </c:pt>
                <c:pt idx="19">
                  <c:v>2014.84765625</c:v>
                </c:pt>
                <c:pt idx="20">
                  <c:v>2011.406982421875</c:v>
                </c:pt>
              </c:numCache>
            </c:numRef>
          </c:yVal>
          <c:smooth val="0"/>
        </c:ser>
        <c:ser>
          <c:idx val="11"/>
          <c:order val="7"/>
          <c:tx>
            <c:v>T14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Mess!$K$123:$K$136</c:f>
              <c:numCache>
                <c:formatCode>General</c:formatCode>
                <c:ptCount val="14"/>
                <c:pt idx="0">
                  <c:v>4487144.2129999995</c:v>
                </c:pt>
                <c:pt idx="1">
                  <c:v>4487062.7378000021</c:v>
                </c:pt>
                <c:pt idx="2">
                  <c:v>4486981.2630999982</c:v>
                </c:pt>
                <c:pt idx="3">
                  <c:v>4486899.7889000028</c:v>
                </c:pt>
                <c:pt idx="4">
                  <c:v>4486818.3153000027</c:v>
                </c:pt>
                <c:pt idx="5">
                  <c:v>4486736.8421000019</c:v>
                </c:pt>
                <c:pt idx="6">
                  <c:v>4486655.3694999963</c:v>
                </c:pt>
                <c:pt idx="7">
                  <c:v>4486573.8973999992</c:v>
                </c:pt>
                <c:pt idx="8">
                  <c:v>4486492.4258000031</c:v>
                </c:pt>
                <c:pt idx="9">
                  <c:v>4486410.9547000006</c:v>
                </c:pt>
                <c:pt idx="10">
                  <c:v>4486329.4840999991</c:v>
                </c:pt>
                <c:pt idx="11">
                  <c:v>4486248.0139999986</c:v>
                </c:pt>
                <c:pt idx="12">
                  <c:v>4486166.5445000008</c:v>
                </c:pt>
                <c:pt idx="13">
                  <c:v>4486085.0754999965</c:v>
                </c:pt>
              </c:numCache>
            </c:numRef>
          </c:xVal>
          <c:yVal>
            <c:numRef>
              <c:f>Mess!$I$123:$I$137</c:f>
              <c:numCache>
                <c:formatCode>General</c:formatCode>
                <c:ptCount val="15"/>
                <c:pt idx="0">
                  <c:v>2064.605712890625</c:v>
                </c:pt>
                <c:pt idx="1">
                  <c:v>2064.45849609375</c:v>
                </c:pt>
                <c:pt idx="2">
                  <c:v>2062.748046875</c:v>
                </c:pt>
                <c:pt idx="3">
                  <c:v>2060.60400390625</c:v>
                </c:pt>
                <c:pt idx="4">
                  <c:v>2058.982177734375</c:v>
                </c:pt>
                <c:pt idx="5">
                  <c:v>2056.933837890625</c:v>
                </c:pt>
                <c:pt idx="6">
                  <c:v>2054.322021484375</c:v>
                </c:pt>
                <c:pt idx="7">
                  <c:v>2051.599609375</c:v>
                </c:pt>
                <c:pt idx="8">
                  <c:v>2048.7109375</c:v>
                </c:pt>
                <c:pt idx="9">
                  <c:v>2045.325927734375</c:v>
                </c:pt>
                <c:pt idx="10">
                  <c:v>2040.3638916015625</c:v>
                </c:pt>
                <c:pt idx="11">
                  <c:v>2037.76611328125</c:v>
                </c:pt>
                <c:pt idx="12">
                  <c:v>2025.6361083984375</c:v>
                </c:pt>
                <c:pt idx="13">
                  <c:v>2015.6455078125</c:v>
                </c:pt>
                <c:pt idx="14">
                  <c:v>1881.428466796875</c:v>
                </c:pt>
              </c:numCache>
            </c:numRef>
          </c:yVal>
          <c:smooth val="0"/>
        </c:ser>
        <c:ser>
          <c:idx val="13"/>
          <c:order val="8"/>
          <c:tx>
            <c:v>T16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trendline>
            <c:trendlineType val="linear"/>
            <c:dispRSqr val="0"/>
            <c:dispEq val="0"/>
          </c:trendline>
          <c:xVal>
            <c:numRef>
              <c:f>Mess!$K$166:$K$175</c:f>
              <c:numCache>
                <c:formatCode>General</c:formatCode>
                <c:ptCount val="10"/>
                <c:pt idx="0">
                  <c:v>4485564.5195999965</c:v>
                </c:pt>
                <c:pt idx="1">
                  <c:v>4485482.200000003</c:v>
                </c:pt>
                <c:pt idx="2">
                  <c:v>4485399.880900003</c:v>
                </c:pt>
                <c:pt idx="3">
                  <c:v>4485317.5623999983</c:v>
                </c:pt>
                <c:pt idx="4">
                  <c:v>4485235.2444000021</c:v>
                </c:pt>
                <c:pt idx="5">
                  <c:v>4485152.9270000011</c:v>
                </c:pt>
                <c:pt idx="6">
                  <c:v>4485070.6101000011</c:v>
                </c:pt>
                <c:pt idx="7">
                  <c:v>4484988.2937000021</c:v>
                </c:pt>
                <c:pt idx="8">
                  <c:v>4484905.9778999984</c:v>
                </c:pt>
                <c:pt idx="9">
                  <c:v>4484823.6626000032</c:v>
                </c:pt>
              </c:numCache>
            </c:numRef>
          </c:xVal>
          <c:yVal>
            <c:numRef>
              <c:f>Mess!$I$166:$I$175</c:f>
              <c:numCache>
                <c:formatCode>General</c:formatCode>
                <c:ptCount val="10"/>
                <c:pt idx="0">
                  <c:v>2020.9527587890625</c:v>
                </c:pt>
                <c:pt idx="1">
                  <c:v>2018.9373779296875</c:v>
                </c:pt>
                <c:pt idx="2">
                  <c:v>2015.5457763671875</c:v>
                </c:pt>
                <c:pt idx="3">
                  <c:v>2011.384521484375</c:v>
                </c:pt>
                <c:pt idx="4">
                  <c:v>2008.9503173828125</c:v>
                </c:pt>
                <c:pt idx="5">
                  <c:v>2006.38916015625</c:v>
                </c:pt>
                <c:pt idx="6">
                  <c:v>2002.9462890625</c:v>
                </c:pt>
                <c:pt idx="7">
                  <c:v>1999.5335693359375</c:v>
                </c:pt>
                <c:pt idx="8">
                  <c:v>1993.621826171875</c:v>
                </c:pt>
                <c:pt idx="9">
                  <c:v>1998.9051513671875</c:v>
                </c:pt>
              </c:numCache>
            </c:numRef>
          </c:yVal>
          <c:smooth val="0"/>
        </c:ser>
        <c:ser>
          <c:idx val="15"/>
          <c:order val="9"/>
          <c:tx>
            <c:v>T18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9.2208347906091573E-2"/>
                  <c:y val="1.6391520661711272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0.0416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Mess!$K$184:$K$191</c:f>
              <c:numCache>
                <c:formatCode>General</c:formatCode>
                <c:ptCount val="8"/>
                <c:pt idx="0">
                  <c:v>4489137.938699998</c:v>
                </c:pt>
                <c:pt idx="1">
                  <c:v>4489055.3540999964</c:v>
                </c:pt>
                <c:pt idx="2">
                  <c:v>4488972.7700999975</c:v>
                </c:pt>
                <c:pt idx="3">
                  <c:v>4488890.1865999997</c:v>
                </c:pt>
                <c:pt idx="4">
                  <c:v>4488807.6036999971</c:v>
                </c:pt>
                <c:pt idx="5">
                  <c:v>4488725.0213999972</c:v>
                </c:pt>
                <c:pt idx="6">
                  <c:v>4488642.4395999983</c:v>
                </c:pt>
                <c:pt idx="7">
                  <c:v>4488559.8583000004</c:v>
                </c:pt>
              </c:numCache>
            </c:numRef>
          </c:xVal>
          <c:yVal>
            <c:numRef>
              <c:f>Mess!$I$184:$I$191</c:f>
              <c:numCache>
                <c:formatCode>General</c:formatCode>
                <c:ptCount val="8"/>
                <c:pt idx="0">
                  <c:v>2087.771240234375</c:v>
                </c:pt>
                <c:pt idx="1">
                  <c:v>2086.4755859375</c:v>
                </c:pt>
                <c:pt idx="2">
                  <c:v>2082.80029296875</c:v>
                </c:pt>
                <c:pt idx="3">
                  <c:v>2079.76025390625</c:v>
                </c:pt>
                <c:pt idx="4">
                  <c:v>2078.6728515625</c:v>
                </c:pt>
                <c:pt idx="5">
                  <c:v>2074.13134765625</c:v>
                </c:pt>
                <c:pt idx="6">
                  <c:v>2068.03369140625</c:v>
                </c:pt>
                <c:pt idx="7">
                  <c:v>2063.609375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156352"/>
        <c:axId val="358156744"/>
      </c:scatterChart>
      <c:valAx>
        <c:axId val="358156352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Coordinates</a:t>
                </a:r>
                <a:r>
                  <a:rPr lang="en-US" baseline="0"/>
                  <a:t> (UTM)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8156744"/>
        <c:crosses val="autoZero"/>
        <c:crossBetween val="midCat"/>
      </c:valAx>
      <c:valAx>
        <c:axId val="358156744"/>
        <c:scaling>
          <c:orientation val="minMax"/>
          <c:min val="175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Elevation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563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Johnson Wash Terraces</a:t>
            </a:r>
            <a:r>
              <a:rPr lang="en-US" baseline="0"/>
              <a:t> - </a:t>
            </a:r>
            <a:r>
              <a:rPr lang="en-US"/>
              <a:t>Shallow Gradient Reach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Mess!$E$1</c:f>
              <c:strCache>
                <c:ptCount val="1"/>
                <c:pt idx="0">
                  <c:v>RASTERVALU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78374577486402397"/>
                  <c:y val="0.5905095523190320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JW Slope = 0.0149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Mess!$D$179:$D$341</c:f>
              <c:numCache>
                <c:formatCode>General</c:formatCode>
                <c:ptCount val="163"/>
                <c:pt idx="0">
                  <c:v>4483995.9368999973</c:v>
                </c:pt>
                <c:pt idx="1">
                  <c:v>4483927.2210000008</c:v>
                </c:pt>
                <c:pt idx="2">
                  <c:v>4483861.1005999967</c:v>
                </c:pt>
                <c:pt idx="3">
                  <c:v>4483806.0547999963</c:v>
                </c:pt>
                <c:pt idx="4">
                  <c:v>4483751.0088</c:v>
                </c:pt>
                <c:pt idx="5">
                  <c:v>4483694.7725000009</c:v>
                </c:pt>
                <c:pt idx="6">
                  <c:v>4483657.4500999972</c:v>
                </c:pt>
                <c:pt idx="7">
                  <c:v>4483620.1274000034</c:v>
                </c:pt>
                <c:pt idx="8">
                  <c:v>4483553.5835999995</c:v>
                </c:pt>
                <c:pt idx="9">
                  <c:v>4483518.8043000028</c:v>
                </c:pt>
                <c:pt idx="10">
                  <c:v>4483473.9750000015</c:v>
                </c:pt>
                <c:pt idx="11">
                  <c:v>4483406.5837000012</c:v>
                </c:pt>
                <c:pt idx="12">
                  <c:v>4483359.5160999969</c:v>
                </c:pt>
                <c:pt idx="13">
                  <c:v>4483313.6666999981</c:v>
                </c:pt>
                <c:pt idx="14">
                  <c:v>4483244.9505999982</c:v>
                </c:pt>
                <c:pt idx="15">
                  <c:v>4483186.8131999969</c:v>
                </c:pt>
                <c:pt idx="16">
                  <c:v>4483138.6933000013</c:v>
                </c:pt>
                <c:pt idx="17">
                  <c:v>4483074.5917999968</c:v>
                </c:pt>
                <c:pt idx="18">
                  <c:v>4483039.8106999993</c:v>
                </c:pt>
                <c:pt idx="19">
                  <c:v>4482980.4340000004</c:v>
                </c:pt>
                <c:pt idx="20">
                  <c:v>4482912.9570000023</c:v>
                </c:pt>
                <c:pt idx="21">
                  <c:v>4482854.8191</c:v>
                </c:pt>
                <c:pt idx="22">
                  <c:v>4482786.1031000018</c:v>
                </c:pt>
                <c:pt idx="23">
                  <c:v>4482746.0890000015</c:v>
                </c:pt>
                <c:pt idx="24">
                  <c:v>4482682.6045999974</c:v>
                </c:pt>
                <c:pt idx="25">
                  <c:v>4482613.8885999992</c:v>
                </c:pt>
                <c:pt idx="26">
                  <c:v>4482555.7502999976</c:v>
                </c:pt>
                <c:pt idx="27">
                  <c:v>4482487.0342999995</c:v>
                </c:pt>
                <c:pt idx="28">
                  <c:v>4482418.3181999996</c:v>
                </c:pt>
                <c:pt idx="29">
                  <c:v>4482368.1736000031</c:v>
                </c:pt>
                <c:pt idx="30">
                  <c:v>4482357.3959000036</c:v>
                </c:pt>
                <c:pt idx="31">
                  <c:v>4482290.6114000008</c:v>
                </c:pt>
                <c:pt idx="32">
                  <c:v>4482232.4723000005</c:v>
                </c:pt>
                <c:pt idx="33">
                  <c:v>4482163.7563999966</c:v>
                </c:pt>
                <c:pt idx="34">
                  <c:v>4482102.5975999981</c:v>
                </c:pt>
                <c:pt idx="35">
                  <c:v>4482036.9011999965</c:v>
                </c:pt>
                <c:pt idx="36">
                  <c:v>4481968.1853</c:v>
                </c:pt>
                <c:pt idx="37">
                  <c:v>4481899.4694000036</c:v>
                </c:pt>
                <c:pt idx="38">
                  <c:v>4481839.1071999967</c:v>
                </c:pt>
                <c:pt idx="39">
                  <c:v>4481782.3273999989</c:v>
                </c:pt>
                <c:pt idx="40">
                  <c:v>4481736.0278000012</c:v>
                </c:pt>
                <c:pt idx="41">
                  <c:v>4481680.9804999977</c:v>
                </c:pt>
                <c:pt idx="42">
                  <c:v>4481618.7163999975</c:v>
                </c:pt>
                <c:pt idx="43">
                  <c:v>4481563.6687999964</c:v>
                </c:pt>
                <c:pt idx="44">
                  <c:v>4481507.1203000024</c:v>
                </c:pt>
                <c:pt idx="45">
                  <c:v>4481446.3570000008</c:v>
                </c:pt>
                <c:pt idx="46">
                  <c:v>4481384.0929000005</c:v>
                </c:pt>
                <c:pt idx="47">
                  <c:v>4481322.123300001</c:v>
                </c:pt>
                <c:pt idx="48">
                  <c:v>4481253.4076000005</c:v>
                </c:pt>
                <c:pt idx="49">
                  <c:v>4481190.0847999975</c:v>
                </c:pt>
                <c:pt idx="50">
                  <c:v>4481135.0364999995</c:v>
                </c:pt>
                <c:pt idx="51">
                  <c:v>4481068.4095000029</c:v>
                </c:pt>
                <c:pt idx="52">
                  <c:v>4481003.2927000001</c:v>
                </c:pt>
                <c:pt idx="53">
                  <c:v>4480948.2441999987</c:v>
                </c:pt>
                <c:pt idx="54">
                  <c:v>4480885.9800999984</c:v>
                </c:pt>
                <c:pt idx="55">
                  <c:v>4480849.2726999968</c:v>
                </c:pt>
                <c:pt idx="56">
                  <c:v>4480804.2426000014</c:v>
                </c:pt>
                <c:pt idx="57">
                  <c:v>4480766.260300003</c:v>
                </c:pt>
                <c:pt idx="58">
                  <c:v>4480721.5094000027</c:v>
                </c:pt>
                <c:pt idx="59">
                  <c:v>4480674.0697999969</c:v>
                </c:pt>
                <c:pt idx="60">
                  <c:v>4480619.0200000033</c:v>
                </c:pt>
                <c:pt idx="61">
                  <c:v>4480557.0402999967</c:v>
                </c:pt>
                <c:pt idx="62">
                  <c:v>4480488.3250999972</c:v>
                </c:pt>
                <c:pt idx="63">
                  <c:v>4480432.2270999998</c:v>
                </c:pt>
                <c:pt idx="64">
                  <c:v>4480377.1767999977</c:v>
                </c:pt>
                <c:pt idx="65">
                  <c:v>4480348.0468000025</c:v>
                </c:pt>
                <c:pt idx="66">
                  <c:v>4480292.9959999993</c:v>
                </c:pt>
                <c:pt idx="67">
                  <c:v>4480231.5288000032</c:v>
                </c:pt>
                <c:pt idx="68">
                  <c:v>4480183.1190000027</c:v>
                </c:pt>
                <c:pt idx="69">
                  <c:v>4480146.5491999984</c:v>
                </c:pt>
                <c:pt idx="70">
                  <c:v>4480084.2846999988</c:v>
                </c:pt>
                <c:pt idx="71">
                  <c:v>4480022.300999999</c:v>
                </c:pt>
                <c:pt idx="72">
                  <c:v>4479964.1561999992</c:v>
                </c:pt>
                <c:pt idx="73">
                  <c:v>4479897.4912</c:v>
                </c:pt>
                <c:pt idx="74">
                  <c:v>4479859.1027000025</c:v>
                </c:pt>
                <c:pt idx="75">
                  <c:v>4479813.3061000034</c:v>
                </c:pt>
                <c:pt idx="76">
                  <c:v>4479754.9239000008</c:v>
                </c:pt>
                <c:pt idx="77">
                  <c:v>4479695.9890000001</c:v>
                </c:pt>
                <c:pt idx="78">
                  <c:v>4479653.2678999975</c:v>
                </c:pt>
                <c:pt idx="79">
                  <c:v>4479585.6961999983</c:v>
                </c:pt>
                <c:pt idx="80">
                  <c:v>4479530.6437000036</c:v>
                </c:pt>
                <c:pt idx="81">
                  <c:v>4479475.5910999998</c:v>
                </c:pt>
                <c:pt idx="82">
                  <c:v>4479413.3264999986</c:v>
                </c:pt>
                <c:pt idx="83">
                  <c:v>4479351.9692000002</c:v>
                </c:pt>
                <c:pt idx="84">
                  <c:v>4479310.2453999966</c:v>
                </c:pt>
                <c:pt idx="85">
                  <c:v>4479250.3118999973</c:v>
                </c:pt>
                <c:pt idx="86">
                  <c:v>4479192.1652999967</c:v>
                </c:pt>
                <c:pt idx="87">
                  <c:v>4479130.6634000018</c:v>
                </c:pt>
                <c:pt idx="88">
                  <c:v>4479075.6101000011</c:v>
                </c:pt>
                <c:pt idx="89">
                  <c:v>4479017.7246000022</c:v>
                </c:pt>
                <c:pt idx="90">
                  <c:v>4478949.0102000013</c:v>
                </c:pt>
                <c:pt idx="91">
                  <c:v>4478888.816399999</c:v>
                </c:pt>
                <c:pt idx="92">
                  <c:v>4478832.7154000029</c:v>
                </c:pt>
                <c:pt idx="93">
                  <c:v>4478771.4980000034</c:v>
                </c:pt>
                <c:pt idx="94">
                  <c:v>4478716.5217999965</c:v>
                </c:pt>
                <c:pt idx="95">
                  <c:v>4478681.6181000024</c:v>
                </c:pt>
                <c:pt idx="96">
                  <c:v>4478623.4698999971</c:v>
                </c:pt>
                <c:pt idx="97">
                  <c:v>4478554.7558000013</c:v>
                </c:pt>
                <c:pt idx="98">
                  <c:v>4478493.3008000031</c:v>
                </c:pt>
                <c:pt idx="99">
                  <c:v>4478431.0362000018</c:v>
                </c:pt>
                <c:pt idx="100">
                  <c:v>4478369.744599998</c:v>
                </c:pt>
                <c:pt idx="101">
                  <c:v>4478313.7167000026</c:v>
                </c:pt>
                <c:pt idx="102">
                  <c:v>4478253.4469000027</c:v>
                </c:pt>
                <c:pt idx="103">
                  <c:v>4478196.3968999982</c:v>
                </c:pt>
                <c:pt idx="104">
                  <c:v>4478154.9309</c:v>
                </c:pt>
                <c:pt idx="105">
                  <c:v>4478112.1997999996</c:v>
                </c:pt>
                <c:pt idx="106">
                  <c:v>4478116.5632999986</c:v>
                </c:pt>
                <c:pt idx="107">
                  <c:v>4478153.8796000034</c:v>
                </c:pt>
                <c:pt idx="108">
                  <c:v>4478147.1498999968</c:v>
                </c:pt>
                <c:pt idx="109">
                  <c:v>4478092.0932999998</c:v>
                </c:pt>
                <c:pt idx="110">
                  <c:v>4478048.1252000034</c:v>
                </c:pt>
                <c:pt idx="111">
                  <c:v>4477989.0119000003</c:v>
                </c:pt>
                <c:pt idx="112">
                  <c:v>4477933.9550999999</c:v>
                </c:pt>
                <c:pt idx="113">
                  <c:v>4477871.6900999993</c:v>
                </c:pt>
                <c:pt idx="114">
                  <c:v>4477810.5377999991</c:v>
                </c:pt>
                <c:pt idx="115">
                  <c:v>4477752.3867999986</c:v>
                </c:pt>
                <c:pt idx="116">
                  <c:v>4477683.673299998</c:v>
                </c:pt>
                <c:pt idx="117">
                  <c:v>4477614.9597999975</c:v>
                </c:pt>
                <c:pt idx="118">
                  <c:v>4477546.246299997</c:v>
                </c:pt>
                <c:pt idx="119">
                  <c:v>4477477.5327000022</c:v>
                </c:pt>
                <c:pt idx="120">
                  <c:v>4477408.8192000017</c:v>
                </c:pt>
                <c:pt idx="121">
                  <c:v>4477350.6678000018</c:v>
                </c:pt>
                <c:pt idx="122">
                  <c:v>4477299.7203999981</c:v>
                </c:pt>
                <c:pt idx="123">
                  <c:v>4477245.8329999968</c:v>
                </c:pt>
                <c:pt idx="124">
                  <c:v>4477194.9268999994</c:v>
                </c:pt>
                <c:pt idx="125">
                  <c:v>4477138.0581</c:v>
                </c:pt>
                <c:pt idx="126">
                  <c:v>4477100.7412</c:v>
                </c:pt>
                <c:pt idx="127">
                  <c:v>4477063.4240000024</c:v>
                </c:pt>
                <c:pt idx="128">
                  <c:v>4476995.6687000021</c:v>
                </c:pt>
                <c:pt idx="129">
                  <c:v>4476932.2285000011</c:v>
                </c:pt>
                <c:pt idx="130">
                  <c:v>4476868.8034999967</c:v>
                </c:pt>
                <c:pt idx="131">
                  <c:v>4476800.4917000011</c:v>
                </c:pt>
                <c:pt idx="132">
                  <c:v>4476741.9381000027</c:v>
                </c:pt>
                <c:pt idx="133">
                  <c:v>4476675.9629999995</c:v>
                </c:pt>
                <c:pt idx="134">
                  <c:v>4476620.9064000025</c:v>
                </c:pt>
                <c:pt idx="135">
                  <c:v>4476556.9206999987</c:v>
                </c:pt>
                <c:pt idx="136">
                  <c:v>4476489.1700000018</c:v>
                </c:pt>
                <c:pt idx="137">
                  <c:v>4476430.0547999963</c:v>
                </c:pt>
                <c:pt idx="138">
                  <c:v>4476361.3408999965</c:v>
                </c:pt>
                <c:pt idx="139">
                  <c:v>4476303.4113000035</c:v>
                </c:pt>
                <c:pt idx="140">
                  <c:v>4476266.0214999989</c:v>
                </c:pt>
                <c:pt idx="141">
                  <c:v>4476210.2238999978</c:v>
                </c:pt>
                <c:pt idx="142">
                  <c:v>4476141.5100999996</c:v>
                </c:pt>
                <c:pt idx="143">
                  <c:v>4476083.3571999967</c:v>
                </c:pt>
                <c:pt idx="144">
                  <c:v>4476050.0790000036</c:v>
                </c:pt>
                <c:pt idx="145">
                  <c:v>4475995.0212000012</c:v>
                </c:pt>
                <c:pt idx="146">
                  <c:v>4475939.9632000029</c:v>
                </c:pt>
                <c:pt idx="147">
                  <c:v>4475884.6438999996</c:v>
                </c:pt>
                <c:pt idx="148">
                  <c:v>4475822.6405000016</c:v>
                </c:pt>
                <c:pt idx="149">
                  <c:v>4475767.5819000006</c:v>
                </c:pt>
                <c:pt idx="150">
                  <c:v>4475720.1137000024</c:v>
                </c:pt>
                <c:pt idx="151">
                  <c:v>4475683.3712000027</c:v>
                </c:pt>
                <c:pt idx="152">
                  <c:v>4475627.7708000019</c:v>
                </c:pt>
                <c:pt idx="153">
                  <c:v>4475566.0472000018</c:v>
                </c:pt>
                <c:pt idx="154">
                  <c:v>4475500.9028000012</c:v>
                </c:pt>
                <c:pt idx="155">
                  <c:v>4475437.071800001</c:v>
                </c:pt>
                <c:pt idx="156">
                  <c:v>4475388.6718999967</c:v>
                </c:pt>
                <c:pt idx="157">
                  <c:v>4475319.9585999995</c:v>
                </c:pt>
                <c:pt idx="158">
                  <c:v>4475254.5525000021</c:v>
                </c:pt>
                <c:pt idx="159">
                  <c:v>4475199.4931000024</c:v>
                </c:pt>
                <c:pt idx="160">
                  <c:v>4475144.433600001</c:v>
                </c:pt>
                <c:pt idx="161">
                  <c:v>4475115.2791000009</c:v>
                </c:pt>
                <c:pt idx="162">
                  <c:v>4475060.2189999968</c:v>
                </c:pt>
              </c:numCache>
            </c:numRef>
          </c:xVal>
          <c:yVal>
            <c:numRef>
              <c:f>Mess!$E$179:$E$341</c:f>
              <c:numCache>
                <c:formatCode>General</c:formatCode>
                <c:ptCount val="163"/>
                <c:pt idx="0">
                  <c:v>1909.1524658203125</c:v>
                </c:pt>
                <c:pt idx="1">
                  <c:v>1909.1524658203125</c:v>
                </c:pt>
                <c:pt idx="2">
                  <c:v>1909.1524658203125</c:v>
                </c:pt>
                <c:pt idx="3">
                  <c:v>1908.6923828125</c:v>
                </c:pt>
                <c:pt idx="4">
                  <c:v>1908.278076171875</c:v>
                </c:pt>
                <c:pt idx="5">
                  <c:v>1908.084716796875</c:v>
                </c:pt>
                <c:pt idx="6">
                  <c:v>1906.2464599609375</c:v>
                </c:pt>
                <c:pt idx="7">
                  <c:v>1905.2264404296875</c:v>
                </c:pt>
                <c:pt idx="8">
                  <c:v>1903.406494140625</c:v>
                </c:pt>
                <c:pt idx="9">
                  <c:v>1903.2664794921875</c:v>
                </c:pt>
                <c:pt idx="10">
                  <c:v>1903.2664794921875</c:v>
                </c:pt>
                <c:pt idx="11">
                  <c:v>1901.9808349609375</c:v>
                </c:pt>
                <c:pt idx="12">
                  <c:v>1896.880859375</c:v>
                </c:pt>
                <c:pt idx="13">
                  <c:v>1896.880859375</c:v>
                </c:pt>
                <c:pt idx="14">
                  <c:v>1896.8409423828125</c:v>
                </c:pt>
                <c:pt idx="15">
                  <c:v>1896.680908203125</c:v>
                </c:pt>
                <c:pt idx="16">
                  <c:v>1895.2808837890625</c:v>
                </c:pt>
                <c:pt idx="17">
                  <c:v>1891.8291015625</c:v>
                </c:pt>
                <c:pt idx="18">
                  <c:v>1891.30908203125</c:v>
                </c:pt>
                <c:pt idx="19">
                  <c:v>1891.30908203125</c:v>
                </c:pt>
                <c:pt idx="20">
                  <c:v>1891.30908203125</c:v>
                </c:pt>
                <c:pt idx="21">
                  <c:v>1891.26904296875</c:v>
                </c:pt>
                <c:pt idx="22">
                  <c:v>1888.572265625</c:v>
                </c:pt>
                <c:pt idx="23">
                  <c:v>1885.4322509765625</c:v>
                </c:pt>
                <c:pt idx="24">
                  <c:v>1885.4322509765625</c:v>
                </c:pt>
                <c:pt idx="25">
                  <c:v>1885.4322509765625</c:v>
                </c:pt>
                <c:pt idx="26">
                  <c:v>1884.9830322265625</c:v>
                </c:pt>
                <c:pt idx="27">
                  <c:v>1884.9830322265625</c:v>
                </c:pt>
                <c:pt idx="28">
                  <c:v>1884.9830322265625</c:v>
                </c:pt>
                <c:pt idx="29">
                  <c:v>1884.1630859375</c:v>
                </c:pt>
                <c:pt idx="30">
                  <c:v>1879.1529541015625</c:v>
                </c:pt>
                <c:pt idx="31">
                  <c:v>1879.1529541015625</c:v>
                </c:pt>
                <c:pt idx="32">
                  <c:v>1879.1529541015625</c:v>
                </c:pt>
                <c:pt idx="33">
                  <c:v>1878.562744140625</c:v>
                </c:pt>
                <c:pt idx="34">
                  <c:v>1878.302734375</c:v>
                </c:pt>
                <c:pt idx="35">
                  <c:v>1878.2626953125</c:v>
                </c:pt>
                <c:pt idx="36">
                  <c:v>1878.22265625</c:v>
                </c:pt>
                <c:pt idx="37">
                  <c:v>1872.7027587890625</c:v>
                </c:pt>
                <c:pt idx="38">
                  <c:v>1872.604248046875</c:v>
                </c:pt>
                <c:pt idx="39">
                  <c:v>1872.604248046875</c:v>
                </c:pt>
                <c:pt idx="40">
                  <c:v>1872.564208984375</c:v>
                </c:pt>
                <c:pt idx="41">
                  <c:v>1872.564208984375</c:v>
                </c:pt>
                <c:pt idx="42">
                  <c:v>1872.564208984375</c:v>
                </c:pt>
                <c:pt idx="43">
                  <c:v>1872.32421875</c:v>
                </c:pt>
                <c:pt idx="44">
                  <c:v>1871.7076416015625</c:v>
                </c:pt>
                <c:pt idx="45">
                  <c:v>1866.6475830078125</c:v>
                </c:pt>
                <c:pt idx="46">
                  <c:v>1866.6475830078125</c:v>
                </c:pt>
                <c:pt idx="47">
                  <c:v>1866.6475830078125</c:v>
                </c:pt>
                <c:pt idx="48">
                  <c:v>1866.4676513671875</c:v>
                </c:pt>
                <c:pt idx="49">
                  <c:v>1866.5704345703125</c:v>
                </c:pt>
                <c:pt idx="50">
                  <c:v>1865.9674072265625</c:v>
                </c:pt>
                <c:pt idx="51">
                  <c:v>1860.54736328125</c:v>
                </c:pt>
                <c:pt idx="52">
                  <c:v>1860.54736328125</c:v>
                </c:pt>
                <c:pt idx="53">
                  <c:v>1860.54736328125</c:v>
                </c:pt>
                <c:pt idx="54">
                  <c:v>1860.031982421875</c:v>
                </c:pt>
                <c:pt idx="55">
                  <c:v>1856.112060546875</c:v>
                </c:pt>
                <c:pt idx="56">
                  <c:v>1855.27197265625</c:v>
                </c:pt>
                <c:pt idx="57">
                  <c:v>1854.511962890625</c:v>
                </c:pt>
                <c:pt idx="58">
                  <c:v>1854.4520263671875</c:v>
                </c:pt>
                <c:pt idx="59">
                  <c:v>1854.1697998046875</c:v>
                </c:pt>
                <c:pt idx="60">
                  <c:v>1855.6298828125</c:v>
                </c:pt>
                <c:pt idx="61">
                  <c:v>1851.761962890625</c:v>
                </c:pt>
                <c:pt idx="62">
                  <c:v>1848.055419921875</c:v>
                </c:pt>
                <c:pt idx="63">
                  <c:v>1848.055419921875</c:v>
                </c:pt>
                <c:pt idx="64">
                  <c:v>1848.181884765625</c:v>
                </c:pt>
                <c:pt idx="65">
                  <c:v>1848.055419921875</c:v>
                </c:pt>
                <c:pt idx="66">
                  <c:v>1848.495361328125</c:v>
                </c:pt>
                <c:pt idx="67">
                  <c:v>1848.055419921875</c:v>
                </c:pt>
                <c:pt idx="68">
                  <c:v>1846.9154052734375</c:v>
                </c:pt>
                <c:pt idx="69">
                  <c:v>1844.9354248046875</c:v>
                </c:pt>
                <c:pt idx="70">
                  <c:v>1843.495361328125</c:v>
                </c:pt>
                <c:pt idx="71">
                  <c:v>1842.21533203125</c:v>
                </c:pt>
                <c:pt idx="72">
                  <c:v>1842.07275390625</c:v>
                </c:pt>
                <c:pt idx="73">
                  <c:v>1842.07275390625</c:v>
                </c:pt>
                <c:pt idx="74">
                  <c:v>1842.07275390625</c:v>
                </c:pt>
                <c:pt idx="75">
                  <c:v>1842.07275390625</c:v>
                </c:pt>
                <c:pt idx="76">
                  <c:v>1842.07275390625</c:v>
                </c:pt>
                <c:pt idx="77">
                  <c:v>1842.052734375</c:v>
                </c:pt>
                <c:pt idx="78">
                  <c:v>1841.8748779296875</c:v>
                </c:pt>
                <c:pt idx="79">
                  <c:v>1841.1748046875</c:v>
                </c:pt>
                <c:pt idx="80">
                  <c:v>1841.5748291015625</c:v>
                </c:pt>
                <c:pt idx="81">
                  <c:v>1836.3348388671875</c:v>
                </c:pt>
                <c:pt idx="82">
                  <c:v>1842.3348388671875</c:v>
                </c:pt>
                <c:pt idx="83">
                  <c:v>1836.063720703125</c:v>
                </c:pt>
                <c:pt idx="84">
                  <c:v>1835.8037109375</c:v>
                </c:pt>
                <c:pt idx="85">
                  <c:v>1831.82373046875</c:v>
                </c:pt>
                <c:pt idx="86">
                  <c:v>1830.2437744140625</c:v>
                </c:pt>
                <c:pt idx="87">
                  <c:v>1829.9864501953125</c:v>
                </c:pt>
                <c:pt idx="88">
                  <c:v>1829.9864501953125</c:v>
                </c:pt>
                <c:pt idx="89">
                  <c:v>1829.9864501953125</c:v>
                </c:pt>
                <c:pt idx="90">
                  <c:v>1829.7939453125</c:v>
                </c:pt>
                <c:pt idx="91">
                  <c:v>1829.406494140625</c:v>
                </c:pt>
                <c:pt idx="92">
                  <c:v>1828.7264404296875</c:v>
                </c:pt>
                <c:pt idx="93">
                  <c:v>1826.4864501953125</c:v>
                </c:pt>
                <c:pt idx="94">
                  <c:v>1824.7808837890625</c:v>
                </c:pt>
                <c:pt idx="95">
                  <c:v>1824.0408935546875</c:v>
                </c:pt>
                <c:pt idx="96">
                  <c:v>1824.0408935546875</c:v>
                </c:pt>
                <c:pt idx="97">
                  <c:v>1824.0408935546875</c:v>
                </c:pt>
                <c:pt idx="98">
                  <c:v>1824.0408935546875</c:v>
                </c:pt>
                <c:pt idx="99">
                  <c:v>1824.69970703125</c:v>
                </c:pt>
                <c:pt idx="100">
                  <c:v>1823.69970703125</c:v>
                </c:pt>
                <c:pt idx="101">
                  <c:v>1823.3397216796875</c:v>
                </c:pt>
                <c:pt idx="102">
                  <c:v>1822.5882568359375</c:v>
                </c:pt>
                <c:pt idx="103">
                  <c:v>1821.98828125</c:v>
                </c:pt>
                <c:pt idx="104">
                  <c:v>1820.648193359375</c:v>
                </c:pt>
                <c:pt idx="105">
                  <c:v>1819.7431640625</c:v>
                </c:pt>
                <c:pt idx="106">
                  <c:v>1819.023193359375</c:v>
                </c:pt>
                <c:pt idx="107">
                  <c:v>1817.827880859375</c:v>
                </c:pt>
                <c:pt idx="108">
                  <c:v>1817.7882080078125</c:v>
                </c:pt>
                <c:pt idx="109">
                  <c:v>1817.7882080078125</c:v>
                </c:pt>
                <c:pt idx="110">
                  <c:v>1817.7882080078125</c:v>
                </c:pt>
                <c:pt idx="111">
                  <c:v>1817.7681884765625</c:v>
                </c:pt>
                <c:pt idx="112">
                  <c:v>1817.7681884765625</c:v>
                </c:pt>
                <c:pt idx="113">
                  <c:v>1817.7681884765625</c:v>
                </c:pt>
                <c:pt idx="114">
                  <c:v>1813.3802490234375</c:v>
                </c:pt>
                <c:pt idx="115">
                  <c:v>1813.3802490234375</c:v>
                </c:pt>
                <c:pt idx="116">
                  <c:v>1812.2177734375</c:v>
                </c:pt>
                <c:pt idx="117">
                  <c:v>1812.2177734375</c:v>
                </c:pt>
                <c:pt idx="118">
                  <c:v>1812.2177734375</c:v>
                </c:pt>
                <c:pt idx="119">
                  <c:v>1812.2177734375</c:v>
                </c:pt>
                <c:pt idx="120">
                  <c:v>1812.2177734375</c:v>
                </c:pt>
                <c:pt idx="121">
                  <c:v>1811.677734375</c:v>
                </c:pt>
                <c:pt idx="122">
                  <c:v>1812.677734375</c:v>
                </c:pt>
                <c:pt idx="123">
                  <c:v>1811.457763671875</c:v>
                </c:pt>
                <c:pt idx="124">
                  <c:v>1807.724853515625</c:v>
                </c:pt>
                <c:pt idx="125">
                  <c:v>1807.724853515625</c:v>
                </c:pt>
                <c:pt idx="126">
                  <c:v>1806.304931640625</c:v>
                </c:pt>
                <c:pt idx="127">
                  <c:v>1803.9888916015625</c:v>
                </c:pt>
                <c:pt idx="128">
                  <c:v>1801.2689208984375</c:v>
                </c:pt>
                <c:pt idx="129">
                  <c:v>1801.7689208984375</c:v>
                </c:pt>
                <c:pt idx="130">
                  <c:v>1797.5093994140625</c:v>
                </c:pt>
                <c:pt idx="131">
                  <c:v>1797.5093994140625</c:v>
                </c:pt>
                <c:pt idx="132">
                  <c:v>1797.5093994140625</c:v>
                </c:pt>
                <c:pt idx="133">
                  <c:v>1797.2894287109375</c:v>
                </c:pt>
                <c:pt idx="134">
                  <c:v>1795.5294189453125</c:v>
                </c:pt>
                <c:pt idx="135">
                  <c:v>1795.2117919921875</c:v>
                </c:pt>
                <c:pt idx="136">
                  <c:v>1795.2117919921875</c:v>
                </c:pt>
                <c:pt idx="137">
                  <c:v>1795.2117919921875</c:v>
                </c:pt>
                <c:pt idx="138">
                  <c:v>1791.1585693359375</c:v>
                </c:pt>
                <c:pt idx="139">
                  <c:v>1785.400146484375</c:v>
                </c:pt>
                <c:pt idx="140">
                  <c:v>1785.400146484375</c:v>
                </c:pt>
                <c:pt idx="141">
                  <c:v>1785.400146484375</c:v>
                </c:pt>
                <c:pt idx="142">
                  <c:v>1785.400146484375</c:v>
                </c:pt>
                <c:pt idx="143">
                  <c:v>1785.400146484375</c:v>
                </c:pt>
                <c:pt idx="144">
                  <c:v>1784.331298828125</c:v>
                </c:pt>
                <c:pt idx="145">
                  <c:v>1794.1002197265625</c:v>
                </c:pt>
                <c:pt idx="146">
                  <c:v>1784.331298828125</c:v>
                </c:pt>
                <c:pt idx="147">
                  <c:v>1784.331298828125</c:v>
                </c:pt>
                <c:pt idx="148">
                  <c:v>1784.331298828125</c:v>
                </c:pt>
                <c:pt idx="149">
                  <c:v>1784.331298828125</c:v>
                </c:pt>
                <c:pt idx="150">
                  <c:v>1784.331298828125</c:v>
                </c:pt>
                <c:pt idx="151">
                  <c:v>1784.331298828125</c:v>
                </c:pt>
                <c:pt idx="152">
                  <c:v>1784.331298828125</c:v>
                </c:pt>
                <c:pt idx="153">
                  <c:v>1784.331298828125</c:v>
                </c:pt>
                <c:pt idx="154">
                  <c:v>1783.8521728515625</c:v>
                </c:pt>
                <c:pt idx="155">
                  <c:v>1782.9122314453125</c:v>
                </c:pt>
                <c:pt idx="156">
                  <c:v>1779.3956298828125</c:v>
                </c:pt>
                <c:pt idx="157">
                  <c:v>1779.3956298828125</c:v>
                </c:pt>
                <c:pt idx="158">
                  <c:v>1779.3956298828125</c:v>
                </c:pt>
                <c:pt idx="159">
                  <c:v>1779.3956298828125</c:v>
                </c:pt>
                <c:pt idx="160">
                  <c:v>1779.3956298828125</c:v>
                </c:pt>
                <c:pt idx="161">
                  <c:v>1789.072021484375</c:v>
                </c:pt>
                <c:pt idx="162">
                  <c:v>1779.3956298828125</c:v>
                </c:pt>
              </c:numCache>
            </c:numRef>
          </c:yVal>
          <c:smooth val="0"/>
        </c:ser>
        <c:ser>
          <c:idx val="1"/>
          <c:order val="1"/>
          <c:tx>
            <c:v>T1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trendlineType val="linear"/>
            <c:dispRSqr val="0"/>
            <c:dispEq val="1"/>
            <c:trendlineLbl>
              <c:layout>
                <c:manualLayout>
                  <c:x val="6.288688693737142E-2"/>
                  <c:y val="-1.928294316745760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/>
                      <a:t>0.0249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Mess!$K$2:$K$11</c:f>
              <c:numCache>
                <c:formatCode>General</c:formatCode>
                <c:ptCount val="10"/>
                <c:pt idx="0">
                  <c:v>4481026.7917999998</c:v>
                </c:pt>
                <c:pt idx="1">
                  <c:v>4480946.6947000027</c:v>
                </c:pt>
                <c:pt idx="2">
                  <c:v>4480866.5980999991</c:v>
                </c:pt>
                <c:pt idx="3">
                  <c:v>4480786.5019999966</c:v>
                </c:pt>
                <c:pt idx="4">
                  <c:v>4480706.4064000025</c:v>
                </c:pt>
                <c:pt idx="5">
                  <c:v>4480626.3112000003</c:v>
                </c:pt>
                <c:pt idx="6">
                  <c:v>4480546.2164999992</c:v>
                </c:pt>
                <c:pt idx="7">
                  <c:v>4480466.122299999</c:v>
                </c:pt>
                <c:pt idx="8">
                  <c:v>4480386.0284999982</c:v>
                </c:pt>
                <c:pt idx="9">
                  <c:v>4480305.9353</c:v>
                </c:pt>
              </c:numCache>
            </c:numRef>
          </c:xVal>
          <c:yVal>
            <c:numRef>
              <c:f>Mess!$I$2:$I$11</c:f>
              <c:numCache>
                <c:formatCode>General</c:formatCode>
                <c:ptCount val="10"/>
                <c:pt idx="0">
                  <c:v>1866.8037109375</c:v>
                </c:pt>
                <c:pt idx="1">
                  <c:v>1864.8643798828125</c:v>
                </c:pt>
                <c:pt idx="2">
                  <c:v>1863.2698974609375</c:v>
                </c:pt>
                <c:pt idx="3">
                  <c:v>1859.3880615234375</c:v>
                </c:pt>
                <c:pt idx="4">
                  <c:v>1854.42919921875</c:v>
                </c:pt>
                <c:pt idx="5">
                  <c:v>1852.955322265625</c:v>
                </c:pt>
                <c:pt idx="6">
                  <c:v>1851.8226318359375</c:v>
                </c:pt>
                <c:pt idx="7">
                  <c:v>1851.3336181640625</c:v>
                </c:pt>
                <c:pt idx="8">
                  <c:v>1850.908935546875</c:v>
                </c:pt>
                <c:pt idx="9">
                  <c:v>1850.36865234375</c:v>
                </c:pt>
              </c:numCache>
            </c:numRef>
          </c:yVal>
          <c:smooth val="0"/>
        </c:ser>
        <c:ser>
          <c:idx val="2"/>
          <c:order val="2"/>
          <c:tx>
            <c:v>T2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trendlineType val="linear"/>
            <c:dispRSqr val="0"/>
            <c:dispEq val="1"/>
            <c:trendlineLbl>
              <c:layout>
                <c:manualLayout>
                  <c:x val="9.5133072337134805E-2"/>
                  <c:y val="2.787419249361506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/>
                      <a:t>0.0182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Mess!$K$12:$K$20</c:f>
              <c:numCache>
                <c:formatCode>General</c:formatCode>
                <c:ptCount val="9"/>
                <c:pt idx="0">
                  <c:v>4482160.9558999985</c:v>
                </c:pt>
                <c:pt idx="1">
                  <c:v>4482079.5339000002</c:v>
                </c:pt>
                <c:pt idx="2">
                  <c:v>4481998.1124000028</c:v>
                </c:pt>
                <c:pt idx="3">
                  <c:v>4481916.691399999</c:v>
                </c:pt>
                <c:pt idx="4">
                  <c:v>4481835.2709999979</c:v>
                </c:pt>
                <c:pt idx="5">
                  <c:v>4481753.8510000035</c:v>
                </c:pt>
                <c:pt idx="6">
                  <c:v>4481672.431599997</c:v>
                </c:pt>
                <c:pt idx="7">
                  <c:v>4481591.0126999989</c:v>
                </c:pt>
                <c:pt idx="8">
                  <c:v>4481509.5942000002</c:v>
                </c:pt>
              </c:numCache>
            </c:numRef>
          </c:xVal>
          <c:yVal>
            <c:numRef>
              <c:f>Mess!$I$12:$I$20</c:f>
              <c:numCache>
                <c:formatCode>General</c:formatCode>
                <c:ptCount val="9"/>
                <c:pt idx="0">
                  <c:v>1893.06884765625</c:v>
                </c:pt>
                <c:pt idx="1">
                  <c:v>1893.297607421875</c:v>
                </c:pt>
                <c:pt idx="2">
                  <c:v>1892.989990234375</c:v>
                </c:pt>
                <c:pt idx="3">
                  <c:v>1892.5340576171875</c:v>
                </c:pt>
                <c:pt idx="4">
                  <c:v>1891.5203857421875</c:v>
                </c:pt>
                <c:pt idx="5">
                  <c:v>1887.9620361328125</c:v>
                </c:pt>
                <c:pt idx="6">
                  <c:v>1886.2681884765625</c:v>
                </c:pt>
                <c:pt idx="7">
                  <c:v>1885.7586669921875</c:v>
                </c:pt>
                <c:pt idx="8">
                  <c:v>1880.9642333984375</c:v>
                </c:pt>
              </c:numCache>
            </c:numRef>
          </c:yVal>
          <c:smooth val="0"/>
        </c:ser>
        <c:ser>
          <c:idx val="3"/>
          <c:order val="3"/>
          <c:tx>
            <c:v>T3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9.3451685232700629E-2"/>
                  <c:y val="-1.696474809335701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 -.0026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Mess!$K$12:$K$20</c:f>
              <c:numCache>
                <c:formatCode>General</c:formatCode>
                <c:ptCount val="9"/>
                <c:pt idx="0">
                  <c:v>4482160.9558999985</c:v>
                </c:pt>
                <c:pt idx="1">
                  <c:v>4482079.5339000002</c:v>
                </c:pt>
                <c:pt idx="2">
                  <c:v>4481998.1124000028</c:v>
                </c:pt>
                <c:pt idx="3">
                  <c:v>4481916.691399999</c:v>
                </c:pt>
                <c:pt idx="4">
                  <c:v>4481835.2709999979</c:v>
                </c:pt>
                <c:pt idx="5">
                  <c:v>4481753.8510000035</c:v>
                </c:pt>
                <c:pt idx="6">
                  <c:v>4481672.431599997</c:v>
                </c:pt>
                <c:pt idx="7">
                  <c:v>4481591.0126999989</c:v>
                </c:pt>
                <c:pt idx="8">
                  <c:v>4481509.5942000002</c:v>
                </c:pt>
              </c:numCache>
            </c:numRef>
          </c:xVal>
          <c:yVal>
            <c:numRef>
              <c:f>Mess!$I$21:$I$31</c:f>
              <c:numCache>
                <c:formatCode>General</c:formatCode>
                <c:ptCount val="11"/>
                <c:pt idx="0">
                  <c:v>1902.7379150390625</c:v>
                </c:pt>
                <c:pt idx="1">
                  <c:v>1902.890625</c:v>
                </c:pt>
                <c:pt idx="2">
                  <c:v>1898.3421630859375</c:v>
                </c:pt>
                <c:pt idx="3">
                  <c:v>1901.03955078125</c:v>
                </c:pt>
                <c:pt idx="4">
                  <c:v>1897.3341064453125</c:v>
                </c:pt>
                <c:pt idx="5">
                  <c:v>1896.8970947265625</c:v>
                </c:pt>
                <c:pt idx="6">
                  <c:v>1900.5496826171875</c:v>
                </c:pt>
                <c:pt idx="7">
                  <c:v>1904.5645751953125</c:v>
                </c:pt>
                <c:pt idx="8">
                  <c:v>1904.63916015625</c:v>
                </c:pt>
                <c:pt idx="9">
                  <c:v>1903.93505859375</c:v>
                </c:pt>
                <c:pt idx="10">
                  <c:v>1897.1832275390625</c:v>
                </c:pt>
              </c:numCache>
            </c:numRef>
          </c:yVal>
          <c:smooth val="0"/>
        </c:ser>
        <c:ser>
          <c:idx val="6"/>
          <c:order val="4"/>
          <c:tx>
            <c:v>T8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Mess!$K$57:$K$64</c:f>
              <c:numCache>
                <c:formatCode>General</c:formatCode>
                <c:ptCount val="8"/>
                <c:pt idx="0">
                  <c:v>4480019.924999997</c:v>
                </c:pt>
                <c:pt idx="1">
                  <c:v>4479938.5275000036</c:v>
                </c:pt>
                <c:pt idx="2">
                  <c:v>4479857.1305000037</c:v>
                </c:pt>
                <c:pt idx="3">
                  <c:v>4479775.7340999991</c:v>
                </c:pt>
                <c:pt idx="4">
                  <c:v>4479694.3381000012</c:v>
                </c:pt>
                <c:pt idx="5">
                  <c:v>4479612.9425999969</c:v>
                </c:pt>
                <c:pt idx="6">
                  <c:v>4479531.5477000028</c:v>
                </c:pt>
                <c:pt idx="7">
                  <c:v>4479450.1533000022</c:v>
                </c:pt>
              </c:numCache>
            </c:numRef>
          </c:xVal>
          <c:yVal>
            <c:numRef>
              <c:f>Mess!$I$57:$I$64</c:f>
              <c:numCache>
                <c:formatCode>General</c:formatCode>
                <c:ptCount val="8"/>
                <c:pt idx="0">
                  <c:v>1844.597412109375</c:v>
                </c:pt>
                <c:pt idx="1">
                  <c:v>1844.48388671875</c:v>
                </c:pt>
                <c:pt idx="2">
                  <c:v>1845.128173828125</c:v>
                </c:pt>
                <c:pt idx="3">
                  <c:v>1842.1197509765625</c:v>
                </c:pt>
                <c:pt idx="4">
                  <c:v>1842.089599609375</c:v>
                </c:pt>
                <c:pt idx="5">
                  <c:v>1841.6341552734375</c:v>
                </c:pt>
                <c:pt idx="6">
                  <c:v>1839.9581298828125</c:v>
                </c:pt>
                <c:pt idx="7">
                  <c:v>1836.525634765625</c:v>
                </c:pt>
              </c:numCache>
            </c:numRef>
          </c:yVal>
          <c:smooth val="0"/>
        </c:ser>
        <c:ser>
          <c:idx val="12"/>
          <c:order val="5"/>
          <c:tx>
            <c:v>T15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4.7637564119537103E-2"/>
                  <c:y val="-2.177965128096361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0.024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Mess!$K$137:$K$165</c:f>
              <c:numCache>
                <c:formatCode>General</c:formatCode>
                <c:ptCount val="29"/>
                <c:pt idx="0">
                  <c:v>4480654.9403000027</c:v>
                </c:pt>
                <c:pt idx="1">
                  <c:v>4480573.7013000026</c:v>
                </c:pt>
                <c:pt idx="2">
                  <c:v>4480492.4628999978</c:v>
                </c:pt>
                <c:pt idx="3">
                  <c:v>4480411.2248999998</c:v>
                </c:pt>
                <c:pt idx="4">
                  <c:v>4480329.987499997</c:v>
                </c:pt>
                <c:pt idx="5">
                  <c:v>4480248.750500001</c:v>
                </c:pt>
                <c:pt idx="6">
                  <c:v>4480167.5141000003</c:v>
                </c:pt>
                <c:pt idx="7">
                  <c:v>4480086.2782000005</c:v>
                </c:pt>
                <c:pt idx="8">
                  <c:v>4480005.0428000018</c:v>
                </c:pt>
                <c:pt idx="9">
                  <c:v>4479923.8078999966</c:v>
                </c:pt>
                <c:pt idx="10">
                  <c:v>4479842.5734999999</c:v>
                </c:pt>
                <c:pt idx="11">
                  <c:v>4479761.3395999968</c:v>
                </c:pt>
                <c:pt idx="12">
                  <c:v>4479680.1062000021</c:v>
                </c:pt>
                <c:pt idx="13">
                  <c:v>4479598.873300001</c:v>
                </c:pt>
                <c:pt idx="14">
                  <c:v>4479517.6410000026</c:v>
                </c:pt>
                <c:pt idx="15">
                  <c:v>4479436.4091000035</c:v>
                </c:pt>
                <c:pt idx="16">
                  <c:v>4479355.1777999997</c:v>
                </c:pt>
                <c:pt idx="17">
                  <c:v>4479273.9469000027</c:v>
                </c:pt>
                <c:pt idx="18">
                  <c:v>4479192.7166000009</c:v>
                </c:pt>
                <c:pt idx="19">
                  <c:v>4479111.4868000001</c:v>
                </c:pt>
                <c:pt idx="20">
                  <c:v>4479030.2575000003</c:v>
                </c:pt>
                <c:pt idx="21">
                  <c:v>4478949.0287000015</c:v>
                </c:pt>
                <c:pt idx="22">
                  <c:v>4478867.8003999963</c:v>
                </c:pt>
                <c:pt idx="23">
                  <c:v>4478786.5725999996</c:v>
                </c:pt>
                <c:pt idx="24">
                  <c:v>4478705.3452999964</c:v>
                </c:pt>
                <c:pt idx="25">
                  <c:v>4478624.1185000017</c:v>
                </c:pt>
                <c:pt idx="26">
                  <c:v>4478542.8923000023</c:v>
                </c:pt>
                <c:pt idx="27">
                  <c:v>4478461.6665000021</c:v>
                </c:pt>
                <c:pt idx="28">
                  <c:v>4478380.441200003</c:v>
                </c:pt>
              </c:numCache>
            </c:numRef>
          </c:xVal>
          <c:yVal>
            <c:numRef>
              <c:f>Mess!$I$137:$I$165</c:f>
              <c:numCache>
                <c:formatCode>General</c:formatCode>
                <c:ptCount val="29"/>
                <c:pt idx="0">
                  <c:v>1881.428466796875</c:v>
                </c:pt>
                <c:pt idx="1">
                  <c:v>1879.2596435546875</c:v>
                </c:pt>
                <c:pt idx="2">
                  <c:v>1877.076171875</c:v>
                </c:pt>
                <c:pt idx="3">
                  <c:v>1873.68896484375</c:v>
                </c:pt>
                <c:pt idx="4">
                  <c:v>1870.2464599609375</c:v>
                </c:pt>
                <c:pt idx="5">
                  <c:v>1867.14404296875</c:v>
                </c:pt>
                <c:pt idx="6">
                  <c:v>1864.671142578125</c:v>
                </c:pt>
                <c:pt idx="7">
                  <c:v>1863.3746337890625</c:v>
                </c:pt>
                <c:pt idx="8">
                  <c:v>1861.743408203125</c:v>
                </c:pt>
                <c:pt idx="9">
                  <c:v>1860.0550537109375</c:v>
                </c:pt>
                <c:pt idx="10">
                  <c:v>1858.211181640625</c:v>
                </c:pt>
                <c:pt idx="11">
                  <c:v>1856.6080322265625</c:v>
                </c:pt>
                <c:pt idx="12">
                  <c:v>1855.5887451171875</c:v>
                </c:pt>
                <c:pt idx="13">
                  <c:v>1854.7900390625</c:v>
                </c:pt>
                <c:pt idx="14">
                  <c:v>1851.776611328125</c:v>
                </c:pt>
                <c:pt idx="15">
                  <c:v>1847.7442626953125</c:v>
                </c:pt>
                <c:pt idx="16">
                  <c:v>1843.46484375</c:v>
                </c:pt>
                <c:pt idx="17">
                  <c:v>1842.2742919921875</c:v>
                </c:pt>
                <c:pt idx="18">
                  <c:v>1841.403076171875</c:v>
                </c:pt>
                <c:pt idx="19">
                  <c:v>1841.107421875</c:v>
                </c:pt>
                <c:pt idx="20">
                  <c:v>1839.9228515625</c:v>
                </c:pt>
                <c:pt idx="21">
                  <c:v>1838.451416015625</c:v>
                </c:pt>
                <c:pt idx="22">
                  <c:v>1836.9608154296875</c:v>
                </c:pt>
                <c:pt idx="23">
                  <c:v>1835.232177734375</c:v>
                </c:pt>
                <c:pt idx="24">
                  <c:v>1832.5382080078125</c:v>
                </c:pt>
                <c:pt idx="25">
                  <c:v>1831.01953125</c:v>
                </c:pt>
                <c:pt idx="26">
                  <c:v>1828.16748046875</c:v>
                </c:pt>
                <c:pt idx="27">
                  <c:v>1826.6771240234375</c:v>
                </c:pt>
                <c:pt idx="28">
                  <c:v>1825.127197265625</c:v>
                </c:pt>
              </c:numCache>
            </c:numRef>
          </c:yVal>
          <c:smooth val="0"/>
        </c:ser>
        <c:ser>
          <c:idx val="14"/>
          <c:order val="6"/>
          <c:tx>
            <c:v>T17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5.2178645803782134E-2"/>
                  <c:y val="5.5125180059563258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0.0528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Mess!$K$176:$K$183</c:f>
              <c:numCache>
                <c:formatCode>General</c:formatCode>
                <c:ptCount val="8"/>
                <c:pt idx="0">
                  <c:v>4482631.1415999979</c:v>
                </c:pt>
                <c:pt idx="1">
                  <c:v>4482547.7723999992</c:v>
                </c:pt>
                <c:pt idx="2">
                  <c:v>4482464.4038999975</c:v>
                </c:pt>
                <c:pt idx="3">
                  <c:v>4482381.0359999985</c:v>
                </c:pt>
                <c:pt idx="4">
                  <c:v>4482297.6686000004</c:v>
                </c:pt>
                <c:pt idx="5">
                  <c:v>4482214.3017999977</c:v>
                </c:pt>
                <c:pt idx="6">
                  <c:v>4482130.9355000034</c:v>
                </c:pt>
                <c:pt idx="7">
                  <c:v>4482047.5698999986</c:v>
                </c:pt>
              </c:numCache>
            </c:numRef>
          </c:xVal>
          <c:yVal>
            <c:numRef>
              <c:f>Mess!$I$176:$I$183</c:f>
              <c:numCache>
                <c:formatCode>General</c:formatCode>
                <c:ptCount val="8"/>
                <c:pt idx="0">
                  <c:v>1919.6339111328125</c:v>
                </c:pt>
                <c:pt idx="1">
                  <c:v>1915.8367919921875</c:v>
                </c:pt>
                <c:pt idx="2">
                  <c:v>1909.5189208984375</c:v>
                </c:pt>
                <c:pt idx="3">
                  <c:v>1900.1497802734375</c:v>
                </c:pt>
                <c:pt idx="4">
                  <c:v>1896.0843505859375</c:v>
                </c:pt>
                <c:pt idx="5">
                  <c:v>1894.4002685546875</c:v>
                </c:pt>
                <c:pt idx="6">
                  <c:v>1891.1661376953125</c:v>
                </c:pt>
                <c:pt idx="7">
                  <c:v>1891.5123291015625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157528"/>
        <c:axId val="358151648"/>
      </c:scatterChart>
      <c:valAx>
        <c:axId val="358157528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Coordinates (UTM)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8151648"/>
        <c:crosses val="autoZero"/>
        <c:crossBetween val="midCat"/>
      </c:valAx>
      <c:valAx>
        <c:axId val="358151648"/>
        <c:scaling>
          <c:orientation val="minMax"/>
          <c:min val="175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Elevation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5752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0.68921</cdr:x>
      <cdr:y>0.33926</cdr:y>
    </cdr:from>
    <cdr:to>
      <cdr:x>0.76798</cdr:x>
      <cdr:y>0.38611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67625" y="2000251"/>
          <a:ext cx="8763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0.0356</a:t>
          </a:r>
        </a:p>
      </cdr:txBody>
    </cdr:sp>
  </cdr:relSizeAnchor>
  <cdr:relSizeAnchor xmlns:cdr="http://schemas.openxmlformats.org/drawingml/2006/chartDrawing">
    <cdr:from>
      <cdr:x>0.51826</cdr:x>
      <cdr:y>0.24933</cdr:y>
    </cdr:from>
    <cdr:to>
      <cdr:x>0.59703</cdr:x>
      <cdr:y>0.29618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65800" y="1470025"/>
          <a:ext cx="8763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0.412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F7789-96A8-48AE-A504-7A0995042CC1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51F7B-69A2-41F0-983E-CA44987B7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2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51F7B-69A2-41F0-983E-CA44987B73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3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51F7B-69A2-41F0-983E-CA44987B73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7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537F-A0C4-4592-B4DC-8BECAFCD3C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0184-EEF5-4B61-A069-AE35B10D0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0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537F-A0C4-4592-B4DC-8BECAFCD3C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0184-EEF5-4B61-A069-AE35B10D0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9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537F-A0C4-4592-B4DC-8BECAFCD3C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0184-EEF5-4B61-A069-AE35B10D0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2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A35EC6-9F3F-43FD-A2FE-F081980EDE5C}" type="datetimeFigureOut">
              <a:rPr lang="en-US"/>
              <a:pPr/>
              <a:t>11/9/2016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2F9EF8-2418-4197-8E92-3720873D65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9935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5EC6-9F3F-43FD-A2FE-F081980EDE5C}" type="datetimeFigureOut">
              <a:rPr lang="en-US" smtClean="0">
                <a:solidFill>
                  <a:srgbClr val="4F271C"/>
                </a:solidFill>
              </a:rPr>
              <a:pPr/>
              <a:t>11/9/2016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EF8-2418-4197-8E92-3720873D651C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97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A35EC6-9F3F-43FD-A2FE-F081980EDE5C}" type="datetimeFigureOut">
              <a:rPr lang="en-US" smtClean="0">
                <a:solidFill>
                  <a:srgbClr val="4F271C"/>
                </a:solidFill>
              </a:rPr>
              <a:pPr/>
              <a:t>11/9/2016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422F9EF8-2418-4197-8E92-3720873D651C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5EC6-9F3F-43FD-A2FE-F081980EDE5C}" type="datetimeFigureOut">
              <a:rPr lang="en-US" smtClean="0">
                <a:solidFill>
                  <a:srgbClr val="4F271C"/>
                </a:solidFill>
              </a:rPr>
              <a:pPr/>
              <a:t>11/9/2016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EF8-2418-4197-8E92-3720873D651C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4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5EC6-9F3F-43FD-A2FE-F081980EDE5C}" type="datetimeFigureOut">
              <a:rPr lang="en-US" smtClean="0">
                <a:solidFill>
                  <a:srgbClr val="4F271C"/>
                </a:solidFill>
              </a:rPr>
              <a:pPr/>
              <a:t>11/9/2016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EF8-2418-4197-8E92-3720873D651C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59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5EC6-9F3F-43FD-A2FE-F081980EDE5C}" type="datetimeFigureOut">
              <a:rPr lang="en-US" smtClean="0">
                <a:solidFill>
                  <a:srgbClr val="4F271C"/>
                </a:solidFill>
              </a:rPr>
              <a:pPr/>
              <a:t>11/9/2016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EF8-2418-4197-8E92-3720873D651C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A35EC6-9F3F-43FD-A2FE-F081980EDE5C}" type="datetimeFigureOut">
              <a:rPr lang="en-US" smtClean="0">
                <a:solidFill>
                  <a:srgbClr val="4F271C"/>
                </a:solidFill>
              </a:rPr>
              <a:pPr/>
              <a:t>11/9/2016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EF8-2418-4197-8E92-3720873D651C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57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5EC6-9F3F-43FD-A2FE-F081980EDE5C}" type="datetimeFigureOut">
              <a:rPr lang="en-US" smtClean="0">
                <a:solidFill>
                  <a:srgbClr val="4F271C"/>
                </a:solidFill>
              </a:rPr>
              <a:pPr/>
              <a:t>11/9/2016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EF8-2418-4197-8E92-3720873D651C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6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537F-A0C4-4592-B4DC-8BECAFCD3C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0184-EEF5-4B61-A069-AE35B10D0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97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5EC6-9F3F-43FD-A2FE-F081980EDE5C}" type="datetimeFigureOut">
              <a:rPr lang="en-US" smtClean="0">
                <a:solidFill>
                  <a:srgbClr val="E7DEC9"/>
                </a:solidFill>
              </a:rPr>
              <a:pPr/>
              <a:t>11/9/2016</a:t>
            </a:fld>
            <a:endParaRPr lang="en-US">
              <a:solidFill>
                <a:srgbClr val="E7D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EF8-2418-4197-8E92-3720873D651C}" type="slidenum">
              <a:rPr lang="en-US" smtClean="0">
                <a:solidFill>
                  <a:srgbClr val="E7DEC9"/>
                </a:solidFill>
              </a:rPr>
              <a:pPr/>
              <a:t>‹#›</a:t>
            </a:fld>
            <a:endParaRPr lang="en-US">
              <a:solidFill>
                <a:srgbClr val="E7DEC9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6637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5EC6-9F3F-43FD-A2FE-F081980EDE5C}" type="datetimeFigureOut">
              <a:rPr lang="en-US" smtClean="0">
                <a:solidFill>
                  <a:srgbClr val="4F271C"/>
                </a:solidFill>
              </a:rPr>
              <a:pPr/>
              <a:t>11/9/2016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EF8-2418-4197-8E92-3720873D651C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66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7AA35EC6-9F3F-43FD-A2FE-F081980EDE5C}" type="datetimeFigureOut">
              <a:rPr lang="en-US" smtClean="0">
                <a:solidFill>
                  <a:srgbClr val="4F271C"/>
                </a:solidFill>
              </a:rPr>
              <a:pPr/>
              <a:t>11/9/2016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2F9EF8-2418-4197-8E92-3720873D651C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2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537F-A0C4-4592-B4DC-8BECAFCD3C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0184-EEF5-4B61-A069-AE35B10D0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537F-A0C4-4592-B4DC-8BECAFCD3C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0184-EEF5-4B61-A069-AE35B10D0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537F-A0C4-4592-B4DC-8BECAFCD3C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0184-EEF5-4B61-A069-AE35B10D0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1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537F-A0C4-4592-B4DC-8BECAFCD3C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0184-EEF5-4B61-A069-AE35B10D0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537F-A0C4-4592-B4DC-8BECAFCD3C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0184-EEF5-4B61-A069-AE35B10D0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5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537F-A0C4-4592-B4DC-8BECAFCD3C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0184-EEF5-4B61-A069-AE35B10D0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1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537F-A0C4-4592-B4DC-8BECAFCD3C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0184-EEF5-4B61-A069-AE35B10D0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9537F-A0C4-4592-B4DC-8BECAFCD3C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50184-EEF5-4B61-A069-AE35B10D0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2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A35EC6-9F3F-43FD-A2FE-F081980EDE5C}" type="datetimeFigureOut">
              <a:rPr lang="en-US" smtClean="0">
                <a:solidFill>
                  <a:srgbClr val="4F271C"/>
                </a:solidFill>
              </a:rPr>
              <a:pPr/>
              <a:t>11/9/2016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2F9EF8-2418-4197-8E92-3720873D651C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234324"/>
            <a:ext cx="12193057" cy="73324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29" y="548641"/>
            <a:ext cx="12192529" cy="1448971"/>
          </a:xfrm>
          <a:prstGeom prst="rect">
            <a:avLst/>
          </a:prstGeom>
          <a:solidFill>
            <a:schemeClr val="accent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01" y="320041"/>
            <a:ext cx="12192000" cy="1470025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n w="28575">
                  <a:noFill/>
                </a:ln>
                <a:solidFill>
                  <a:schemeClr val="bg1"/>
                </a:solidFill>
              </a:rPr>
              <a:t>Characterization of Fluvial terrace deposits in the grand staircase region of southern Utah</a:t>
            </a:r>
            <a:endParaRPr lang="en-US" sz="3600" dirty="0">
              <a:ln w="285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27104"/>
            <a:ext cx="4284235" cy="381000"/>
          </a:xfrm>
          <a:prstGeom prst="rect">
            <a:avLst/>
          </a:prstGeom>
          <a:solidFill>
            <a:schemeClr val="accent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01" y="5627104"/>
            <a:ext cx="4621859" cy="6096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Presented by: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Alexander Short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" y="6156655"/>
            <a:ext cx="2588455" cy="69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29" y="352425"/>
            <a:ext cx="12192529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29" y="333375"/>
            <a:ext cx="12192529" cy="590971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1925" y="184166"/>
            <a:ext cx="8955466" cy="955446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2800" b="1" cap="all" dirty="0" smtClean="0">
                <a:ln w="28575"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  <a:latin typeface="Trebuchet MS"/>
              </a:rPr>
              <a:t>Spatial Analysis of terrace deposits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943396"/>
            <a:ext cx="7596145" cy="5869749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426381"/>
              </p:ext>
            </p:extLst>
          </p:nvPr>
        </p:nvGraphicFramePr>
        <p:xfrm>
          <a:off x="4171949" y="1787193"/>
          <a:ext cx="7934325" cy="408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9884209" y="4220139"/>
            <a:ext cx="1355291" cy="26613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JW Slope =</a:t>
            </a:r>
            <a:r>
              <a:rPr lang="en-US" sz="1100" baseline="0" dirty="0"/>
              <a:t> 0.0292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847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29" y="352425"/>
            <a:ext cx="12192529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29" y="333375"/>
            <a:ext cx="12192529" cy="590971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1925" y="184166"/>
            <a:ext cx="8955466" cy="955446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2800" b="1" cap="all" dirty="0" smtClean="0">
                <a:ln w="28575"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  <a:latin typeface="Trebuchet MS"/>
              </a:rPr>
              <a:t>Spatial Analysis of terrace deposits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943396"/>
            <a:ext cx="7596145" cy="5869749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9884209" y="4220139"/>
            <a:ext cx="1355291" cy="26613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JW Slope =</a:t>
            </a:r>
            <a:r>
              <a:rPr lang="en-US" sz="1100" baseline="0" dirty="0"/>
              <a:t> 0.0292</a:t>
            </a:r>
            <a:endParaRPr lang="en-US" sz="11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530594"/>
              </p:ext>
            </p:extLst>
          </p:nvPr>
        </p:nvGraphicFramePr>
        <p:xfrm>
          <a:off x="4143375" y="1685925"/>
          <a:ext cx="7891462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45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29" y="352425"/>
            <a:ext cx="12192529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29" y="333375"/>
            <a:ext cx="12192529" cy="590971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1925" y="184166"/>
            <a:ext cx="8955466" cy="955446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2800" b="1" cap="all" dirty="0" smtClean="0">
                <a:ln w="28575"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  <a:latin typeface="Trebuchet MS"/>
              </a:rPr>
              <a:t>OSL Data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698" y="4264430"/>
            <a:ext cx="3752850" cy="2501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5" y="962226"/>
            <a:ext cx="7611025" cy="5881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44698" y="2094833"/>
            <a:ext cx="3752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Optically Stimulated Luminescence (OSL) these terraces can be dated. </a:t>
            </a:r>
          </a:p>
        </p:txBody>
      </p:sp>
    </p:spTree>
    <p:extLst>
      <p:ext uri="{BB962C8B-B14F-4D97-AF65-F5344CB8AC3E}">
        <p14:creationId xmlns:p14="http://schemas.microsoft.com/office/powerpoint/2010/main" val="37575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29" y="352425"/>
            <a:ext cx="12192529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29" y="333375"/>
            <a:ext cx="12192529" cy="590971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1925" y="184166"/>
            <a:ext cx="8955466" cy="955446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2800" b="1" cap="all" dirty="0" smtClean="0">
                <a:ln w="28575"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  <a:latin typeface="Trebuchet MS"/>
              </a:rPr>
              <a:t>OSL Data - Spatial Relationships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35" y="2308591"/>
            <a:ext cx="5720861" cy="2616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308591"/>
            <a:ext cx="5729537" cy="26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29" y="352425"/>
            <a:ext cx="12192529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29" y="333375"/>
            <a:ext cx="12192529" cy="590971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1925" y="184166"/>
            <a:ext cx="8955466" cy="955446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2800" b="1" cap="all" dirty="0" smtClean="0">
                <a:ln w="28575"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  <a:latin typeface="Trebuchet MS"/>
              </a:rPr>
              <a:t>What’s left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760" y="2015912"/>
            <a:ext cx="110299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Complete analysis for </a:t>
            </a:r>
            <a:r>
              <a:rPr lang="en-US" sz="2800" dirty="0" smtClean="0"/>
              <a:t>each of the three watersheds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Compile more robust OSL </a:t>
            </a:r>
            <a:r>
              <a:rPr lang="en-US" sz="2800" dirty="0" smtClean="0"/>
              <a:t>dataset from available data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Possibly a</a:t>
            </a:r>
            <a:r>
              <a:rPr lang="en-US" sz="2800" dirty="0" smtClean="0"/>
              <a:t>utomate steps using </a:t>
            </a:r>
            <a:r>
              <a:rPr lang="en-US" sz="2800" dirty="0" smtClean="0"/>
              <a:t>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Develop </a:t>
            </a:r>
            <a:r>
              <a:rPr lang="en-US" sz="2800" dirty="0"/>
              <a:t>p</a:t>
            </a:r>
            <a:r>
              <a:rPr lang="en-US" sz="2800" dirty="0" smtClean="0"/>
              <a:t>reliminary </a:t>
            </a:r>
            <a:r>
              <a:rPr lang="en-US" sz="2800" dirty="0" smtClean="0"/>
              <a:t>interpretations regarding erosional history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44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29" y="352425"/>
            <a:ext cx="12192529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7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4697" y="2062730"/>
            <a:ext cx="10515600" cy="2718014"/>
          </a:xfrm>
        </p:spPr>
        <p:txBody>
          <a:bodyPr/>
          <a:lstStyle/>
          <a:p>
            <a:r>
              <a:rPr lang="en-US" dirty="0" smtClean="0"/>
              <a:t>Project Overview</a:t>
            </a:r>
          </a:p>
          <a:p>
            <a:endParaRPr lang="en-US" dirty="0" smtClean="0"/>
          </a:p>
          <a:p>
            <a:r>
              <a:rPr lang="en-US" dirty="0" smtClean="0"/>
              <a:t>The GIS Component</a:t>
            </a:r>
          </a:p>
          <a:p>
            <a:endParaRPr lang="en-US" dirty="0" smtClean="0"/>
          </a:p>
          <a:p>
            <a:r>
              <a:rPr lang="en-US" dirty="0" smtClean="0"/>
              <a:t>Work to be done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-529" y="333375"/>
            <a:ext cx="12192529" cy="590971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1925" y="184166"/>
            <a:ext cx="8955466" cy="955446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2800" b="1" cap="all" dirty="0" smtClean="0">
                <a:ln w="28575"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  <a:latin typeface="Trebuchet MS"/>
              </a:rPr>
              <a:t>outline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29" y="352425"/>
            <a:ext cx="12192529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7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4222" y="1111036"/>
            <a:ext cx="10515600" cy="1051139"/>
          </a:xfrm>
        </p:spPr>
        <p:txBody>
          <a:bodyPr/>
          <a:lstStyle/>
          <a:p>
            <a:r>
              <a:rPr lang="en-US" dirty="0" smtClean="0"/>
              <a:t>Goal: To understand and develop the erosional history in the Grand Staircase during the Pleistocene.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-529" y="333375"/>
            <a:ext cx="12192529" cy="590971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1925" y="184166"/>
            <a:ext cx="8955466" cy="955446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2800" b="1" cap="all" dirty="0" smtClean="0">
                <a:ln w="28575"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  <a:latin typeface="Trebuchet MS"/>
              </a:rPr>
              <a:t>Project overview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93" y="2095588"/>
            <a:ext cx="6213829" cy="3470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18729" y="6523970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Doelling</a:t>
            </a:r>
            <a:r>
              <a:rPr lang="en-US" sz="1600" i="1" dirty="0" smtClean="0"/>
              <a:t> et al. 2000</a:t>
            </a:r>
            <a:endParaRPr lang="en-US" sz="1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4" y="2244237"/>
            <a:ext cx="5388108" cy="32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29" y="352425"/>
            <a:ext cx="12192529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7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2322" y="1454726"/>
            <a:ext cx="10515600" cy="3934022"/>
          </a:xfrm>
        </p:spPr>
        <p:txBody>
          <a:bodyPr/>
          <a:lstStyle/>
          <a:p>
            <a:r>
              <a:rPr lang="en-US" dirty="0" smtClean="0"/>
              <a:t>Field </a:t>
            </a:r>
            <a:r>
              <a:rPr lang="en-US" dirty="0"/>
              <a:t>C</a:t>
            </a:r>
            <a:r>
              <a:rPr lang="en-US" dirty="0" smtClean="0"/>
              <a:t>haracterization</a:t>
            </a:r>
          </a:p>
          <a:p>
            <a:endParaRPr lang="en-US" dirty="0" smtClean="0"/>
          </a:p>
          <a:p>
            <a:r>
              <a:rPr lang="en-US" dirty="0"/>
              <a:t>Spatial Analysis</a:t>
            </a:r>
          </a:p>
          <a:p>
            <a:endParaRPr lang="en-US" dirty="0"/>
          </a:p>
          <a:p>
            <a:r>
              <a:rPr lang="en-US" dirty="0" smtClean="0"/>
              <a:t>Depositional Ages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-529" y="333375"/>
            <a:ext cx="12192529" cy="590971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1925" y="184166"/>
            <a:ext cx="8955466" cy="955446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2800" b="1" cap="all" dirty="0" smtClean="0">
                <a:ln w="28575"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  <a:latin typeface="Trebuchet MS"/>
              </a:rPr>
              <a:t>Terrace Characterization </a:t>
            </a:r>
            <a:r>
              <a:rPr lang="en-US" sz="2800" b="1" cap="all" dirty="0" smtClean="0">
                <a:ln w="28575"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  <a:latin typeface="Trebuchet MS"/>
              </a:rPr>
              <a:t>methods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322" y="2457450"/>
            <a:ext cx="3119964" cy="151447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29" y="352425"/>
            <a:ext cx="12192529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29" y="333375"/>
            <a:ext cx="12192529" cy="590971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1925" y="184166"/>
            <a:ext cx="8955466" cy="955446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2800" b="1" cap="all" dirty="0" smtClean="0">
                <a:ln w="28575"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  <a:latin typeface="Trebuchet MS"/>
              </a:rPr>
              <a:t>Project overview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19" y="943396"/>
            <a:ext cx="7635396" cy="590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29" y="352425"/>
            <a:ext cx="12192529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29" y="333375"/>
            <a:ext cx="12192529" cy="590971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1925" y="184166"/>
            <a:ext cx="8955466" cy="955446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2800" b="1" cap="all" dirty="0" smtClean="0">
                <a:ln w="28575"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  <a:latin typeface="Trebuchet MS"/>
              </a:rPr>
              <a:t>Spatial Analysis of terrace deposits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" r="4525" b="4044"/>
          <a:stretch/>
        </p:blipFill>
        <p:spPr>
          <a:xfrm>
            <a:off x="2182381" y="1019175"/>
            <a:ext cx="6935010" cy="573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29" y="352425"/>
            <a:ext cx="12192529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29" y="333375"/>
            <a:ext cx="12192529" cy="590971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1925" y="184166"/>
            <a:ext cx="8955466" cy="955446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2800" b="1" cap="all" dirty="0" smtClean="0">
                <a:ln w="28575"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  <a:latin typeface="Trebuchet MS"/>
              </a:rPr>
              <a:t>Spatial Analysis of terrace deposits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16" y="1019175"/>
            <a:ext cx="7485875" cy="57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29" y="352425"/>
            <a:ext cx="12192529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29" y="333375"/>
            <a:ext cx="12192529" cy="590971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1925" y="184166"/>
            <a:ext cx="8955466" cy="955446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2800" b="1" cap="all" dirty="0" smtClean="0">
                <a:ln w="28575"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  <a:latin typeface="Trebuchet MS"/>
              </a:rPr>
              <a:t>Spatial Analysis of terrace deposits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943396"/>
            <a:ext cx="7596146" cy="58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29" y="352425"/>
            <a:ext cx="12192529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29" y="333375"/>
            <a:ext cx="12192529" cy="590971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1925" y="184166"/>
            <a:ext cx="8955466" cy="955446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2800" b="1" cap="all" dirty="0" smtClean="0">
                <a:ln w="28575"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  <a:latin typeface="Trebuchet MS"/>
              </a:rPr>
              <a:t>Spatial Analysis of terrace deposits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8100000" algn="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943396"/>
            <a:ext cx="7596145" cy="5869749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337776"/>
              </p:ext>
            </p:extLst>
          </p:nvPr>
        </p:nvGraphicFramePr>
        <p:xfrm>
          <a:off x="4393917" y="1791852"/>
          <a:ext cx="7568438" cy="492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43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ulent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198</Words>
  <Application>Microsoft Office PowerPoint</Application>
  <PresentationFormat>Widescreen</PresentationFormat>
  <Paragraphs>50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Trebuchet MS</vt:lpstr>
      <vt:lpstr>Wingdings</vt:lpstr>
      <vt:lpstr>Wingdings 2</vt:lpstr>
      <vt:lpstr>Office Theme</vt:lpstr>
      <vt:lpstr>Opulent</vt:lpstr>
      <vt:lpstr>Characterization of Fluvial terrace deposits in the grand staircase region of southern Utah</vt:lpstr>
      <vt:lpstr>outline</vt:lpstr>
      <vt:lpstr>Project overview</vt:lpstr>
      <vt:lpstr>Terrace Characterization methods</vt:lpstr>
      <vt:lpstr>Project overview</vt:lpstr>
      <vt:lpstr>Spatial Analysis of terrace deposits</vt:lpstr>
      <vt:lpstr>Spatial Analysis of terrace deposits</vt:lpstr>
      <vt:lpstr>Spatial Analysis of terrace deposits</vt:lpstr>
      <vt:lpstr>Spatial Analysis of terrace deposits</vt:lpstr>
      <vt:lpstr>Spatial Analysis of terrace deposits</vt:lpstr>
      <vt:lpstr>Spatial Analysis of terrace deposits</vt:lpstr>
      <vt:lpstr>OSL Data</vt:lpstr>
      <vt:lpstr>OSL Data - Spatial Relationships</vt:lpstr>
      <vt:lpstr>What’s left</vt:lpstr>
    </vt:vector>
  </TitlesOfParts>
  <Company>Utah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12: Deep Marine Sediments and Sedimentary Systems</dc:title>
  <dc:creator>Alexander Short</dc:creator>
  <cp:lastModifiedBy>Alex Short</cp:lastModifiedBy>
  <cp:revision>95</cp:revision>
  <dcterms:created xsi:type="dcterms:W3CDTF">2016-11-05T20:12:22Z</dcterms:created>
  <dcterms:modified xsi:type="dcterms:W3CDTF">2016-11-10T05:04:18Z</dcterms:modified>
</cp:coreProperties>
</file>