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73" r:id="rId6"/>
    <p:sldId id="276" r:id="rId7"/>
    <p:sldId id="259" r:id="rId8"/>
    <p:sldId id="260" r:id="rId9"/>
    <p:sldId id="261" r:id="rId10"/>
    <p:sldId id="274" r:id="rId11"/>
    <p:sldId id="275" r:id="rId12"/>
    <p:sldId id="262" r:id="rId13"/>
    <p:sldId id="263" r:id="rId14"/>
    <p:sldId id="264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0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4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3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4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0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883FB-BFE8-43CB-81E0-EEEEC1C6983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5E96-6AA8-430C-8039-1A5B594F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Characterization of </a:t>
            </a:r>
            <a:r>
              <a:rPr lang="en-US" b="1" dirty="0" err="1"/>
              <a:t>Dunefields</a:t>
            </a:r>
            <a:r>
              <a:rPr lang="en-US" b="1" dirty="0"/>
              <a:t> in Southern &amp; Central Utah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776" y="4221970"/>
            <a:ext cx="9144000" cy="1655762"/>
          </a:xfrm>
        </p:spPr>
        <p:txBody>
          <a:bodyPr/>
          <a:lstStyle/>
          <a:p>
            <a:r>
              <a:rPr lang="en-US" dirty="0"/>
              <a:t>Harriet Cornachione</a:t>
            </a:r>
          </a:p>
          <a:p>
            <a:r>
              <a:rPr lang="en-US" dirty="0"/>
              <a:t>CEE 6440</a:t>
            </a:r>
          </a:p>
          <a:p>
            <a:r>
              <a:rPr lang="en-US" dirty="0"/>
              <a:t>November 8, 2016</a:t>
            </a:r>
          </a:p>
        </p:txBody>
      </p:sp>
    </p:spTree>
    <p:extLst>
      <p:ext uri="{BB962C8B-B14F-4D97-AF65-F5344CB8AC3E}">
        <p14:creationId xmlns:p14="http://schemas.microsoft.com/office/powerpoint/2010/main" val="47463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65" y="611591"/>
            <a:ext cx="3932237" cy="751668"/>
          </a:xfrm>
        </p:spPr>
        <p:txBody>
          <a:bodyPr/>
          <a:lstStyle/>
          <a:p>
            <a:r>
              <a:rPr lang="en-US" b="1" dirty="0"/>
              <a:t>Coral Pink Sand Dunes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42" y="280698"/>
            <a:ext cx="4840940" cy="63568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What is the dune morphology?</a:t>
            </a:r>
          </a:p>
          <a:p>
            <a:pPr lvl="0"/>
            <a:endParaRPr lang="en-US" sz="28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What is the nature of the dune activity?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0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05394"/>
          </a:xfrm>
        </p:spPr>
        <p:txBody>
          <a:bodyPr/>
          <a:lstStyle/>
          <a:p>
            <a:r>
              <a:rPr lang="en-US" b="1" dirty="0"/>
              <a:t>Coral Pink Sand Dunes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19" y="169083"/>
            <a:ext cx="4634528" cy="63661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1011"/>
            <a:ext cx="3932237" cy="21357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soils and </a:t>
            </a:r>
            <a:r>
              <a:rPr lang="en-US" sz="2800" dirty="0" err="1"/>
              <a:t>landcover</a:t>
            </a:r>
            <a:r>
              <a:rPr lang="en-US" sz="28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Soils not mapped here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24" y="3696789"/>
            <a:ext cx="3367963" cy="25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3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558" y="480447"/>
            <a:ext cx="3932237" cy="596685"/>
          </a:xfrm>
        </p:spPr>
        <p:txBody>
          <a:bodyPr/>
          <a:lstStyle/>
          <a:p>
            <a:r>
              <a:rPr lang="en-US" b="1" dirty="0"/>
              <a:t>Coral Pink Sand Dunes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95" y="236452"/>
            <a:ext cx="4959458" cy="63855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558" y="1638946"/>
            <a:ext cx="4383140" cy="381158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stream proximity?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groundwater conditions?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8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560" y="1455184"/>
            <a:ext cx="7726900" cy="459302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343400" cy="27160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rainfall history?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wind conditions?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7314" y="671485"/>
            <a:ext cx="3932237" cy="596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Coral Pink Sand Dunes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2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4830" y="3323845"/>
            <a:ext cx="3932237" cy="759417"/>
          </a:xfrm>
        </p:spPr>
        <p:txBody>
          <a:bodyPr>
            <a:normAutofit/>
          </a:bodyPr>
          <a:lstStyle/>
          <a:p>
            <a:r>
              <a:rPr lang="en-US" b="1" dirty="0"/>
              <a:t>Remaining tasks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9606" y="4205610"/>
            <a:ext cx="4964879" cy="25179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 sand rose diagrams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Evaluate elevation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Complete San Rafael Dunes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Finish report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3476" y="0"/>
            <a:ext cx="3932237" cy="7594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Findings to date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71" y="1569503"/>
            <a:ext cx="5834378" cy="207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52" y="1557864"/>
            <a:ext cx="5834378" cy="20789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476" y="1185636"/>
            <a:ext cx="60874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Escalante Desert dunes: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Playa sediment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Fluvial dominated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Sand sheet, high wind regime</a:t>
            </a:r>
          </a:p>
          <a:p>
            <a:pPr lvl="1"/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Coral Pink Sand dunes: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Weathered bedrock, adjacent ranges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Aeolian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Tectonic controlled morphology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06" y="252129"/>
            <a:ext cx="4222679" cy="31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839" y="276266"/>
            <a:ext cx="7202321" cy="1549359"/>
          </a:xfrm>
        </p:spPr>
        <p:txBody>
          <a:bodyPr>
            <a:normAutofit/>
          </a:bodyPr>
          <a:lstStyle/>
          <a:p>
            <a:r>
              <a:rPr lang="en-US" dirty="0"/>
              <a:t>Thank You!    Any 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7" y="1685745"/>
            <a:ext cx="6159246" cy="461943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981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3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527" y="271220"/>
            <a:ext cx="4917832" cy="697424"/>
          </a:xfrm>
        </p:spPr>
        <p:txBody>
          <a:bodyPr/>
          <a:lstStyle/>
          <a:p>
            <a:r>
              <a:rPr lang="en-US" b="1" dirty="0"/>
              <a:t>Why Study Sand Dunes?</a:t>
            </a:r>
          </a:p>
        </p:txBody>
      </p:sp>
      <p:pic>
        <p:nvPicPr>
          <p:cNvPr id="5" name="Content Placeholder 4" descr="Sand Dunes, Namibia | Magnificent sand dunes near Sousevlei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18" y="472699"/>
            <a:ext cx="3337654" cy="233635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954" y="1573078"/>
            <a:ext cx="4338072" cy="265795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Window to past climate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Formed in many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99% associated with arid / desert climatic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Age dating (OSL, Radiocarbon)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Proxy for paleoclimate (pollen, tree rings)</a:t>
            </a:r>
          </a:p>
        </p:txBody>
      </p:sp>
      <p:pic>
        <p:nvPicPr>
          <p:cNvPr id="6" name="Picture 5" descr="Western Australia | 4WD Sand dunes around Lancelin | By: bradt.c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27" y="3037668"/>
            <a:ext cx="3585708" cy="2386737"/>
          </a:xfrm>
          <a:prstGeom prst="rect">
            <a:avLst/>
          </a:prstGeom>
        </p:spPr>
      </p:pic>
      <p:pic>
        <p:nvPicPr>
          <p:cNvPr id="7" name="Picture 6" descr="Isolated barchan dunes on the surface of Mars . Dominant win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8" y="4874861"/>
            <a:ext cx="2794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6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313" y="248165"/>
            <a:ext cx="6033710" cy="712922"/>
          </a:xfrm>
        </p:spPr>
        <p:txBody>
          <a:bodyPr/>
          <a:lstStyle/>
          <a:p>
            <a:r>
              <a:rPr lang="en-US" b="1" dirty="0"/>
              <a:t>Dune Formation &amp;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320" y="1160633"/>
            <a:ext cx="5489280" cy="4873625"/>
          </a:xfrm>
        </p:spPr>
        <p:txBody>
          <a:bodyPr/>
          <a:lstStyle/>
          <a:p>
            <a:r>
              <a:rPr lang="en-US" dirty="0"/>
              <a:t>Morphologies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747351" cy="2351868"/>
          </a:xfrm>
        </p:spPr>
        <p:txBody>
          <a:bodyPr/>
          <a:lstStyle/>
          <a:p>
            <a:r>
              <a:rPr lang="en-US" sz="2800" dirty="0"/>
              <a:t>Conditions: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Sediment source (fine sand)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Wind (strength, gusts)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Precipitation </a:t>
            </a:r>
          </a:p>
          <a:p>
            <a:endParaRPr lang="en-US" dirty="0"/>
          </a:p>
        </p:txBody>
      </p:sp>
      <p:pic>
        <p:nvPicPr>
          <p:cNvPr id="9" name="Picture 8" descr="Diagram showing barchan dune formation, with the wind blowing from th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11" y="1726685"/>
            <a:ext cx="2095500" cy="1676400"/>
          </a:xfrm>
          <a:prstGeom prst="rect">
            <a:avLst/>
          </a:prstGeom>
        </p:spPr>
      </p:pic>
      <p:pic>
        <p:nvPicPr>
          <p:cNvPr id="11" name="Picture 10" descr="Aeolian Processes - Processes #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48" y="1629600"/>
            <a:ext cx="3073264" cy="2527404"/>
          </a:xfrm>
          <a:prstGeom prst="rect">
            <a:avLst/>
          </a:prstGeom>
        </p:spPr>
      </p:pic>
      <p:pic>
        <p:nvPicPr>
          <p:cNvPr id="17" name="Picture 16" descr="Mesquite Flat Dunes at Sunrise, Death Valley National Park… | Flick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06" y="4134002"/>
            <a:ext cx="2853236" cy="1900256"/>
          </a:xfrm>
          <a:prstGeom prst="rect">
            <a:avLst/>
          </a:prstGeom>
        </p:spPr>
      </p:pic>
      <p:pic>
        <p:nvPicPr>
          <p:cNvPr id="22" name="Picture 21" descr="Tiedosto:Star-dune.jpg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48" y="4409269"/>
            <a:ext cx="3275094" cy="2483796"/>
          </a:xfrm>
          <a:prstGeom prst="rect">
            <a:avLst/>
          </a:prstGeom>
        </p:spPr>
      </p:pic>
      <p:pic>
        <p:nvPicPr>
          <p:cNvPr id="23" name="Picture 22" descr="File:Sand Dunes.jpg - Wikipedia, the free encyclopedi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65" y="4409269"/>
            <a:ext cx="2984285" cy="22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17" y="255722"/>
            <a:ext cx="4669859" cy="658678"/>
          </a:xfrm>
        </p:spPr>
        <p:txBody>
          <a:bodyPr>
            <a:normAutofit/>
          </a:bodyPr>
          <a:lstStyle/>
          <a:p>
            <a:r>
              <a:rPr lang="en-US" b="1" dirty="0"/>
              <a:t>Escalante Desert Dunes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080" y="1995406"/>
            <a:ext cx="2972796" cy="14064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geologic setting?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61" y="98135"/>
            <a:ext cx="5040720" cy="6850084"/>
          </a:xfrm>
        </p:spPr>
      </p:pic>
    </p:spTree>
    <p:extLst>
      <p:ext uri="{BB962C8B-B14F-4D97-AF65-F5344CB8AC3E}">
        <p14:creationId xmlns:p14="http://schemas.microsoft.com/office/powerpoint/2010/main" val="252068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06" y="480448"/>
            <a:ext cx="4343400" cy="674176"/>
          </a:xfrm>
        </p:spPr>
        <p:txBody>
          <a:bodyPr/>
          <a:lstStyle/>
          <a:p>
            <a:r>
              <a:rPr lang="en-US" b="1" dirty="0"/>
              <a:t>Escalante Desert Dunes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09" y="-278018"/>
            <a:ext cx="4855460" cy="69938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dune morphology?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nature of the dune activity?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6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457201"/>
            <a:ext cx="4445454" cy="796834"/>
          </a:xfrm>
        </p:spPr>
        <p:txBody>
          <a:bodyPr/>
          <a:lstStyle/>
          <a:p>
            <a:r>
              <a:rPr lang="en-US" b="1" dirty="0"/>
              <a:t>Escalante Desert Dunes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23" y="310287"/>
            <a:ext cx="4613371" cy="63002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572" y="1770018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soils and </a:t>
            </a:r>
            <a:r>
              <a:rPr lang="en-US" sz="2800" dirty="0" err="1"/>
              <a:t>landcover</a:t>
            </a:r>
            <a:r>
              <a:rPr lang="en-US" sz="28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127059" cy="705173"/>
          </a:xfrm>
        </p:spPr>
        <p:txBody>
          <a:bodyPr/>
          <a:lstStyle/>
          <a:p>
            <a:r>
              <a:rPr lang="en-US" b="1" dirty="0"/>
              <a:t>Escalante Desert Dunes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69" y="138528"/>
            <a:ext cx="4734733" cy="67194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2588" y="1605917"/>
            <a:ext cx="4499378" cy="3811588"/>
          </a:xfrm>
        </p:spPr>
        <p:txBody>
          <a:bodyPr/>
          <a:lstStyle/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stream proximity?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groundwater conditions?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9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18" y="294468"/>
            <a:ext cx="6056958" cy="759417"/>
          </a:xfrm>
        </p:spPr>
        <p:txBody>
          <a:bodyPr>
            <a:normAutofit/>
          </a:bodyPr>
          <a:lstStyle/>
          <a:p>
            <a:r>
              <a:rPr lang="en-US" b="1" dirty="0"/>
              <a:t>Escalante Desert Dunes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864" y="1879169"/>
            <a:ext cx="2872056" cy="328951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is the rainfall history?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are the wind conditions</a:t>
            </a:r>
            <a:r>
              <a:rPr lang="en-US" sz="2800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09" y="1495586"/>
            <a:ext cx="8319670" cy="44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4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751668"/>
          </a:xfrm>
        </p:spPr>
        <p:txBody>
          <a:bodyPr>
            <a:noAutofit/>
          </a:bodyPr>
          <a:lstStyle/>
          <a:p>
            <a:r>
              <a:rPr lang="en-US" b="1" dirty="0"/>
              <a:t>Coral Pink Sand Dunes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89" y="147234"/>
            <a:ext cx="4857497" cy="64950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29148"/>
            <a:ext cx="3932237" cy="130999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geologic setting?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2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274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Characterization of Dunefields in Southern &amp; Central Utah</vt:lpstr>
      <vt:lpstr>Why Study Sand Dunes?</vt:lpstr>
      <vt:lpstr>Dune Formation &amp; Morphology</vt:lpstr>
      <vt:lpstr>Escalante Desert Dunes</vt:lpstr>
      <vt:lpstr>Escalante Desert Dunes</vt:lpstr>
      <vt:lpstr>Escalante Desert Dunes</vt:lpstr>
      <vt:lpstr>Escalante Desert Dunes</vt:lpstr>
      <vt:lpstr>Escalante Desert Dunes</vt:lpstr>
      <vt:lpstr>Coral Pink Sand Dunes</vt:lpstr>
      <vt:lpstr>Coral Pink Sand Dunes</vt:lpstr>
      <vt:lpstr>Coral Pink Sand Dunes</vt:lpstr>
      <vt:lpstr>Coral Pink Sand Dunes</vt:lpstr>
      <vt:lpstr>PowerPoint Presentation</vt:lpstr>
      <vt:lpstr>Remaining tasks</vt:lpstr>
      <vt:lpstr>Thank You!  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Dunefields in Southern &amp; Central Utah</dc:title>
  <dc:creator>Harriet Cornachione</dc:creator>
  <cp:lastModifiedBy>hscornach</cp:lastModifiedBy>
  <cp:revision>23</cp:revision>
  <dcterms:created xsi:type="dcterms:W3CDTF">2016-11-07T13:34:00Z</dcterms:created>
  <dcterms:modified xsi:type="dcterms:W3CDTF">2016-11-08T15:30:57Z</dcterms:modified>
</cp:coreProperties>
</file>