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9" r:id="rId1"/>
  </p:sldMasterIdLst>
  <p:sldIdLst>
    <p:sldId id="256" r:id="rId2"/>
    <p:sldId id="257" r:id="rId3"/>
    <p:sldId id="270" r:id="rId4"/>
    <p:sldId id="271" r:id="rId5"/>
    <p:sldId id="258" r:id="rId6"/>
    <p:sldId id="259" r:id="rId7"/>
    <p:sldId id="273" r:id="rId8"/>
    <p:sldId id="274" r:id="rId9"/>
    <p:sldId id="275" r:id="rId10"/>
    <p:sldId id="262" r:id="rId11"/>
    <p:sldId id="264" r:id="rId12"/>
    <p:sldId id="265" r:id="rId13"/>
    <p:sldId id="266" r:id="rId14"/>
    <p:sldId id="267" r:id="rId15"/>
    <p:sldId id="268" r:id="rId16"/>
    <p:sldId id="272" r:id="rId17"/>
    <p:sldId id="269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A2C7F9-4533-403F-BF04-1BB4EA166BD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548CE2-E397-4DA0-BED5-FB93371DA382}">
      <dgm:prSet phldrT="[Text]"/>
      <dgm:spPr/>
      <dgm:t>
        <a:bodyPr/>
        <a:lstStyle/>
        <a:p>
          <a:r>
            <a:rPr lang="en-US" dirty="0"/>
            <a:t>DEM</a:t>
          </a:r>
        </a:p>
      </dgm:t>
    </dgm:pt>
    <dgm:pt modelId="{7DD83AB3-CD9B-40F4-963B-88574CAB0F02}" type="parTrans" cxnId="{7F31F810-6F1E-49DD-BE75-E1362BA75851}">
      <dgm:prSet/>
      <dgm:spPr/>
      <dgm:t>
        <a:bodyPr/>
        <a:lstStyle/>
        <a:p>
          <a:endParaRPr lang="en-US"/>
        </a:p>
      </dgm:t>
    </dgm:pt>
    <dgm:pt modelId="{013E7588-AD8B-455B-8309-CF62ED891141}" type="sibTrans" cxnId="{7F31F810-6F1E-49DD-BE75-E1362BA75851}">
      <dgm:prSet/>
      <dgm:spPr/>
      <dgm:t>
        <a:bodyPr/>
        <a:lstStyle/>
        <a:p>
          <a:endParaRPr lang="en-US"/>
        </a:p>
      </dgm:t>
    </dgm:pt>
    <dgm:pt modelId="{029DA486-2F97-455A-BADB-453EF084C1B6}">
      <dgm:prSet phldrT="[Text]"/>
      <dgm:spPr/>
      <dgm:t>
        <a:bodyPr/>
        <a:lstStyle/>
        <a:p>
          <a:r>
            <a:rPr lang="en-US" dirty="0"/>
            <a:t>Fill</a:t>
          </a:r>
        </a:p>
      </dgm:t>
    </dgm:pt>
    <dgm:pt modelId="{025148E1-E7C2-4CAC-9F19-A62F527062B1}" type="parTrans" cxnId="{EBA7F147-2416-4F03-9131-B97F9508C4EE}">
      <dgm:prSet/>
      <dgm:spPr/>
      <dgm:t>
        <a:bodyPr/>
        <a:lstStyle/>
        <a:p>
          <a:endParaRPr lang="en-US"/>
        </a:p>
      </dgm:t>
    </dgm:pt>
    <dgm:pt modelId="{A4AAC6E7-4B5E-496F-B37E-CB62E4E76E5E}" type="sibTrans" cxnId="{EBA7F147-2416-4F03-9131-B97F9508C4EE}">
      <dgm:prSet/>
      <dgm:spPr/>
      <dgm:t>
        <a:bodyPr/>
        <a:lstStyle/>
        <a:p>
          <a:endParaRPr lang="en-US"/>
        </a:p>
      </dgm:t>
    </dgm:pt>
    <dgm:pt modelId="{2A481A44-C6C2-4206-88CA-BF5D25DC4843}">
      <dgm:prSet phldrT="[Text]"/>
      <dgm:spPr/>
      <dgm:t>
        <a:bodyPr/>
        <a:lstStyle/>
        <a:p>
          <a:r>
            <a:rPr lang="en-US" dirty="0"/>
            <a:t>Hydrologic Slope</a:t>
          </a:r>
        </a:p>
      </dgm:t>
    </dgm:pt>
    <dgm:pt modelId="{527E2B37-937B-4C87-A813-6F05CB1C5C2E}" type="parTrans" cxnId="{BA27FB7B-D7CB-4BC4-A749-9D605F38ECEC}">
      <dgm:prSet/>
      <dgm:spPr/>
      <dgm:t>
        <a:bodyPr/>
        <a:lstStyle/>
        <a:p>
          <a:endParaRPr lang="en-US"/>
        </a:p>
      </dgm:t>
    </dgm:pt>
    <dgm:pt modelId="{38E6AF2A-CD31-4500-AF8B-2F657A17B1BC}" type="sibTrans" cxnId="{BA27FB7B-D7CB-4BC4-A749-9D605F38ECEC}">
      <dgm:prSet/>
      <dgm:spPr/>
      <dgm:t>
        <a:bodyPr/>
        <a:lstStyle/>
        <a:p>
          <a:endParaRPr lang="en-US"/>
        </a:p>
      </dgm:t>
    </dgm:pt>
    <dgm:pt modelId="{20D2DA15-F2E1-41C6-8826-0433D18152FB}">
      <dgm:prSet phldrT="[Text]"/>
      <dgm:spPr/>
      <dgm:t>
        <a:bodyPr/>
        <a:lstStyle/>
        <a:p>
          <a:r>
            <a:rPr lang="en-US" dirty="0"/>
            <a:t>Topographic Slope </a:t>
          </a:r>
        </a:p>
      </dgm:t>
    </dgm:pt>
    <dgm:pt modelId="{642C60BF-0D56-42C6-95BA-DAAEFF2C0D6C}" type="parTrans" cxnId="{108E1564-6F17-4FDD-965F-8CF2FBFA8937}">
      <dgm:prSet/>
      <dgm:spPr/>
      <dgm:t>
        <a:bodyPr/>
        <a:lstStyle/>
        <a:p>
          <a:endParaRPr lang="en-US"/>
        </a:p>
      </dgm:t>
    </dgm:pt>
    <dgm:pt modelId="{1C68C96C-DA43-42C0-AD5E-3AB7A07C720A}" type="sibTrans" cxnId="{108E1564-6F17-4FDD-965F-8CF2FBFA8937}">
      <dgm:prSet/>
      <dgm:spPr/>
      <dgm:t>
        <a:bodyPr/>
        <a:lstStyle/>
        <a:p>
          <a:endParaRPr lang="en-US"/>
        </a:p>
      </dgm:t>
    </dgm:pt>
    <dgm:pt modelId="{EA7B6195-0D90-4A45-AAEA-F69B5C406DFF}">
      <dgm:prSet phldrT="[Text]"/>
      <dgm:spPr/>
      <dgm:t>
        <a:bodyPr/>
        <a:lstStyle/>
        <a:p>
          <a:r>
            <a:rPr lang="en-US" dirty="0"/>
            <a:t>Contour</a:t>
          </a:r>
        </a:p>
      </dgm:t>
    </dgm:pt>
    <dgm:pt modelId="{61F9A64F-F213-47C1-80DF-AA48A05DDBEF}" type="parTrans" cxnId="{A574BBDA-9CE0-4C8A-A4A1-388A24247CDD}">
      <dgm:prSet/>
      <dgm:spPr/>
      <dgm:t>
        <a:bodyPr/>
        <a:lstStyle/>
        <a:p>
          <a:endParaRPr lang="en-US"/>
        </a:p>
      </dgm:t>
    </dgm:pt>
    <dgm:pt modelId="{C0316CAD-F5CC-434F-8B95-D5BA2C245F6E}" type="sibTrans" cxnId="{A574BBDA-9CE0-4C8A-A4A1-388A24247CDD}">
      <dgm:prSet/>
      <dgm:spPr/>
      <dgm:t>
        <a:bodyPr/>
        <a:lstStyle/>
        <a:p>
          <a:endParaRPr lang="en-US"/>
        </a:p>
      </dgm:t>
    </dgm:pt>
    <dgm:pt modelId="{EE23C91D-8C48-4892-A27A-DC441D490B5E}">
      <dgm:prSet/>
      <dgm:spPr/>
      <dgm:t>
        <a:bodyPr/>
        <a:lstStyle/>
        <a:p>
          <a:r>
            <a:rPr lang="en-US" dirty="0"/>
            <a:t>Flow Direction</a:t>
          </a:r>
        </a:p>
      </dgm:t>
    </dgm:pt>
    <dgm:pt modelId="{76DB1986-8EE0-42E6-8D0C-EDDF29C82ADC}" type="parTrans" cxnId="{F1D26FC3-557B-4EAB-AF2B-7E1FDB9762B1}">
      <dgm:prSet/>
      <dgm:spPr/>
      <dgm:t>
        <a:bodyPr/>
        <a:lstStyle/>
        <a:p>
          <a:endParaRPr lang="en-US"/>
        </a:p>
      </dgm:t>
    </dgm:pt>
    <dgm:pt modelId="{89EB0B7E-37C0-4D04-8110-06247CB1F4C6}" type="sibTrans" cxnId="{F1D26FC3-557B-4EAB-AF2B-7E1FDB9762B1}">
      <dgm:prSet/>
      <dgm:spPr/>
      <dgm:t>
        <a:bodyPr/>
        <a:lstStyle/>
        <a:p>
          <a:endParaRPr lang="en-US"/>
        </a:p>
      </dgm:t>
    </dgm:pt>
    <dgm:pt modelId="{7E72F9F3-F0A7-472F-B539-1EAE42E1E235}">
      <dgm:prSet/>
      <dgm:spPr/>
      <dgm:t>
        <a:bodyPr/>
        <a:lstStyle/>
        <a:p>
          <a:r>
            <a:rPr lang="en-US" dirty="0"/>
            <a:t>Flow    Accumulation</a:t>
          </a:r>
        </a:p>
      </dgm:t>
    </dgm:pt>
    <dgm:pt modelId="{8E9BEC86-F7BB-46EF-AC6A-E8FF16DBDA2D}" type="parTrans" cxnId="{75554F20-9C7C-4870-BF19-4CDFB0E31D2D}">
      <dgm:prSet/>
      <dgm:spPr/>
      <dgm:t>
        <a:bodyPr/>
        <a:lstStyle/>
        <a:p>
          <a:endParaRPr lang="en-US"/>
        </a:p>
      </dgm:t>
    </dgm:pt>
    <dgm:pt modelId="{B876771C-C319-4451-966F-681394C291CB}" type="sibTrans" cxnId="{75554F20-9C7C-4870-BF19-4CDFB0E31D2D}">
      <dgm:prSet/>
      <dgm:spPr/>
      <dgm:t>
        <a:bodyPr/>
        <a:lstStyle/>
        <a:p>
          <a:endParaRPr lang="en-US"/>
        </a:p>
      </dgm:t>
    </dgm:pt>
    <dgm:pt modelId="{4F26D839-1651-4AA9-8475-CF5B5B3B50F7}" type="pres">
      <dgm:prSet presAssocID="{D9A2C7F9-4533-403F-BF04-1BB4EA166BD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A66ADD6-43AF-4EC9-82D4-94CF0DAA5E3C}" type="pres">
      <dgm:prSet presAssocID="{82548CE2-E397-4DA0-BED5-FB93371DA382}" presName="root1" presStyleCnt="0"/>
      <dgm:spPr/>
    </dgm:pt>
    <dgm:pt modelId="{7A1B2EA3-687A-43DF-9C0C-9AFB526600C3}" type="pres">
      <dgm:prSet presAssocID="{82548CE2-E397-4DA0-BED5-FB93371DA382}" presName="LevelOneTextNode" presStyleLbl="node0" presStyleIdx="0" presStyleCnt="1">
        <dgm:presLayoutVars>
          <dgm:chPref val="3"/>
        </dgm:presLayoutVars>
      </dgm:prSet>
      <dgm:spPr/>
    </dgm:pt>
    <dgm:pt modelId="{BB18113B-ADB4-4E5D-83DF-FE10A6D71533}" type="pres">
      <dgm:prSet presAssocID="{82548CE2-E397-4DA0-BED5-FB93371DA382}" presName="level2hierChild" presStyleCnt="0"/>
      <dgm:spPr/>
    </dgm:pt>
    <dgm:pt modelId="{D70746C7-12BB-4822-B043-F5A961DBC237}" type="pres">
      <dgm:prSet presAssocID="{025148E1-E7C2-4CAC-9F19-A62F527062B1}" presName="conn2-1" presStyleLbl="parChTrans1D2" presStyleIdx="0" presStyleCnt="2"/>
      <dgm:spPr/>
    </dgm:pt>
    <dgm:pt modelId="{28B7C188-B121-4E42-A88D-979C3F42D8D2}" type="pres">
      <dgm:prSet presAssocID="{025148E1-E7C2-4CAC-9F19-A62F527062B1}" presName="connTx" presStyleLbl="parChTrans1D2" presStyleIdx="0" presStyleCnt="2"/>
      <dgm:spPr/>
    </dgm:pt>
    <dgm:pt modelId="{E9954062-0866-4F54-911A-D8B1B47CF628}" type="pres">
      <dgm:prSet presAssocID="{029DA486-2F97-455A-BADB-453EF084C1B6}" presName="root2" presStyleCnt="0"/>
      <dgm:spPr/>
    </dgm:pt>
    <dgm:pt modelId="{9438524C-231B-4A53-9F22-5F16940CFAF6}" type="pres">
      <dgm:prSet presAssocID="{029DA486-2F97-455A-BADB-453EF084C1B6}" presName="LevelTwoTextNode" presStyleLbl="node2" presStyleIdx="0" presStyleCnt="2">
        <dgm:presLayoutVars>
          <dgm:chPref val="3"/>
        </dgm:presLayoutVars>
      </dgm:prSet>
      <dgm:spPr/>
    </dgm:pt>
    <dgm:pt modelId="{2F6EC851-DFF3-46BD-88DB-E71D40C223E1}" type="pres">
      <dgm:prSet presAssocID="{029DA486-2F97-455A-BADB-453EF084C1B6}" presName="level3hierChild" presStyleCnt="0"/>
      <dgm:spPr/>
    </dgm:pt>
    <dgm:pt modelId="{78185DFF-BE7E-4BB8-BA81-057EFE131BE9}" type="pres">
      <dgm:prSet presAssocID="{527E2B37-937B-4C87-A813-6F05CB1C5C2E}" presName="conn2-1" presStyleLbl="parChTrans1D3" presStyleIdx="0" presStyleCnt="3"/>
      <dgm:spPr/>
    </dgm:pt>
    <dgm:pt modelId="{3D9F7FEF-F544-451B-8615-7FAFED2DAA58}" type="pres">
      <dgm:prSet presAssocID="{527E2B37-937B-4C87-A813-6F05CB1C5C2E}" presName="connTx" presStyleLbl="parChTrans1D3" presStyleIdx="0" presStyleCnt="3"/>
      <dgm:spPr/>
    </dgm:pt>
    <dgm:pt modelId="{23B7CC2B-2919-41BD-A1B3-C0F77182CFD1}" type="pres">
      <dgm:prSet presAssocID="{2A481A44-C6C2-4206-88CA-BF5D25DC4843}" presName="root2" presStyleCnt="0"/>
      <dgm:spPr/>
    </dgm:pt>
    <dgm:pt modelId="{12E2DE0E-8DA6-4A3E-87B5-9846AF8AD59B}" type="pres">
      <dgm:prSet presAssocID="{2A481A44-C6C2-4206-88CA-BF5D25DC4843}" presName="LevelTwoTextNode" presStyleLbl="node3" presStyleIdx="0" presStyleCnt="3">
        <dgm:presLayoutVars>
          <dgm:chPref val="3"/>
        </dgm:presLayoutVars>
      </dgm:prSet>
      <dgm:spPr/>
    </dgm:pt>
    <dgm:pt modelId="{BF1D5773-7C59-49CE-AB77-AC70BBD7FAC7}" type="pres">
      <dgm:prSet presAssocID="{2A481A44-C6C2-4206-88CA-BF5D25DC4843}" presName="level3hierChild" presStyleCnt="0"/>
      <dgm:spPr/>
    </dgm:pt>
    <dgm:pt modelId="{266A3747-8C6C-41D7-96CB-EA993518773F}" type="pres">
      <dgm:prSet presAssocID="{76DB1986-8EE0-42E6-8D0C-EDDF29C82ADC}" presName="conn2-1" presStyleLbl="parChTrans1D3" presStyleIdx="1" presStyleCnt="3"/>
      <dgm:spPr/>
    </dgm:pt>
    <dgm:pt modelId="{6CDD9076-823F-45DF-AA8F-62520EDBA87F}" type="pres">
      <dgm:prSet presAssocID="{76DB1986-8EE0-42E6-8D0C-EDDF29C82ADC}" presName="connTx" presStyleLbl="parChTrans1D3" presStyleIdx="1" presStyleCnt="3"/>
      <dgm:spPr/>
    </dgm:pt>
    <dgm:pt modelId="{FE8DD67D-08F1-41FF-8FBA-031CA3CF95F1}" type="pres">
      <dgm:prSet presAssocID="{EE23C91D-8C48-4892-A27A-DC441D490B5E}" presName="root2" presStyleCnt="0"/>
      <dgm:spPr/>
    </dgm:pt>
    <dgm:pt modelId="{162E8F26-6043-4A3D-9FBF-C23F7A8AF7FA}" type="pres">
      <dgm:prSet presAssocID="{EE23C91D-8C48-4892-A27A-DC441D490B5E}" presName="LevelTwoTextNode" presStyleLbl="node3" presStyleIdx="1" presStyleCnt="3" custLinFactNeighborX="685" custLinFactNeighborY="-306">
        <dgm:presLayoutVars>
          <dgm:chPref val="3"/>
        </dgm:presLayoutVars>
      </dgm:prSet>
      <dgm:spPr/>
    </dgm:pt>
    <dgm:pt modelId="{4BDA5C2A-D8E0-4821-A433-8DB1E1342BAD}" type="pres">
      <dgm:prSet presAssocID="{EE23C91D-8C48-4892-A27A-DC441D490B5E}" presName="level3hierChild" presStyleCnt="0"/>
      <dgm:spPr/>
    </dgm:pt>
    <dgm:pt modelId="{288BF628-7493-4BD6-9E8F-85CD5F96B416}" type="pres">
      <dgm:prSet presAssocID="{8E9BEC86-F7BB-46EF-AC6A-E8FF16DBDA2D}" presName="conn2-1" presStyleLbl="parChTrans1D4" presStyleIdx="0" presStyleCnt="1"/>
      <dgm:spPr/>
    </dgm:pt>
    <dgm:pt modelId="{AB3FFA65-F846-4922-924F-12F3C46A3926}" type="pres">
      <dgm:prSet presAssocID="{8E9BEC86-F7BB-46EF-AC6A-E8FF16DBDA2D}" presName="connTx" presStyleLbl="parChTrans1D4" presStyleIdx="0" presStyleCnt="1"/>
      <dgm:spPr/>
    </dgm:pt>
    <dgm:pt modelId="{B9553383-CD33-4DE5-BD8C-66BBB280F5FA}" type="pres">
      <dgm:prSet presAssocID="{7E72F9F3-F0A7-472F-B539-1EAE42E1E235}" presName="root2" presStyleCnt="0"/>
      <dgm:spPr/>
    </dgm:pt>
    <dgm:pt modelId="{3A7637BA-8A31-4633-8011-36CBA2EA8B9E}" type="pres">
      <dgm:prSet presAssocID="{7E72F9F3-F0A7-472F-B539-1EAE42E1E235}" presName="LevelTwoTextNode" presStyleLbl="node4" presStyleIdx="0" presStyleCnt="1" custScaleY="180031" custLinFactNeighborY="0">
        <dgm:presLayoutVars>
          <dgm:chPref val="3"/>
        </dgm:presLayoutVars>
      </dgm:prSet>
      <dgm:spPr/>
    </dgm:pt>
    <dgm:pt modelId="{4E1C2ECA-CDB4-48F9-AE71-5A2D41A17A02}" type="pres">
      <dgm:prSet presAssocID="{7E72F9F3-F0A7-472F-B539-1EAE42E1E235}" presName="level3hierChild" presStyleCnt="0"/>
      <dgm:spPr/>
    </dgm:pt>
    <dgm:pt modelId="{2107D3F8-D62D-43CA-8D61-533FD86F9E4D}" type="pres">
      <dgm:prSet presAssocID="{642C60BF-0D56-42C6-95BA-DAAEFF2C0D6C}" presName="conn2-1" presStyleLbl="parChTrans1D3" presStyleIdx="2" presStyleCnt="3"/>
      <dgm:spPr/>
    </dgm:pt>
    <dgm:pt modelId="{953CE68D-353E-4C0E-BAB8-409A75E69E87}" type="pres">
      <dgm:prSet presAssocID="{642C60BF-0D56-42C6-95BA-DAAEFF2C0D6C}" presName="connTx" presStyleLbl="parChTrans1D3" presStyleIdx="2" presStyleCnt="3"/>
      <dgm:spPr/>
    </dgm:pt>
    <dgm:pt modelId="{1C4477CA-256C-4F84-B116-776CA618823A}" type="pres">
      <dgm:prSet presAssocID="{20D2DA15-F2E1-41C6-8826-0433D18152FB}" presName="root2" presStyleCnt="0"/>
      <dgm:spPr/>
    </dgm:pt>
    <dgm:pt modelId="{213DBCF3-2909-4694-8BEB-744FBD3CCFAA}" type="pres">
      <dgm:prSet presAssocID="{20D2DA15-F2E1-41C6-8826-0433D18152FB}" presName="LevelTwoTextNode" presStyleLbl="node3" presStyleIdx="2" presStyleCnt="3">
        <dgm:presLayoutVars>
          <dgm:chPref val="3"/>
        </dgm:presLayoutVars>
      </dgm:prSet>
      <dgm:spPr/>
    </dgm:pt>
    <dgm:pt modelId="{E75FD627-FF64-4A77-9D3E-AB7E1B3E9098}" type="pres">
      <dgm:prSet presAssocID="{20D2DA15-F2E1-41C6-8826-0433D18152FB}" presName="level3hierChild" presStyleCnt="0"/>
      <dgm:spPr/>
    </dgm:pt>
    <dgm:pt modelId="{EBF2565A-ECC7-4E1C-939E-A0F8B205A6EE}" type="pres">
      <dgm:prSet presAssocID="{61F9A64F-F213-47C1-80DF-AA48A05DDBEF}" presName="conn2-1" presStyleLbl="parChTrans1D2" presStyleIdx="1" presStyleCnt="2"/>
      <dgm:spPr/>
    </dgm:pt>
    <dgm:pt modelId="{26F6B7B9-B159-473F-BD2B-96A00F642969}" type="pres">
      <dgm:prSet presAssocID="{61F9A64F-F213-47C1-80DF-AA48A05DDBEF}" presName="connTx" presStyleLbl="parChTrans1D2" presStyleIdx="1" presStyleCnt="2"/>
      <dgm:spPr/>
    </dgm:pt>
    <dgm:pt modelId="{1E5CA1E8-3AD3-4B8B-A3A9-B93DB8093A55}" type="pres">
      <dgm:prSet presAssocID="{EA7B6195-0D90-4A45-AAEA-F69B5C406DFF}" presName="root2" presStyleCnt="0"/>
      <dgm:spPr/>
    </dgm:pt>
    <dgm:pt modelId="{9AD22131-2ADC-4784-BDBA-878614834B9F}" type="pres">
      <dgm:prSet presAssocID="{EA7B6195-0D90-4A45-AAEA-F69B5C406DFF}" presName="LevelTwoTextNode" presStyleLbl="node2" presStyleIdx="1" presStyleCnt="2">
        <dgm:presLayoutVars>
          <dgm:chPref val="3"/>
        </dgm:presLayoutVars>
      </dgm:prSet>
      <dgm:spPr/>
    </dgm:pt>
    <dgm:pt modelId="{678EC7BA-FE71-43C9-8BDF-7FB7F837BCA9}" type="pres">
      <dgm:prSet presAssocID="{EA7B6195-0D90-4A45-AAEA-F69B5C406DFF}" presName="level3hierChild" presStyleCnt="0"/>
      <dgm:spPr/>
    </dgm:pt>
  </dgm:ptLst>
  <dgm:cxnLst>
    <dgm:cxn modelId="{A574BBDA-9CE0-4C8A-A4A1-388A24247CDD}" srcId="{82548CE2-E397-4DA0-BED5-FB93371DA382}" destId="{EA7B6195-0D90-4A45-AAEA-F69B5C406DFF}" srcOrd="1" destOrd="0" parTransId="{61F9A64F-F213-47C1-80DF-AA48A05DDBEF}" sibTransId="{C0316CAD-F5CC-434F-8B95-D5BA2C245F6E}"/>
    <dgm:cxn modelId="{E0CF8F7B-8B2B-4AFC-B89D-96AF6833AC4C}" type="presOf" srcId="{642C60BF-0D56-42C6-95BA-DAAEFF2C0D6C}" destId="{2107D3F8-D62D-43CA-8D61-533FD86F9E4D}" srcOrd="0" destOrd="0" presId="urn:microsoft.com/office/officeart/2008/layout/HorizontalMultiLevelHierarchy"/>
    <dgm:cxn modelId="{4FD56872-EBF3-4BCD-9B45-942277954428}" type="presOf" srcId="{527E2B37-937B-4C87-A813-6F05CB1C5C2E}" destId="{3D9F7FEF-F544-451B-8615-7FAFED2DAA58}" srcOrd="1" destOrd="0" presId="urn:microsoft.com/office/officeart/2008/layout/HorizontalMultiLevelHierarchy"/>
    <dgm:cxn modelId="{108E1564-6F17-4FDD-965F-8CF2FBFA8937}" srcId="{029DA486-2F97-455A-BADB-453EF084C1B6}" destId="{20D2DA15-F2E1-41C6-8826-0433D18152FB}" srcOrd="2" destOrd="0" parTransId="{642C60BF-0D56-42C6-95BA-DAAEFF2C0D6C}" sibTransId="{1C68C96C-DA43-42C0-AD5E-3AB7A07C720A}"/>
    <dgm:cxn modelId="{708A97AD-E37A-4EDB-853E-A58FDE812F8F}" type="presOf" srcId="{2A481A44-C6C2-4206-88CA-BF5D25DC4843}" destId="{12E2DE0E-8DA6-4A3E-87B5-9846AF8AD59B}" srcOrd="0" destOrd="0" presId="urn:microsoft.com/office/officeart/2008/layout/HorizontalMultiLevelHierarchy"/>
    <dgm:cxn modelId="{85BE14AE-6D35-4199-A760-FD3656E5856E}" type="presOf" srcId="{8E9BEC86-F7BB-46EF-AC6A-E8FF16DBDA2D}" destId="{288BF628-7493-4BD6-9E8F-85CD5F96B416}" srcOrd="0" destOrd="0" presId="urn:microsoft.com/office/officeart/2008/layout/HorizontalMultiLevelHierarchy"/>
    <dgm:cxn modelId="{7F31F810-6F1E-49DD-BE75-E1362BA75851}" srcId="{D9A2C7F9-4533-403F-BF04-1BB4EA166BD7}" destId="{82548CE2-E397-4DA0-BED5-FB93371DA382}" srcOrd="0" destOrd="0" parTransId="{7DD83AB3-CD9B-40F4-963B-88574CAB0F02}" sibTransId="{013E7588-AD8B-455B-8309-CF62ED891141}"/>
    <dgm:cxn modelId="{8763FED3-3A58-4792-9E15-4301E26DCCF2}" type="presOf" srcId="{76DB1986-8EE0-42E6-8D0C-EDDF29C82ADC}" destId="{6CDD9076-823F-45DF-AA8F-62520EDBA87F}" srcOrd="1" destOrd="0" presId="urn:microsoft.com/office/officeart/2008/layout/HorizontalMultiLevelHierarchy"/>
    <dgm:cxn modelId="{FA6F9624-4191-4529-8BFE-99D6398A7B15}" type="presOf" srcId="{7E72F9F3-F0A7-472F-B539-1EAE42E1E235}" destId="{3A7637BA-8A31-4633-8011-36CBA2EA8B9E}" srcOrd="0" destOrd="0" presId="urn:microsoft.com/office/officeart/2008/layout/HorizontalMultiLevelHierarchy"/>
    <dgm:cxn modelId="{9195BC79-131E-4182-BD93-0DD48CB82C78}" type="presOf" srcId="{61F9A64F-F213-47C1-80DF-AA48A05DDBEF}" destId="{EBF2565A-ECC7-4E1C-939E-A0F8B205A6EE}" srcOrd="0" destOrd="0" presId="urn:microsoft.com/office/officeart/2008/layout/HorizontalMultiLevelHierarchy"/>
    <dgm:cxn modelId="{B29051C6-83BD-4662-AFCE-3B1902F88BED}" type="presOf" srcId="{82548CE2-E397-4DA0-BED5-FB93371DA382}" destId="{7A1B2EA3-687A-43DF-9C0C-9AFB526600C3}" srcOrd="0" destOrd="0" presId="urn:microsoft.com/office/officeart/2008/layout/HorizontalMultiLevelHierarchy"/>
    <dgm:cxn modelId="{BA27FB7B-D7CB-4BC4-A749-9D605F38ECEC}" srcId="{029DA486-2F97-455A-BADB-453EF084C1B6}" destId="{2A481A44-C6C2-4206-88CA-BF5D25DC4843}" srcOrd="0" destOrd="0" parTransId="{527E2B37-937B-4C87-A813-6F05CB1C5C2E}" sibTransId="{38E6AF2A-CD31-4500-AF8B-2F657A17B1BC}"/>
    <dgm:cxn modelId="{6029050C-BF78-4F37-A306-50206A9E8CFD}" type="presOf" srcId="{EE23C91D-8C48-4892-A27A-DC441D490B5E}" destId="{162E8F26-6043-4A3D-9FBF-C23F7A8AF7FA}" srcOrd="0" destOrd="0" presId="urn:microsoft.com/office/officeart/2008/layout/HorizontalMultiLevelHierarchy"/>
    <dgm:cxn modelId="{75554F20-9C7C-4870-BF19-4CDFB0E31D2D}" srcId="{EE23C91D-8C48-4892-A27A-DC441D490B5E}" destId="{7E72F9F3-F0A7-472F-B539-1EAE42E1E235}" srcOrd="0" destOrd="0" parTransId="{8E9BEC86-F7BB-46EF-AC6A-E8FF16DBDA2D}" sibTransId="{B876771C-C319-4451-966F-681394C291CB}"/>
    <dgm:cxn modelId="{1B39DD0C-7446-4875-B2F5-CA8177570E70}" type="presOf" srcId="{029DA486-2F97-455A-BADB-453EF084C1B6}" destId="{9438524C-231B-4A53-9F22-5F16940CFAF6}" srcOrd="0" destOrd="0" presId="urn:microsoft.com/office/officeart/2008/layout/HorizontalMultiLevelHierarchy"/>
    <dgm:cxn modelId="{20141662-0E56-4315-86A4-61F13C7300BB}" type="presOf" srcId="{8E9BEC86-F7BB-46EF-AC6A-E8FF16DBDA2D}" destId="{AB3FFA65-F846-4922-924F-12F3C46A3926}" srcOrd="1" destOrd="0" presId="urn:microsoft.com/office/officeart/2008/layout/HorizontalMultiLevelHierarchy"/>
    <dgm:cxn modelId="{D09D7F10-E298-426F-90E0-ACEB6341B5CB}" type="presOf" srcId="{20D2DA15-F2E1-41C6-8826-0433D18152FB}" destId="{213DBCF3-2909-4694-8BEB-744FBD3CCFAA}" srcOrd="0" destOrd="0" presId="urn:microsoft.com/office/officeart/2008/layout/HorizontalMultiLevelHierarchy"/>
    <dgm:cxn modelId="{F1D26FC3-557B-4EAB-AF2B-7E1FDB9762B1}" srcId="{029DA486-2F97-455A-BADB-453EF084C1B6}" destId="{EE23C91D-8C48-4892-A27A-DC441D490B5E}" srcOrd="1" destOrd="0" parTransId="{76DB1986-8EE0-42E6-8D0C-EDDF29C82ADC}" sibTransId="{89EB0B7E-37C0-4D04-8110-06247CB1F4C6}"/>
    <dgm:cxn modelId="{68F7BFBC-FCCC-40BB-BFB7-02C8C6F237C9}" type="presOf" srcId="{D9A2C7F9-4533-403F-BF04-1BB4EA166BD7}" destId="{4F26D839-1651-4AA9-8475-CF5B5B3B50F7}" srcOrd="0" destOrd="0" presId="urn:microsoft.com/office/officeart/2008/layout/HorizontalMultiLevelHierarchy"/>
    <dgm:cxn modelId="{33DB664B-AD6D-4CBE-9EFF-6E64718C0204}" type="presOf" srcId="{527E2B37-937B-4C87-A813-6F05CB1C5C2E}" destId="{78185DFF-BE7E-4BB8-BA81-057EFE131BE9}" srcOrd="0" destOrd="0" presId="urn:microsoft.com/office/officeart/2008/layout/HorizontalMultiLevelHierarchy"/>
    <dgm:cxn modelId="{CAE357B5-7B9A-44EC-AA58-32B8D06F97C8}" type="presOf" srcId="{61F9A64F-F213-47C1-80DF-AA48A05DDBEF}" destId="{26F6B7B9-B159-473F-BD2B-96A00F642969}" srcOrd="1" destOrd="0" presId="urn:microsoft.com/office/officeart/2008/layout/HorizontalMultiLevelHierarchy"/>
    <dgm:cxn modelId="{ED338145-379F-4886-A198-F5687E41C651}" type="presOf" srcId="{76DB1986-8EE0-42E6-8D0C-EDDF29C82ADC}" destId="{266A3747-8C6C-41D7-96CB-EA993518773F}" srcOrd="0" destOrd="0" presId="urn:microsoft.com/office/officeart/2008/layout/HorizontalMultiLevelHierarchy"/>
    <dgm:cxn modelId="{A59030D4-A959-4A05-AAF8-25E77B317878}" type="presOf" srcId="{EA7B6195-0D90-4A45-AAEA-F69B5C406DFF}" destId="{9AD22131-2ADC-4784-BDBA-878614834B9F}" srcOrd="0" destOrd="0" presId="urn:microsoft.com/office/officeart/2008/layout/HorizontalMultiLevelHierarchy"/>
    <dgm:cxn modelId="{F72E3F05-5B1F-4B1A-81CA-667A72F63B18}" type="presOf" srcId="{025148E1-E7C2-4CAC-9F19-A62F527062B1}" destId="{D70746C7-12BB-4822-B043-F5A961DBC237}" srcOrd="0" destOrd="0" presId="urn:microsoft.com/office/officeart/2008/layout/HorizontalMultiLevelHierarchy"/>
    <dgm:cxn modelId="{774C47B3-1D4C-46EA-9539-D23CF2E4E15C}" type="presOf" srcId="{025148E1-E7C2-4CAC-9F19-A62F527062B1}" destId="{28B7C188-B121-4E42-A88D-979C3F42D8D2}" srcOrd="1" destOrd="0" presId="urn:microsoft.com/office/officeart/2008/layout/HorizontalMultiLevelHierarchy"/>
    <dgm:cxn modelId="{00ABFD24-6BE9-4371-B042-2FC71E84DECD}" type="presOf" srcId="{642C60BF-0D56-42C6-95BA-DAAEFF2C0D6C}" destId="{953CE68D-353E-4C0E-BAB8-409A75E69E87}" srcOrd="1" destOrd="0" presId="urn:microsoft.com/office/officeart/2008/layout/HorizontalMultiLevelHierarchy"/>
    <dgm:cxn modelId="{EBA7F147-2416-4F03-9131-B97F9508C4EE}" srcId="{82548CE2-E397-4DA0-BED5-FB93371DA382}" destId="{029DA486-2F97-455A-BADB-453EF084C1B6}" srcOrd="0" destOrd="0" parTransId="{025148E1-E7C2-4CAC-9F19-A62F527062B1}" sibTransId="{A4AAC6E7-4B5E-496F-B37E-CB62E4E76E5E}"/>
    <dgm:cxn modelId="{32770F0E-F4E4-422E-9739-F8D6D41426B6}" type="presParOf" srcId="{4F26D839-1651-4AA9-8475-CF5B5B3B50F7}" destId="{3A66ADD6-43AF-4EC9-82D4-94CF0DAA5E3C}" srcOrd="0" destOrd="0" presId="urn:microsoft.com/office/officeart/2008/layout/HorizontalMultiLevelHierarchy"/>
    <dgm:cxn modelId="{601CC787-BD0C-4B7D-B93E-6BACF5C33A96}" type="presParOf" srcId="{3A66ADD6-43AF-4EC9-82D4-94CF0DAA5E3C}" destId="{7A1B2EA3-687A-43DF-9C0C-9AFB526600C3}" srcOrd="0" destOrd="0" presId="urn:microsoft.com/office/officeart/2008/layout/HorizontalMultiLevelHierarchy"/>
    <dgm:cxn modelId="{22813022-B0D1-4944-9919-A504CF24C738}" type="presParOf" srcId="{3A66ADD6-43AF-4EC9-82D4-94CF0DAA5E3C}" destId="{BB18113B-ADB4-4E5D-83DF-FE10A6D71533}" srcOrd="1" destOrd="0" presId="urn:microsoft.com/office/officeart/2008/layout/HorizontalMultiLevelHierarchy"/>
    <dgm:cxn modelId="{E2073D66-B938-469A-8503-A0322B56295C}" type="presParOf" srcId="{BB18113B-ADB4-4E5D-83DF-FE10A6D71533}" destId="{D70746C7-12BB-4822-B043-F5A961DBC237}" srcOrd="0" destOrd="0" presId="urn:microsoft.com/office/officeart/2008/layout/HorizontalMultiLevelHierarchy"/>
    <dgm:cxn modelId="{C483D1A1-14AB-4DFE-90A1-E586911A204C}" type="presParOf" srcId="{D70746C7-12BB-4822-B043-F5A961DBC237}" destId="{28B7C188-B121-4E42-A88D-979C3F42D8D2}" srcOrd="0" destOrd="0" presId="urn:microsoft.com/office/officeart/2008/layout/HorizontalMultiLevelHierarchy"/>
    <dgm:cxn modelId="{212D8609-4B17-4B9F-AB3C-3CF132D1E84B}" type="presParOf" srcId="{BB18113B-ADB4-4E5D-83DF-FE10A6D71533}" destId="{E9954062-0866-4F54-911A-D8B1B47CF628}" srcOrd="1" destOrd="0" presId="urn:microsoft.com/office/officeart/2008/layout/HorizontalMultiLevelHierarchy"/>
    <dgm:cxn modelId="{1093CFEE-87D1-4586-98F2-AD333A2BCB4E}" type="presParOf" srcId="{E9954062-0866-4F54-911A-D8B1B47CF628}" destId="{9438524C-231B-4A53-9F22-5F16940CFAF6}" srcOrd="0" destOrd="0" presId="urn:microsoft.com/office/officeart/2008/layout/HorizontalMultiLevelHierarchy"/>
    <dgm:cxn modelId="{71774290-5C51-4C13-A972-62B6AE25235D}" type="presParOf" srcId="{E9954062-0866-4F54-911A-D8B1B47CF628}" destId="{2F6EC851-DFF3-46BD-88DB-E71D40C223E1}" srcOrd="1" destOrd="0" presId="urn:microsoft.com/office/officeart/2008/layout/HorizontalMultiLevelHierarchy"/>
    <dgm:cxn modelId="{5D853225-B54E-4971-883C-740758841493}" type="presParOf" srcId="{2F6EC851-DFF3-46BD-88DB-E71D40C223E1}" destId="{78185DFF-BE7E-4BB8-BA81-057EFE131BE9}" srcOrd="0" destOrd="0" presId="urn:microsoft.com/office/officeart/2008/layout/HorizontalMultiLevelHierarchy"/>
    <dgm:cxn modelId="{D2DC0421-E14F-4046-BE76-0158014C02F5}" type="presParOf" srcId="{78185DFF-BE7E-4BB8-BA81-057EFE131BE9}" destId="{3D9F7FEF-F544-451B-8615-7FAFED2DAA58}" srcOrd="0" destOrd="0" presId="urn:microsoft.com/office/officeart/2008/layout/HorizontalMultiLevelHierarchy"/>
    <dgm:cxn modelId="{805ED6EF-A314-450A-BEA8-3A2BD32BF6A9}" type="presParOf" srcId="{2F6EC851-DFF3-46BD-88DB-E71D40C223E1}" destId="{23B7CC2B-2919-41BD-A1B3-C0F77182CFD1}" srcOrd="1" destOrd="0" presId="urn:microsoft.com/office/officeart/2008/layout/HorizontalMultiLevelHierarchy"/>
    <dgm:cxn modelId="{EC1CF809-D33B-4953-8523-739DC23D32E0}" type="presParOf" srcId="{23B7CC2B-2919-41BD-A1B3-C0F77182CFD1}" destId="{12E2DE0E-8DA6-4A3E-87B5-9846AF8AD59B}" srcOrd="0" destOrd="0" presId="urn:microsoft.com/office/officeart/2008/layout/HorizontalMultiLevelHierarchy"/>
    <dgm:cxn modelId="{38D3C5E1-1EDC-4989-B249-5BBBEB57517B}" type="presParOf" srcId="{23B7CC2B-2919-41BD-A1B3-C0F77182CFD1}" destId="{BF1D5773-7C59-49CE-AB77-AC70BBD7FAC7}" srcOrd="1" destOrd="0" presId="urn:microsoft.com/office/officeart/2008/layout/HorizontalMultiLevelHierarchy"/>
    <dgm:cxn modelId="{44CF8325-D9BC-41C3-B73C-3798B2CC8805}" type="presParOf" srcId="{2F6EC851-DFF3-46BD-88DB-E71D40C223E1}" destId="{266A3747-8C6C-41D7-96CB-EA993518773F}" srcOrd="2" destOrd="0" presId="urn:microsoft.com/office/officeart/2008/layout/HorizontalMultiLevelHierarchy"/>
    <dgm:cxn modelId="{08115A4D-E45E-4BEC-A486-3334A6F99FFC}" type="presParOf" srcId="{266A3747-8C6C-41D7-96CB-EA993518773F}" destId="{6CDD9076-823F-45DF-AA8F-62520EDBA87F}" srcOrd="0" destOrd="0" presId="urn:microsoft.com/office/officeart/2008/layout/HorizontalMultiLevelHierarchy"/>
    <dgm:cxn modelId="{D37DE1E1-CFF5-4196-8557-D6EF363AACE3}" type="presParOf" srcId="{2F6EC851-DFF3-46BD-88DB-E71D40C223E1}" destId="{FE8DD67D-08F1-41FF-8FBA-031CA3CF95F1}" srcOrd="3" destOrd="0" presId="urn:microsoft.com/office/officeart/2008/layout/HorizontalMultiLevelHierarchy"/>
    <dgm:cxn modelId="{4EB25F9C-50D7-4CE2-9566-C32BE41FE9BE}" type="presParOf" srcId="{FE8DD67D-08F1-41FF-8FBA-031CA3CF95F1}" destId="{162E8F26-6043-4A3D-9FBF-C23F7A8AF7FA}" srcOrd="0" destOrd="0" presId="urn:microsoft.com/office/officeart/2008/layout/HorizontalMultiLevelHierarchy"/>
    <dgm:cxn modelId="{CB85BA8B-117F-4B1F-92F9-DC2BEB05D04C}" type="presParOf" srcId="{FE8DD67D-08F1-41FF-8FBA-031CA3CF95F1}" destId="{4BDA5C2A-D8E0-4821-A433-8DB1E1342BAD}" srcOrd="1" destOrd="0" presId="urn:microsoft.com/office/officeart/2008/layout/HorizontalMultiLevelHierarchy"/>
    <dgm:cxn modelId="{1C365607-89F4-48A7-98E3-283D7A7CA354}" type="presParOf" srcId="{4BDA5C2A-D8E0-4821-A433-8DB1E1342BAD}" destId="{288BF628-7493-4BD6-9E8F-85CD5F96B416}" srcOrd="0" destOrd="0" presId="urn:microsoft.com/office/officeart/2008/layout/HorizontalMultiLevelHierarchy"/>
    <dgm:cxn modelId="{47D15C06-2030-4FA1-A024-1D0685CD8DC1}" type="presParOf" srcId="{288BF628-7493-4BD6-9E8F-85CD5F96B416}" destId="{AB3FFA65-F846-4922-924F-12F3C46A3926}" srcOrd="0" destOrd="0" presId="urn:microsoft.com/office/officeart/2008/layout/HorizontalMultiLevelHierarchy"/>
    <dgm:cxn modelId="{609C729B-D0B2-4936-A138-053DCBF4AD32}" type="presParOf" srcId="{4BDA5C2A-D8E0-4821-A433-8DB1E1342BAD}" destId="{B9553383-CD33-4DE5-BD8C-66BBB280F5FA}" srcOrd="1" destOrd="0" presId="urn:microsoft.com/office/officeart/2008/layout/HorizontalMultiLevelHierarchy"/>
    <dgm:cxn modelId="{C5DF916C-0912-4781-9292-B384C6412393}" type="presParOf" srcId="{B9553383-CD33-4DE5-BD8C-66BBB280F5FA}" destId="{3A7637BA-8A31-4633-8011-36CBA2EA8B9E}" srcOrd="0" destOrd="0" presId="urn:microsoft.com/office/officeart/2008/layout/HorizontalMultiLevelHierarchy"/>
    <dgm:cxn modelId="{670BEADB-AE10-46BF-97CF-B8BE450686A4}" type="presParOf" srcId="{B9553383-CD33-4DE5-BD8C-66BBB280F5FA}" destId="{4E1C2ECA-CDB4-48F9-AE71-5A2D41A17A02}" srcOrd="1" destOrd="0" presId="urn:microsoft.com/office/officeart/2008/layout/HorizontalMultiLevelHierarchy"/>
    <dgm:cxn modelId="{80D9DC72-2E2C-410C-8FE8-AC086F83D33E}" type="presParOf" srcId="{2F6EC851-DFF3-46BD-88DB-E71D40C223E1}" destId="{2107D3F8-D62D-43CA-8D61-533FD86F9E4D}" srcOrd="4" destOrd="0" presId="urn:microsoft.com/office/officeart/2008/layout/HorizontalMultiLevelHierarchy"/>
    <dgm:cxn modelId="{69187D0A-9EB6-4D94-A58F-E5DF59779F7E}" type="presParOf" srcId="{2107D3F8-D62D-43CA-8D61-533FD86F9E4D}" destId="{953CE68D-353E-4C0E-BAB8-409A75E69E87}" srcOrd="0" destOrd="0" presId="urn:microsoft.com/office/officeart/2008/layout/HorizontalMultiLevelHierarchy"/>
    <dgm:cxn modelId="{01F043AD-F4BE-41A0-91E4-1EF045B0E181}" type="presParOf" srcId="{2F6EC851-DFF3-46BD-88DB-E71D40C223E1}" destId="{1C4477CA-256C-4F84-B116-776CA618823A}" srcOrd="5" destOrd="0" presId="urn:microsoft.com/office/officeart/2008/layout/HorizontalMultiLevelHierarchy"/>
    <dgm:cxn modelId="{7EE0E86D-790E-4056-8674-F38F0F48554A}" type="presParOf" srcId="{1C4477CA-256C-4F84-B116-776CA618823A}" destId="{213DBCF3-2909-4694-8BEB-744FBD3CCFAA}" srcOrd="0" destOrd="0" presId="urn:microsoft.com/office/officeart/2008/layout/HorizontalMultiLevelHierarchy"/>
    <dgm:cxn modelId="{31CE029C-78CC-48D0-9E59-06A9E1628C43}" type="presParOf" srcId="{1C4477CA-256C-4F84-B116-776CA618823A}" destId="{E75FD627-FF64-4A77-9D3E-AB7E1B3E9098}" srcOrd="1" destOrd="0" presId="urn:microsoft.com/office/officeart/2008/layout/HorizontalMultiLevelHierarchy"/>
    <dgm:cxn modelId="{5D295CBB-4533-4B04-92ED-BBDDF00EE613}" type="presParOf" srcId="{BB18113B-ADB4-4E5D-83DF-FE10A6D71533}" destId="{EBF2565A-ECC7-4E1C-939E-A0F8B205A6EE}" srcOrd="2" destOrd="0" presId="urn:microsoft.com/office/officeart/2008/layout/HorizontalMultiLevelHierarchy"/>
    <dgm:cxn modelId="{FA999CAC-2882-4903-8499-1D61A11F78BA}" type="presParOf" srcId="{EBF2565A-ECC7-4E1C-939E-A0F8B205A6EE}" destId="{26F6B7B9-B159-473F-BD2B-96A00F642969}" srcOrd="0" destOrd="0" presId="urn:microsoft.com/office/officeart/2008/layout/HorizontalMultiLevelHierarchy"/>
    <dgm:cxn modelId="{2A760D18-B4A2-4BFF-AD7D-6A4EA13F4040}" type="presParOf" srcId="{BB18113B-ADB4-4E5D-83DF-FE10A6D71533}" destId="{1E5CA1E8-3AD3-4B8B-A3A9-B93DB8093A55}" srcOrd="3" destOrd="0" presId="urn:microsoft.com/office/officeart/2008/layout/HorizontalMultiLevelHierarchy"/>
    <dgm:cxn modelId="{7C9777AD-C8F3-43EC-B6A0-CDCF2EE6EC59}" type="presParOf" srcId="{1E5CA1E8-3AD3-4B8B-A3A9-B93DB8093A55}" destId="{9AD22131-2ADC-4784-BDBA-878614834B9F}" srcOrd="0" destOrd="0" presId="urn:microsoft.com/office/officeart/2008/layout/HorizontalMultiLevelHierarchy"/>
    <dgm:cxn modelId="{FC2071BA-069D-4BF3-9158-C6030AD22917}" type="presParOf" srcId="{1E5CA1E8-3AD3-4B8B-A3A9-B93DB8093A55}" destId="{678EC7BA-FE71-43C9-8BDF-7FB7F837BCA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2565A-ECC7-4E1C-939E-A0F8B205A6EE}">
      <dsp:nvSpPr>
        <dsp:cNvPr id="0" name=""/>
        <dsp:cNvSpPr/>
      </dsp:nvSpPr>
      <dsp:spPr>
        <a:xfrm>
          <a:off x="1294006" y="1562100"/>
          <a:ext cx="389400" cy="370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4700" y="0"/>
              </a:lnTo>
              <a:lnTo>
                <a:pt x="194700" y="370998"/>
              </a:lnTo>
              <a:lnTo>
                <a:pt x="389400" y="37099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75260" y="1734153"/>
        <a:ext cx="26892" cy="26892"/>
      </dsp:txXfrm>
    </dsp:sp>
    <dsp:sp modelId="{2107D3F8-D62D-43CA-8D61-533FD86F9E4D}">
      <dsp:nvSpPr>
        <dsp:cNvPr id="0" name=""/>
        <dsp:cNvSpPr/>
      </dsp:nvSpPr>
      <dsp:spPr>
        <a:xfrm>
          <a:off x="3630408" y="1191101"/>
          <a:ext cx="389400" cy="741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4700" y="0"/>
              </a:lnTo>
              <a:lnTo>
                <a:pt x="194700" y="741997"/>
              </a:lnTo>
              <a:lnTo>
                <a:pt x="389400" y="741997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04159" y="1541150"/>
        <a:ext cx="41898" cy="41898"/>
      </dsp:txXfrm>
    </dsp:sp>
    <dsp:sp modelId="{288BF628-7493-4BD6-9E8F-85CD5F96B416}">
      <dsp:nvSpPr>
        <dsp:cNvPr id="0" name=""/>
        <dsp:cNvSpPr/>
      </dsp:nvSpPr>
      <dsp:spPr>
        <a:xfrm>
          <a:off x="5980146" y="1143564"/>
          <a:ext cx="3760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88031" y="45720"/>
              </a:lnTo>
              <a:lnTo>
                <a:pt x="188031" y="47536"/>
              </a:lnTo>
              <a:lnTo>
                <a:pt x="376063" y="47536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158776" y="1179883"/>
        <a:ext cx="18803" cy="18803"/>
      </dsp:txXfrm>
    </dsp:sp>
    <dsp:sp modelId="{266A3747-8C6C-41D7-96CB-EA993518773F}">
      <dsp:nvSpPr>
        <dsp:cNvPr id="0" name=""/>
        <dsp:cNvSpPr/>
      </dsp:nvSpPr>
      <dsp:spPr>
        <a:xfrm>
          <a:off x="3630408" y="1143564"/>
          <a:ext cx="4027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7536"/>
              </a:moveTo>
              <a:lnTo>
                <a:pt x="201368" y="47536"/>
              </a:lnTo>
              <a:lnTo>
                <a:pt x="201368" y="45720"/>
              </a:lnTo>
              <a:lnTo>
                <a:pt x="402737" y="4572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21708" y="1179216"/>
        <a:ext cx="20137" cy="20137"/>
      </dsp:txXfrm>
    </dsp:sp>
    <dsp:sp modelId="{78185DFF-BE7E-4BB8-BA81-057EFE131BE9}">
      <dsp:nvSpPr>
        <dsp:cNvPr id="0" name=""/>
        <dsp:cNvSpPr/>
      </dsp:nvSpPr>
      <dsp:spPr>
        <a:xfrm>
          <a:off x="3630408" y="449103"/>
          <a:ext cx="389400" cy="741997"/>
        </a:xfrm>
        <a:custGeom>
          <a:avLst/>
          <a:gdLst/>
          <a:ahLst/>
          <a:cxnLst/>
          <a:rect l="0" t="0" r="0" b="0"/>
          <a:pathLst>
            <a:path>
              <a:moveTo>
                <a:pt x="0" y="741997"/>
              </a:moveTo>
              <a:lnTo>
                <a:pt x="194700" y="741997"/>
              </a:lnTo>
              <a:lnTo>
                <a:pt x="194700" y="0"/>
              </a:lnTo>
              <a:lnTo>
                <a:pt x="389400" y="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04159" y="799153"/>
        <a:ext cx="41898" cy="41898"/>
      </dsp:txXfrm>
    </dsp:sp>
    <dsp:sp modelId="{D70746C7-12BB-4822-B043-F5A961DBC237}">
      <dsp:nvSpPr>
        <dsp:cNvPr id="0" name=""/>
        <dsp:cNvSpPr/>
      </dsp:nvSpPr>
      <dsp:spPr>
        <a:xfrm>
          <a:off x="1294006" y="1191101"/>
          <a:ext cx="389400" cy="370998"/>
        </a:xfrm>
        <a:custGeom>
          <a:avLst/>
          <a:gdLst/>
          <a:ahLst/>
          <a:cxnLst/>
          <a:rect l="0" t="0" r="0" b="0"/>
          <a:pathLst>
            <a:path>
              <a:moveTo>
                <a:pt x="0" y="370998"/>
              </a:moveTo>
              <a:lnTo>
                <a:pt x="194700" y="370998"/>
              </a:lnTo>
              <a:lnTo>
                <a:pt x="194700" y="0"/>
              </a:lnTo>
              <a:lnTo>
                <a:pt x="389400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75260" y="1363154"/>
        <a:ext cx="26892" cy="26892"/>
      </dsp:txXfrm>
    </dsp:sp>
    <dsp:sp modelId="{7A1B2EA3-687A-43DF-9C0C-9AFB526600C3}">
      <dsp:nvSpPr>
        <dsp:cNvPr id="0" name=""/>
        <dsp:cNvSpPr/>
      </dsp:nvSpPr>
      <dsp:spPr>
        <a:xfrm rot="16200000">
          <a:off x="-564892" y="1265301"/>
          <a:ext cx="3124200" cy="593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DEM</a:t>
          </a:r>
        </a:p>
      </dsp:txBody>
      <dsp:txXfrm>
        <a:off x="-564892" y="1265301"/>
        <a:ext cx="3124200" cy="593598"/>
      </dsp:txXfrm>
    </dsp:sp>
    <dsp:sp modelId="{9438524C-231B-4A53-9F22-5F16940CFAF6}">
      <dsp:nvSpPr>
        <dsp:cNvPr id="0" name=""/>
        <dsp:cNvSpPr/>
      </dsp:nvSpPr>
      <dsp:spPr>
        <a:xfrm>
          <a:off x="1683406" y="894302"/>
          <a:ext cx="1947001" cy="593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Fill</a:t>
          </a:r>
        </a:p>
      </dsp:txBody>
      <dsp:txXfrm>
        <a:off x="1683406" y="894302"/>
        <a:ext cx="1947001" cy="593598"/>
      </dsp:txXfrm>
    </dsp:sp>
    <dsp:sp modelId="{12E2DE0E-8DA6-4A3E-87B5-9846AF8AD59B}">
      <dsp:nvSpPr>
        <dsp:cNvPr id="0" name=""/>
        <dsp:cNvSpPr/>
      </dsp:nvSpPr>
      <dsp:spPr>
        <a:xfrm>
          <a:off x="4019808" y="152304"/>
          <a:ext cx="1947001" cy="593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Hydrologic Slope</a:t>
          </a:r>
        </a:p>
      </dsp:txBody>
      <dsp:txXfrm>
        <a:off x="4019808" y="152304"/>
        <a:ext cx="1947001" cy="593598"/>
      </dsp:txXfrm>
    </dsp:sp>
    <dsp:sp modelId="{162E8F26-6043-4A3D-9FBF-C23F7A8AF7FA}">
      <dsp:nvSpPr>
        <dsp:cNvPr id="0" name=""/>
        <dsp:cNvSpPr/>
      </dsp:nvSpPr>
      <dsp:spPr>
        <a:xfrm>
          <a:off x="4033145" y="892485"/>
          <a:ext cx="1947001" cy="593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Flow Direction</a:t>
          </a:r>
        </a:p>
      </dsp:txBody>
      <dsp:txXfrm>
        <a:off x="4033145" y="892485"/>
        <a:ext cx="1947001" cy="593598"/>
      </dsp:txXfrm>
    </dsp:sp>
    <dsp:sp modelId="{3A7637BA-8A31-4633-8011-36CBA2EA8B9E}">
      <dsp:nvSpPr>
        <dsp:cNvPr id="0" name=""/>
        <dsp:cNvSpPr/>
      </dsp:nvSpPr>
      <dsp:spPr>
        <a:xfrm>
          <a:off x="6356210" y="656771"/>
          <a:ext cx="1947001" cy="10686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Flow    Accumulation</a:t>
          </a:r>
        </a:p>
      </dsp:txBody>
      <dsp:txXfrm>
        <a:off x="6356210" y="656771"/>
        <a:ext cx="1947001" cy="1068660"/>
      </dsp:txXfrm>
    </dsp:sp>
    <dsp:sp modelId="{213DBCF3-2909-4694-8BEB-744FBD3CCFAA}">
      <dsp:nvSpPr>
        <dsp:cNvPr id="0" name=""/>
        <dsp:cNvSpPr/>
      </dsp:nvSpPr>
      <dsp:spPr>
        <a:xfrm>
          <a:off x="4019808" y="1636299"/>
          <a:ext cx="1947001" cy="593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Topographic Slope </a:t>
          </a:r>
        </a:p>
      </dsp:txBody>
      <dsp:txXfrm>
        <a:off x="4019808" y="1636299"/>
        <a:ext cx="1947001" cy="593598"/>
      </dsp:txXfrm>
    </dsp:sp>
    <dsp:sp modelId="{9AD22131-2ADC-4784-BDBA-878614834B9F}">
      <dsp:nvSpPr>
        <dsp:cNvPr id="0" name=""/>
        <dsp:cNvSpPr/>
      </dsp:nvSpPr>
      <dsp:spPr>
        <a:xfrm>
          <a:off x="1683406" y="1636299"/>
          <a:ext cx="1947001" cy="593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Contour</a:t>
          </a:r>
        </a:p>
      </dsp:txBody>
      <dsp:txXfrm>
        <a:off x="1683406" y="1636299"/>
        <a:ext cx="1947001" cy="593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93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97706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331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48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071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09395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75357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970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058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660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123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39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082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720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83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542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401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6E9DEC-419B-4CC5-A080-3B06BD5A8291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823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6772" y="680483"/>
            <a:ext cx="8972475" cy="1671280"/>
          </a:xfrm>
        </p:spPr>
        <p:txBody>
          <a:bodyPr/>
          <a:lstStyle/>
          <a:p>
            <a:pPr algn="l"/>
            <a:r>
              <a:rPr lang="en-US" sz="5000" dirty="0"/>
              <a:t>Best Management Practices Implemented in Lower Bear River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2689" y="3227832"/>
            <a:ext cx="6987645" cy="1699769"/>
          </a:xfrm>
        </p:spPr>
        <p:txBody>
          <a:bodyPr>
            <a:noAutofit/>
          </a:bodyPr>
          <a:lstStyle/>
          <a:p>
            <a:pPr algn="l"/>
            <a:r>
              <a:rPr lang="en-US" sz="3000" dirty="0"/>
              <a:t>Presented by: Nour </a:t>
            </a:r>
            <a:r>
              <a:rPr lang="en-US" sz="3000" dirty="0" err="1"/>
              <a:t>Atallah</a:t>
            </a:r>
            <a:endParaRPr lang="en-US" sz="3000" dirty="0"/>
          </a:p>
          <a:p>
            <a:pPr algn="l"/>
            <a:endParaRPr lang="en-US" sz="3000" dirty="0"/>
          </a:p>
          <a:p>
            <a:r>
              <a:rPr lang="en-US" sz="3000" dirty="0"/>
              <a:t>Nov. 2016</a:t>
            </a:r>
          </a:p>
        </p:txBody>
      </p:sp>
    </p:spTree>
    <p:extLst>
      <p:ext uri="{BB962C8B-B14F-4D97-AF65-F5344CB8AC3E}">
        <p14:creationId xmlns:p14="http://schemas.microsoft.com/office/powerpoint/2010/main" val="2248727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951152"/>
            <a:ext cx="10018713" cy="914614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GIS Processing and Outputs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5609986"/>
              </p:ext>
            </p:extLst>
          </p:nvPr>
        </p:nvGraphicFramePr>
        <p:xfrm>
          <a:off x="1290469" y="2054199"/>
          <a:ext cx="900362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1526841" y="21268"/>
            <a:ext cx="10018713" cy="69466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WATERSHED CHARACTERISTICS</a:t>
            </a: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6841" y="1690575"/>
            <a:ext cx="8230639" cy="3655828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53879" y="1021256"/>
            <a:ext cx="4102764" cy="77440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GIS - Model Builder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2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428" y="12128"/>
            <a:ext cx="10018713" cy="566928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GIS APPLICATION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665552" y="829517"/>
            <a:ext cx="4665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Fill Impact Examination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824" y="12128"/>
            <a:ext cx="9680440" cy="656692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067" y="579056"/>
            <a:ext cx="6255657" cy="463478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072162" y="2898648"/>
            <a:ext cx="346105" cy="4033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67144" y="1475848"/>
            <a:ext cx="2478024" cy="24194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5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5204" y="661282"/>
            <a:ext cx="5193580" cy="1004455"/>
          </a:xfrm>
        </p:spPr>
        <p:txBody>
          <a:bodyPr>
            <a:normAutofit/>
          </a:bodyPr>
          <a:lstStyle/>
          <a:p>
            <a:r>
              <a:rPr lang="en-US" sz="3600" dirty="0"/>
              <a:t>Flow Direction (</a:t>
            </a:r>
            <a:r>
              <a:rPr lang="en-US" sz="3600" dirty="0" err="1"/>
              <a:t>Drp</a:t>
            </a:r>
            <a:r>
              <a:rPr lang="en-US" sz="3600" dirty="0"/>
              <a:t>, </a:t>
            </a:r>
            <a:r>
              <a:rPr lang="en-US" sz="3600" dirty="0" err="1"/>
              <a:t>Fdr</a:t>
            </a:r>
            <a:r>
              <a:rPr lang="en-US" sz="3600" dirty="0"/>
              <a:t>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89428" y="12128"/>
            <a:ext cx="10018713" cy="5669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GIS APPLICATION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419975" cy="647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1" y="-53628"/>
            <a:ext cx="8159437" cy="6893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926" y="3482393"/>
            <a:ext cx="1685074" cy="176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89428" y="12128"/>
            <a:ext cx="10018713" cy="5669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GIS APPLICATION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798" y="579056"/>
            <a:ext cx="6875918" cy="1099457"/>
          </a:xfrm>
        </p:spPr>
        <p:txBody>
          <a:bodyPr>
            <a:normAutofit/>
          </a:bodyPr>
          <a:lstStyle/>
          <a:p>
            <a:r>
              <a:rPr lang="en-US" sz="3600" dirty="0"/>
              <a:t>Topographic Slope (Slope/Aspect)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36" y="12128"/>
            <a:ext cx="10185815" cy="6858000"/>
          </a:xfrm>
        </p:spPr>
      </p:pic>
      <p:grpSp>
        <p:nvGrpSpPr>
          <p:cNvPr id="6" name="Group 5"/>
          <p:cNvGrpSpPr/>
          <p:nvPr/>
        </p:nvGrpSpPr>
        <p:grpSpPr>
          <a:xfrm>
            <a:off x="114136" y="-3096"/>
            <a:ext cx="9749556" cy="6861096"/>
            <a:chOff x="680319" y="-1548"/>
            <a:chExt cx="9749556" cy="68610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0319" y="-1"/>
              <a:ext cx="9749556" cy="685954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28778" y="-1548"/>
              <a:ext cx="4051316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487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428" y="591903"/>
            <a:ext cx="4002089" cy="727364"/>
          </a:xfrm>
        </p:spPr>
        <p:txBody>
          <a:bodyPr>
            <a:normAutofit/>
          </a:bodyPr>
          <a:lstStyle/>
          <a:p>
            <a:r>
              <a:rPr lang="en-US" sz="3600" dirty="0"/>
              <a:t>Flow Accumulation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89428" y="12128"/>
            <a:ext cx="10018713" cy="5669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GIS APPLICATION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8476"/>
            <a:ext cx="8000000" cy="580952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4225636" y="2941320"/>
            <a:ext cx="925156" cy="164453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257174" y="4364938"/>
            <a:ext cx="1787236" cy="37407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50792" y="753228"/>
            <a:ext cx="5823711" cy="3598863"/>
          </a:xfrm>
        </p:spPr>
      </p:pic>
    </p:spTree>
    <p:extLst>
      <p:ext uri="{BB962C8B-B14F-4D97-AF65-F5344CB8AC3E}">
        <p14:creationId xmlns:p14="http://schemas.microsoft.com/office/powerpoint/2010/main" val="290017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89428" y="12128"/>
            <a:ext cx="10018713" cy="5669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GIS APPLICATION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Points Trace Line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321" y="39982"/>
            <a:ext cx="8092204" cy="681801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701039"/>
            <a:ext cx="9482328" cy="509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2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89428" y="12128"/>
            <a:ext cx="10018713" cy="5669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GIS APPLICATION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Dominant Land Cover within the Watershed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942" y="152400"/>
            <a:ext cx="7554658" cy="6878122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366993"/>
              </p:ext>
            </p:extLst>
          </p:nvPr>
        </p:nvGraphicFramePr>
        <p:xfrm>
          <a:off x="1082530" y="631669"/>
          <a:ext cx="10018712" cy="5919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9356">
                  <a:extLst>
                    <a:ext uri="{9D8B030D-6E8A-4147-A177-3AD203B41FA5}">
                      <a16:colId xmlns:a16="http://schemas.microsoft.com/office/drawing/2014/main" val="2352118469"/>
                    </a:ext>
                  </a:extLst>
                </a:gridCol>
                <a:gridCol w="5009356">
                  <a:extLst>
                    <a:ext uri="{9D8B030D-6E8A-4147-A177-3AD203B41FA5}">
                      <a16:colId xmlns:a16="http://schemas.microsoft.com/office/drawing/2014/main" val="1604887748"/>
                    </a:ext>
                  </a:extLst>
                </a:gridCol>
              </a:tblGrid>
              <a:tr h="356984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  <a:r>
                        <a:rPr lang="en-US" sz="1800" b="1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Cover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 (%)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2524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Water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2590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Developed, Open Space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01880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Developed, Low Intensity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6699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Developed, Medium Intensity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7297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Developed, High Intensity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2134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Barren 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0243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Deciduous Forest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6404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Evergreen Forest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5.82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1626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Mixed Forest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3620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Shrub/Scrub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43.60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6746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Herbaceuous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9.67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5932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Hay/Pasture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1918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Cultivated Crops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7129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Woody Wetlands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2390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Emergent 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Herbaceuous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Wetlands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6579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101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Next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154380"/>
            <a:ext cx="10018713" cy="1655619"/>
          </a:xfrm>
        </p:spPr>
        <p:txBody>
          <a:bodyPr/>
          <a:lstStyle/>
          <a:p>
            <a:r>
              <a:rPr lang="en-US" dirty="0"/>
              <a:t>Trace how water quality in LBMR improved over time after BMP’s implementation.</a:t>
            </a:r>
          </a:p>
        </p:txBody>
      </p:sp>
    </p:spTree>
    <p:extLst>
      <p:ext uri="{BB962C8B-B14F-4D97-AF65-F5344CB8AC3E}">
        <p14:creationId xmlns:p14="http://schemas.microsoft.com/office/powerpoint/2010/main" val="3069549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1184" y="2473037"/>
            <a:ext cx="10018713" cy="1752599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!</a:t>
            </a:r>
          </a:p>
        </p:txBody>
      </p:sp>
    </p:spTree>
    <p:extLst>
      <p:ext uri="{BB962C8B-B14F-4D97-AF65-F5344CB8AC3E}">
        <p14:creationId xmlns:p14="http://schemas.microsoft.com/office/powerpoint/2010/main" val="3357720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841" y="19489"/>
            <a:ext cx="10018713" cy="738967"/>
          </a:xfrm>
        </p:spPr>
        <p:txBody>
          <a:bodyPr/>
          <a:lstStyle/>
          <a:p>
            <a:pPr algn="l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6841" y="1014985"/>
            <a:ext cx="5100787" cy="4655712"/>
          </a:xfrm>
        </p:spPr>
        <p:txBody>
          <a:bodyPr>
            <a:noAutofit/>
          </a:bodyPr>
          <a:lstStyle/>
          <a:p>
            <a:r>
              <a:rPr lang="en-US" sz="3000" dirty="0"/>
              <a:t>Introduction</a:t>
            </a:r>
          </a:p>
          <a:p>
            <a:r>
              <a:rPr lang="en-US" sz="3000" dirty="0"/>
              <a:t>Study Area</a:t>
            </a:r>
          </a:p>
          <a:p>
            <a:r>
              <a:rPr lang="en-US" sz="3000" dirty="0"/>
              <a:t>Watershed Delineation</a:t>
            </a:r>
          </a:p>
          <a:p>
            <a:r>
              <a:rPr lang="en-US" sz="3000" dirty="0"/>
              <a:t>Watershed Characteristics</a:t>
            </a:r>
          </a:p>
          <a:p>
            <a:r>
              <a:rPr lang="en-US" sz="3000" dirty="0"/>
              <a:t>GIS Application</a:t>
            </a:r>
          </a:p>
          <a:p>
            <a:r>
              <a:rPr lang="en-US" sz="3000" dirty="0"/>
              <a:t>Water Quality Tracking</a:t>
            </a:r>
          </a:p>
        </p:txBody>
      </p:sp>
    </p:spTree>
    <p:extLst>
      <p:ext uri="{BB962C8B-B14F-4D97-AF65-F5344CB8AC3E}">
        <p14:creationId xmlns:p14="http://schemas.microsoft.com/office/powerpoint/2010/main" val="972357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6841" y="1261730"/>
            <a:ext cx="10018713" cy="4330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What are Best Management Practices and why we need them?</a:t>
            </a:r>
          </a:p>
          <a:p>
            <a:r>
              <a:rPr lang="en-US" sz="3600" dirty="0"/>
              <a:t>Water Pollution Control – Clean Water Act!</a:t>
            </a:r>
          </a:p>
          <a:p>
            <a:r>
              <a:rPr lang="en-US" sz="3600" dirty="0"/>
              <a:t>Types: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dirty="0"/>
              <a:t>Structural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dirty="0"/>
              <a:t>Non-Structural 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6841" y="-8864"/>
            <a:ext cx="10018713" cy="78858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087015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697" y="707278"/>
            <a:ext cx="10239857" cy="375499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The Lower Bear – </a:t>
            </a:r>
            <a:r>
              <a:rPr lang="en-US" dirty="0" err="1"/>
              <a:t>Malad</a:t>
            </a:r>
            <a:r>
              <a:rPr lang="en-US" dirty="0"/>
              <a:t> River Watershed (LBMR) suffers from loads of Phosphorus and Sediments loads caused by point and nonpoint sources.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TMDL (2002) study recommended several BMPs action to reduce these loads.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6841" y="21268"/>
            <a:ext cx="10018713" cy="69466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528234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840" y="990600"/>
            <a:ext cx="10018713" cy="4091763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Utilization GIS in BMPs evaluation!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The spatial presentation can help the water managers in providing prospective vision and judgement of how effective was the implementation of BMPs within the watershed. </a:t>
            </a:r>
            <a:br>
              <a:rPr lang="en-US" sz="3600" dirty="0"/>
            </a:br>
            <a:r>
              <a:rPr lang="en-US" sz="3600" dirty="0"/>
              <a:t> [Targeting the critical areas (sources of pollution)]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6841" y="21268"/>
            <a:ext cx="10018713" cy="69466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260689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6841" y="742145"/>
            <a:ext cx="10018713" cy="13263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 LBMR watershed is located in Box Elder County in Northern Utah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545152" y="971108"/>
            <a:ext cx="5400374" cy="5117804"/>
            <a:chOff x="0" y="0"/>
            <a:chExt cx="6083300" cy="56578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700" y="0"/>
              <a:ext cx="3657600" cy="24168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2646">
              <a:off x="0" y="825500"/>
              <a:ext cx="1899920" cy="233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0" y="2724150"/>
              <a:ext cx="2009140" cy="2921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Rectangle 8"/>
            <p:cNvSpPr/>
            <p:nvPr/>
          </p:nvSpPr>
          <p:spPr>
            <a:xfrm>
              <a:off x="3003550" y="762000"/>
              <a:ext cx="508000" cy="660400"/>
            </a:xfrm>
            <a:prstGeom prst="rect">
              <a:avLst/>
            </a:prstGeom>
            <a:noFill/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 flipV="1">
              <a:off x="273050" y="679450"/>
              <a:ext cx="2717800" cy="76200"/>
            </a:xfrm>
            <a:prstGeom prst="line">
              <a:avLst/>
            </a:prstGeom>
            <a:ln w="1905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689100" y="1422400"/>
              <a:ext cx="1828800" cy="1860550"/>
            </a:xfrm>
            <a:prstGeom prst="line">
              <a:avLst/>
            </a:prstGeom>
            <a:noFill/>
            <a:ln w="19050" cap="flat" cmpd="sng" algn="ctr">
              <a:solidFill>
                <a:srgbClr val="0070C0"/>
              </a:solidFill>
              <a:prstDash val="dash"/>
              <a:miter lim="800000"/>
            </a:ln>
            <a:effectLst/>
          </p:spPr>
        </p:cxnSp>
        <p:sp>
          <p:nvSpPr>
            <p:cNvPr id="12" name="Rectangle 11"/>
            <p:cNvSpPr/>
            <p:nvPr/>
          </p:nvSpPr>
          <p:spPr>
            <a:xfrm>
              <a:off x="685800" y="755650"/>
              <a:ext cx="361950" cy="42545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035050" y="749300"/>
              <a:ext cx="3476625" cy="19685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79450" y="1162050"/>
              <a:ext cx="1812925" cy="448945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sp>
          <p:nvSpPr>
            <p:cNvPr id="15" name="Rectangle 14"/>
            <p:cNvSpPr/>
            <p:nvPr/>
          </p:nvSpPr>
          <p:spPr>
            <a:xfrm>
              <a:off x="2489200" y="2717800"/>
              <a:ext cx="2028190" cy="2940050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025" y="57896"/>
              <a:ext cx="456245" cy="5443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Title 1"/>
          <p:cNvSpPr txBox="1">
            <a:spLocks/>
          </p:cNvSpPr>
          <p:nvPr/>
        </p:nvSpPr>
        <p:spPr>
          <a:xfrm>
            <a:off x="1526841" y="21268"/>
            <a:ext cx="10018713" cy="69466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AREA</a:t>
            </a:r>
          </a:p>
        </p:txBody>
      </p:sp>
    </p:spTree>
    <p:extLst>
      <p:ext uri="{BB962C8B-B14F-4D97-AF65-F5344CB8AC3E}">
        <p14:creationId xmlns:p14="http://schemas.microsoft.com/office/powerpoint/2010/main" val="91380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26841" y="21268"/>
            <a:ext cx="10018713" cy="69466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WATERSHED DELINEATION</a:t>
            </a:r>
          </a:p>
        </p:txBody>
      </p:sp>
      <p:pic>
        <p:nvPicPr>
          <p:cNvPr id="9" name="Picture 8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0"/>
            <a:ext cx="5943600" cy="6858000"/>
          </a:xfrm>
          <a:prstGeom prst="rect">
            <a:avLst/>
          </a:prstGeom>
        </p:spPr>
      </p:pic>
      <p:pic>
        <p:nvPicPr>
          <p:cNvPr id="8" name="Content Placeholder 3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1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6841" y="583019"/>
            <a:ext cx="10018713" cy="5725631"/>
          </a:xfrm>
        </p:spPr>
        <p:txBody>
          <a:bodyPr>
            <a:noAutofit/>
          </a:bodyPr>
          <a:lstStyle/>
          <a:p>
            <a:r>
              <a:rPr lang="en-US" sz="3600" dirty="0"/>
              <a:t>Water Bodies: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3000" dirty="0"/>
              <a:t>Main Bear River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3000" dirty="0" err="1"/>
              <a:t>Malad</a:t>
            </a:r>
            <a:r>
              <a:rPr lang="en-US" sz="3000" dirty="0"/>
              <a:t> River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3000" dirty="0"/>
              <a:t>Little </a:t>
            </a:r>
            <a:r>
              <a:rPr lang="en-US" sz="3000" dirty="0" err="1"/>
              <a:t>Malad</a:t>
            </a:r>
            <a:r>
              <a:rPr lang="en-US" sz="3000" dirty="0"/>
              <a:t> River</a:t>
            </a:r>
          </a:p>
          <a:p>
            <a:r>
              <a:rPr lang="en-US" sz="3600" dirty="0"/>
              <a:t>Outlet: Station Located after the confluence of Lower Bear and </a:t>
            </a:r>
            <a:r>
              <a:rPr lang="en-US" sz="3600" dirty="0" err="1"/>
              <a:t>Malad</a:t>
            </a:r>
            <a:r>
              <a:rPr lang="en-US" sz="3600" dirty="0"/>
              <a:t> Rivers, near Corinne. (USGS 10126000).</a:t>
            </a:r>
          </a:p>
          <a:p>
            <a:r>
              <a:rPr lang="en-US" sz="3600" dirty="0"/>
              <a:t>Point Sources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6841" y="21268"/>
            <a:ext cx="10018713" cy="69466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WATERSHED FEATURES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418" y="21268"/>
            <a:ext cx="6877050" cy="683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7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6841" y="583019"/>
            <a:ext cx="10018713" cy="843445"/>
          </a:xfrm>
        </p:spPr>
        <p:txBody>
          <a:bodyPr>
            <a:noAutofit/>
          </a:bodyPr>
          <a:lstStyle/>
          <a:p>
            <a:r>
              <a:rPr lang="en-US" sz="3600" dirty="0"/>
              <a:t>BMPs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6841" y="21268"/>
            <a:ext cx="10018713" cy="69466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WATERSHED FEATURES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720" y="21268"/>
            <a:ext cx="6228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17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TM10001103[[fn=Headlines]]</Template>
  <TotalTime>1525</TotalTime>
  <Words>275</Words>
  <Application>Microsoft Office PowerPoint</Application>
  <PresentationFormat>Widescreen</PresentationFormat>
  <Paragraphs>90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Corbel</vt:lpstr>
      <vt:lpstr>Wingdings</vt:lpstr>
      <vt:lpstr>Parallax</vt:lpstr>
      <vt:lpstr>Best Management Practices Implemented in Lower Bear River</vt:lpstr>
      <vt:lpstr>OUTLINE</vt:lpstr>
      <vt:lpstr>PowerPoint Presentation</vt:lpstr>
      <vt:lpstr>The Lower Bear – Malad River Watershed (LBMR) suffers from loads of Phosphorus and Sediments loads caused by point and nonpoint sources.   The TMDL (2002) study recommended several BMPs action to reduce these loads. </vt:lpstr>
      <vt:lpstr>Utilization GIS in BMPs evaluation!  The spatial presentation can help the water managers in providing prospective vision and judgement of how effective was the implementation of BMPs within the watershed.   [Targeting the critical areas (sources of pollution)]</vt:lpstr>
      <vt:lpstr>PowerPoint Presentation</vt:lpstr>
      <vt:lpstr>PowerPoint Presentation</vt:lpstr>
      <vt:lpstr>PowerPoint Presentation</vt:lpstr>
      <vt:lpstr>PowerPoint Presentation</vt:lpstr>
      <vt:lpstr>GIS Processing and Outputs</vt:lpstr>
      <vt:lpstr>GIS APPLICATION</vt:lpstr>
      <vt:lpstr>Flow Direction (Drp, Fdr)</vt:lpstr>
      <vt:lpstr>Topographic Slope (Slope/Aspect)</vt:lpstr>
      <vt:lpstr>Flow Accumulation </vt:lpstr>
      <vt:lpstr>Source Points Trace Line</vt:lpstr>
      <vt:lpstr>Dominant Land Cover within the Watershed</vt:lpstr>
      <vt:lpstr>What is Next ?</vt:lpstr>
      <vt:lpstr>Thanks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Management Practices in Lower Bear River</dc:title>
  <dc:creator>Omar3</dc:creator>
  <cp:lastModifiedBy>Omar3</cp:lastModifiedBy>
  <cp:revision>39</cp:revision>
  <dcterms:created xsi:type="dcterms:W3CDTF">2016-11-08T02:15:24Z</dcterms:created>
  <dcterms:modified xsi:type="dcterms:W3CDTF">2016-11-10T03:20:19Z</dcterms:modified>
</cp:coreProperties>
</file>