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2" r:id="rId1"/>
  </p:sldMasterIdLst>
  <p:notesMasterIdLst>
    <p:notesMasterId r:id="rId14"/>
  </p:notesMasterIdLst>
  <p:sldIdLst>
    <p:sldId id="256" r:id="rId2"/>
    <p:sldId id="257" r:id="rId3"/>
    <p:sldId id="269" r:id="rId4"/>
    <p:sldId id="273" r:id="rId5"/>
    <p:sldId id="272" r:id="rId6"/>
    <p:sldId id="271" r:id="rId7"/>
    <p:sldId id="274" r:id="rId8"/>
    <p:sldId id="259" r:id="rId9"/>
    <p:sldId id="275" r:id="rId10"/>
    <p:sldId id="261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958"/>
    <a:srgbClr val="D4E9FF"/>
    <a:srgbClr val="C1E0FF"/>
    <a:srgbClr val="54432F"/>
    <a:srgbClr val="99864B"/>
    <a:srgbClr val="022B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1914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09A5C3-1012-431C-85E8-AC4BF823DF1F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469EEF-673F-4B09-A32C-1475CAD958A2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The reasons for migration</a:t>
          </a:r>
          <a:endParaRPr lang="en-US" dirty="0"/>
        </a:p>
      </dgm:t>
    </dgm:pt>
    <dgm:pt modelId="{7BC812B9-50C3-458C-B290-828E51FEA611}" type="parTrans" cxnId="{D635F43C-E5D0-4CCE-8AD0-79BD6B0373D4}">
      <dgm:prSet/>
      <dgm:spPr/>
      <dgm:t>
        <a:bodyPr/>
        <a:lstStyle/>
        <a:p>
          <a:endParaRPr lang="en-US"/>
        </a:p>
      </dgm:t>
    </dgm:pt>
    <dgm:pt modelId="{F1376B0A-F6CD-4B9F-9699-EA8529842F66}" type="sibTrans" cxnId="{D635F43C-E5D0-4CCE-8AD0-79BD6B0373D4}">
      <dgm:prSet/>
      <dgm:spPr/>
      <dgm:t>
        <a:bodyPr/>
        <a:lstStyle/>
        <a:p>
          <a:endParaRPr lang="en-US"/>
        </a:p>
      </dgm:t>
    </dgm:pt>
    <dgm:pt modelId="{528A662E-4965-4941-B8B7-DB979F2912AB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Economical Migration</a:t>
          </a:r>
          <a:endParaRPr lang="en-US" dirty="0"/>
        </a:p>
      </dgm:t>
    </dgm:pt>
    <dgm:pt modelId="{9EA39575-36FB-46E1-9F0B-D89103A7B83D}" type="parTrans" cxnId="{A3909C26-5690-474A-92A5-0A4D74A2EFEC}">
      <dgm:prSet/>
      <dgm:spPr/>
      <dgm:t>
        <a:bodyPr/>
        <a:lstStyle/>
        <a:p>
          <a:endParaRPr lang="en-US"/>
        </a:p>
      </dgm:t>
    </dgm:pt>
    <dgm:pt modelId="{D0ACDDD9-C6C8-4040-BCA2-EDD57586441F}" type="sibTrans" cxnId="{A3909C26-5690-474A-92A5-0A4D74A2EFEC}">
      <dgm:prSet/>
      <dgm:spPr/>
      <dgm:t>
        <a:bodyPr/>
        <a:lstStyle/>
        <a:p>
          <a:endParaRPr lang="en-US"/>
        </a:p>
      </dgm:t>
    </dgm:pt>
    <dgm:pt modelId="{37E94A63-121B-42D3-B6C0-E33CF116BBBA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Social Migration</a:t>
          </a:r>
          <a:endParaRPr lang="en-US" dirty="0"/>
        </a:p>
      </dgm:t>
    </dgm:pt>
    <dgm:pt modelId="{A68143C3-2418-4A2F-BAC4-6663004F8ABD}" type="parTrans" cxnId="{904C52A5-4845-46AA-96C7-456EBD2D0B18}">
      <dgm:prSet/>
      <dgm:spPr/>
      <dgm:t>
        <a:bodyPr/>
        <a:lstStyle/>
        <a:p>
          <a:endParaRPr lang="en-US"/>
        </a:p>
      </dgm:t>
    </dgm:pt>
    <dgm:pt modelId="{1AE70239-F62B-4474-B3C1-1C86B26E5CE4}" type="sibTrans" cxnId="{904C52A5-4845-46AA-96C7-456EBD2D0B18}">
      <dgm:prSet/>
      <dgm:spPr/>
      <dgm:t>
        <a:bodyPr/>
        <a:lstStyle/>
        <a:p>
          <a:endParaRPr lang="en-US"/>
        </a:p>
      </dgm:t>
    </dgm:pt>
    <dgm:pt modelId="{40CD29DE-4F8B-410B-9AB0-53BDD6DE9772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Political Migration</a:t>
          </a:r>
          <a:endParaRPr lang="en-US" dirty="0"/>
        </a:p>
      </dgm:t>
    </dgm:pt>
    <dgm:pt modelId="{BB45F52E-CCDA-4BC0-93A0-A95EB362EAA7}" type="parTrans" cxnId="{52636FAF-AF1C-40B1-A0C8-8EC269830B78}">
      <dgm:prSet/>
      <dgm:spPr/>
      <dgm:t>
        <a:bodyPr/>
        <a:lstStyle/>
        <a:p>
          <a:endParaRPr lang="en-US"/>
        </a:p>
      </dgm:t>
    </dgm:pt>
    <dgm:pt modelId="{EACB74DB-21CF-4165-B3F0-7CFD81DA1BD7}" type="sibTrans" cxnId="{52636FAF-AF1C-40B1-A0C8-8EC269830B78}">
      <dgm:prSet/>
      <dgm:spPr/>
      <dgm:t>
        <a:bodyPr/>
        <a:lstStyle/>
        <a:p>
          <a:endParaRPr lang="en-US"/>
        </a:p>
      </dgm:t>
    </dgm:pt>
    <dgm:pt modelId="{BB891E66-4AD0-4795-9DF7-790DD46A3700}">
      <dgm:prSet/>
      <dgm:spPr>
        <a:solidFill>
          <a:schemeClr val="tx1"/>
        </a:solidFill>
      </dgm:spPr>
      <dgm:t>
        <a:bodyPr/>
        <a:lstStyle/>
        <a:p>
          <a:r>
            <a:rPr lang="en-US" dirty="0" smtClean="0"/>
            <a:t>Environmental</a:t>
          </a:r>
        </a:p>
        <a:p>
          <a:r>
            <a:rPr lang="en-US" dirty="0" smtClean="0"/>
            <a:t>Migration</a:t>
          </a:r>
          <a:endParaRPr lang="en-US" dirty="0"/>
        </a:p>
      </dgm:t>
    </dgm:pt>
    <dgm:pt modelId="{51CFDEA3-3A85-41E9-9E8C-817196D91AE0}" type="parTrans" cxnId="{9DDEBC65-D33C-45B9-8D25-68663A4F5B39}">
      <dgm:prSet/>
      <dgm:spPr/>
      <dgm:t>
        <a:bodyPr/>
        <a:lstStyle/>
        <a:p>
          <a:endParaRPr lang="en-US"/>
        </a:p>
      </dgm:t>
    </dgm:pt>
    <dgm:pt modelId="{9294AA9B-9FB1-45C1-9FEB-4B2A3968B285}" type="sibTrans" cxnId="{9DDEBC65-D33C-45B9-8D25-68663A4F5B39}">
      <dgm:prSet/>
      <dgm:spPr/>
      <dgm:t>
        <a:bodyPr/>
        <a:lstStyle/>
        <a:p>
          <a:endParaRPr lang="en-US"/>
        </a:p>
      </dgm:t>
    </dgm:pt>
    <dgm:pt modelId="{8116E536-E239-4975-AAF6-94C5F04DE4C2}">
      <dgm:prSet custT="1"/>
      <dgm:spPr>
        <a:solidFill>
          <a:schemeClr val="accent4"/>
        </a:solidFill>
      </dgm:spPr>
      <dgm:t>
        <a:bodyPr/>
        <a:lstStyle/>
        <a:p>
          <a:r>
            <a:rPr lang="en-US" sz="1600" b="0" dirty="0" smtClean="0"/>
            <a:t>Moving to find work</a:t>
          </a:r>
          <a:endParaRPr lang="en-US" sz="1600" b="0" dirty="0"/>
        </a:p>
      </dgm:t>
    </dgm:pt>
    <dgm:pt modelId="{73647A00-5441-4824-A41F-BD51324DCD3B}" type="parTrans" cxnId="{E190865D-8E19-434E-95BB-2CB12FC73EBE}">
      <dgm:prSet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endParaRPr lang="en-US"/>
        </a:p>
      </dgm:t>
    </dgm:pt>
    <dgm:pt modelId="{175B8D78-6C60-4651-ACFD-1888775704F6}" type="sibTrans" cxnId="{E190865D-8E19-434E-95BB-2CB12FC73EBE}">
      <dgm:prSet/>
      <dgm:spPr/>
      <dgm:t>
        <a:bodyPr/>
        <a:lstStyle/>
        <a:p>
          <a:endParaRPr lang="en-US"/>
        </a:p>
      </dgm:t>
    </dgm:pt>
    <dgm:pt modelId="{52BE24FB-ACA3-4896-AE5A-01D1214A8EBB}">
      <dgm:prSet/>
      <dgm:spPr>
        <a:solidFill>
          <a:schemeClr val="accent4"/>
        </a:solidFill>
      </dgm:spPr>
      <dgm:t>
        <a:bodyPr/>
        <a:lstStyle/>
        <a:p>
          <a:r>
            <a:rPr lang="en-US" b="0" dirty="0" smtClean="0"/>
            <a:t>Moving for a better quality of life</a:t>
          </a:r>
          <a:endParaRPr lang="en-US" b="0" dirty="0"/>
        </a:p>
      </dgm:t>
    </dgm:pt>
    <dgm:pt modelId="{E51FFC28-1954-48D9-BB15-27D36B24BC7B}" type="parTrans" cxnId="{AAE65064-0921-426D-BFC0-5613CE566DC0}">
      <dgm:prSet/>
      <dgm:spPr>
        <a:ln>
          <a:solidFill>
            <a:srgbClr val="FFC000"/>
          </a:solidFill>
        </a:ln>
      </dgm:spPr>
      <dgm:t>
        <a:bodyPr/>
        <a:lstStyle/>
        <a:p>
          <a:endParaRPr lang="en-US"/>
        </a:p>
      </dgm:t>
    </dgm:pt>
    <dgm:pt modelId="{01B46463-1288-40CC-B67B-BA7EBDB95BB1}" type="sibTrans" cxnId="{AAE65064-0921-426D-BFC0-5613CE566DC0}">
      <dgm:prSet/>
      <dgm:spPr/>
      <dgm:t>
        <a:bodyPr/>
        <a:lstStyle/>
        <a:p>
          <a:endParaRPr lang="en-US"/>
        </a:p>
      </dgm:t>
    </dgm:pt>
    <dgm:pt modelId="{69335691-CEE6-4789-A8F7-9A1FC929E673}">
      <dgm:prSet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Moving to escape war</a:t>
          </a:r>
          <a:endParaRPr lang="en-US" dirty="0"/>
        </a:p>
      </dgm:t>
    </dgm:pt>
    <dgm:pt modelId="{AD6CB036-3711-42D7-88A0-8AC697FA80D3}" type="parTrans" cxnId="{BA5DC23A-6CF5-4AE3-AAB2-55EE02D48A6D}">
      <dgm:prSet/>
      <dgm:spPr>
        <a:ln>
          <a:solidFill>
            <a:srgbClr val="FFC000"/>
          </a:solidFill>
        </a:ln>
      </dgm:spPr>
      <dgm:t>
        <a:bodyPr/>
        <a:lstStyle/>
        <a:p>
          <a:endParaRPr lang="en-US"/>
        </a:p>
      </dgm:t>
    </dgm:pt>
    <dgm:pt modelId="{01B1BD9B-794D-4F17-8EE6-EFDC27233E5F}" type="sibTrans" cxnId="{BA5DC23A-6CF5-4AE3-AAB2-55EE02D48A6D}">
      <dgm:prSet/>
      <dgm:spPr/>
      <dgm:t>
        <a:bodyPr/>
        <a:lstStyle/>
        <a:p>
          <a:endParaRPr lang="en-US"/>
        </a:p>
      </dgm:t>
    </dgm:pt>
    <dgm:pt modelId="{543DA989-E1AE-40EB-9BBA-A95242A2C91B}">
      <dgm:prSet/>
      <dgm:spPr>
        <a:solidFill>
          <a:srgbClr val="FF0000"/>
        </a:solidFill>
      </dgm:spPr>
      <dgm:t>
        <a:bodyPr/>
        <a:lstStyle/>
        <a:p>
          <a:r>
            <a:rPr lang="en-US" dirty="0" smtClean="0"/>
            <a:t>Moving to escape drought</a:t>
          </a:r>
          <a:endParaRPr lang="en-US" dirty="0"/>
        </a:p>
      </dgm:t>
    </dgm:pt>
    <dgm:pt modelId="{01E8CC0F-9CF0-4300-BF5D-CC3DFE6E7E22}" type="parTrans" cxnId="{2DE805B3-7D6C-434F-B8BE-89801946566B}">
      <dgm:prSet/>
      <dgm:spPr>
        <a:ln>
          <a:solidFill>
            <a:srgbClr val="FFC000"/>
          </a:solidFill>
        </a:ln>
      </dgm:spPr>
      <dgm:t>
        <a:bodyPr/>
        <a:lstStyle/>
        <a:p>
          <a:endParaRPr lang="en-US"/>
        </a:p>
      </dgm:t>
    </dgm:pt>
    <dgm:pt modelId="{2B6723C4-63E6-4DC8-956B-04F5207994FD}" type="sibTrans" cxnId="{2DE805B3-7D6C-434F-B8BE-89801946566B}">
      <dgm:prSet/>
      <dgm:spPr/>
      <dgm:t>
        <a:bodyPr/>
        <a:lstStyle/>
        <a:p>
          <a:endParaRPr lang="en-US"/>
        </a:p>
      </dgm:t>
    </dgm:pt>
    <dgm:pt modelId="{02E13B68-4490-42FA-B3B1-44234475E3C3}" type="pres">
      <dgm:prSet presAssocID="{3609A5C3-1012-431C-85E8-AC4BF823DF1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6B066C0-8DF3-4DDE-AC82-FD1E7FAA0A01}" type="pres">
      <dgm:prSet presAssocID="{66469EEF-673F-4B09-A32C-1475CAD958A2}" presName="hierRoot1" presStyleCnt="0">
        <dgm:presLayoutVars>
          <dgm:hierBranch val="init"/>
        </dgm:presLayoutVars>
      </dgm:prSet>
      <dgm:spPr/>
    </dgm:pt>
    <dgm:pt modelId="{60EE9C44-3CB1-4A95-A340-9DE375C7A2BF}" type="pres">
      <dgm:prSet presAssocID="{66469EEF-673F-4B09-A32C-1475CAD958A2}" presName="rootComposite1" presStyleCnt="0"/>
      <dgm:spPr/>
    </dgm:pt>
    <dgm:pt modelId="{193CEC40-9683-4EB7-875D-48A7FEAC2320}" type="pres">
      <dgm:prSet presAssocID="{66469EEF-673F-4B09-A32C-1475CAD958A2}" presName="rootText1" presStyleLbl="node0" presStyleIdx="0" presStyleCnt="1">
        <dgm:presLayoutVars>
          <dgm:chPref val="3"/>
        </dgm:presLayoutVars>
      </dgm:prSet>
      <dgm:spPr/>
    </dgm:pt>
    <dgm:pt modelId="{91D09110-E005-4954-9D26-B36431AD9729}" type="pres">
      <dgm:prSet presAssocID="{66469EEF-673F-4B09-A32C-1475CAD958A2}" presName="rootConnector1" presStyleLbl="node1" presStyleIdx="0" presStyleCnt="0"/>
      <dgm:spPr/>
    </dgm:pt>
    <dgm:pt modelId="{84BC6B6F-6B1F-4ABA-87A9-0B887A5AEFFE}" type="pres">
      <dgm:prSet presAssocID="{66469EEF-673F-4B09-A32C-1475CAD958A2}" presName="hierChild2" presStyleCnt="0"/>
      <dgm:spPr/>
    </dgm:pt>
    <dgm:pt modelId="{32997A3C-F21A-4ACA-8517-FD9AF2245F67}" type="pres">
      <dgm:prSet presAssocID="{9EA39575-36FB-46E1-9F0B-D89103A7B83D}" presName="Name37" presStyleLbl="parChTrans1D2" presStyleIdx="0" presStyleCnt="4"/>
      <dgm:spPr/>
    </dgm:pt>
    <dgm:pt modelId="{092121DE-6EE7-4981-91B7-6260E7C554CC}" type="pres">
      <dgm:prSet presAssocID="{528A662E-4965-4941-B8B7-DB979F2912AB}" presName="hierRoot2" presStyleCnt="0">
        <dgm:presLayoutVars>
          <dgm:hierBranch val="init"/>
        </dgm:presLayoutVars>
      </dgm:prSet>
      <dgm:spPr/>
    </dgm:pt>
    <dgm:pt modelId="{5EF20377-C0BA-4858-B793-477692CC6BA8}" type="pres">
      <dgm:prSet presAssocID="{528A662E-4965-4941-B8B7-DB979F2912AB}" presName="rootComposite" presStyleCnt="0"/>
      <dgm:spPr/>
    </dgm:pt>
    <dgm:pt modelId="{0A6A225A-0DE8-4F34-A774-77712A36C2B4}" type="pres">
      <dgm:prSet presAssocID="{528A662E-4965-4941-B8B7-DB979F2912AB}" presName="rootText" presStyleLbl="node2" presStyleIdx="0" presStyleCnt="4">
        <dgm:presLayoutVars>
          <dgm:chPref val="3"/>
        </dgm:presLayoutVars>
      </dgm:prSet>
      <dgm:spPr/>
    </dgm:pt>
    <dgm:pt modelId="{2FE37A9D-B2EE-4F3B-A884-173A63DE89BD}" type="pres">
      <dgm:prSet presAssocID="{528A662E-4965-4941-B8B7-DB979F2912AB}" presName="rootConnector" presStyleLbl="node2" presStyleIdx="0" presStyleCnt="4"/>
      <dgm:spPr/>
    </dgm:pt>
    <dgm:pt modelId="{9C37FF29-822D-455A-A090-4E0640C00355}" type="pres">
      <dgm:prSet presAssocID="{528A662E-4965-4941-B8B7-DB979F2912AB}" presName="hierChild4" presStyleCnt="0"/>
      <dgm:spPr/>
    </dgm:pt>
    <dgm:pt modelId="{7FE2033B-2C9B-4727-B8E0-B7C3EBC666BE}" type="pres">
      <dgm:prSet presAssocID="{73647A00-5441-4824-A41F-BD51324DCD3B}" presName="Name37" presStyleLbl="parChTrans1D3" presStyleIdx="0" presStyleCnt="4"/>
      <dgm:spPr/>
    </dgm:pt>
    <dgm:pt modelId="{92B586B5-8A1F-4389-ACFD-A06F54C76D1A}" type="pres">
      <dgm:prSet presAssocID="{8116E536-E239-4975-AAF6-94C5F04DE4C2}" presName="hierRoot2" presStyleCnt="0">
        <dgm:presLayoutVars>
          <dgm:hierBranch val="init"/>
        </dgm:presLayoutVars>
      </dgm:prSet>
      <dgm:spPr/>
    </dgm:pt>
    <dgm:pt modelId="{BB8F123C-8D08-4369-8C76-973ACA4BBDA5}" type="pres">
      <dgm:prSet presAssocID="{8116E536-E239-4975-AAF6-94C5F04DE4C2}" presName="rootComposite" presStyleCnt="0"/>
      <dgm:spPr/>
    </dgm:pt>
    <dgm:pt modelId="{893682DD-1D0C-418A-A240-FBA91295A539}" type="pres">
      <dgm:prSet presAssocID="{8116E536-E239-4975-AAF6-94C5F04DE4C2}" presName="rootText" presStyleLbl="node3" presStyleIdx="0" presStyleCnt="4" custScaleY="1585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E8455E-B601-43C9-8477-4B46B01418AB}" type="pres">
      <dgm:prSet presAssocID="{8116E536-E239-4975-AAF6-94C5F04DE4C2}" presName="rootConnector" presStyleLbl="node3" presStyleIdx="0" presStyleCnt="4"/>
      <dgm:spPr/>
    </dgm:pt>
    <dgm:pt modelId="{4A1EE914-0D62-4DF0-87D2-D5766D1772F3}" type="pres">
      <dgm:prSet presAssocID="{8116E536-E239-4975-AAF6-94C5F04DE4C2}" presName="hierChild4" presStyleCnt="0"/>
      <dgm:spPr/>
    </dgm:pt>
    <dgm:pt modelId="{8F4E83A4-EA5C-4750-886A-927385DFF60A}" type="pres">
      <dgm:prSet presAssocID="{8116E536-E239-4975-AAF6-94C5F04DE4C2}" presName="hierChild5" presStyleCnt="0"/>
      <dgm:spPr/>
    </dgm:pt>
    <dgm:pt modelId="{0B30E7D7-B666-4177-9DCF-8AC382336B1F}" type="pres">
      <dgm:prSet presAssocID="{528A662E-4965-4941-B8B7-DB979F2912AB}" presName="hierChild5" presStyleCnt="0"/>
      <dgm:spPr/>
    </dgm:pt>
    <dgm:pt modelId="{C1377922-DCB7-4E2A-8EB1-D72276830A8D}" type="pres">
      <dgm:prSet presAssocID="{A68143C3-2418-4A2F-BAC4-6663004F8ABD}" presName="Name37" presStyleLbl="parChTrans1D2" presStyleIdx="1" presStyleCnt="4"/>
      <dgm:spPr/>
    </dgm:pt>
    <dgm:pt modelId="{52349774-1268-4D62-8F89-B8980BE7489A}" type="pres">
      <dgm:prSet presAssocID="{37E94A63-121B-42D3-B6C0-E33CF116BBBA}" presName="hierRoot2" presStyleCnt="0">
        <dgm:presLayoutVars>
          <dgm:hierBranch val="init"/>
        </dgm:presLayoutVars>
      </dgm:prSet>
      <dgm:spPr/>
    </dgm:pt>
    <dgm:pt modelId="{928A0704-D4D0-4657-900C-346CA8696DF9}" type="pres">
      <dgm:prSet presAssocID="{37E94A63-121B-42D3-B6C0-E33CF116BBBA}" presName="rootComposite" presStyleCnt="0"/>
      <dgm:spPr/>
    </dgm:pt>
    <dgm:pt modelId="{D021B8D3-8AB4-44DE-92F9-E060AAC61352}" type="pres">
      <dgm:prSet presAssocID="{37E94A63-121B-42D3-B6C0-E33CF116BBBA}" presName="rootText" presStyleLbl="node2" presStyleIdx="1" presStyleCnt="4">
        <dgm:presLayoutVars>
          <dgm:chPref val="3"/>
        </dgm:presLayoutVars>
      </dgm:prSet>
      <dgm:spPr/>
    </dgm:pt>
    <dgm:pt modelId="{54A5A50F-6DF2-4346-96BC-43B733E5B440}" type="pres">
      <dgm:prSet presAssocID="{37E94A63-121B-42D3-B6C0-E33CF116BBBA}" presName="rootConnector" presStyleLbl="node2" presStyleIdx="1" presStyleCnt="4"/>
      <dgm:spPr/>
    </dgm:pt>
    <dgm:pt modelId="{B23065B0-1F87-4055-A9CF-C874D7EABEE1}" type="pres">
      <dgm:prSet presAssocID="{37E94A63-121B-42D3-B6C0-E33CF116BBBA}" presName="hierChild4" presStyleCnt="0"/>
      <dgm:spPr/>
    </dgm:pt>
    <dgm:pt modelId="{08B84C8C-FD8E-421D-8B3F-3999AA56E85F}" type="pres">
      <dgm:prSet presAssocID="{E51FFC28-1954-48D9-BB15-27D36B24BC7B}" presName="Name37" presStyleLbl="parChTrans1D3" presStyleIdx="1" presStyleCnt="4"/>
      <dgm:spPr/>
    </dgm:pt>
    <dgm:pt modelId="{98C709B4-FBA6-47D9-B2CE-AFE55EC84027}" type="pres">
      <dgm:prSet presAssocID="{52BE24FB-ACA3-4896-AE5A-01D1214A8EBB}" presName="hierRoot2" presStyleCnt="0">
        <dgm:presLayoutVars>
          <dgm:hierBranch val="init"/>
        </dgm:presLayoutVars>
      </dgm:prSet>
      <dgm:spPr/>
    </dgm:pt>
    <dgm:pt modelId="{4255488D-B8C1-4FEB-8C63-B826FDDC8C9B}" type="pres">
      <dgm:prSet presAssocID="{52BE24FB-ACA3-4896-AE5A-01D1214A8EBB}" presName="rootComposite" presStyleCnt="0"/>
      <dgm:spPr/>
    </dgm:pt>
    <dgm:pt modelId="{E1CF783E-78E8-4945-BF5F-1DB0BF6A0FA0}" type="pres">
      <dgm:prSet presAssocID="{52BE24FB-ACA3-4896-AE5A-01D1214A8EBB}" presName="rootText" presStyleLbl="node3" presStyleIdx="1" presStyleCnt="4" custScaleY="1524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192A89-22D3-4FAB-82E0-EA8C56DB08C1}" type="pres">
      <dgm:prSet presAssocID="{52BE24FB-ACA3-4896-AE5A-01D1214A8EBB}" presName="rootConnector" presStyleLbl="node3" presStyleIdx="1" presStyleCnt="4"/>
      <dgm:spPr/>
    </dgm:pt>
    <dgm:pt modelId="{37354628-9583-47F0-94E1-1F0E80E372AC}" type="pres">
      <dgm:prSet presAssocID="{52BE24FB-ACA3-4896-AE5A-01D1214A8EBB}" presName="hierChild4" presStyleCnt="0"/>
      <dgm:spPr/>
    </dgm:pt>
    <dgm:pt modelId="{F9846572-5142-48A0-9B90-E2626393B7CB}" type="pres">
      <dgm:prSet presAssocID="{52BE24FB-ACA3-4896-AE5A-01D1214A8EBB}" presName="hierChild5" presStyleCnt="0"/>
      <dgm:spPr/>
    </dgm:pt>
    <dgm:pt modelId="{0C4B5B67-4665-4AAD-A7A9-552BCEB93FDF}" type="pres">
      <dgm:prSet presAssocID="{37E94A63-121B-42D3-B6C0-E33CF116BBBA}" presName="hierChild5" presStyleCnt="0"/>
      <dgm:spPr/>
    </dgm:pt>
    <dgm:pt modelId="{91C7A60E-B2E0-4A7D-B6C0-8E0FBED82CDF}" type="pres">
      <dgm:prSet presAssocID="{BB45F52E-CCDA-4BC0-93A0-A95EB362EAA7}" presName="Name37" presStyleLbl="parChTrans1D2" presStyleIdx="2" presStyleCnt="4"/>
      <dgm:spPr/>
    </dgm:pt>
    <dgm:pt modelId="{91E2406A-6FFA-4118-9814-D98F230F10A6}" type="pres">
      <dgm:prSet presAssocID="{40CD29DE-4F8B-410B-9AB0-53BDD6DE9772}" presName="hierRoot2" presStyleCnt="0">
        <dgm:presLayoutVars>
          <dgm:hierBranch val="init"/>
        </dgm:presLayoutVars>
      </dgm:prSet>
      <dgm:spPr/>
    </dgm:pt>
    <dgm:pt modelId="{AEF73CC9-2E65-4E12-BD81-F4312515DB64}" type="pres">
      <dgm:prSet presAssocID="{40CD29DE-4F8B-410B-9AB0-53BDD6DE9772}" presName="rootComposite" presStyleCnt="0"/>
      <dgm:spPr/>
    </dgm:pt>
    <dgm:pt modelId="{B3615FEE-C413-416D-9DB4-EDFC650C1E6F}" type="pres">
      <dgm:prSet presAssocID="{40CD29DE-4F8B-410B-9AB0-53BDD6DE9772}" presName="rootText" presStyleLbl="node2" presStyleIdx="2" presStyleCnt="4">
        <dgm:presLayoutVars>
          <dgm:chPref val="3"/>
        </dgm:presLayoutVars>
      </dgm:prSet>
      <dgm:spPr/>
    </dgm:pt>
    <dgm:pt modelId="{93754E2C-69CB-4AAF-A712-171400BD4A41}" type="pres">
      <dgm:prSet presAssocID="{40CD29DE-4F8B-410B-9AB0-53BDD6DE9772}" presName="rootConnector" presStyleLbl="node2" presStyleIdx="2" presStyleCnt="4"/>
      <dgm:spPr/>
    </dgm:pt>
    <dgm:pt modelId="{C70ED77C-8E70-4943-A5E4-B5376DE46C87}" type="pres">
      <dgm:prSet presAssocID="{40CD29DE-4F8B-410B-9AB0-53BDD6DE9772}" presName="hierChild4" presStyleCnt="0"/>
      <dgm:spPr/>
    </dgm:pt>
    <dgm:pt modelId="{00C23840-4AC7-4D36-B9F3-5D82122041B0}" type="pres">
      <dgm:prSet presAssocID="{AD6CB036-3711-42D7-88A0-8AC697FA80D3}" presName="Name37" presStyleLbl="parChTrans1D3" presStyleIdx="2" presStyleCnt="4"/>
      <dgm:spPr/>
    </dgm:pt>
    <dgm:pt modelId="{EC797C3D-30F2-4367-BD6C-D1833D02C87E}" type="pres">
      <dgm:prSet presAssocID="{69335691-CEE6-4789-A8F7-9A1FC929E673}" presName="hierRoot2" presStyleCnt="0">
        <dgm:presLayoutVars>
          <dgm:hierBranch val="init"/>
        </dgm:presLayoutVars>
      </dgm:prSet>
      <dgm:spPr/>
    </dgm:pt>
    <dgm:pt modelId="{00F553FC-36D1-4C2B-9094-667D7A7AFE47}" type="pres">
      <dgm:prSet presAssocID="{69335691-CEE6-4789-A8F7-9A1FC929E673}" presName="rootComposite" presStyleCnt="0"/>
      <dgm:spPr/>
    </dgm:pt>
    <dgm:pt modelId="{BC9C54AF-2DF9-4CCF-B17F-718F3A67D877}" type="pres">
      <dgm:prSet presAssocID="{69335691-CEE6-4789-A8F7-9A1FC929E673}" presName="rootText" presStyleLbl="node3" presStyleIdx="2" presStyleCnt="4" custScaleY="152444">
        <dgm:presLayoutVars>
          <dgm:chPref val="3"/>
        </dgm:presLayoutVars>
      </dgm:prSet>
      <dgm:spPr/>
    </dgm:pt>
    <dgm:pt modelId="{4CB11418-C53F-4C6E-8643-2451A9CCF061}" type="pres">
      <dgm:prSet presAssocID="{69335691-CEE6-4789-A8F7-9A1FC929E673}" presName="rootConnector" presStyleLbl="node3" presStyleIdx="2" presStyleCnt="4"/>
      <dgm:spPr/>
    </dgm:pt>
    <dgm:pt modelId="{28007211-CD76-4F18-A41C-BF454AF6B181}" type="pres">
      <dgm:prSet presAssocID="{69335691-CEE6-4789-A8F7-9A1FC929E673}" presName="hierChild4" presStyleCnt="0"/>
      <dgm:spPr/>
    </dgm:pt>
    <dgm:pt modelId="{36CBF236-54E8-40D9-B05B-E5307E481A75}" type="pres">
      <dgm:prSet presAssocID="{69335691-CEE6-4789-A8F7-9A1FC929E673}" presName="hierChild5" presStyleCnt="0"/>
      <dgm:spPr/>
    </dgm:pt>
    <dgm:pt modelId="{C4B68B8B-1CAC-434B-81C9-0BDB18BE855C}" type="pres">
      <dgm:prSet presAssocID="{40CD29DE-4F8B-410B-9AB0-53BDD6DE9772}" presName="hierChild5" presStyleCnt="0"/>
      <dgm:spPr/>
    </dgm:pt>
    <dgm:pt modelId="{7882FEE5-EC7B-4765-A4BD-7395B40519F7}" type="pres">
      <dgm:prSet presAssocID="{51CFDEA3-3A85-41E9-9E8C-817196D91AE0}" presName="Name37" presStyleLbl="parChTrans1D2" presStyleIdx="3" presStyleCnt="4"/>
      <dgm:spPr/>
    </dgm:pt>
    <dgm:pt modelId="{1FF7BE64-B72C-4009-B5A3-5FD81CA08B99}" type="pres">
      <dgm:prSet presAssocID="{BB891E66-4AD0-4795-9DF7-790DD46A3700}" presName="hierRoot2" presStyleCnt="0">
        <dgm:presLayoutVars>
          <dgm:hierBranch val="init"/>
        </dgm:presLayoutVars>
      </dgm:prSet>
      <dgm:spPr/>
    </dgm:pt>
    <dgm:pt modelId="{EFB146AE-FF53-46AB-8A6B-A040CC357007}" type="pres">
      <dgm:prSet presAssocID="{BB891E66-4AD0-4795-9DF7-790DD46A3700}" presName="rootComposite" presStyleCnt="0"/>
      <dgm:spPr/>
    </dgm:pt>
    <dgm:pt modelId="{BCF98816-9C14-44CA-9833-B1CBD8C72F94}" type="pres">
      <dgm:prSet presAssocID="{BB891E66-4AD0-4795-9DF7-790DD46A3700}" presName="rootText" presStyleLbl="node2" presStyleIdx="3" presStyleCnt="4">
        <dgm:presLayoutVars>
          <dgm:chPref val="3"/>
        </dgm:presLayoutVars>
      </dgm:prSet>
      <dgm:spPr/>
    </dgm:pt>
    <dgm:pt modelId="{D8E28CDB-3534-43EB-AE2C-F2BE8E4B6613}" type="pres">
      <dgm:prSet presAssocID="{BB891E66-4AD0-4795-9DF7-790DD46A3700}" presName="rootConnector" presStyleLbl="node2" presStyleIdx="3" presStyleCnt="4"/>
      <dgm:spPr/>
    </dgm:pt>
    <dgm:pt modelId="{94566AC5-758B-42B5-B705-F3B18450F3DC}" type="pres">
      <dgm:prSet presAssocID="{BB891E66-4AD0-4795-9DF7-790DD46A3700}" presName="hierChild4" presStyleCnt="0"/>
      <dgm:spPr/>
    </dgm:pt>
    <dgm:pt modelId="{0DFFDD0A-65F3-4B28-BB30-37229693457D}" type="pres">
      <dgm:prSet presAssocID="{01E8CC0F-9CF0-4300-BF5D-CC3DFE6E7E22}" presName="Name37" presStyleLbl="parChTrans1D3" presStyleIdx="3" presStyleCnt="4"/>
      <dgm:spPr/>
    </dgm:pt>
    <dgm:pt modelId="{BABB1AF7-27CA-46A9-A45F-FD01FCAF3945}" type="pres">
      <dgm:prSet presAssocID="{543DA989-E1AE-40EB-9BBA-A95242A2C91B}" presName="hierRoot2" presStyleCnt="0">
        <dgm:presLayoutVars>
          <dgm:hierBranch val="init"/>
        </dgm:presLayoutVars>
      </dgm:prSet>
      <dgm:spPr/>
    </dgm:pt>
    <dgm:pt modelId="{527F15B1-91EC-4A92-A761-8397A572B9FD}" type="pres">
      <dgm:prSet presAssocID="{543DA989-E1AE-40EB-9BBA-A95242A2C91B}" presName="rootComposite" presStyleCnt="0"/>
      <dgm:spPr/>
    </dgm:pt>
    <dgm:pt modelId="{D94D0EA9-90EB-4405-8E65-FA421B50B93D}" type="pres">
      <dgm:prSet presAssocID="{543DA989-E1AE-40EB-9BBA-A95242A2C91B}" presName="rootText" presStyleLbl="node3" presStyleIdx="3" presStyleCnt="4" custScaleX="111079" custScaleY="1611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50AF99-3A27-4A90-B236-E9DEA8BB31AE}" type="pres">
      <dgm:prSet presAssocID="{543DA989-E1AE-40EB-9BBA-A95242A2C91B}" presName="rootConnector" presStyleLbl="node3" presStyleIdx="3" presStyleCnt="4"/>
      <dgm:spPr/>
    </dgm:pt>
    <dgm:pt modelId="{04A12E3E-2992-48B0-8DD7-A3C27FAED719}" type="pres">
      <dgm:prSet presAssocID="{543DA989-E1AE-40EB-9BBA-A95242A2C91B}" presName="hierChild4" presStyleCnt="0"/>
      <dgm:spPr/>
    </dgm:pt>
    <dgm:pt modelId="{A2661957-C644-4951-9225-798F83873C54}" type="pres">
      <dgm:prSet presAssocID="{543DA989-E1AE-40EB-9BBA-A95242A2C91B}" presName="hierChild5" presStyleCnt="0"/>
      <dgm:spPr/>
    </dgm:pt>
    <dgm:pt modelId="{C8670C2C-9AE7-4541-B0EE-A25FCCFDFEC0}" type="pres">
      <dgm:prSet presAssocID="{BB891E66-4AD0-4795-9DF7-790DD46A3700}" presName="hierChild5" presStyleCnt="0"/>
      <dgm:spPr/>
    </dgm:pt>
    <dgm:pt modelId="{D8DBDBD8-C787-46FA-8C5F-F993A181E357}" type="pres">
      <dgm:prSet presAssocID="{66469EEF-673F-4B09-A32C-1475CAD958A2}" presName="hierChild3" presStyleCnt="0"/>
      <dgm:spPr/>
    </dgm:pt>
  </dgm:ptLst>
  <dgm:cxnLst>
    <dgm:cxn modelId="{A72F9389-6960-4F58-A386-AC81EB4E50DE}" type="presOf" srcId="{528A662E-4965-4941-B8B7-DB979F2912AB}" destId="{0A6A225A-0DE8-4F34-A774-77712A36C2B4}" srcOrd="0" destOrd="0" presId="urn:microsoft.com/office/officeart/2005/8/layout/orgChart1"/>
    <dgm:cxn modelId="{A0EC4540-588C-4074-B0E8-C5AC7D7D8545}" type="presOf" srcId="{BB891E66-4AD0-4795-9DF7-790DD46A3700}" destId="{D8E28CDB-3534-43EB-AE2C-F2BE8E4B6613}" srcOrd="1" destOrd="0" presId="urn:microsoft.com/office/officeart/2005/8/layout/orgChart1"/>
    <dgm:cxn modelId="{AB6F93EE-F085-470D-BDCB-9189F3AC8E9B}" type="presOf" srcId="{52BE24FB-ACA3-4896-AE5A-01D1214A8EBB}" destId="{E1CF783E-78E8-4945-BF5F-1DB0BF6A0FA0}" srcOrd="0" destOrd="0" presId="urn:microsoft.com/office/officeart/2005/8/layout/orgChart1"/>
    <dgm:cxn modelId="{A1411DB5-41DA-4D4B-B3BD-849D7DF635D0}" type="presOf" srcId="{69335691-CEE6-4789-A8F7-9A1FC929E673}" destId="{4CB11418-C53F-4C6E-8643-2451A9CCF061}" srcOrd="1" destOrd="0" presId="urn:microsoft.com/office/officeart/2005/8/layout/orgChart1"/>
    <dgm:cxn modelId="{8FDEDA72-1445-47E1-B0D8-40461BDF3746}" type="presOf" srcId="{37E94A63-121B-42D3-B6C0-E33CF116BBBA}" destId="{D021B8D3-8AB4-44DE-92F9-E060AAC61352}" srcOrd="0" destOrd="0" presId="urn:microsoft.com/office/officeart/2005/8/layout/orgChart1"/>
    <dgm:cxn modelId="{BA5DC23A-6CF5-4AE3-AAB2-55EE02D48A6D}" srcId="{40CD29DE-4F8B-410B-9AB0-53BDD6DE9772}" destId="{69335691-CEE6-4789-A8F7-9A1FC929E673}" srcOrd="0" destOrd="0" parTransId="{AD6CB036-3711-42D7-88A0-8AC697FA80D3}" sibTransId="{01B1BD9B-794D-4F17-8EE6-EFDC27233E5F}"/>
    <dgm:cxn modelId="{01318693-47D4-40DE-8CEC-325B393DA465}" type="presOf" srcId="{69335691-CEE6-4789-A8F7-9A1FC929E673}" destId="{BC9C54AF-2DF9-4CCF-B17F-718F3A67D877}" srcOrd="0" destOrd="0" presId="urn:microsoft.com/office/officeart/2005/8/layout/orgChart1"/>
    <dgm:cxn modelId="{C88C63CD-9AF5-47F1-B6C9-A5F2E288462F}" type="presOf" srcId="{BB891E66-4AD0-4795-9DF7-790DD46A3700}" destId="{BCF98816-9C14-44CA-9833-B1CBD8C72F94}" srcOrd="0" destOrd="0" presId="urn:microsoft.com/office/officeart/2005/8/layout/orgChart1"/>
    <dgm:cxn modelId="{5F6436B8-91DD-42AD-96DA-E18A3187833F}" type="presOf" srcId="{73647A00-5441-4824-A41F-BD51324DCD3B}" destId="{7FE2033B-2C9B-4727-B8E0-B7C3EBC666BE}" srcOrd="0" destOrd="0" presId="urn:microsoft.com/office/officeart/2005/8/layout/orgChart1"/>
    <dgm:cxn modelId="{6EAB47F5-6711-46BE-B223-914C77AEF9D9}" type="presOf" srcId="{A68143C3-2418-4A2F-BAC4-6663004F8ABD}" destId="{C1377922-DCB7-4E2A-8EB1-D72276830A8D}" srcOrd="0" destOrd="0" presId="urn:microsoft.com/office/officeart/2005/8/layout/orgChart1"/>
    <dgm:cxn modelId="{1A244ED0-396D-431D-803E-460FCF885FBF}" type="presOf" srcId="{3609A5C3-1012-431C-85E8-AC4BF823DF1F}" destId="{02E13B68-4490-42FA-B3B1-44234475E3C3}" srcOrd="0" destOrd="0" presId="urn:microsoft.com/office/officeart/2005/8/layout/orgChart1"/>
    <dgm:cxn modelId="{2DE805B3-7D6C-434F-B8BE-89801946566B}" srcId="{BB891E66-4AD0-4795-9DF7-790DD46A3700}" destId="{543DA989-E1AE-40EB-9BBA-A95242A2C91B}" srcOrd="0" destOrd="0" parTransId="{01E8CC0F-9CF0-4300-BF5D-CC3DFE6E7E22}" sibTransId="{2B6723C4-63E6-4DC8-956B-04F5207994FD}"/>
    <dgm:cxn modelId="{A3909C26-5690-474A-92A5-0A4D74A2EFEC}" srcId="{66469EEF-673F-4B09-A32C-1475CAD958A2}" destId="{528A662E-4965-4941-B8B7-DB979F2912AB}" srcOrd="0" destOrd="0" parTransId="{9EA39575-36FB-46E1-9F0B-D89103A7B83D}" sibTransId="{D0ACDDD9-C6C8-4040-BCA2-EDD57586441F}"/>
    <dgm:cxn modelId="{015EA4FB-0638-45E4-9A74-AFB79659E6AC}" type="presOf" srcId="{528A662E-4965-4941-B8B7-DB979F2912AB}" destId="{2FE37A9D-B2EE-4F3B-A884-173A63DE89BD}" srcOrd="1" destOrd="0" presId="urn:microsoft.com/office/officeart/2005/8/layout/orgChart1"/>
    <dgm:cxn modelId="{C880694F-C8C2-4FD8-94DB-069EC0DD0CAA}" type="presOf" srcId="{BB45F52E-CCDA-4BC0-93A0-A95EB362EAA7}" destId="{91C7A60E-B2E0-4A7D-B6C0-8E0FBED82CDF}" srcOrd="0" destOrd="0" presId="urn:microsoft.com/office/officeart/2005/8/layout/orgChart1"/>
    <dgm:cxn modelId="{D635F43C-E5D0-4CCE-8AD0-79BD6B0373D4}" srcId="{3609A5C3-1012-431C-85E8-AC4BF823DF1F}" destId="{66469EEF-673F-4B09-A32C-1475CAD958A2}" srcOrd="0" destOrd="0" parTransId="{7BC812B9-50C3-458C-B290-828E51FEA611}" sibTransId="{F1376B0A-F6CD-4B9F-9699-EA8529842F66}"/>
    <dgm:cxn modelId="{904C52A5-4845-46AA-96C7-456EBD2D0B18}" srcId="{66469EEF-673F-4B09-A32C-1475CAD958A2}" destId="{37E94A63-121B-42D3-B6C0-E33CF116BBBA}" srcOrd="1" destOrd="0" parTransId="{A68143C3-2418-4A2F-BAC4-6663004F8ABD}" sibTransId="{1AE70239-F62B-4474-B3C1-1C86B26E5CE4}"/>
    <dgm:cxn modelId="{8E0823E7-608C-41DE-B67C-3C885F92A92C}" type="presOf" srcId="{9EA39575-36FB-46E1-9F0B-D89103A7B83D}" destId="{32997A3C-F21A-4ACA-8517-FD9AF2245F67}" srcOrd="0" destOrd="0" presId="urn:microsoft.com/office/officeart/2005/8/layout/orgChart1"/>
    <dgm:cxn modelId="{FDF2693E-B109-4541-87B0-914B2D4E25F4}" type="presOf" srcId="{51CFDEA3-3A85-41E9-9E8C-817196D91AE0}" destId="{7882FEE5-EC7B-4765-A4BD-7395B40519F7}" srcOrd="0" destOrd="0" presId="urn:microsoft.com/office/officeart/2005/8/layout/orgChart1"/>
    <dgm:cxn modelId="{F7BD3BDE-95EB-4F34-ACBB-C33ABA14DB7C}" type="presOf" srcId="{66469EEF-673F-4B09-A32C-1475CAD958A2}" destId="{193CEC40-9683-4EB7-875D-48A7FEAC2320}" srcOrd="0" destOrd="0" presId="urn:microsoft.com/office/officeart/2005/8/layout/orgChart1"/>
    <dgm:cxn modelId="{C70E2D2B-1A4E-4699-B998-650700FB0991}" type="presOf" srcId="{66469EEF-673F-4B09-A32C-1475CAD958A2}" destId="{91D09110-E005-4954-9D26-B36431AD9729}" srcOrd="1" destOrd="0" presId="urn:microsoft.com/office/officeart/2005/8/layout/orgChart1"/>
    <dgm:cxn modelId="{98C68512-2974-48A9-AF23-5A5EDA0E5E6E}" type="presOf" srcId="{543DA989-E1AE-40EB-9BBA-A95242A2C91B}" destId="{E150AF99-3A27-4A90-B236-E9DEA8BB31AE}" srcOrd="1" destOrd="0" presId="urn:microsoft.com/office/officeart/2005/8/layout/orgChart1"/>
    <dgm:cxn modelId="{E190865D-8E19-434E-95BB-2CB12FC73EBE}" srcId="{528A662E-4965-4941-B8B7-DB979F2912AB}" destId="{8116E536-E239-4975-AAF6-94C5F04DE4C2}" srcOrd="0" destOrd="0" parTransId="{73647A00-5441-4824-A41F-BD51324DCD3B}" sibTransId="{175B8D78-6C60-4651-ACFD-1888775704F6}"/>
    <dgm:cxn modelId="{4F40A5B1-7F6D-401B-A693-5A4128EEC96D}" type="presOf" srcId="{40CD29DE-4F8B-410B-9AB0-53BDD6DE9772}" destId="{93754E2C-69CB-4AAF-A712-171400BD4A41}" srcOrd="1" destOrd="0" presId="urn:microsoft.com/office/officeart/2005/8/layout/orgChart1"/>
    <dgm:cxn modelId="{B4AD88D8-4A51-43BB-86C6-37C923012293}" type="presOf" srcId="{8116E536-E239-4975-AAF6-94C5F04DE4C2}" destId="{893682DD-1D0C-418A-A240-FBA91295A539}" srcOrd="0" destOrd="0" presId="urn:microsoft.com/office/officeart/2005/8/layout/orgChart1"/>
    <dgm:cxn modelId="{E3FB3BF3-C226-4645-AB16-F6A736816240}" type="presOf" srcId="{01E8CC0F-9CF0-4300-BF5D-CC3DFE6E7E22}" destId="{0DFFDD0A-65F3-4B28-BB30-37229693457D}" srcOrd="0" destOrd="0" presId="urn:microsoft.com/office/officeart/2005/8/layout/orgChart1"/>
    <dgm:cxn modelId="{95E18C14-1FE4-4D94-864A-197117329940}" type="presOf" srcId="{543DA989-E1AE-40EB-9BBA-A95242A2C91B}" destId="{D94D0EA9-90EB-4405-8E65-FA421B50B93D}" srcOrd="0" destOrd="0" presId="urn:microsoft.com/office/officeart/2005/8/layout/orgChart1"/>
    <dgm:cxn modelId="{9DDEBC65-D33C-45B9-8D25-68663A4F5B39}" srcId="{66469EEF-673F-4B09-A32C-1475CAD958A2}" destId="{BB891E66-4AD0-4795-9DF7-790DD46A3700}" srcOrd="3" destOrd="0" parTransId="{51CFDEA3-3A85-41E9-9E8C-817196D91AE0}" sibTransId="{9294AA9B-9FB1-45C1-9FEB-4B2A3968B285}"/>
    <dgm:cxn modelId="{2F3F888B-BAEE-4BF5-8177-2C2F8CF25DE9}" type="presOf" srcId="{E51FFC28-1954-48D9-BB15-27D36B24BC7B}" destId="{08B84C8C-FD8E-421D-8B3F-3999AA56E85F}" srcOrd="0" destOrd="0" presId="urn:microsoft.com/office/officeart/2005/8/layout/orgChart1"/>
    <dgm:cxn modelId="{52636FAF-AF1C-40B1-A0C8-8EC269830B78}" srcId="{66469EEF-673F-4B09-A32C-1475CAD958A2}" destId="{40CD29DE-4F8B-410B-9AB0-53BDD6DE9772}" srcOrd="2" destOrd="0" parTransId="{BB45F52E-CCDA-4BC0-93A0-A95EB362EAA7}" sibTransId="{EACB74DB-21CF-4165-B3F0-7CFD81DA1BD7}"/>
    <dgm:cxn modelId="{AAE65064-0921-426D-BFC0-5613CE566DC0}" srcId="{37E94A63-121B-42D3-B6C0-E33CF116BBBA}" destId="{52BE24FB-ACA3-4896-AE5A-01D1214A8EBB}" srcOrd="0" destOrd="0" parTransId="{E51FFC28-1954-48D9-BB15-27D36B24BC7B}" sibTransId="{01B46463-1288-40CC-B67B-BA7EBDB95BB1}"/>
    <dgm:cxn modelId="{5D2BD0C9-C1D4-462F-AAF4-E9F41748D211}" type="presOf" srcId="{AD6CB036-3711-42D7-88A0-8AC697FA80D3}" destId="{00C23840-4AC7-4D36-B9F3-5D82122041B0}" srcOrd="0" destOrd="0" presId="urn:microsoft.com/office/officeart/2005/8/layout/orgChart1"/>
    <dgm:cxn modelId="{F636FAB6-F160-421C-948B-F77116289D42}" type="presOf" srcId="{40CD29DE-4F8B-410B-9AB0-53BDD6DE9772}" destId="{B3615FEE-C413-416D-9DB4-EDFC650C1E6F}" srcOrd="0" destOrd="0" presId="urn:microsoft.com/office/officeart/2005/8/layout/orgChart1"/>
    <dgm:cxn modelId="{D4FDBC94-D1A4-4DC2-92F0-7870B437FB59}" type="presOf" srcId="{37E94A63-121B-42D3-B6C0-E33CF116BBBA}" destId="{54A5A50F-6DF2-4346-96BC-43B733E5B440}" srcOrd="1" destOrd="0" presId="urn:microsoft.com/office/officeart/2005/8/layout/orgChart1"/>
    <dgm:cxn modelId="{075ED903-EE82-4065-AD63-3758BF9C343E}" type="presOf" srcId="{8116E536-E239-4975-AAF6-94C5F04DE4C2}" destId="{61E8455E-B601-43C9-8477-4B46B01418AB}" srcOrd="1" destOrd="0" presId="urn:microsoft.com/office/officeart/2005/8/layout/orgChart1"/>
    <dgm:cxn modelId="{B5B2DE46-758A-4F9B-A4E6-6E173877B75A}" type="presOf" srcId="{52BE24FB-ACA3-4896-AE5A-01D1214A8EBB}" destId="{6B192A89-22D3-4FAB-82E0-EA8C56DB08C1}" srcOrd="1" destOrd="0" presId="urn:microsoft.com/office/officeart/2005/8/layout/orgChart1"/>
    <dgm:cxn modelId="{39DB3C8D-109F-4C39-B526-7B3C56BCE70B}" type="presParOf" srcId="{02E13B68-4490-42FA-B3B1-44234475E3C3}" destId="{76B066C0-8DF3-4DDE-AC82-FD1E7FAA0A01}" srcOrd="0" destOrd="0" presId="urn:microsoft.com/office/officeart/2005/8/layout/orgChart1"/>
    <dgm:cxn modelId="{3BECBCA9-46FB-4E94-8245-EBFEBF86284C}" type="presParOf" srcId="{76B066C0-8DF3-4DDE-AC82-FD1E7FAA0A01}" destId="{60EE9C44-3CB1-4A95-A340-9DE375C7A2BF}" srcOrd="0" destOrd="0" presId="urn:microsoft.com/office/officeart/2005/8/layout/orgChart1"/>
    <dgm:cxn modelId="{A4853F4D-5C2B-4B57-8829-A3C126DAB8DF}" type="presParOf" srcId="{60EE9C44-3CB1-4A95-A340-9DE375C7A2BF}" destId="{193CEC40-9683-4EB7-875D-48A7FEAC2320}" srcOrd="0" destOrd="0" presId="urn:microsoft.com/office/officeart/2005/8/layout/orgChart1"/>
    <dgm:cxn modelId="{4FD401FB-9B9F-4973-A23A-C7CF5D8DA135}" type="presParOf" srcId="{60EE9C44-3CB1-4A95-A340-9DE375C7A2BF}" destId="{91D09110-E005-4954-9D26-B36431AD9729}" srcOrd="1" destOrd="0" presId="urn:microsoft.com/office/officeart/2005/8/layout/orgChart1"/>
    <dgm:cxn modelId="{F1828D08-9DCA-4521-9630-8B3215CFEC44}" type="presParOf" srcId="{76B066C0-8DF3-4DDE-AC82-FD1E7FAA0A01}" destId="{84BC6B6F-6B1F-4ABA-87A9-0B887A5AEFFE}" srcOrd="1" destOrd="0" presId="urn:microsoft.com/office/officeart/2005/8/layout/orgChart1"/>
    <dgm:cxn modelId="{39345002-8EBC-4E8C-8710-0CE94FB2F05E}" type="presParOf" srcId="{84BC6B6F-6B1F-4ABA-87A9-0B887A5AEFFE}" destId="{32997A3C-F21A-4ACA-8517-FD9AF2245F67}" srcOrd="0" destOrd="0" presId="urn:microsoft.com/office/officeart/2005/8/layout/orgChart1"/>
    <dgm:cxn modelId="{39C34E87-B3C9-45E4-BACD-C31290FB83DA}" type="presParOf" srcId="{84BC6B6F-6B1F-4ABA-87A9-0B887A5AEFFE}" destId="{092121DE-6EE7-4981-91B7-6260E7C554CC}" srcOrd="1" destOrd="0" presId="urn:microsoft.com/office/officeart/2005/8/layout/orgChart1"/>
    <dgm:cxn modelId="{05222560-A6C8-4473-97F0-40E70ED4677B}" type="presParOf" srcId="{092121DE-6EE7-4981-91B7-6260E7C554CC}" destId="{5EF20377-C0BA-4858-B793-477692CC6BA8}" srcOrd="0" destOrd="0" presId="urn:microsoft.com/office/officeart/2005/8/layout/orgChart1"/>
    <dgm:cxn modelId="{567F7825-F4E1-402F-8A53-F4246585B448}" type="presParOf" srcId="{5EF20377-C0BA-4858-B793-477692CC6BA8}" destId="{0A6A225A-0DE8-4F34-A774-77712A36C2B4}" srcOrd="0" destOrd="0" presId="urn:microsoft.com/office/officeart/2005/8/layout/orgChart1"/>
    <dgm:cxn modelId="{E90C0980-721A-4442-891D-CA9D8518D399}" type="presParOf" srcId="{5EF20377-C0BA-4858-B793-477692CC6BA8}" destId="{2FE37A9D-B2EE-4F3B-A884-173A63DE89BD}" srcOrd="1" destOrd="0" presId="urn:microsoft.com/office/officeart/2005/8/layout/orgChart1"/>
    <dgm:cxn modelId="{65AA09B6-9598-4B4D-B275-5A8E6758DB5B}" type="presParOf" srcId="{092121DE-6EE7-4981-91B7-6260E7C554CC}" destId="{9C37FF29-822D-455A-A090-4E0640C00355}" srcOrd="1" destOrd="0" presId="urn:microsoft.com/office/officeart/2005/8/layout/orgChart1"/>
    <dgm:cxn modelId="{A5776F51-9141-4CD3-B9B9-9370971B896A}" type="presParOf" srcId="{9C37FF29-822D-455A-A090-4E0640C00355}" destId="{7FE2033B-2C9B-4727-B8E0-B7C3EBC666BE}" srcOrd="0" destOrd="0" presId="urn:microsoft.com/office/officeart/2005/8/layout/orgChart1"/>
    <dgm:cxn modelId="{9CC073D1-CB0C-42D8-B2F9-BBFB64B6F7A8}" type="presParOf" srcId="{9C37FF29-822D-455A-A090-4E0640C00355}" destId="{92B586B5-8A1F-4389-ACFD-A06F54C76D1A}" srcOrd="1" destOrd="0" presId="urn:microsoft.com/office/officeart/2005/8/layout/orgChart1"/>
    <dgm:cxn modelId="{B058E734-B7D0-47C1-AB59-1DD1F9B0476B}" type="presParOf" srcId="{92B586B5-8A1F-4389-ACFD-A06F54C76D1A}" destId="{BB8F123C-8D08-4369-8C76-973ACA4BBDA5}" srcOrd="0" destOrd="0" presId="urn:microsoft.com/office/officeart/2005/8/layout/orgChart1"/>
    <dgm:cxn modelId="{A2301850-2CF3-49C3-8C55-79174456B052}" type="presParOf" srcId="{BB8F123C-8D08-4369-8C76-973ACA4BBDA5}" destId="{893682DD-1D0C-418A-A240-FBA91295A539}" srcOrd="0" destOrd="0" presId="urn:microsoft.com/office/officeart/2005/8/layout/orgChart1"/>
    <dgm:cxn modelId="{112DF7D7-12C2-432F-8F1F-FFF1261120E6}" type="presParOf" srcId="{BB8F123C-8D08-4369-8C76-973ACA4BBDA5}" destId="{61E8455E-B601-43C9-8477-4B46B01418AB}" srcOrd="1" destOrd="0" presId="urn:microsoft.com/office/officeart/2005/8/layout/orgChart1"/>
    <dgm:cxn modelId="{C1804AFC-1462-4499-9AC4-140E3ACC19F7}" type="presParOf" srcId="{92B586B5-8A1F-4389-ACFD-A06F54C76D1A}" destId="{4A1EE914-0D62-4DF0-87D2-D5766D1772F3}" srcOrd="1" destOrd="0" presId="urn:microsoft.com/office/officeart/2005/8/layout/orgChart1"/>
    <dgm:cxn modelId="{2ED0B98F-D4EB-4557-A9C5-8FD5BC8C7BA9}" type="presParOf" srcId="{92B586B5-8A1F-4389-ACFD-A06F54C76D1A}" destId="{8F4E83A4-EA5C-4750-886A-927385DFF60A}" srcOrd="2" destOrd="0" presId="urn:microsoft.com/office/officeart/2005/8/layout/orgChart1"/>
    <dgm:cxn modelId="{BDED88DC-DE6C-4457-BF0F-87F912C5EF48}" type="presParOf" srcId="{092121DE-6EE7-4981-91B7-6260E7C554CC}" destId="{0B30E7D7-B666-4177-9DCF-8AC382336B1F}" srcOrd="2" destOrd="0" presId="urn:microsoft.com/office/officeart/2005/8/layout/orgChart1"/>
    <dgm:cxn modelId="{4583812B-EE10-48FE-BC11-A8F11C4956F9}" type="presParOf" srcId="{84BC6B6F-6B1F-4ABA-87A9-0B887A5AEFFE}" destId="{C1377922-DCB7-4E2A-8EB1-D72276830A8D}" srcOrd="2" destOrd="0" presId="urn:microsoft.com/office/officeart/2005/8/layout/orgChart1"/>
    <dgm:cxn modelId="{77F3B280-C506-43A7-98D1-0D4830C88EE0}" type="presParOf" srcId="{84BC6B6F-6B1F-4ABA-87A9-0B887A5AEFFE}" destId="{52349774-1268-4D62-8F89-B8980BE7489A}" srcOrd="3" destOrd="0" presId="urn:microsoft.com/office/officeart/2005/8/layout/orgChart1"/>
    <dgm:cxn modelId="{30CD753A-319E-4CC0-9D61-349237A03919}" type="presParOf" srcId="{52349774-1268-4D62-8F89-B8980BE7489A}" destId="{928A0704-D4D0-4657-900C-346CA8696DF9}" srcOrd="0" destOrd="0" presId="urn:microsoft.com/office/officeart/2005/8/layout/orgChart1"/>
    <dgm:cxn modelId="{71929502-944F-44B2-8FD9-3E6498DD8CF2}" type="presParOf" srcId="{928A0704-D4D0-4657-900C-346CA8696DF9}" destId="{D021B8D3-8AB4-44DE-92F9-E060AAC61352}" srcOrd="0" destOrd="0" presId="urn:microsoft.com/office/officeart/2005/8/layout/orgChart1"/>
    <dgm:cxn modelId="{DB91A2A3-9B52-46E1-AD19-7BFE8A81019C}" type="presParOf" srcId="{928A0704-D4D0-4657-900C-346CA8696DF9}" destId="{54A5A50F-6DF2-4346-96BC-43B733E5B440}" srcOrd="1" destOrd="0" presId="urn:microsoft.com/office/officeart/2005/8/layout/orgChart1"/>
    <dgm:cxn modelId="{DBD86288-E429-4BAE-BC81-4303276809AC}" type="presParOf" srcId="{52349774-1268-4D62-8F89-B8980BE7489A}" destId="{B23065B0-1F87-4055-A9CF-C874D7EABEE1}" srcOrd="1" destOrd="0" presId="urn:microsoft.com/office/officeart/2005/8/layout/orgChart1"/>
    <dgm:cxn modelId="{767BCA02-340C-4B4D-AB67-147B4845E4FB}" type="presParOf" srcId="{B23065B0-1F87-4055-A9CF-C874D7EABEE1}" destId="{08B84C8C-FD8E-421D-8B3F-3999AA56E85F}" srcOrd="0" destOrd="0" presId="urn:microsoft.com/office/officeart/2005/8/layout/orgChart1"/>
    <dgm:cxn modelId="{8BF11624-971C-455C-9830-94BE6233307F}" type="presParOf" srcId="{B23065B0-1F87-4055-A9CF-C874D7EABEE1}" destId="{98C709B4-FBA6-47D9-B2CE-AFE55EC84027}" srcOrd="1" destOrd="0" presId="urn:microsoft.com/office/officeart/2005/8/layout/orgChart1"/>
    <dgm:cxn modelId="{1455A31B-213E-467F-99AA-33E8C47F9470}" type="presParOf" srcId="{98C709B4-FBA6-47D9-B2CE-AFE55EC84027}" destId="{4255488D-B8C1-4FEB-8C63-B826FDDC8C9B}" srcOrd="0" destOrd="0" presId="urn:microsoft.com/office/officeart/2005/8/layout/orgChart1"/>
    <dgm:cxn modelId="{71877EB4-824F-47C7-BFCD-F769C436CD6E}" type="presParOf" srcId="{4255488D-B8C1-4FEB-8C63-B826FDDC8C9B}" destId="{E1CF783E-78E8-4945-BF5F-1DB0BF6A0FA0}" srcOrd="0" destOrd="0" presId="urn:microsoft.com/office/officeart/2005/8/layout/orgChart1"/>
    <dgm:cxn modelId="{AFB4CEBA-56BD-4297-8111-A9E810C906FA}" type="presParOf" srcId="{4255488D-B8C1-4FEB-8C63-B826FDDC8C9B}" destId="{6B192A89-22D3-4FAB-82E0-EA8C56DB08C1}" srcOrd="1" destOrd="0" presId="urn:microsoft.com/office/officeart/2005/8/layout/orgChart1"/>
    <dgm:cxn modelId="{771F728D-C4E9-47F8-B8B0-E0E5FC6C6637}" type="presParOf" srcId="{98C709B4-FBA6-47D9-B2CE-AFE55EC84027}" destId="{37354628-9583-47F0-94E1-1F0E80E372AC}" srcOrd="1" destOrd="0" presId="urn:microsoft.com/office/officeart/2005/8/layout/orgChart1"/>
    <dgm:cxn modelId="{0B90267F-98DC-4600-BD0A-26858A65363F}" type="presParOf" srcId="{98C709B4-FBA6-47D9-B2CE-AFE55EC84027}" destId="{F9846572-5142-48A0-9B90-E2626393B7CB}" srcOrd="2" destOrd="0" presId="urn:microsoft.com/office/officeart/2005/8/layout/orgChart1"/>
    <dgm:cxn modelId="{9B2F68BD-E8B0-4103-9A99-13662A5BC91B}" type="presParOf" srcId="{52349774-1268-4D62-8F89-B8980BE7489A}" destId="{0C4B5B67-4665-4AAD-A7A9-552BCEB93FDF}" srcOrd="2" destOrd="0" presId="urn:microsoft.com/office/officeart/2005/8/layout/orgChart1"/>
    <dgm:cxn modelId="{5D740393-A115-4EAF-92EE-112A2546B6F5}" type="presParOf" srcId="{84BC6B6F-6B1F-4ABA-87A9-0B887A5AEFFE}" destId="{91C7A60E-B2E0-4A7D-B6C0-8E0FBED82CDF}" srcOrd="4" destOrd="0" presId="urn:microsoft.com/office/officeart/2005/8/layout/orgChart1"/>
    <dgm:cxn modelId="{EB5FFCB7-C616-4400-9331-0558E6BCF850}" type="presParOf" srcId="{84BC6B6F-6B1F-4ABA-87A9-0B887A5AEFFE}" destId="{91E2406A-6FFA-4118-9814-D98F230F10A6}" srcOrd="5" destOrd="0" presId="urn:microsoft.com/office/officeart/2005/8/layout/orgChart1"/>
    <dgm:cxn modelId="{41BCD0DA-308C-4F00-99EE-A8F0720D5AA2}" type="presParOf" srcId="{91E2406A-6FFA-4118-9814-D98F230F10A6}" destId="{AEF73CC9-2E65-4E12-BD81-F4312515DB64}" srcOrd="0" destOrd="0" presId="urn:microsoft.com/office/officeart/2005/8/layout/orgChart1"/>
    <dgm:cxn modelId="{C50EAC27-B2DD-4077-8485-93D99AA9A009}" type="presParOf" srcId="{AEF73CC9-2E65-4E12-BD81-F4312515DB64}" destId="{B3615FEE-C413-416D-9DB4-EDFC650C1E6F}" srcOrd="0" destOrd="0" presId="urn:microsoft.com/office/officeart/2005/8/layout/orgChart1"/>
    <dgm:cxn modelId="{BB9F76C2-F411-42F1-9A80-D86A3E6EB590}" type="presParOf" srcId="{AEF73CC9-2E65-4E12-BD81-F4312515DB64}" destId="{93754E2C-69CB-4AAF-A712-171400BD4A41}" srcOrd="1" destOrd="0" presId="urn:microsoft.com/office/officeart/2005/8/layout/orgChart1"/>
    <dgm:cxn modelId="{556170AE-EC38-4D6B-A764-950E19923D2E}" type="presParOf" srcId="{91E2406A-6FFA-4118-9814-D98F230F10A6}" destId="{C70ED77C-8E70-4943-A5E4-B5376DE46C87}" srcOrd="1" destOrd="0" presId="urn:microsoft.com/office/officeart/2005/8/layout/orgChart1"/>
    <dgm:cxn modelId="{37144CF7-AAE6-471D-BB0B-52ED7B92DDCE}" type="presParOf" srcId="{C70ED77C-8E70-4943-A5E4-B5376DE46C87}" destId="{00C23840-4AC7-4D36-B9F3-5D82122041B0}" srcOrd="0" destOrd="0" presId="urn:microsoft.com/office/officeart/2005/8/layout/orgChart1"/>
    <dgm:cxn modelId="{011DC9EB-6B11-42D7-A056-137683C213F9}" type="presParOf" srcId="{C70ED77C-8E70-4943-A5E4-B5376DE46C87}" destId="{EC797C3D-30F2-4367-BD6C-D1833D02C87E}" srcOrd="1" destOrd="0" presId="urn:microsoft.com/office/officeart/2005/8/layout/orgChart1"/>
    <dgm:cxn modelId="{E1FD83EA-7803-4919-9596-574A270A8306}" type="presParOf" srcId="{EC797C3D-30F2-4367-BD6C-D1833D02C87E}" destId="{00F553FC-36D1-4C2B-9094-667D7A7AFE47}" srcOrd="0" destOrd="0" presId="urn:microsoft.com/office/officeart/2005/8/layout/orgChart1"/>
    <dgm:cxn modelId="{9208AF03-CBBC-49EB-89A1-96D4EF432D8C}" type="presParOf" srcId="{00F553FC-36D1-4C2B-9094-667D7A7AFE47}" destId="{BC9C54AF-2DF9-4CCF-B17F-718F3A67D877}" srcOrd="0" destOrd="0" presId="urn:microsoft.com/office/officeart/2005/8/layout/orgChart1"/>
    <dgm:cxn modelId="{AC194400-E63F-4544-A42D-11D8BAC63F5F}" type="presParOf" srcId="{00F553FC-36D1-4C2B-9094-667D7A7AFE47}" destId="{4CB11418-C53F-4C6E-8643-2451A9CCF061}" srcOrd="1" destOrd="0" presId="urn:microsoft.com/office/officeart/2005/8/layout/orgChart1"/>
    <dgm:cxn modelId="{081DA2CA-958A-465F-B3A1-6A2C063CBF93}" type="presParOf" srcId="{EC797C3D-30F2-4367-BD6C-D1833D02C87E}" destId="{28007211-CD76-4F18-A41C-BF454AF6B181}" srcOrd="1" destOrd="0" presId="urn:microsoft.com/office/officeart/2005/8/layout/orgChart1"/>
    <dgm:cxn modelId="{06AFFE5E-64CD-4DC8-96A8-CC0480DB5A28}" type="presParOf" srcId="{EC797C3D-30F2-4367-BD6C-D1833D02C87E}" destId="{36CBF236-54E8-40D9-B05B-E5307E481A75}" srcOrd="2" destOrd="0" presId="urn:microsoft.com/office/officeart/2005/8/layout/orgChart1"/>
    <dgm:cxn modelId="{C2867181-5156-4860-B4A4-841D3D16CF3D}" type="presParOf" srcId="{91E2406A-6FFA-4118-9814-D98F230F10A6}" destId="{C4B68B8B-1CAC-434B-81C9-0BDB18BE855C}" srcOrd="2" destOrd="0" presId="urn:microsoft.com/office/officeart/2005/8/layout/orgChart1"/>
    <dgm:cxn modelId="{EFCDDF07-F875-4B20-80A7-2CB15F189ADA}" type="presParOf" srcId="{84BC6B6F-6B1F-4ABA-87A9-0B887A5AEFFE}" destId="{7882FEE5-EC7B-4765-A4BD-7395B40519F7}" srcOrd="6" destOrd="0" presId="urn:microsoft.com/office/officeart/2005/8/layout/orgChart1"/>
    <dgm:cxn modelId="{FE19553A-4F14-4FB0-ADE3-AD8A3A79DFCB}" type="presParOf" srcId="{84BC6B6F-6B1F-4ABA-87A9-0B887A5AEFFE}" destId="{1FF7BE64-B72C-4009-B5A3-5FD81CA08B99}" srcOrd="7" destOrd="0" presId="urn:microsoft.com/office/officeart/2005/8/layout/orgChart1"/>
    <dgm:cxn modelId="{6B8C4044-B697-45EC-B319-62BC6835B577}" type="presParOf" srcId="{1FF7BE64-B72C-4009-B5A3-5FD81CA08B99}" destId="{EFB146AE-FF53-46AB-8A6B-A040CC357007}" srcOrd="0" destOrd="0" presId="urn:microsoft.com/office/officeart/2005/8/layout/orgChart1"/>
    <dgm:cxn modelId="{B296B999-A48B-4EB2-A631-528F2088FA5C}" type="presParOf" srcId="{EFB146AE-FF53-46AB-8A6B-A040CC357007}" destId="{BCF98816-9C14-44CA-9833-B1CBD8C72F94}" srcOrd="0" destOrd="0" presId="urn:microsoft.com/office/officeart/2005/8/layout/orgChart1"/>
    <dgm:cxn modelId="{B9154B70-4ADC-4C21-AA6E-B86207DEDC4E}" type="presParOf" srcId="{EFB146AE-FF53-46AB-8A6B-A040CC357007}" destId="{D8E28CDB-3534-43EB-AE2C-F2BE8E4B6613}" srcOrd="1" destOrd="0" presId="urn:microsoft.com/office/officeart/2005/8/layout/orgChart1"/>
    <dgm:cxn modelId="{2EA7A621-D0BC-4A14-B593-1F1123B158C0}" type="presParOf" srcId="{1FF7BE64-B72C-4009-B5A3-5FD81CA08B99}" destId="{94566AC5-758B-42B5-B705-F3B18450F3DC}" srcOrd="1" destOrd="0" presId="urn:microsoft.com/office/officeart/2005/8/layout/orgChart1"/>
    <dgm:cxn modelId="{76679533-B79E-41FB-B70E-55E4989C7773}" type="presParOf" srcId="{94566AC5-758B-42B5-B705-F3B18450F3DC}" destId="{0DFFDD0A-65F3-4B28-BB30-37229693457D}" srcOrd="0" destOrd="0" presId="urn:microsoft.com/office/officeart/2005/8/layout/orgChart1"/>
    <dgm:cxn modelId="{B3F7EFC9-3BE7-4480-9EED-6B38757A22D3}" type="presParOf" srcId="{94566AC5-758B-42B5-B705-F3B18450F3DC}" destId="{BABB1AF7-27CA-46A9-A45F-FD01FCAF3945}" srcOrd="1" destOrd="0" presId="urn:microsoft.com/office/officeart/2005/8/layout/orgChart1"/>
    <dgm:cxn modelId="{603627A0-9A7A-4A4E-9935-1F7DCFFEAEBA}" type="presParOf" srcId="{BABB1AF7-27CA-46A9-A45F-FD01FCAF3945}" destId="{527F15B1-91EC-4A92-A761-8397A572B9FD}" srcOrd="0" destOrd="0" presId="urn:microsoft.com/office/officeart/2005/8/layout/orgChart1"/>
    <dgm:cxn modelId="{57A1B689-D995-4249-8D2E-B2852C06A30F}" type="presParOf" srcId="{527F15B1-91EC-4A92-A761-8397A572B9FD}" destId="{D94D0EA9-90EB-4405-8E65-FA421B50B93D}" srcOrd="0" destOrd="0" presId="urn:microsoft.com/office/officeart/2005/8/layout/orgChart1"/>
    <dgm:cxn modelId="{39866A63-973A-456E-98D2-E163736BFA2C}" type="presParOf" srcId="{527F15B1-91EC-4A92-A761-8397A572B9FD}" destId="{E150AF99-3A27-4A90-B236-E9DEA8BB31AE}" srcOrd="1" destOrd="0" presId="urn:microsoft.com/office/officeart/2005/8/layout/orgChart1"/>
    <dgm:cxn modelId="{9E0E8BE1-9488-46BD-9902-7A67D3F13AD2}" type="presParOf" srcId="{BABB1AF7-27CA-46A9-A45F-FD01FCAF3945}" destId="{04A12E3E-2992-48B0-8DD7-A3C27FAED719}" srcOrd="1" destOrd="0" presId="urn:microsoft.com/office/officeart/2005/8/layout/orgChart1"/>
    <dgm:cxn modelId="{1244A667-07A7-4640-A41B-D83247B4F825}" type="presParOf" srcId="{BABB1AF7-27CA-46A9-A45F-FD01FCAF3945}" destId="{A2661957-C644-4951-9225-798F83873C54}" srcOrd="2" destOrd="0" presId="urn:microsoft.com/office/officeart/2005/8/layout/orgChart1"/>
    <dgm:cxn modelId="{8CC2EC93-03B2-4B34-9F18-B03C0251BEB9}" type="presParOf" srcId="{1FF7BE64-B72C-4009-B5A3-5FD81CA08B99}" destId="{C8670C2C-9AE7-4541-B0EE-A25FCCFDFEC0}" srcOrd="2" destOrd="0" presId="urn:microsoft.com/office/officeart/2005/8/layout/orgChart1"/>
    <dgm:cxn modelId="{46F77829-52B2-4146-9D26-8D4BD2FD897A}" type="presParOf" srcId="{76B066C0-8DF3-4DDE-AC82-FD1E7FAA0A01}" destId="{D8DBDBD8-C787-46FA-8C5F-F993A181E35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FDD0A-65F3-4B28-BB30-37229693457D}">
      <dsp:nvSpPr>
        <dsp:cNvPr id="0" name=""/>
        <dsp:cNvSpPr/>
      </dsp:nvSpPr>
      <dsp:spPr>
        <a:xfrm>
          <a:off x="5180971" y="1747738"/>
          <a:ext cx="208229" cy="850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0779"/>
              </a:lnTo>
              <a:lnTo>
                <a:pt x="208229" y="850779"/>
              </a:lnTo>
            </a:path>
          </a:pathLst>
        </a:custGeom>
        <a:noFill/>
        <a:ln w="317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82FEE5-EC7B-4765-A4BD-7395B40519F7}">
      <dsp:nvSpPr>
        <dsp:cNvPr id="0" name=""/>
        <dsp:cNvSpPr/>
      </dsp:nvSpPr>
      <dsp:spPr>
        <a:xfrm>
          <a:off x="3216676" y="762120"/>
          <a:ext cx="2519572" cy="291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760"/>
              </a:lnTo>
              <a:lnTo>
                <a:pt x="2519572" y="145760"/>
              </a:lnTo>
              <a:lnTo>
                <a:pt x="2519572" y="291520"/>
              </a:lnTo>
            </a:path>
          </a:pathLst>
        </a:custGeom>
        <a:noFill/>
        <a:ln w="317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C23840-4AC7-4D36-B9F3-5D82122041B0}">
      <dsp:nvSpPr>
        <dsp:cNvPr id="0" name=""/>
        <dsp:cNvSpPr/>
      </dsp:nvSpPr>
      <dsp:spPr>
        <a:xfrm>
          <a:off x="3501256" y="1747738"/>
          <a:ext cx="208229" cy="820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0575"/>
              </a:lnTo>
              <a:lnTo>
                <a:pt x="208229" y="820575"/>
              </a:lnTo>
            </a:path>
          </a:pathLst>
        </a:custGeom>
        <a:noFill/>
        <a:ln w="317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C7A60E-B2E0-4A7D-B6C0-8E0FBED82CDF}">
      <dsp:nvSpPr>
        <dsp:cNvPr id="0" name=""/>
        <dsp:cNvSpPr/>
      </dsp:nvSpPr>
      <dsp:spPr>
        <a:xfrm>
          <a:off x="3216676" y="762120"/>
          <a:ext cx="839857" cy="291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760"/>
              </a:lnTo>
              <a:lnTo>
                <a:pt x="839857" y="145760"/>
              </a:lnTo>
              <a:lnTo>
                <a:pt x="839857" y="291520"/>
              </a:lnTo>
            </a:path>
          </a:pathLst>
        </a:custGeom>
        <a:noFill/>
        <a:ln w="317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B84C8C-FD8E-421D-8B3F-3999AA56E85F}">
      <dsp:nvSpPr>
        <dsp:cNvPr id="0" name=""/>
        <dsp:cNvSpPr/>
      </dsp:nvSpPr>
      <dsp:spPr>
        <a:xfrm>
          <a:off x="1821541" y="1747738"/>
          <a:ext cx="208229" cy="820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0572"/>
              </a:lnTo>
              <a:lnTo>
                <a:pt x="208229" y="820572"/>
              </a:lnTo>
            </a:path>
          </a:pathLst>
        </a:custGeom>
        <a:noFill/>
        <a:ln w="317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377922-DCB7-4E2A-8EB1-D72276830A8D}">
      <dsp:nvSpPr>
        <dsp:cNvPr id="0" name=""/>
        <dsp:cNvSpPr/>
      </dsp:nvSpPr>
      <dsp:spPr>
        <a:xfrm>
          <a:off x="2376819" y="762120"/>
          <a:ext cx="839857" cy="291520"/>
        </a:xfrm>
        <a:custGeom>
          <a:avLst/>
          <a:gdLst/>
          <a:ahLst/>
          <a:cxnLst/>
          <a:rect l="0" t="0" r="0" b="0"/>
          <a:pathLst>
            <a:path>
              <a:moveTo>
                <a:pt x="839857" y="0"/>
              </a:moveTo>
              <a:lnTo>
                <a:pt x="839857" y="145760"/>
              </a:lnTo>
              <a:lnTo>
                <a:pt x="0" y="145760"/>
              </a:lnTo>
              <a:lnTo>
                <a:pt x="0" y="291520"/>
              </a:lnTo>
            </a:path>
          </a:pathLst>
        </a:custGeom>
        <a:noFill/>
        <a:ln w="317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2033B-2C9B-4727-B8E0-B7C3EBC666BE}">
      <dsp:nvSpPr>
        <dsp:cNvPr id="0" name=""/>
        <dsp:cNvSpPr/>
      </dsp:nvSpPr>
      <dsp:spPr>
        <a:xfrm>
          <a:off x="141826" y="1747738"/>
          <a:ext cx="208229" cy="841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1728"/>
              </a:lnTo>
              <a:lnTo>
                <a:pt x="208229" y="841728"/>
              </a:lnTo>
            </a:path>
          </a:pathLst>
        </a:custGeom>
        <a:noFill/>
        <a:ln w="317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997A3C-F21A-4ACA-8517-FD9AF2245F67}">
      <dsp:nvSpPr>
        <dsp:cNvPr id="0" name=""/>
        <dsp:cNvSpPr/>
      </dsp:nvSpPr>
      <dsp:spPr>
        <a:xfrm>
          <a:off x="697103" y="762120"/>
          <a:ext cx="2519572" cy="291520"/>
        </a:xfrm>
        <a:custGeom>
          <a:avLst/>
          <a:gdLst/>
          <a:ahLst/>
          <a:cxnLst/>
          <a:rect l="0" t="0" r="0" b="0"/>
          <a:pathLst>
            <a:path>
              <a:moveTo>
                <a:pt x="2519572" y="0"/>
              </a:moveTo>
              <a:lnTo>
                <a:pt x="2519572" y="145760"/>
              </a:lnTo>
              <a:lnTo>
                <a:pt x="0" y="145760"/>
              </a:lnTo>
              <a:lnTo>
                <a:pt x="0" y="291520"/>
              </a:lnTo>
            </a:path>
          </a:pathLst>
        </a:custGeom>
        <a:noFill/>
        <a:ln w="317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3CEC40-9683-4EB7-875D-48A7FEAC2320}">
      <dsp:nvSpPr>
        <dsp:cNvPr id="0" name=""/>
        <dsp:cNvSpPr/>
      </dsp:nvSpPr>
      <dsp:spPr>
        <a:xfrm>
          <a:off x="2522579" y="68023"/>
          <a:ext cx="1388194" cy="694097"/>
        </a:xfrm>
        <a:prstGeom prst="rect">
          <a:avLst/>
        </a:prstGeom>
        <a:solidFill>
          <a:srgbClr val="00B050"/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The reasons for migration</a:t>
          </a:r>
          <a:endParaRPr lang="en-US" sz="1700" kern="1200" dirty="0"/>
        </a:p>
      </dsp:txBody>
      <dsp:txXfrm>
        <a:off x="2522579" y="68023"/>
        <a:ext cx="1388194" cy="694097"/>
      </dsp:txXfrm>
    </dsp:sp>
    <dsp:sp modelId="{0A6A225A-0DE8-4F34-A774-77712A36C2B4}">
      <dsp:nvSpPr>
        <dsp:cNvPr id="0" name=""/>
        <dsp:cNvSpPr/>
      </dsp:nvSpPr>
      <dsp:spPr>
        <a:xfrm>
          <a:off x="3006" y="1053641"/>
          <a:ext cx="1388194" cy="694097"/>
        </a:xfrm>
        <a:prstGeom prst="rect">
          <a:avLst/>
        </a:prstGeom>
        <a:solidFill>
          <a:schemeClr val="tx1"/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Economical Migration</a:t>
          </a:r>
          <a:endParaRPr lang="en-US" sz="1700" kern="1200" dirty="0"/>
        </a:p>
      </dsp:txBody>
      <dsp:txXfrm>
        <a:off x="3006" y="1053641"/>
        <a:ext cx="1388194" cy="694097"/>
      </dsp:txXfrm>
    </dsp:sp>
    <dsp:sp modelId="{893682DD-1D0C-418A-A240-FBA91295A539}">
      <dsp:nvSpPr>
        <dsp:cNvPr id="0" name=""/>
        <dsp:cNvSpPr/>
      </dsp:nvSpPr>
      <dsp:spPr>
        <a:xfrm>
          <a:off x="350055" y="2039259"/>
          <a:ext cx="1388194" cy="1100414"/>
        </a:xfrm>
        <a:prstGeom prst="rect">
          <a:avLst/>
        </a:prstGeom>
        <a:solidFill>
          <a:schemeClr val="accent4"/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Moving to find work</a:t>
          </a:r>
          <a:endParaRPr lang="en-US" sz="1600" b="0" kern="1200" dirty="0"/>
        </a:p>
      </dsp:txBody>
      <dsp:txXfrm>
        <a:off x="350055" y="2039259"/>
        <a:ext cx="1388194" cy="1100414"/>
      </dsp:txXfrm>
    </dsp:sp>
    <dsp:sp modelId="{D021B8D3-8AB4-44DE-92F9-E060AAC61352}">
      <dsp:nvSpPr>
        <dsp:cNvPr id="0" name=""/>
        <dsp:cNvSpPr/>
      </dsp:nvSpPr>
      <dsp:spPr>
        <a:xfrm>
          <a:off x="1682721" y="1053641"/>
          <a:ext cx="1388194" cy="694097"/>
        </a:xfrm>
        <a:prstGeom prst="rect">
          <a:avLst/>
        </a:prstGeom>
        <a:solidFill>
          <a:schemeClr val="tx1"/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Social Migration</a:t>
          </a:r>
          <a:endParaRPr lang="en-US" sz="1700" kern="1200" dirty="0"/>
        </a:p>
      </dsp:txBody>
      <dsp:txXfrm>
        <a:off x="1682721" y="1053641"/>
        <a:ext cx="1388194" cy="694097"/>
      </dsp:txXfrm>
    </dsp:sp>
    <dsp:sp modelId="{E1CF783E-78E8-4945-BF5F-1DB0BF6A0FA0}">
      <dsp:nvSpPr>
        <dsp:cNvPr id="0" name=""/>
        <dsp:cNvSpPr/>
      </dsp:nvSpPr>
      <dsp:spPr>
        <a:xfrm>
          <a:off x="2029770" y="2039259"/>
          <a:ext cx="1388194" cy="1058102"/>
        </a:xfrm>
        <a:prstGeom prst="rect">
          <a:avLst/>
        </a:prstGeom>
        <a:solidFill>
          <a:schemeClr val="accent4"/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/>
            <a:t>Moving for a better quality of life</a:t>
          </a:r>
          <a:endParaRPr lang="en-US" sz="1700" b="0" kern="1200" dirty="0"/>
        </a:p>
      </dsp:txBody>
      <dsp:txXfrm>
        <a:off x="2029770" y="2039259"/>
        <a:ext cx="1388194" cy="1058102"/>
      </dsp:txXfrm>
    </dsp:sp>
    <dsp:sp modelId="{B3615FEE-C413-416D-9DB4-EDFC650C1E6F}">
      <dsp:nvSpPr>
        <dsp:cNvPr id="0" name=""/>
        <dsp:cNvSpPr/>
      </dsp:nvSpPr>
      <dsp:spPr>
        <a:xfrm>
          <a:off x="3362437" y="1053641"/>
          <a:ext cx="1388194" cy="694097"/>
        </a:xfrm>
        <a:prstGeom prst="rect">
          <a:avLst/>
        </a:prstGeom>
        <a:solidFill>
          <a:schemeClr val="tx1"/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Political Migration</a:t>
          </a:r>
          <a:endParaRPr lang="en-US" sz="1700" kern="1200" dirty="0"/>
        </a:p>
      </dsp:txBody>
      <dsp:txXfrm>
        <a:off x="3362437" y="1053641"/>
        <a:ext cx="1388194" cy="694097"/>
      </dsp:txXfrm>
    </dsp:sp>
    <dsp:sp modelId="{BC9C54AF-2DF9-4CCF-B17F-718F3A67D877}">
      <dsp:nvSpPr>
        <dsp:cNvPr id="0" name=""/>
        <dsp:cNvSpPr/>
      </dsp:nvSpPr>
      <dsp:spPr>
        <a:xfrm>
          <a:off x="3709485" y="2039259"/>
          <a:ext cx="1388194" cy="1058109"/>
        </a:xfrm>
        <a:prstGeom prst="rect">
          <a:avLst/>
        </a:prstGeom>
        <a:solidFill>
          <a:schemeClr val="accent4"/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Moving to escape war</a:t>
          </a:r>
          <a:endParaRPr lang="en-US" sz="1700" kern="1200" dirty="0"/>
        </a:p>
      </dsp:txBody>
      <dsp:txXfrm>
        <a:off x="3709485" y="2039259"/>
        <a:ext cx="1388194" cy="1058109"/>
      </dsp:txXfrm>
    </dsp:sp>
    <dsp:sp modelId="{BCF98816-9C14-44CA-9833-B1CBD8C72F94}">
      <dsp:nvSpPr>
        <dsp:cNvPr id="0" name=""/>
        <dsp:cNvSpPr/>
      </dsp:nvSpPr>
      <dsp:spPr>
        <a:xfrm>
          <a:off x="5042152" y="1053641"/>
          <a:ext cx="1388194" cy="694097"/>
        </a:xfrm>
        <a:prstGeom prst="rect">
          <a:avLst/>
        </a:prstGeom>
        <a:solidFill>
          <a:schemeClr val="tx1"/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Environmental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Migration</a:t>
          </a:r>
          <a:endParaRPr lang="en-US" sz="1700" kern="1200" dirty="0"/>
        </a:p>
      </dsp:txBody>
      <dsp:txXfrm>
        <a:off x="5042152" y="1053641"/>
        <a:ext cx="1388194" cy="694097"/>
      </dsp:txXfrm>
    </dsp:sp>
    <dsp:sp modelId="{D94D0EA9-90EB-4405-8E65-FA421B50B93D}">
      <dsp:nvSpPr>
        <dsp:cNvPr id="0" name=""/>
        <dsp:cNvSpPr/>
      </dsp:nvSpPr>
      <dsp:spPr>
        <a:xfrm>
          <a:off x="5389200" y="2039259"/>
          <a:ext cx="1541992" cy="1118516"/>
        </a:xfrm>
        <a:prstGeom prst="rect">
          <a:avLst/>
        </a:prstGeom>
        <a:solidFill>
          <a:srgbClr val="FF0000"/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Moving to escape drought</a:t>
          </a:r>
          <a:endParaRPr lang="en-US" sz="1700" kern="1200" dirty="0"/>
        </a:p>
      </dsp:txBody>
      <dsp:txXfrm>
        <a:off x="5389200" y="2039259"/>
        <a:ext cx="1541992" cy="1118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ED7E2-D0D0-458C-B268-6E122893BB8A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0687C-D28A-43D4-88F5-222B831A3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29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687C-D28A-43D4-88F5-222B831A38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85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solidFill>
                  <a:srgbClr val="022B68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48200" y="6092918"/>
            <a:ext cx="92784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3F3701-EB07-4BC3-89AC-7264D6403A73}" type="datetime1">
              <a:rPr lang="en-US" smtClean="0"/>
              <a:pPr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9B31B-84E2-4110-B046-C96BA503DEF0}" type="datetime1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1FE66-A90C-48B9-BBA0-C803587DCFF0}" type="datetime1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>
                  <a:lumMod val="60000"/>
                  <a:lumOff val="40000"/>
                </a:schemeClr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B1C7-3038-4228-97D4-C5BE5318480D}" type="datetime1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2A94-1D9E-4726-ACCF-ED02A3A71FC3}" type="datetime1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C606C-5539-4FA4-806B-95013D7D13C9}" type="datetime1">
              <a:rPr lang="en-US" smtClean="0"/>
              <a:t>11/7/2016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D643-B303-41C4-9BD8-752ED1564C33}" type="datetime1">
              <a:rPr lang="en-US" smtClean="0"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E9A9E-7C80-47BD-A7FC-8381C68168F3}" type="datetime1">
              <a:rPr lang="en-US" smtClean="0"/>
              <a:t>11/7/2016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64818" y="304800"/>
            <a:ext cx="533400" cy="365125"/>
          </a:xfrm>
        </p:spPr>
        <p:txBody>
          <a:bodyPr/>
          <a:lstStyle/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00DE-BF51-4E5A-A29F-B0798B0E0633}" type="datetime1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bg1">
                <a:alpha val="14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rgbClr val="022B68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F904-7962-4E34-B7E8-EDC10F4E34DC}" type="datetime1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rgbClr val="022B68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bg1">
                <a:alpha val="32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kern="1200">
                <a:solidFill>
                  <a:srgbClr val="022B68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D5BC-943F-4857-A1FC-CFCAE50C4801}" type="datetime1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0A80-E872-44E8-BC8C-884F2AA07922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7.pd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D0AF9-C92A-4AB4-90A1-32B9BF872021}" type="datetime1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 descr="stackedlogo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6109447" y="5549900"/>
            <a:ext cx="2667000" cy="10033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rgbClr val="042958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Font typeface="Wingdings" pitchFamily="2" charset="2"/>
        <a:buChar char=""/>
        <a:defRPr sz="2400" kern="1200">
          <a:solidFill>
            <a:srgbClr val="042958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Wingdings" pitchFamily="2" charset="2"/>
        <a:buChar char=""/>
        <a:defRPr sz="2200" kern="1200">
          <a:solidFill>
            <a:srgbClr val="042958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Wingdings" pitchFamily="2" charset="2"/>
        <a:buChar char=""/>
        <a:defRPr sz="2000" kern="1200">
          <a:solidFill>
            <a:srgbClr val="042958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Wingdings" pitchFamily="2" charset="2"/>
        <a:buChar char=""/>
        <a:defRPr sz="1800" kern="1200">
          <a:solidFill>
            <a:srgbClr val="042958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Wingdings" pitchFamily="2" charset="2"/>
        <a:buChar char=""/>
        <a:defRPr sz="1800" kern="1200">
          <a:solidFill>
            <a:srgbClr val="04295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2106519"/>
          </a:xfrm>
        </p:spPr>
        <p:txBody>
          <a:bodyPr/>
          <a:lstStyle/>
          <a:p>
            <a:r>
              <a:rPr lang="en-US" sz="3600" b="1" dirty="0">
                <a:effectLst/>
              </a:rPr>
              <a:t>Prediction of the immigrant location choices under the lack of water for entire U.S.</a:t>
            </a:r>
            <a:endParaRPr lang="en-US" sz="3600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Term </a:t>
            </a:r>
            <a:r>
              <a:rPr lang="en-US" dirty="0" smtClean="0">
                <a:effectLst/>
              </a:rPr>
              <a:t>Project Presentation </a:t>
            </a:r>
            <a:endParaRPr lang="en-US" dirty="0">
              <a:effectLst/>
            </a:endParaRPr>
          </a:p>
          <a:p>
            <a:r>
              <a:rPr lang="en-US" dirty="0" err="1" smtClean="0">
                <a:effectLst/>
              </a:rPr>
              <a:t>Mahyar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Aboutalebi</a:t>
            </a:r>
            <a:endParaRPr lang="en-US" dirty="0">
              <a:effectLst/>
            </a:endParaRPr>
          </a:p>
          <a:p>
            <a:r>
              <a:rPr lang="en-US" dirty="0" smtClean="0">
                <a:effectLst/>
              </a:rPr>
              <a:t>November 8, 2016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CEE 6440 – GIS in Water Resources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770813" cy="429552"/>
          </a:xfrm>
        </p:spPr>
        <p:txBody>
          <a:bodyPr/>
          <a:lstStyle/>
          <a:p>
            <a:pPr algn="l"/>
            <a:r>
              <a:rPr lang="en-US" sz="4000" b="1" dirty="0">
                <a:effectLst/>
              </a:rPr>
              <a:t>Results and </a:t>
            </a:r>
            <a:r>
              <a:rPr lang="en-US" sz="4000" b="1" dirty="0" smtClean="0">
                <a:effectLst/>
              </a:rPr>
              <a:t>Discussions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95400"/>
            <a:ext cx="8304919" cy="365475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838200" y="2895600"/>
            <a:ext cx="0" cy="2209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638300" y="2667000"/>
            <a:ext cx="2803060" cy="1676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26" y="5102550"/>
            <a:ext cx="4343400" cy="12216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7259" y="3657600"/>
            <a:ext cx="4136561" cy="11634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0" y="645010"/>
            <a:ext cx="3541016" cy="995979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V="1">
            <a:off x="8382000" y="1541689"/>
            <a:ext cx="0" cy="7443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96851" y="1541688"/>
            <a:ext cx="2522549" cy="33091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763951" y="1837644"/>
            <a:ext cx="4829870" cy="14899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7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352829"/>
            <a:ext cx="7770813" cy="457200"/>
          </a:xfrm>
        </p:spPr>
        <p:txBody>
          <a:bodyPr/>
          <a:lstStyle/>
          <a:p>
            <a:r>
              <a:rPr lang="en-US" b="1" dirty="0">
                <a:effectLst/>
              </a:rPr>
              <a:t>Summary and 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84144"/>
            <a:ext cx="3067772" cy="5169056"/>
          </a:xfrm>
        </p:spPr>
        <p:txBody>
          <a:bodyPr>
            <a:normAutofit/>
          </a:bodyPr>
          <a:lstStyle/>
          <a:p>
            <a:r>
              <a:rPr lang="en-US" sz="1800" dirty="0"/>
              <a:t>Which states will be faced with water shortage</a:t>
            </a:r>
            <a:r>
              <a:rPr lang="en-US" sz="1800" dirty="0" smtClean="0"/>
              <a:t>?</a:t>
            </a:r>
            <a:endParaRPr lang="en-US" sz="1800" dirty="0"/>
          </a:p>
          <a:p>
            <a:r>
              <a:rPr lang="en-US" sz="1800" dirty="0"/>
              <a:t>Which states would be the destination of people who want to change their location because of water shortage?</a:t>
            </a:r>
          </a:p>
          <a:p>
            <a:r>
              <a:rPr lang="en-US" sz="1800" dirty="0"/>
              <a:t>What would be the rate of decreasing water storage and increasing water storage for each state?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0" y="990600"/>
            <a:ext cx="4322360" cy="16044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025" y="2595054"/>
            <a:ext cx="4312835" cy="16009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533" y="4195971"/>
            <a:ext cx="5102688" cy="224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3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04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0813" cy="609600"/>
          </a:xfrm>
        </p:spPr>
        <p:txBody>
          <a:bodyPr/>
          <a:lstStyle/>
          <a:p>
            <a:pPr algn="l"/>
            <a:r>
              <a:rPr lang="en-US" sz="4000" dirty="0" smtClean="0"/>
              <a:t>Introduction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Why do people migrate? </a:t>
            </a:r>
            <a:r>
              <a:rPr lang="en-US" sz="2000" dirty="0" smtClean="0"/>
              <a:t>People </a:t>
            </a:r>
            <a:r>
              <a:rPr lang="en-US" sz="2000" dirty="0"/>
              <a:t>migrate for many different reasons. </a:t>
            </a:r>
            <a:endParaRPr lang="en-US" sz="2800" dirty="0" smtClean="0"/>
          </a:p>
          <a:p>
            <a:endParaRPr lang="en-US" sz="2000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9113302"/>
              </p:ext>
            </p:extLst>
          </p:nvPr>
        </p:nvGraphicFramePr>
        <p:xfrm>
          <a:off x="990600" y="1447800"/>
          <a:ext cx="6934200" cy="322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9" y="4598126"/>
            <a:ext cx="2438400" cy="121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9006" y="5850523"/>
            <a:ext cx="2514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http://fightforflorida.com/2015/08/31/how-big-business-is-screwing-floridas-unemployed/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618" y="4582886"/>
            <a:ext cx="1869718" cy="14995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19252" y="6052997"/>
            <a:ext cx="2133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http://www.chinadaily.com.cn/cndy/2013-03/12/content_16300071.htm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297" y="4652171"/>
            <a:ext cx="1718747" cy="11111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21927" y="5804803"/>
            <a:ext cx="2133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http://eurasiadiary.az/news/conflicts/37262-muharibenin-usaqlari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527" y="4633501"/>
            <a:ext cx="2253307" cy="130059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80159" y="5934094"/>
            <a:ext cx="19909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http://www.al-monitor.com/pulse/originals/2015/05/iran-water-crisis.html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6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0813" cy="609600"/>
          </a:xfrm>
        </p:spPr>
        <p:txBody>
          <a:bodyPr/>
          <a:lstStyle/>
          <a:p>
            <a:pPr algn="l"/>
            <a:r>
              <a:rPr lang="en-US" sz="4000" dirty="0" smtClean="0"/>
              <a:t>Introduction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Where do people go? It completely depends upon the push factors and pull factors. </a:t>
            </a:r>
          </a:p>
          <a:p>
            <a:r>
              <a:rPr lang="en-US" dirty="0" smtClean="0"/>
              <a:t>What do they want {</a:t>
            </a: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Job, Safety, Food, Better Life Quality</a:t>
            </a:r>
            <a:r>
              <a:rPr lang="en-US" dirty="0" smtClean="0"/>
              <a:t>} and What do they escape {</a:t>
            </a:r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War, Natural disaster, Famine</a:t>
            </a:r>
            <a:r>
              <a:rPr lang="en-US" dirty="0" smtClean="0"/>
              <a:t>}?</a:t>
            </a:r>
            <a:endParaRPr lang="en-US" sz="2800" dirty="0" smtClean="0"/>
          </a:p>
          <a:p>
            <a:endParaRPr lang="en-US" sz="20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66" y="2743200"/>
            <a:ext cx="3901905" cy="3276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89806" y="6030686"/>
            <a:ext cx="34290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http://www.bbc.co.uk/education/guides/zkg82hv/revision/5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5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0813" cy="609600"/>
          </a:xfrm>
        </p:spPr>
        <p:txBody>
          <a:bodyPr/>
          <a:lstStyle/>
          <a:p>
            <a:pPr algn="l"/>
            <a:r>
              <a:rPr lang="en-US" sz="4000" dirty="0" smtClean="0"/>
              <a:t>Introduction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4343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One of the most important factor that influence the destination of people is “the availability of water” classified in “Environmental Migration” 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2601"/>
            <a:ext cx="2103875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634535"/>
            <a:ext cx="2933700" cy="22173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652" y="2362200"/>
            <a:ext cx="3990307" cy="33623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4600" y="5724524"/>
            <a:ext cx="38993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http://learn.eartheasy.com/2014/03/the-outlook-for-water-availability-in-your-region/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6190" y="3733801"/>
            <a:ext cx="18204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http://www.esdaw.eu/environmental-degradation.html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54466" y="3839379"/>
            <a:ext cx="18204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http://www.esdaw.eu/environmental-degradation.html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4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371600" y="762000"/>
            <a:ext cx="6858000" cy="3886200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What about Water Shortage </a:t>
            </a:r>
            <a:r>
              <a:rPr lang="en-US" sz="2800" dirty="0" smtClean="0">
                <a:solidFill>
                  <a:srgbClr val="FFFF00"/>
                </a:solidFill>
              </a:rPr>
              <a:t>as a Push Factor in </a:t>
            </a:r>
            <a:r>
              <a:rPr lang="en-US" sz="2800" dirty="0">
                <a:solidFill>
                  <a:srgbClr val="FFFF00"/>
                </a:solidFill>
              </a:rPr>
              <a:t>United State?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1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4884"/>
            <a:ext cx="7770813" cy="609600"/>
          </a:xfrm>
        </p:spPr>
        <p:txBody>
          <a:bodyPr/>
          <a:lstStyle/>
          <a:p>
            <a:pPr algn="l"/>
            <a:r>
              <a:rPr lang="en-US" sz="4000" dirty="0" smtClean="0"/>
              <a:t>Objects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5577840" cy="3124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This study covers the following questions:</a:t>
            </a:r>
          </a:p>
          <a:p>
            <a:r>
              <a:rPr lang="en-US" dirty="0" smtClean="0"/>
              <a:t>Which states will be faced with water shortage?</a:t>
            </a:r>
          </a:p>
          <a:p>
            <a:r>
              <a:rPr lang="en-US" dirty="0" smtClean="0"/>
              <a:t>Which states would be the destination of people who want to change their location because of water shortage?</a:t>
            </a:r>
          </a:p>
          <a:p>
            <a:r>
              <a:rPr lang="en-US" dirty="0" smtClean="0"/>
              <a:t>What would be the rate of decreasing water storage and increasing water storage for each state?</a:t>
            </a:r>
          </a:p>
          <a:p>
            <a:endParaRPr lang="en-US" dirty="0" smtClean="0"/>
          </a:p>
          <a:p>
            <a:endParaRPr lang="en-US" sz="2000" dirty="0" smtClean="0"/>
          </a:p>
        </p:txBody>
      </p:sp>
      <p:sp>
        <p:nvSpPr>
          <p:cNvPr id="11" name="TextBox 10"/>
          <p:cNvSpPr txBox="1"/>
          <p:nvPr/>
        </p:nvSpPr>
        <p:spPr>
          <a:xfrm rot="1949702">
            <a:off x="4975178" y="3132940"/>
            <a:ext cx="34290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http://arilikeairy.org/what-are-network-goals/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597">
            <a:off x="5636760" y="486165"/>
            <a:ext cx="3524899" cy="273405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6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3235"/>
            <a:ext cx="7770813" cy="381000"/>
          </a:xfrm>
        </p:spPr>
        <p:txBody>
          <a:bodyPr/>
          <a:lstStyle/>
          <a:p>
            <a:pPr algn="l"/>
            <a:r>
              <a:rPr lang="en-US" sz="4000" b="1" dirty="0">
                <a:effectLst/>
              </a:rPr>
              <a:t>Materials and </a:t>
            </a:r>
            <a:r>
              <a:rPr lang="en-US" sz="4000" b="1" dirty="0" smtClean="0">
                <a:effectLst/>
              </a:rPr>
              <a:t>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65322" y="1088572"/>
            <a:ext cx="3276600" cy="5029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Step 1: Obtain the database for calculating water storage</a:t>
            </a:r>
          </a:p>
          <a:p>
            <a:r>
              <a:rPr lang="en-US" sz="2000" dirty="0" smtClean="0"/>
              <a:t>Step 2: Extract the time series of water storage for each state</a:t>
            </a:r>
          </a:p>
          <a:p>
            <a:r>
              <a:rPr lang="en-US" sz="2000" dirty="0" smtClean="0"/>
              <a:t>Step 3:  Calculate the slopes of trend line </a:t>
            </a:r>
          </a:p>
          <a:p>
            <a:r>
              <a:rPr lang="en-US" sz="2000" dirty="0" smtClean="0"/>
              <a:t>Step 4: Analyze the results and developed an index</a:t>
            </a:r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994047"/>
            <a:ext cx="1783080" cy="1315022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3" idx="3"/>
          </p:cNvCxnSpPr>
          <p:nvPr/>
        </p:nvCxnSpPr>
        <p:spPr>
          <a:xfrm>
            <a:off x="5593080" y="1651558"/>
            <a:ext cx="807720" cy="65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6400800" y="912310"/>
            <a:ext cx="1524000" cy="9557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Water Equivalent Anomaly</a:t>
            </a:r>
            <a:endParaRPr lang="en-US" dirty="0"/>
          </a:p>
        </p:txBody>
      </p:sp>
      <p:pic>
        <p:nvPicPr>
          <p:cNvPr id="20" name="Picture 19"/>
          <p:cNvPicPr/>
          <p:nvPr/>
        </p:nvPicPr>
        <p:blipFill rotWithShape="1">
          <a:blip r:embed="rId3"/>
          <a:srcRect l="21338" t="42024" r="62650" b="39309"/>
          <a:stretch/>
        </p:blipFill>
        <p:spPr bwMode="auto">
          <a:xfrm>
            <a:off x="4845231" y="2401407"/>
            <a:ext cx="4068286" cy="14760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>
            <a:off x="3439992" y="2683890"/>
            <a:ext cx="1673028" cy="65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207431" y="1868069"/>
            <a:ext cx="0" cy="5333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/>
          <p:nvPr/>
        </p:nvPicPr>
        <p:blipFill rotWithShape="1">
          <a:blip r:embed="rId3"/>
          <a:srcRect l="21338" t="42024" r="62650" b="39309"/>
          <a:stretch/>
        </p:blipFill>
        <p:spPr bwMode="auto">
          <a:xfrm>
            <a:off x="4312127" y="4106429"/>
            <a:ext cx="4068286" cy="14760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7" name="Straight Connector 36"/>
          <p:cNvCxnSpPr/>
          <p:nvPr/>
        </p:nvCxnSpPr>
        <p:spPr>
          <a:xfrm>
            <a:off x="5029200" y="4648200"/>
            <a:ext cx="3086100" cy="457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401849" y="3911881"/>
            <a:ext cx="1150351" cy="4644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793796" y="3777795"/>
            <a:ext cx="44198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The slide of Map projection presentation prepared by Dr. </a:t>
            </a:r>
            <a:r>
              <a:rPr lang="en-US" sz="800" b="1" dirty="0" err="1"/>
              <a:t>Maidment</a:t>
            </a:r>
            <a:r>
              <a:rPr lang="en-US" sz="800" b="1" dirty="0"/>
              <a:t> and Dr. </a:t>
            </a:r>
            <a:r>
              <a:rPr lang="en-US" sz="800" b="1" dirty="0" err="1"/>
              <a:t>Tarboton</a:t>
            </a:r>
            <a:endParaRPr lang="en-US" sz="800" b="1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513716"/>
            <a:ext cx="4806125" cy="107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0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802" y="311876"/>
            <a:ext cx="7770813" cy="552450"/>
          </a:xfrm>
        </p:spPr>
        <p:txBody>
          <a:bodyPr/>
          <a:lstStyle/>
          <a:p>
            <a:pPr algn="l"/>
            <a:r>
              <a:rPr lang="en-US" sz="4000" b="1" dirty="0">
                <a:effectLst/>
              </a:rPr>
              <a:t>Materials and </a:t>
            </a:r>
            <a:r>
              <a:rPr lang="en-US" sz="4000" b="1" dirty="0" smtClean="0">
                <a:effectLst/>
              </a:rPr>
              <a:t>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3" name="Cloud Callout 32"/>
          <p:cNvSpPr/>
          <p:nvPr/>
        </p:nvSpPr>
        <p:spPr>
          <a:xfrm rot="2473790">
            <a:off x="6358673" y="472772"/>
            <a:ext cx="3010603" cy="1046033"/>
          </a:xfrm>
          <a:prstGeom prst="cloudCallo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00"/>
                </a:solidFill>
              </a:rPr>
              <a:t>What are the challenges and How GIS can help us?</a:t>
            </a:r>
            <a:endParaRPr lang="en-US" sz="1600" dirty="0">
              <a:solidFill>
                <a:srgbClr val="FFFF00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02"/>
          <a:stretch/>
        </p:blipFill>
        <p:spPr>
          <a:xfrm>
            <a:off x="228600" y="948164"/>
            <a:ext cx="2362200" cy="4191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14" y="2938209"/>
            <a:ext cx="3305587" cy="275465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737587" y="5737074"/>
            <a:ext cx="355833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http://www.perfectplaces.com/United_States-Vacation-Rentals.htm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713" y="914173"/>
            <a:ext cx="3186769" cy="1939401"/>
          </a:xfrm>
          <a:prstGeom prst="rect">
            <a:avLst/>
          </a:prstGeom>
        </p:spPr>
      </p:pic>
      <p:cxnSp>
        <p:nvCxnSpPr>
          <p:cNvPr id="40" name="Straight Arrow Connector 39"/>
          <p:cNvCxnSpPr>
            <a:endCxn id="38" idx="1"/>
          </p:cNvCxnSpPr>
          <p:nvPr/>
        </p:nvCxnSpPr>
        <p:spPr>
          <a:xfrm>
            <a:off x="2509690" y="1883874"/>
            <a:ext cx="30102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476528" y="2768939"/>
            <a:ext cx="3777" cy="2165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00"/>
          <a:stretch/>
        </p:blipFill>
        <p:spPr>
          <a:xfrm>
            <a:off x="6415743" y="2569336"/>
            <a:ext cx="1563873" cy="1926464"/>
          </a:xfrm>
          <a:prstGeom prst="rect">
            <a:avLst/>
          </a:prstGeom>
        </p:spPr>
      </p:pic>
      <p:cxnSp>
        <p:nvCxnSpPr>
          <p:cNvPr id="52" name="Straight Arrow Connector 51"/>
          <p:cNvCxnSpPr>
            <a:endCxn id="50" idx="1"/>
          </p:cNvCxnSpPr>
          <p:nvPr/>
        </p:nvCxnSpPr>
        <p:spPr>
          <a:xfrm>
            <a:off x="6138001" y="3532568"/>
            <a:ext cx="27774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" name="Picture 52"/>
          <p:cNvPicPr/>
          <p:nvPr/>
        </p:nvPicPr>
        <p:blipFill rotWithShape="1">
          <a:blip r:embed="rId6"/>
          <a:srcRect l="21338" t="42024" r="62650" b="39309"/>
          <a:stretch/>
        </p:blipFill>
        <p:spPr bwMode="auto">
          <a:xfrm rot="5400000">
            <a:off x="7098760" y="3159530"/>
            <a:ext cx="2768000" cy="8627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9" name="Straight Arrow Connector 58"/>
          <p:cNvCxnSpPr/>
          <p:nvPr/>
        </p:nvCxnSpPr>
        <p:spPr>
          <a:xfrm>
            <a:off x="7917215" y="3512311"/>
            <a:ext cx="27774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579417" y="4558338"/>
            <a:ext cx="121791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https://www.linkedin.com/pulse/stages-setting-up-use-gis-lydiah-wanjiru</a:t>
            </a:r>
          </a:p>
        </p:txBody>
      </p:sp>
    </p:spTree>
    <p:extLst>
      <p:ext uri="{BB962C8B-B14F-4D97-AF65-F5344CB8AC3E}">
        <p14:creationId xmlns:p14="http://schemas.microsoft.com/office/powerpoint/2010/main" val="167612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802" y="311876"/>
            <a:ext cx="7770813" cy="552450"/>
          </a:xfrm>
        </p:spPr>
        <p:txBody>
          <a:bodyPr/>
          <a:lstStyle/>
          <a:p>
            <a:pPr algn="l"/>
            <a:r>
              <a:rPr lang="en-US" sz="4000" b="1" dirty="0">
                <a:effectLst/>
              </a:rPr>
              <a:t>Materials and </a:t>
            </a:r>
            <a:r>
              <a:rPr lang="en-US" sz="4000" b="1" dirty="0" smtClean="0">
                <a:effectLst/>
              </a:rPr>
              <a:t>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80332" y="1952626"/>
            <a:ext cx="1524000" cy="9557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Retrieve Data from FTP</a:t>
            </a:r>
            <a:endParaRPr lang="en-US" dirty="0"/>
          </a:p>
        </p:txBody>
      </p:sp>
      <p:sp>
        <p:nvSpPr>
          <p:cNvPr id="18" name="Cloud Callout 17"/>
          <p:cNvSpPr/>
          <p:nvPr/>
        </p:nvSpPr>
        <p:spPr>
          <a:xfrm rot="2473790">
            <a:off x="6358673" y="472772"/>
            <a:ext cx="3010603" cy="1046033"/>
          </a:xfrm>
          <a:prstGeom prst="cloudCallo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00"/>
                </a:solidFill>
              </a:rPr>
              <a:t>What are the challenges and How GIS can help us?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085282" y="864326"/>
            <a:ext cx="3331721" cy="9557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Python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36" y="3518805"/>
            <a:ext cx="2443052" cy="1891395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19" idx="1"/>
            <a:endCxn id="17" idx="0"/>
          </p:cNvCxnSpPr>
          <p:nvPr/>
        </p:nvCxnSpPr>
        <p:spPr>
          <a:xfrm flipH="1">
            <a:off x="1342332" y="1342206"/>
            <a:ext cx="742950" cy="6104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5" idx="0"/>
          </p:cNvCxnSpPr>
          <p:nvPr/>
        </p:nvCxnSpPr>
        <p:spPr>
          <a:xfrm>
            <a:off x="1473062" y="2908385"/>
            <a:ext cx="0" cy="6104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43" y="3518805"/>
            <a:ext cx="2560905" cy="205132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3584335" y="2151349"/>
            <a:ext cx="1821997" cy="11472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Extract by Mask to retrieve data for each state</a:t>
            </a:r>
            <a:endParaRPr lang="en-US" dirty="0"/>
          </a:p>
        </p:txBody>
      </p:sp>
      <p:cxnSp>
        <p:nvCxnSpPr>
          <p:cNvPr id="12" name="Straight Arrow Connector 11"/>
          <p:cNvCxnSpPr>
            <a:endCxn id="26" idx="0"/>
          </p:cNvCxnSpPr>
          <p:nvPr/>
        </p:nvCxnSpPr>
        <p:spPr>
          <a:xfrm>
            <a:off x="4495334" y="1820085"/>
            <a:ext cx="0" cy="3312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0" idx="0"/>
          </p:cNvCxnSpPr>
          <p:nvPr/>
        </p:nvCxnSpPr>
        <p:spPr>
          <a:xfrm>
            <a:off x="4055795" y="3298644"/>
            <a:ext cx="1" cy="2201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6526846" y="1992418"/>
            <a:ext cx="1821997" cy="11472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Preprocess and Store data in spreadsheet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19" idx="3"/>
            <a:endCxn id="39" idx="0"/>
          </p:cNvCxnSpPr>
          <p:nvPr/>
        </p:nvCxnSpPr>
        <p:spPr>
          <a:xfrm>
            <a:off x="5417003" y="1342206"/>
            <a:ext cx="2020842" cy="6502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003" y="4046129"/>
            <a:ext cx="3401391" cy="1524000"/>
          </a:xfrm>
          <a:prstGeom prst="rect">
            <a:avLst/>
          </a:prstGeom>
        </p:spPr>
      </p:pic>
      <p:cxnSp>
        <p:nvCxnSpPr>
          <p:cNvPr id="54" name="Straight Arrow Connector 53"/>
          <p:cNvCxnSpPr/>
          <p:nvPr/>
        </p:nvCxnSpPr>
        <p:spPr>
          <a:xfrm>
            <a:off x="7437844" y="3179165"/>
            <a:ext cx="1" cy="8669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97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1597</TotalTime>
  <Words>424</Words>
  <Application>Microsoft Office PowerPoint</Application>
  <PresentationFormat>On-screen Show (4:3)</PresentationFormat>
  <Paragraphs>72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Calisto MT</vt:lpstr>
      <vt:lpstr>Wingdings</vt:lpstr>
      <vt:lpstr>Folio</vt:lpstr>
      <vt:lpstr>Prediction of the immigrant location choices under the lack of water for entire U.S.</vt:lpstr>
      <vt:lpstr>Introduction</vt:lpstr>
      <vt:lpstr>Introduction</vt:lpstr>
      <vt:lpstr>Introduction</vt:lpstr>
      <vt:lpstr>PowerPoint Presentation</vt:lpstr>
      <vt:lpstr>Objects</vt:lpstr>
      <vt:lpstr>Materials and Methods</vt:lpstr>
      <vt:lpstr>Materials and Methods</vt:lpstr>
      <vt:lpstr>Materials and Methods</vt:lpstr>
      <vt:lpstr>Results and Discussions</vt:lpstr>
      <vt:lpstr>Summary and Conclusion </vt:lpstr>
      <vt:lpstr>QUESTIONS?</vt:lpstr>
    </vt:vector>
  </TitlesOfParts>
  <Company>Utah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 Bell</dc:creator>
  <cp:lastModifiedBy>USUuser1</cp:lastModifiedBy>
  <cp:revision>53</cp:revision>
  <dcterms:created xsi:type="dcterms:W3CDTF">2008-10-17T17:19:54Z</dcterms:created>
  <dcterms:modified xsi:type="dcterms:W3CDTF">2016-11-08T04:59:06Z</dcterms:modified>
</cp:coreProperties>
</file>