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1" r:id="rId3"/>
    <p:sldId id="262" r:id="rId4"/>
    <p:sldId id="256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121" d="100"/>
          <a:sy n="121" d="100"/>
        </p:scale>
        <p:origin x="-112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120E0-2854-49C3-AFA2-86794A5B827A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77A39-0195-4688-B581-07338A00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State what Maximum Contaminant Level (MCL) is, measured at the entry point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6A52-82F0-41A7-8783-D48A0D076C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9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USA</a:t>
            </a:r>
            <a:r>
              <a:rPr lang="en-US" baseline="0" dirty="0" smtClean="0"/>
              <a:t> with population greater than 10,000 by zip code from the 2010 census with same cities highlighted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77A39-0195-4688-B581-07338A0015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USA</a:t>
            </a:r>
            <a:r>
              <a:rPr lang="en-US" baseline="0" dirty="0" smtClean="0"/>
              <a:t> with population greater than 10,000 by zip code from the 2010 census with same cities highlighted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77A39-0195-4688-B581-07338A0015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83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State what Maximum Contaminant Level (MCL) is, measured at the entry point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6A52-82F0-41A7-8783-D48A0D076C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2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USA</a:t>
            </a:r>
            <a:r>
              <a:rPr lang="en-US" baseline="0" dirty="0" smtClean="0"/>
              <a:t> with capital cities, some high Cr6 concentrated cities as well as some other noteworthy cities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77A39-0195-4688-B581-07338A0015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4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USA</a:t>
            </a:r>
            <a:r>
              <a:rPr lang="en-US" baseline="0" dirty="0" smtClean="0"/>
              <a:t> with complete population by zip code from the 2010 census with same cities highlighted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77A39-0195-4688-B581-07338A0015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USA</a:t>
            </a:r>
            <a:r>
              <a:rPr lang="en-US" baseline="0" dirty="0" smtClean="0"/>
              <a:t> with population </a:t>
            </a:r>
            <a:r>
              <a:rPr lang="en-US" baseline="0" smtClean="0"/>
              <a:t>greater than 10,000 by </a:t>
            </a:r>
            <a:r>
              <a:rPr lang="en-US" baseline="0" dirty="0" smtClean="0"/>
              <a:t>zip code from the 2010 census with same cities highlighted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77A39-0195-4688-B581-07338A0015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USA</a:t>
            </a:r>
            <a:r>
              <a:rPr lang="en-US" baseline="0" dirty="0" smtClean="0"/>
              <a:t> with population </a:t>
            </a:r>
            <a:r>
              <a:rPr lang="en-US" baseline="0" smtClean="0"/>
              <a:t>greater than 10,000 by </a:t>
            </a:r>
            <a:r>
              <a:rPr lang="en-US" baseline="0" dirty="0" smtClean="0"/>
              <a:t>zip code from the 2010 census with same cities highlighted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77A39-0195-4688-B581-07338A0015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USA</a:t>
            </a:r>
            <a:r>
              <a:rPr lang="en-US" baseline="0" dirty="0" smtClean="0"/>
              <a:t> with population greater than 10,000 by zip code from the 2010 census with same cities highlighted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77A39-0195-4688-B581-07338A0015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USA</a:t>
            </a:r>
            <a:r>
              <a:rPr lang="en-US" baseline="0" dirty="0" smtClean="0"/>
              <a:t> with population greater than 10,000 by zip code from the 2010 census with same cities highlighted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77A39-0195-4688-B581-07338A0015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USA</a:t>
            </a:r>
            <a:r>
              <a:rPr lang="en-US" baseline="0" dirty="0" smtClean="0"/>
              <a:t> with population greater than 10,000 by zip code from the 2010 census with same cities highlighted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77A39-0195-4688-B581-07338A0015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7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USA</a:t>
            </a:r>
            <a:r>
              <a:rPr lang="en-US" baseline="0" dirty="0" smtClean="0"/>
              <a:t> with population greater than 10,000 by zip code from the 2010 census with same cities highlighted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77A39-0195-4688-B581-07338A0015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9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6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1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2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3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F04E-5568-4712-943E-BF005511D61B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28C55-D794-412E-BB08-F7851F87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3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55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Using GIS to Map </a:t>
            </a:r>
            <a:br>
              <a:rPr lang="en-US" b="1" dirty="0" smtClean="0">
                <a:latin typeface="Calibri"/>
                <a:cs typeface="Calibri"/>
              </a:rPr>
            </a:br>
            <a:r>
              <a:rPr lang="en-US" b="1" dirty="0" smtClean="0">
                <a:latin typeface="Calibri"/>
                <a:cs typeface="Calibri"/>
              </a:rPr>
              <a:t>Chromium Occurrence in  Drinking Water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Nate Rogers</a:t>
            </a:r>
          </a:p>
          <a:p>
            <a:r>
              <a:rPr lang="en-US" dirty="0" smtClean="0"/>
              <a:t>CEE 6440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2" y="85725"/>
            <a:ext cx="8867775" cy="66865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73059" y="809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Chromium 6 - Max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887" y="950032"/>
            <a:ext cx="1616809" cy="57822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593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2" y="90487"/>
            <a:ext cx="8867775" cy="66770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73059" y="809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Chromium 6 - Average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887" y="3942735"/>
            <a:ext cx="1622281" cy="2794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506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95250"/>
            <a:ext cx="8848725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12" y="85725"/>
            <a:ext cx="8867775" cy="66865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73059" y="809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Chromium 6 - Average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9887" y="3942735"/>
            <a:ext cx="1622281" cy="2794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Multiply 6"/>
          <p:cNvSpPr/>
          <p:nvPr/>
        </p:nvSpPr>
        <p:spPr>
          <a:xfrm>
            <a:off x="10316390" y="4473526"/>
            <a:ext cx="2125981" cy="10832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18564" y="2681752"/>
            <a:ext cx="1508078" cy="1795816"/>
          </a:xfrm>
          <a:custGeom>
            <a:avLst/>
            <a:gdLst>
              <a:gd name="connsiteX0" fmla="*/ 27296 w 1508078"/>
              <a:gd name="connsiteY0" fmla="*/ 27329 h 1795816"/>
              <a:gd name="connsiteX1" fmla="*/ 23884 w 1508078"/>
              <a:gd name="connsiteY1" fmla="*/ 44388 h 1795816"/>
              <a:gd name="connsiteX2" fmla="*/ 30708 w 1508078"/>
              <a:gd name="connsiteY2" fmla="*/ 64860 h 1795816"/>
              <a:gd name="connsiteX3" fmla="*/ 34120 w 1508078"/>
              <a:gd name="connsiteY3" fmla="*/ 75096 h 1795816"/>
              <a:gd name="connsiteX4" fmla="*/ 40943 w 1508078"/>
              <a:gd name="connsiteY4" fmla="*/ 85332 h 1795816"/>
              <a:gd name="connsiteX5" fmla="*/ 47767 w 1508078"/>
              <a:gd name="connsiteY5" fmla="*/ 105803 h 1795816"/>
              <a:gd name="connsiteX6" fmla="*/ 54591 w 1508078"/>
              <a:gd name="connsiteY6" fmla="*/ 129687 h 1795816"/>
              <a:gd name="connsiteX7" fmla="*/ 51179 w 1508078"/>
              <a:gd name="connsiteY7" fmla="*/ 197926 h 1795816"/>
              <a:gd name="connsiteX8" fmla="*/ 44355 w 1508078"/>
              <a:gd name="connsiteY8" fmla="*/ 208161 h 1795816"/>
              <a:gd name="connsiteX9" fmla="*/ 37532 w 1508078"/>
              <a:gd name="connsiteY9" fmla="*/ 228633 h 1795816"/>
              <a:gd name="connsiteX10" fmla="*/ 34120 w 1508078"/>
              <a:gd name="connsiteY10" fmla="*/ 238869 h 1795816"/>
              <a:gd name="connsiteX11" fmla="*/ 30708 w 1508078"/>
              <a:gd name="connsiteY11" fmla="*/ 249105 h 1795816"/>
              <a:gd name="connsiteX12" fmla="*/ 23884 w 1508078"/>
              <a:gd name="connsiteY12" fmla="*/ 259341 h 1795816"/>
              <a:gd name="connsiteX13" fmla="*/ 13648 w 1508078"/>
              <a:gd name="connsiteY13" fmla="*/ 279812 h 1795816"/>
              <a:gd name="connsiteX14" fmla="*/ 10236 w 1508078"/>
              <a:gd name="connsiteY14" fmla="*/ 293460 h 1795816"/>
              <a:gd name="connsiteX15" fmla="*/ 0 w 1508078"/>
              <a:gd name="connsiteY15" fmla="*/ 317344 h 1795816"/>
              <a:gd name="connsiteX16" fmla="*/ 3412 w 1508078"/>
              <a:gd name="connsiteY16" fmla="*/ 368523 h 1795816"/>
              <a:gd name="connsiteX17" fmla="*/ 10236 w 1508078"/>
              <a:gd name="connsiteY17" fmla="*/ 378758 h 1795816"/>
              <a:gd name="connsiteX18" fmla="*/ 30708 w 1508078"/>
              <a:gd name="connsiteY18" fmla="*/ 395818 h 1795816"/>
              <a:gd name="connsiteX19" fmla="*/ 61415 w 1508078"/>
              <a:gd name="connsiteY19" fmla="*/ 409466 h 1795816"/>
              <a:gd name="connsiteX20" fmla="*/ 75063 w 1508078"/>
              <a:gd name="connsiteY20" fmla="*/ 429938 h 1795816"/>
              <a:gd name="connsiteX21" fmla="*/ 78475 w 1508078"/>
              <a:gd name="connsiteY21" fmla="*/ 440173 h 1795816"/>
              <a:gd name="connsiteX22" fmla="*/ 81887 w 1508078"/>
              <a:gd name="connsiteY22" fmla="*/ 453821 h 1795816"/>
              <a:gd name="connsiteX23" fmla="*/ 88711 w 1508078"/>
              <a:gd name="connsiteY23" fmla="*/ 467469 h 1795816"/>
              <a:gd name="connsiteX24" fmla="*/ 95535 w 1508078"/>
              <a:gd name="connsiteY24" fmla="*/ 501588 h 1795816"/>
              <a:gd name="connsiteX25" fmla="*/ 109182 w 1508078"/>
              <a:gd name="connsiteY25" fmla="*/ 634654 h 1795816"/>
              <a:gd name="connsiteX26" fmla="*/ 122830 w 1508078"/>
              <a:gd name="connsiteY26" fmla="*/ 638066 h 1795816"/>
              <a:gd name="connsiteX27" fmla="*/ 143302 w 1508078"/>
              <a:gd name="connsiteY27" fmla="*/ 651714 h 1795816"/>
              <a:gd name="connsiteX28" fmla="*/ 153537 w 1508078"/>
              <a:gd name="connsiteY28" fmla="*/ 658538 h 1795816"/>
              <a:gd name="connsiteX29" fmla="*/ 163773 w 1508078"/>
              <a:gd name="connsiteY29" fmla="*/ 668773 h 1795816"/>
              <a:gd name="connsiteX30" fmla="*/ 170597 w 1508078"/>
              <a:gd name="connsiteY30" fmla="*/ 682421 h 1795816"/>
              <a:gd name="connsiteX31" fmla="*/ 174009 w 1508078"/>
              <a:gd name="connsiteY31" fmla="*/ 692657 h 1795816"/>
              <a:gd name="connsiteX32" fmla="*/ 187657 w 1508078"/>
              <a:gd name="connsiteY32" fmla="*/ 713129 h 1795816"/>
              <a:gd name="connsiteX33" fmla="*/ 194481 w 1508078"/>
              <a:gd name="connsiteY33" fmla="*/ 726776 h 1795816"/>
              <a:gd name="connsiteX34" fmla="*/ 201305 w 1508078"/>
              <a:gd name="connsiteY34" fmla="*/ 737012 h 1795816"/>
              <a:gd name="connsiteX35" fmla="*/ 211540 w 1508078"/>
              <a:gd name="connsiteY35" fmla="*/ 757484 h 1795816"/>
              <a:gd name="connsiteX36" fmla="*/ 218364 w 1508078"/>
              <a:gd name="connsiteY36" fmla="*/ 781367 h 1795816"/>
              <a:gd name="connsiteX37" fmla="*/ 225188 w 1508078"/>
              <a:gd name="connsiteY37" fmla="*/ 791603 h 1795816"/>
              <a:gd name="connsiteX38" fmla="*/ 245660 w 1508078"/>
              <a:gd name="connsiteY38" fmla="*/ 808663 h 1795816"/>
              <a:gd name="connsiteX39" fmla="*/ 272955 w 1508078"/>
              <a:gd name="connsiteY39" fmla="*/ 839370 h 1795816"/>
              <a:gd name="connsiteX40" fmla="*/ 279779 w 1508078"/>
              <a:gd name="connsiteY40" fmla="*/ 859842 h 1795816"/>
              <a:gd name="connsiteX41" fmla="*/ 283191 w 1508078"/>
              <a:gd name="connsiteY41" fmla="*/ 870078 h 1795816"/>
              <a:gd name="connsiteX42" fmla="*/ 290015 w 1508078"/>
              <a:gd name="connsiteY42" fmla="*/ 897373 h 1795816"/>
              <a:gd name="connsiteX43" fmla="*/ 300251 w 1508078"/>
              <a:gd name="connsiteY43" fmla="*/ 931493 h 1795816"/>
              <a:gd name="connsiteX44" fmla="*/ 303663 w 1508078"/>
              <a:gd name="connsiteY44" fmla="*/ 989496 h 1795816"/>
              <a:gd name="connsiteX45" fmla="*/ 307075 w 1508078"/>
              <a:gd name="connsiteY45" fmla="*/ 1006555 h 1795816"/>
              <a:gd name="connsiteX46" fmla="*/ 327546 w 1508078"/>
              <a:gd name="connsiteY46" fmla="*/ 1023615 h 1795816"/>
              <a:gd name="connsiteX47" fmla="*/ 351430 w 1508078"/>
              <a:gd name="connsiteY47" fmla="*/ 1054323 h 1795816"/>
              <a:gd name="connsiteX48" fmla="*/ 361666 w 1508078"/>
              <a:gd name="connsiteY48" fmla="*/ 1064558 h 1795816"/>
              <a:gd name="connsiteX49" fmla="*/ 371902 w 1508078"/>
              <a:gd name="connsiteY49" fmla="*/ 1095266 h 1795816"/>
              <a:gd name="connsiteX50" fmla="*/ 375314 w 1508078"/>
              <a:gd name="connsiteY50" fmla="*/ 1105502 h 1795816"/>
              <a:gd name="connsiteX51" fmla="*/ 382137 w 1508078"/>
              <a:gd name="connsiteY51" fmla="*/ 1115738 h 1795816"/>
              <a:gd name="connsiteX52" fmla="*/ 385549 w 1508078"/>
              <a:gd name="connsiteY52" fmla="*/ 1125973 h 1795816"/>
              <a:gd name="connsiteX53" fmla="*/ 402609 w 1508078"/>
              <a:gd name="connsiteY53" fmla="*/ 1146445 h 1795816"/>
              <a:gd name="connsiteX54" fmla="*/ 406021 w 1508078"/>
              <a:gd name="connsiteY54" fmla="*/ 1156681 h 1795816"/>
              <a:gd name="connsiteX55" fmla="*/ 416257 w 1508078"/>
              <a:gd name="connsiteY55" fmla="*/ 1163505 h 1795816"/>
              <a:gd name="connsiteX56" fmla="*/ 426493 w 1508078"/>
              <a:gd name="connsiteY56" fmla="*/ 1173741 h 1795816"/>
              <a:gd name="connsiteX57" fmla="*/ 440140 w 1508078"/>
              <a:gd name="connsiteY57" fmla="*/ 1194212 h 1795816"/>
              <a:gd name="connsiteX58" fmla="*/ 446964 w 1508078"/>
              <a:gd name="connsiteY58" fmla="*/ 1204448 h 1795816"/>
              <a:gd name="connsiteX59" fmla="*/ 464024 w 1508078"/>
              <a:gd name="connsiteY59" fmla="*/ 1224920 h 1795816"/>
              <a:gd name="connsiteX60" fmla="*/ 474260 w 1508078"/>
              <a:gd name="connsiteY60" fmla="*/ 1231744 h 1795816"/>
              <a:gd name="connsiteX61" fmla="*/ 484496 w 1508078"/>
              <a:gd name="connsiteY61" fmla="*/ 1241979 h 1795816"/>
              <a:gd name="connsiteX62" fmla="*/ 504967 w 1508078"/>
              <a:gd name="connsiteY62" fmla="*/ 1255627 h 1795816"/>
              <a:gd name="connsiteX63" fmla="*/ 511791 w 1508078"/>
              <a:gd name="connsiteY63" fmla="*/ 1265863 h 1795816"/>
              <a:gd name="connsiteX64" fmla="*/ 528851 w 1508078"/>
              <a:gd name="connsiteY64" fmla="*/ 1286335 h 1795816"/>
              <a:gd name="connsiteX65" fmla="*/ 532263 w 1508078"/>
              <a:gd name="connsiteY65" fmla="*/ 1320454 h 1795816"/>
              <a:gd name="connsiteX66" fmla="*/ 545911 w 1508078"/>
              <a:gd name="connsiteY66" fmla="*/ 1340926 h 1795816"/>
              <a:gd name="connsiteX67" fmla="*/ 552735 w 1508078"/>
              <a:gd name="connsiteY67" fmla="*/ 1351161 h 1795816"/>
              <a:gd name="connsiteX68" fmla="*/ 559558 w 1508078"/>
              <a:gd name="connsiteY68" fmla="*/ 1371633 h 1795816"/>
              <a:gd name="connsiteX69" fmla="*/ 562970 w 1508078"/>
              <a:gd name="connsiteY69" fmla="*/ 1422812 h 1795816"/>
              <a:gd name="connsiteX70" fmla="*/ 566382 w 1508078"/>
              <a:gd name="connsiteY70" fmla="*/ 1436460 h 1795816"/>
              <a:gd name="connsiteX71" fmla="*/ 576618 w 1508078"/>
              <a:gd name="connsiteY71" fmla="*/ 1443284 h 1795816"/>
              <a:gd name="connsiteX72" fmla="*/ 607326 w 1508078"/>
              <a:gd name="connsiteY72" fmla="*/ 1450108 h 1795816"/>
              <a:gd name="connsiteX73" fmla="*/ 631209 w 1508078"/>
              <a:gd name="connsiteY73" fmla="*/ 1460344 h 1795816"/>
              <a:gd name="connsiteX74" fmla="*/ 641445 w 1508078"/>
              <a:gd name="connsiteY74" fmla="*/ 1456932 h 1795816"/>
              <a:gd name="connsiteX75" fmla="*/ 644857 w 1508078"/>
              <a:gd name="connsiteY75" fmla="*/ 1446696 h 1795816"/>
              <a:gd name="connsiteX76" fmla="*/ 672152 w 1508078"/>
              <a:gd name="connsiteY76" fmla="*/ 1450108 h 1795816"/>
              <a:gd name="connsiteX77" fmla="*/ 692624 w 1508078"/>
              <a:gd name="connsiteY77" fmla="*/ 1460344 h 1795816"/>
              <a:gd name="connsiteX78" fmla="*/ 723332 w 1508078"/>
              <a:gd name="connsiteY78" fmla="*/ 1463755 h 1795816"/>
              <a:gd name="connsiteX79" fmla="*/ 726743 w 1508078"/>
              <a:gd name="connsiteY79" fmla="*/ 1473991 h 1795816"/>
              <a:gd name="connsiteX80" fmla="*/ 784746 w 1508078"/>
              <a:gd name="connsiteY80" fmla="*/ 1487639 h 1795816"/>
              <a:gd name="connsiteX81" fmla="*/ 794982 w 1508078"/>
              <a:gd name="connsiteY81" fmla="*/ 1494463 h 1795816"/>
              <a:gd name="connsiteX82" fmla="*/ 798394 w 1508078"/>
              <a:gd name="connsiteY82" fmla="*/ 1504699 h 1795816"/>
              <a:gd name="connsiteX83" fmla="*/ 839337 w 1508078"/>
              <a:gd name="connsiteY83" fmla="*/ 1525170 h 1795816"/>
              <a:gd name="connsiteX84" fmla="*/ 863221 w 1508078"/>
              <a:gd name="connsiteY84" fmla="*/ 1528582 h 1795816"/>
              <a:gd name="connsiteX85" fmla="*/ 883693 w 1508078"/>
              <a:gd name="connsiteY85" fmla="*/ 1531994 h 1795816"/>
              <a:gd name="connsiteX86" fmla="*/ 890517 w 1508078"/>
              <a:gd name="connsiteY86" fmla="*/ 1552466 h 1795816"/>
              <a:gd name="connsiteX87" fmla="*/ 900752 w 1508078"/>
              <a:gd name="connsiteY87" fmla="*/ 1593409 h 1795816"/>
              <a:gd name="connsiteX88" fmla="*/ 910988 w 1508078"/>
              <a:gd name="connsiteY88" fmla="*/ 1600233 h 1795816"/>
              <a:gd name="connsiteX89" fmla="*/ 924636 w 1508078"/>
              <a:gd name="connsiteY89" fmla="*/ 1596821 h 1795816"/>
              <a:gd name="connsiteX90" fmla="*/ 934872 w 1508078"/>
              <a:gd name="connsiteY90" fmla="*/ 1589997 h 1795816"/>
              <a:gd name="connsiteX91" fmla="*/ 945108 w 1508078"/>
              <a:gd name="connsiteY91" fmla="*/ 1586585 h 1795816"/>
              <a:gd name="connsiteX92" fmla="*/ 965579 w 1508078"/>
              <a:gd name="connsiteY92" fmla="*/ 1593409 h 1795816"/>
              <a:gd name="connsiteX93" fmla="*/ 986051 w 1508078"/>
              <a:gd name="connsiteY93" fmla="*/ 1607057 h 1795816"/>
              <a:gd name="connsiteX94" fmla="*/ 1003111 w 1508078"/>
              <a:gd name="connsiteY94" fmla="*/ 1630941 h 1795816"/>
              <a:gd name="connsiteX95" fmla="*/ 1037230 w 1508078"/>
              <a:gd name="connsiteY95" fmla="*/ 1641176 h 1795816"/>
              <a:gd name="connsiteX96" fmla="*/ 1044054 w 1508078"/>
              <a:gd name="connsiteY96" fmla="*/ 1651412 h 1795816"/>
              <a:gd name="connsiteX97" fmla="*/ 1050878 w 1508078"/>
              <a:gd name="connsiteY97" fmla="*/ 1671884 h 1795816"/>
              <a:gd name="connsiteX98" fmla="*/ 1054290 w 1508078"/>
              <a:gd name="connsiteY98" fmla="*/ 1695767 h 1795816"/>
              <a:gd name="connsiteX99" fmla="*/ 1061114 w 1508078"/>
              <a:gd name="connsiteY99" fmla="*/ 1716239 h 1795816"/>
              <a:gd name="connsiteX100" fmla="*/ 1067937 w 1508078"/>
              <a:gd name="connsiteY100" fmla="*/ 1736711 h 1795816"/>
              <a:gd name="connsiteX101" fmla="*/ 1071349 w 1508078"/>
              <a:gd name="connsiteY101" fmla="*/ 1753770 h 1795816"/>
              <a:gd name="connsiteX102" fmla="*/ 1074761 w 1508078"/>
              <a:gd name="connsiteY102" fmla="*/ 1777654 h 1795816"/>
              <a:gd name="connsiteX103" fmla="*/ 1098645 w 1508078"/>
              <a:gd name="connsiteY103" fmla="*/ 1781066 h 1795816"/>
              <a:gd name="connsiteX104" fmla="*/ 1224887 w 1508078"/>
              <a:gd name="connsiteY104" fmla="*/ 1784478 h 1795816"/>
              <a:gd name="connsiteX105" fmla="*/ 1276066 w 1508078"/>
              <a:gd name="connsiteY105" fmla="*/ 1781066 h 1795816"/>
              <a:gd name="connsiteX106" fmla="*/ 1354540 w 1508078"/>
              <a:gd name="connsiteY106" fmla="*/ 1777654 h 1795816"/>
              <a:gd name="connsiteX107" fmla="*/ 1368188 w 1508078"/>
              <a:gd name="connsiteY107" fmla="*/ 1774242 h 1795816"/>
              <a:gd name="connsiteX108" fmla="*/ 1392072 w 1508078"/>
              <a:gd name="connsiteY108" fmla="*/ 1764006 h 1795816"/>
              <a:gd name="connsiteX109" fmla="*/ 1450075 w 1508078"/>
              <a:gd name="connsiteY109" fmla="*/ 1760594 h 1795816"/>
              <a:gd name="connsiteX110" fmla="*/ 1456899 w 1508078"/>
              <a:gd name="connsiteY110" fmla="*/ 1750358 h 1795816"/>
              <a:gd name="connsiteX111" fmla="*/ 1460311 w 1508078"/>
              <a:gd name="connsiteY111" fmla="*/ 1740123 h 1795816"/>
              <a:gd name="connsiteX112" fmla="*/ 1467135 w 1508078"/>
              <a:gd name="connsiteY112" fmla="*/ 1726475 h 1795816"/>
              <a:gd name="connsiteX113" fmla="*/ 1456899 w 1508078"/>
              <a:gd name="connsiteY113" fmla="*/ 1688944 h 1795816"/>
              <a:gd name="connsiteX114" fmla="*/ 1443251 w 1508078"/>
              <a:gd name="connsiteY114" fmla="*/ 1682120 h 1795816"/>
              <a:gd name="connsiteX115" fmla="*/ 1439839 w 1508078"/>
              <a:gd name="connsiteY115" fmla="*/ 1671884 h 1795816"/>
              <a:gd name="connsiteX116" fmla="*/ 1446663 w 1508078"/>
              <a:gd name="connsiteY116" fmla="*/ 1620705 h 1795816"/>
              <a:gd name="connsiteX117" fmla="*/ 1453487 w 1508078"/>
              <a:gd name="connsiteY117" fmla="*/ 1610469 h 1795816"/>
              <a:gd name="connsiteX118" fmla="*/ 1463723 w 1508078"/>
              <a:gd name="connsiteY118" fmla="*/ 1589997 h 1795816"/>
              <a:gd name="connsiteX119" fmla="*/ 1467135 w 1508078"/>
              <a:gd name="connsiteY119" fmla="*/ 1576349 h 1795816"/>
              <a:gd name="connsiteX120" fmla="*/ 1470546 w 1508078"/>
              <a:gd name="connsiteY120" fmla="*/ 1566114 h 1795816"/>
              <a:gd name="connsiteX121" fmla="*/ 1473958 w 1508078"/>
              <a:gd name="connsiteY121" fmla="*/ 1549054 h 1795816"/>
              <a:gd name="connsiteX122" fmla="*/ 1484194 w 1508078"/>
              <a:gd name="connsiteY122" fmla="*/ 1501287 h 1795816"/>
              <a:gd name="connsiteX123" fmla="*/ 1494430 w 1508078"/>
              <a:gd name="connsiteY123" fmla="*/ 1494463 h 1795816"/>
              <a:gd name="connsiteX124" fmla="*/ 1501254 w 1508078"/>
              <a:gd name="connsiteY124" fmla="*/ 1484227 h 1795816"/>
              <a:gd name="connsiteX125" fmla="*/ 1508078 w 1508078"/>
              <a:gd name="connsiteY125" fmla="*/ 1463755 h 1795816"/>
              <a:gd name="connsiteX126" fmla="*/ 1504666 w 1508078"/>
              <a:gd name="connsiteY126" fmla="*/ 1429636 h 1795816"/>
              <a:gd name="connsiteX127" fmla="*/ 1501254 w 1508078"/>
              <a:gd name="connsiteY127" fmla="*/ 1419400 h 1795816"/>
              <a:gd name="connsiteX128" fmla="*/ 1491018 w 1508078"/>
              <a:gd name="connsiteY128" fmla="*/ 1409164 h 1795816"/>
              <a:gd name="connsiteX129" fmla="*/ 1480782 w 1508078"/>
              <a:gd name="connsiteY129" fmla="*/ 1402341 h 1795816"/>
              <a:gd name="connsiteX130" fmla="*/ 1467135 w 1508078"/>
              <a:gd name="connsiteY130" fmla="*/ 1398929 h 1795816"/>
              <a:gd name="connsiteX131" fmla="*/ 1456899 w 1508078"/>
              <a:gd name="connsiteY131" fmla="*/ 1388693 h 1795816"/>
              <a:gd name="connsiteX132" fmla="*/ 1453487 w 1508078"/>
              <a:gd name="connsiteY132" fmla="*/ 1368221 h 1795816"/>
              <a:gd name="connsiteX133" fmla="*/ 1439839 w 1508078"/>
              <a:gd name="connsiteY133" fmla="*/ 1337514 h 1795816"/>
              <a:gd name="connsiteX134" fmla="*/ 1429603 w 1508078"/>
              <a:gd name="connsiteY134" fmla="*/ 1334102 h 1795816"/>
              <a:gd name="connsiteX135" fmla="*/ 1419367 w 1508078"/>
              <a:gd name="connsiteY135" fmla="*/ 1327278 h 1795816"/>
              <a:gd name="connsiteX136" fmla="*/ 1402308 w 1508078"/>
              <a:gd name="connsiteY136" fmla="*/ 1310218 h 1795816"/>
              <a:gd name="connsiteX137" fmla="*/ 1385248 w 1508078"/>
              <a:gd name="connsiteY137" fmla="*/ 1293158 h 1795816"/>
              <a:gd name="connsiteX138" fmla="*/ 1381836 w 1508078"/>
              <a:gd name="connsiteY138" fmla="*/ 1279511 h 1795816"/>
              <a:gd name="connsiteX139" fmla="*/ 1364776 w 1508078"/>
              <a:gd name="connsiteY139" fmla="*/ 1262451 h 1795816"/>
              <a:gd name="connsiteX140" fmla="*/ 1344305 w 1508078"/>
              <a:gd name="connsiteY140" fmla="*/ 1245391 h 1795816"/>
              <a:gd name="connsiteX141" fmla="*/ 1340893 w 1508078"/>
              <a:gd name="connsiteY141" fmla="*/ 1235155 h 1795816"/>
              <a:gd name="connsiteX142" fmla="*/ 1320421 w 1508078"/>
              <a:gd name="connsiteY142" fmla="*/ 1218096 h 1795816"/>
              <a:gd name="connsiteX143" fmla="*/ 1310185 w 1508078"/>
              <a:gd name="connsiteY143" fmla="*/ 1214684 h 1795816"/>
              <a:gd name="connsiteX144" fmla="*/ 1286302 w 1508078"/>
              <a:gd name="connsiteY144" fmla="*/ 1187388 h 1795816"/>
              <a:gd name="connsiteX145" fmla="*/ 1272654 w 1508078"/>
              <a:gd name="connsiteY145" fmla="*/ 1166917 h 1795816"/>
              <a:gd name="connsiteX146" fmla="*/ 1265830 w 1508078"/>
              <a:gd name="connsiteY146" fmla="*/ 1156681 h 1795816"/>
              <a:gd name="connsiteX147" fmla="*/ 1245358 w 1508078"/>
              <a:gd name="connsiteY147" fmla="*/ 1143033 h 1795816"/>
              <a:gd name="connsiteX148" fmla="*/ 1228299 w 1508078"/>
              <a:gd name="connsiteY148" fmla="*/ 1125973 h 1795816"/>
              <a:gd name="connsiteX149" fmla="*/ 1221475 w 1508078"/>
              <a:gd name="connsiteY149" fmla="*/ 1115738 h 1795816"/>
              <a:gd name="connsiteX150" fmla="*/ 1211239 w 1508078"/>
              <a:gd name="connsiteY150" fmla="*/ 1108914 h 1795816"/>
              <a:gd name="connsiteX151" fmla="*/ 1180532 w 1508078"/>
              <a:gd name="connsiteY151" fmla="*/ 1081618 h 1795816"/>
              <a:gd name="connsiteX152" fmla="*/ 1173708 w 1508078"/>
              <a:gd name="connsiteY152" fmla="*/ 1071382 h 1795816"/>
              <a:gd name="connsiteX153" fmla="*/ 1149824 w 1508078"/>
              <a:gd name="connsiteY153" fmla="*/ 1057735 h 1795816"/>
              <a:gd name="connsiteX154" fmla="*/ 1139588 w 1508078"/>
              <a:gd name="connsiteY154" fmla="*/ 1050911 h 1795816"/>
              <a:gd name="connsiteX155" fmla="*/ 1132764 w 1508078"/>
              <a:gd name="connsiteY155" fmla="*/ 1040675 h 1795816"/>
              <a:gd name="connsiteX156" fmla="*/ 1122529 w 1508078"/>
              <a:gd name="connsiteY156" fmla="*/ 1033851 h 1795816"/>
              <a:gd name="connsiteX157" fmla="*/ 1112293 w 1508078"/>
              <a:gd name="connsiteY157" fmla="*/ 1023615 h 1795816"/>
              <a:gd name="connsiteX158" fmla="*/ 1102057 w 1508078"/>
              <a:gd name="connsiteY158" fmla="*/ 1016791 h 1795816"/>
              <a:gd name="connsiteX159" fmla="*/ 1091821 w 1508078"/>
              <a:gd name="connsiteY159" fmla="*/ 1006555 h 1795816"/>
              <a:gd name="connsiteX160" fmla="*/ 1071349 w 1508078"/>
              <a:gd name="connsiteY160" fmla="*/ 992908 h 1795816"/>
              <a:gd name="connsiteX161" fmla="*/ 1054290 w 1508078"/>
              <a:gd name="connsiteY161" fmla="*/ 975848 h 1795816"/>
              <a:gd name="connsiteX162" fmla="*/ 1037230 w 1508078"/>
              <a:gd name="connsiteY162" fmla="*/ 962200 h 1795816"/>
              <a:gd name="connsiteX163" fmla="*/ 1016758 w 1508078"/>
              <a:gd name="connsiteY163" fmla="*/ 941729 h 1795816"/>
              <a:gd name="connsiteX164" fmla="*/ 996287 w 1508078"/>
              <a:gd name="connsiteY164" fmla="*/ 928081 h 1795816"/>
              <a:gd name="connsiteX165" fmla="*/ 992875 w 1508078"/>
              <a:gd name="connsiteY165" fmla="*/ 917845 h 1795816"/>
              <a:gd name="connsiteX166" fmla="*/ 972403 w 1508078"/>
              <a:gd name="connsiteY166" fmla="*/ 904197 h 1795816"/>
              <a:gd name="connsiteX167" fmla="*/ 955343 w 1508078"/>
              <a:gd name="connsiteY167" fmla="*/ 883726 h 1795816"/>
              <a:gd name="connsiteX168" fmla="*/ 948520 w 1508078"/>
              <a:gd name="connsiteY168" fmla="*/ 873490 h 1795816"/>
              <a:gd name="connsiteX169" fmla="*/ 928048 w 1508078"/>
              <a:gd name="connsiteY169" fmla="*/ 853018 h 1795816"/>
              <a:gd name="connsiteX170" fmla="*/ 917812 w 1508078"/>
              <a:gd name="connsiteY170" fmla="*/ 842782 h 1795816"/>
              <a:gd name="connsiteX171" fmla="*/ 910988 w 1508078"/>
              <a:gd name="connsiteY171" fmla="*/ 832547 h 1795816"/>
              <a:gd name="connsiteX172" fmla="*/ 900752 w 1508078"/>
              <a:gd name="connsiteY172" fmla="*/ 829135 h 1795816"/>
              <a:gd name="connsiteX173" fmla="*/ 887105 w 1508078"/>
              <a:gd name="connsiteY173" fmla="*/ 822311 h 1795816"/>
              <a:gd name="connsiteX174" fmla="*/ 866633 w 1508078"/>
              <a:gd name="connsiteY174" fmla="*/ 808663 h 1795816"/>
              <a:gd name="connsiteX175" fmla="*/ 859809 w 1508078"/>
              <a:gd name="connsiteY175" fmla="*/ 798427 h 1795816"/>
              <a:gd name="connsiteX176" fmla="*/ 849573 w 1508078"/>
              <a:gd name="connsiteY176" fmla="*/ 791603 h 1795816"/>
              <a:gd name="connsiteX177" fmla="*/ 835926 w 1508078"/>
              <a:gd name="connsiteY177" fmla="*/ 771132 h 1795816"/>
              <a:gd name="connsiteX178" fmla="*/ 825690 w 1508078"/>
              <a:gd name="connsiteY178" fmla="*/ 760896 h 1795816"/>
              <a:gd name="connsiteX179" fmla="*/ 818866 w 1508078"/>
              <a:gd name="connsiteY179" fmla="*/ 750660 h 1795816"/>
              <a:gd name="connsiteX180" fmla="*/ 808630 w 1508078"/>
              <a:gd name="connsiteY180" fmla="*/ 743836 h 1795816"/>
              <a:gd name="connsiteX181" fmla="*/ 794982 w 1508078"/>
              <a:gd name="connsiteY181" fmla="*/ 730188 h 1795816"/>
              <a:gd name="connsiteX182" fmla="*/ 784746 w 1508078"/>
              <a:gd name="connsiteY182" fmla="*/ 719952 h 1795816"/>
              <a:gd name="connsiteX183" fmla="*/ 771099 w 1508078"/>
              <a:gd name="connsiteY183" fmla="*/ 713129 h 1795816"/>
              <a:gd name="connsiteX184" fmla="*/ 760863 w 1508078"/>
              <a:gd name="connsiteY184" fmla="*/ 702893 h 1795816"/>
              <a:gd name="connsiteX185" fmla="*/ 750627 w 1508078"/>
              <a:gd name="connsiteY185" fmla="*/ 699481 h 1795816"/>
              <a:gd name="connsiteX186" fmla="*/ 743803 w 1508078"/>
              <a:gd name="connsiteY186" fmla="*/ 689245 h 1795816"/>
              <a:gd name="connsiteX187" fmla="*/ 733567 w 1508078"/>
              <a:gd name="connsiteY187" fmla="*/ 682421 h 1795816"/>
              <a:gd name="connsiteX188" fmla="*/ 726743 w 1508078"/>
              <a:gd name="connsiteY188" fmla="*/ 672185 h 1795816"/>
              <a:gd name="connsiteX189" fmla="*/ 713096 w 1508078"/>
              <a:gd name="connsiteY189" fmla="*/ 648302 h 1795816"/>
              <a:gd name="connsiteX190" fmla="*/ 702860 w 1508078"/>
              <a:gd name="connsiteY190" fmla="*/ 641478 h 1795816"/>
              <a:gd name="connsiteX191" fmla="*/ 685800 w 1508078"/>
              <a:gd name="connsiteY191" fmla="*/ 610770 h 1795816"/>
              <a:gd name="connsiteX192" fmla="*/ 675564 w 1508078"/>
              <a:gd name="connsiteY192" fmla="*/ 600535 h 1795816"/>
              <a:gd name="connsiteX193" fmla="*/ 665329 w 1508078"/>
              <a:gd name="connsiteY193" fmla="*/ 597123 h 1795816"/>
              <a:gd name="connsiteX194" fmla="*/ 658505 w 1508078"/>
              <a:gd name="connsiteY194" fmla="*/ 586887 h 1795816"/>
              <a:gd name="connsiteX195" fmla="*/ 655093 w 1508078"/>
              <a:gd name="connsiteY195" fmla="*/ 576651 h 1795816"/>
              <a:gd name="connsiteX196" fmla="*/ 651681 w 1508078"/>
              <a:gd name="connsiteY196" fmla="*/ 498176 h 1795816"/>
              <a:gd name="connsiteX197" fmla="*/ 648269 w 1508078"/>
              <a:gd name="connsiteY197" fmla="*/ 487941 h 1795816"/>
              <a:gd name="connsiteX198" fmla="*/ 644857 w 1508078"/>
              <a:gd name="connsiteY198" fmla="*/ 58036 h 1795816"/>
              <a:gd name="connsiteX199" fmla="*/ 641445 w 1508078"/>
              <a:gd name="connsiteY199" fmla="*/ 44388 h 1795816"/>
              <a:gd name="connsiteX200" fmla="*/ 634621 w 1508078"/>
              <a:gd name="connsiteY200" fmla="*/ 23917 h 1795816"/>
              <a:gd name="connsiteX201" fmla="*/ 624385 w 1508078"/>
              <a:gd name="connsiteY201" fmla="*/ 20505 h 1795816"/>
              <a:gd name="connsiteX202" fmla="*/ 614149 w 1508078"/>
              <a:gd name="connsiteY202" fmla="*/ 13681 h 1795816"/>
              <a:gd name="connsiteX203" fmla="*/ 511791 w 1508078"/>
              <a:gd name="connsiteY203" fmla="*/ 10269 h 1795816"/>
              <a:gd name="connsiteX204" fmla="*/ 467436 w 1508078"/>
              <a:gd name="connsiteY204" fmla="*/ 6857 h 1795816"/>
              <a:gd name="connsiteX205" fmla="*/ 361666 w 1508078"/>
              <a:gd name="connsiteY205" fmla="*/ 13681 h 1795816"/>
              <a:gd name="connsiteX206" fmla="*/ 252484 w 1508078"/>
              <a:gd name="connsiteY206" fmla="*/ 10269 h 1795816"/>
              <a:gd name="connsiteX207" fmla="*/ 242248 w 1508078"/>
              <a:gd name="connsiteY207" fmla="*/ 6857 h 1795816"/>
              <a:gd name="connsiteX208" fmla="*/ 201305 w 1508078"/>
              <a:gd name="connsiteY208" fmla="*/ 33 h 1795816"/>
              <a:gd name="connsiteX209" fmla="*/ 27296 w 1508078"/>
              <a:gd name="connsiteY209" fmla="*/ 27329 h 179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1508078" h="1795816">
                <a:moveTo>
                  <a:pt x="27296" y="27329"/>
                </a:moveTo>
                <a:cubicBezTo>
                  <a:pt x="-2274" y="34722"/>
                  <a:pt x="23359" y="38613"/>
                  <a:pt x="23884" y="44388"/>
                </a:cubicBezTo>
                <a:cubicBezTo>
                  <a:pt x="24535" y="51552"/>
                  <a:pt x="28433" y="58036"/>
                  <a:pt x="30708" y="64860"/>
                </a:cubicBezTo>
                <a:cubicBezTo>
                  <a:pt x="31845" y="68272"/>
                  <a:pt x="32125" y="72103"/>
                  <a:pt x="34120" y="75096"/>
                </a:cubicBezTo>
                <a:cubicBezTo>
                  <a:pt x="36394" y="78508"/>
                  <a:pt x="39278" y="81585"/>
                  <a:pt x="40943" y="85332"/>
                </a:cubicBezTo>
                <a:cubicBezTo>
                  <a:pt x="43864" y="91905"/>
                  <a:pt x="45492" y="98979"/>
                  <a:pt x="47767" y="105803"/>
                </a:cubicBezTo>
                <a:cubicBezTo>
                  <a:pt x="52661" y="120486"/>
                  <a:pt x="50307" y="112552"/>
                  <a:pt x="54591" y="129687"/>
                </a:cubicBezTo>
                <a:cubicBezTo>
                  <a:pt x="53454" y="152433"/>
                  <a:pt x="54125" y="175343"/>
                  <a:pt x="51179" y="197926"/>
                </a:cubicBezTo>
                <a:cubicBezTo>
                  <a:pt x="50649" y="201992"/>
                  <a:pt x="46020" y="204414"/>
                  <a:pt x="44355" y="208161"/>
                </a:cubicBezTo>
                <a:cubicBezTo>
                  <a:pt x="41434" y="214734"/>
                  <a:pt x="39806" y="221809"/>
                  <a:pt x="37532" y="228633"/>
                </a:cubicBezTo>
                <a:lnTo>
                  <a:pt x="34120" y="238869"/>
                </a:lnTo>
                <a:cubicBezTo>
                  <a:pt x="32983" y="242281"/>
                  <a:pt x="32703" y="246112"/>
                  <a:pt x="30708" y="249105"/>
                </a:cubicBezTo>
                <a:cubicBezTo>
                  <a:pt x="28433" y="252517"/>
                  <a:pt x="25718" y="255673"/>
                  <a:pt x="23884" y="259341"/>
                </a:cubicBezTo>
                <a:cubicBezTo>
                  <a:pt x="9757" y="287593"/>
                  <a:pt x="33206" y="250475"/>
                  <a:pt x="13648" y="279812"/>
                </a:cubicBezTo>
                <a:cubicBezTo>
                  <a:pt x="12511" y="284361"/>
                  <a:pt x="12083" y="289150"/>
                  <a:pt x="10236" y="293460"/>
                </a:cubicBezTo>
                <a:cubicBezTo>
                  <a:pt x="-3902" y="326448"/>
                  <a:pt x="9796" y="278162"/>
                  <a:pt x="0" y="317344"/>
                </a:cubicBezTo>
                <a:cubicBezTo>
                  <a:pt x="1137" y="334404"/>
                  <a:pt x="601" y="351658"/>
                  <a:pt x="3412" y="368523"/>
                </a:cubicBezTo>
                <a:cubicBezTo>
                  <a:pt x="4086" y="372568"/>
                  <a:pt x="7611" y="375608"/>
                  <a:pt x="10236" y="378758"/>
                </a:cubicBezTo>
                <a:cubicBezTo>
                  <a:pt x="14963" y="384430"/>
                  <a:pt x="23603" y="392660"/>
                  <a:pt x="30708" y="395818"/>
                </a:cubicBezTo>
                <a:cubicBezTo>
                  <a:pt x="67250" y="412060"/>
                  <a:pt x="38250" y="394022"/>
                  <a:pt x="61415" y="409466"/>
                </a:cubicBezTo>
                <a:cubicBezTo>
                  <a:pt x="65964" y="416290"/>
                  <a:pt x="72469" y="422158"/>
                  <a:pt x="75063" y="429938"/>
                </a:cubicBezTo>
                <a:cubicBezTo>
                  <a:pt x="76200" y="433350"/>
                  <a:pt x="77487" y="436715"/>
                  <a:pt x="78475" y="440173"/>
                </a:cubicBezTo>
                <a:cubicBezTo>
                  <a:pt x="79763" y="444682"/>
                  <a:pt x="80240" y="449430"/>
                  <a:pt x="81887" y="453821"/>
                </a:cubicBezTo>
                <a:cubicBezTo>
                  <a:pt x="83673" y="458583"/>
                  <a:pt x="86925" y="462707"/>
                  <a:pt x="88711" y="467469"/>
                </a:cubicBezTo>
                <a:cubicBezTo>
                  <a:pt x="91765" y="475612"/>
                  <a:pt x="94356" y="494513"/>
                  <a:pt x="95535" y="501588"/>
                </a:cubicBezTo>
                <a:cubicBezTo>
                  <a:pt x="98263" y="605279"/>
                  <a:pt x="57996" y="620030"/>
                  <a:pt x="109182" y="634654"/>
                </a:cubicBezTo>
                <a:cubicBezTo>
                  <a:pt x="113691" y="635942"/>
                  <a:pt x="118281" y="636929"/>
                  <a:pt x="122830" y="638066"/>
                </a:cubicBezTo>
                <a:lnTo>
                  <a:pt x="143302" y="651714"/>
                </a:lnTo>
                <a:cubicBezTo>
                  <a:pt x="146714" y="653989"/>
                  <a:pt x="150637" y="655639"/>
                  <a:pt x="153537" y="658538"/>
                </a:cubicBezTo>
                <a:lnTo>
                  <a:pt x="163773" y="668773"/>
                </a:lnTo>
                <a:cubicBezTo>
                  <a:pt x="166048" y="673322"/>
                  <a:pt x="168593" y="677746"/>
                  <a:pt x="170597" y="682421"/>
                </a:cubicBezTo>
                <a:cubicBezTo>
                  <a:pt x="172014" y="685727"/>
                  <a:pt x="172262" y="689513"/>
                  <a:pt x="174009" y="692657"/>
                </a:cubicBezTo>
                <a:cubicBezTo>
                  <a:pt x="177992" y="699826"/>
                  <a:pt x="183989" y="705794"/>
                  <a:pt x="187657" y="713129"/>
                </a:cubicBezTo>
                <a:cubicBezTo>
                  <a:pt x="189932" y="717678"/>
                  <a:pt x="191958" y="722360"/>
                  <a:pt x="194481" y="726776"/>
                </a:cubicBezTo>
                <a:cubicBezTo>
                  <a:pt x="196516" y="730336"/>
                  <a:pt x="199471" y="733344"/>
                  <a:pt x="201305" y="737012"/>
                </a:cubicBezTo>
                <a:cubicBezTo>
                  <a:pt x="215435" y="765272"/>
                  <a:pt x="191980" y="728140"/>
                  <a:pt x="211540" y="757484"/>
                </a:cubicBezTo>
                <a:cubicBezTo>
                  <a:pt x="212634" y="761858"/>
                  <a:pt x="215916" y="776471"/>
                  <a:pt x="218364" y="781367"/>
                </a:cubicBezTo>
                <a:cubicBezTo>
                  <a:pt x="220198" y="785035"/>
                  <a:pt x="222563" y="788453"/>
                  <a:pt x="225188" y="791603"/>
                </a:cubicBezTo>
                <a:cubicBezTo>
                  <a:pt x="241857" y="811606"/>
                  <a:pt x="228406" y="793326"/>
                  <a:pt x="245660" y="808663"/>
                </a:cubicBezTo>
                <a:cubicBezTo>
                  <a:pt x="251333" y="813706"/>
                  <a:pt x="268298" y="828892"/>
                  <a:pt x="272955" y="839370"/>
                </a:cubicBezTo>
                <a:cubicBezTo>
                  <a:pt x="275876" y="845943"/>
                  <a:pt x="277504" y="853018"/>
                  <a:pt x="279779" y="859842"/>
                </a:cubicBezTo>
                <a:cubicBezTo>
                  <a:pt x="280916" y="863254"/>
                  <a:pt x="282319" y="866589"/>
                  <a:pt x="283191" y="870078"/>
                </a:cubicBezTo>
                <a:cubicBezTo>
                  <a:pt x="285466" y="879176"/>
                  <a:pt x="287049" y="888476"/>
                  <a:pt x="290015" y="897373"/>
                </a:cubicBezTo>
                <a:cubicBezTo>
                  <a:pt x="296045" y="915464"/>
                  <a:pt x="292439" y="904151"/>
                  <a:pt x="300251" y="931493"/>
                </a:cubicBezTo>
                <a:cubicBezTo>
                  <a:pt x="301388" y="950827"/>
                  <a:pt x="301909" y="970208"/>
                  <a:pt x="303663" y="989496"/>
                </a:cubicBezTo>
                <a:cubicBezTo>
                  <a:pt x="304188" y="995271"/>
                  <a:pt x="304482" y="1001368"/>
                  <a:pt x="307075" y="1006555"/>
                </a:cubicBezTo>
                <a:cubicBezTo>
                  <a:pt x="310359" y="1013122"/>
                  <a:pt x="321668" y="1019696"/>
                  <a:pt x="327546" y="1023615"/>
                </a:cubicBezTo>
                <a:cubicBezTo>
                  <a:pt x="334010" y="1043006"/>
                  <a:pt x="328415" y="1031309"/>
                  <a:pt x="351430" y="1054323"/>
                </a:cubicBezTo>
                <a:lnTo>
                  <a:pt x="361666" y="1064558"/>
                </a:lnTo>
                <a:lnTo>
                  <a:pt x="371902" y="1095266"/>
                </a:lnTo>
                <a:cubicBezTo>
                  <a:pt x="373039" y="1098678"/>
                  <a:pt x="373319" y="1102509"/>
                  <a:pt x="375314" y="1105502"/>
                </a:cubicBezTo>
                <a:cubicBezTo>
                  <a:pt x="377588" y="1108914"/>
                  <a:pt x="380303" y="1112070"/>
                  <a:pt x="382137" y="1115738"/>
                </a:cubicBezTo>
                <a:cubicBezTo>
                  <a:pt x="383745" y="1118955"/>
                  <a:pt x="383554" y="1122981"/>
                  <a:pt x="385549" y="1125973"/>
                </a:cubicBezTo>
                <a:cubicBezTo>
                  <a:pt x="400639" y="1148607"/>
                  <a:pt x="391448" y="1124122"/>
                  <a:pt x="402609" y="1146445"/>
                </a:cubicBezTo>
                <a:cubicBezTo>
                  <a:pt x="404217" y="1149662"/>
                  <a:pt x="403774" y="1153873"/>
                  <a:pt x="406021" y="1156681"/>
                </a:cubicBezTo>
                <a:cubicBezTo>
                  <a:pt x="408583" y="1159883"/>
                  <a:pt x="413107" y="1160880"/>
                  <a:pt x="416257" y="1163505"/>
                </a:cubicBezTo>
                <a:cubicBezTo>
                  <a:pt x="419964" y="1166594"/>
                  <a:pt x="423531" y="1169932"/>
                  <a:pt x="426493" y="1173741"/>
                </a:cubicBezTo>
                <a:cubicBezTo>
                  <a:pt x="431528" y="1180214"/>
                  <a:pt x="435591" y="1187388"/>
                  <a:pt x="440140" y="1194212"/>
                </a:cubicBezTo>
                <a:lnTo>
                  <a:pt x="446964" y="1204448"/>
                </a:lnTo>
                <a:cubicBezTo>
                  <a:pt x="453674" y="1214513"/>
                  <a:pt x="454172" y="1216710"/>
                  <a:pt x="464024" y="1224920"/>
                </a:cubicBezTo>
                <a:cubicBezTo>
                  <a:pt x="467174" y="1227545"/>
                  <a:pt x="471110" y="1229119"/>
                  <a:pt x="474260" y="1231744"/>
                </a:cubicBezTo>
                <a:cubicBezTo>
                  <a:pt x="477967" y="1234833"/>
                  <a:pt x="480687" y="1239017"/>
                  <a:pt x="484496" y="1241979"/>
                </a:cubicBezTo>
                <a:cubicBezTo>
                  <a:pt x="490970" y="1247014"/>
                  <a:pt x="504967" y="1255627"/>
                  <a:pt x="504967" y="1255627"/>
                </a:cubicBezTo>
                <a:cubicBezTo>
                  <a:pt x="507242" y="1259039"/>
                  <a:pt x="509166" y="1262713"/>
                  <a:pt x="511791" y="1265863"/>
                </a:cubicBezTo>
                <a:cubicBezTo>
                  <a:pt x="533684" y="1292134"/>
                  <a:pt x="511908" y="1260921"/>
                  <a:pt x="528851" y="1286335"/>
                </a:cubicBezTo>
                <a:cubicBezTo>
                  <a:pt x="529988" y="1297708"/>
                  <a:pt x="528854" y="1309545"/>
                  <a:pt x="532263" y="1320454"/>
                </a:cubicBezTo>
                <a:cubicBezTo>
                  <a:pt x="534709" y="1328282"/>
                  <a:pt x="541362" y="1334102"/>
                  <a:pt x="545911" y="1340926"/>
                </a:cubicBezTo>
                <a:lnTo>
                  <a:pt x="552735" y="1351161"/>
                </a:lnTo>
                <a:cubicBezTo>
                  <a:pt x="555009" y="1357985"/>
                  <a:pt x="559080" y="1364456"/>
                  <a:pt x="559558" y="1371633"/>
                </a:cubicBezTo>
                <a:cubicBezTo>
                  <a:pt x="560695" y="1388693"/>
                  <a:pt x="561180" y="1405808"/>
                  <a:pt x="562970" y="1422812"/>
                </a:cubicBezTo>
                <a:cubicBezTo>
                  <a:pt x="563461" y="1427476"/>
                  <a:pt x="563781" y="1432558"/>
                  <a:pt x="566382" y="1436460"/>
                </a:cubicBezTo>
                <a:cubicBezTo>
                  <a:pt x="568657" y="1439872"/>
                  <a:pt x="572950" y="1441450"/>
                  <a:pt x="576618" y="1443284"/>
                </a:cubicBezTo>
                <a:cubicBezTo>
                  <a:pt x="585018" y="1447484"/>
                  <a:pt x="599463" y="1448798"/>
                  <a:pt x="607326" y="1450108"/>
                </a:cubicBezTo>
                <a:cubicBezTo>
                  <a:pt x="615684" y="1455680"/>
                  <a:pt x="620192" y="1460344"/>
                  <a:pt x="631209" y="1460344"/>
                </a:cubicBezTo>
                <a:cubicBezTo>
                  <a:pt x="634806" y="1460344"/>
                  <a:pt x="638033" y="1458069"/>
                  <a:pt x="641445" y="1456932"/>
                </a:cubicBezTo>
                <a:cubicBezTo>
                  <a:pt x="642582" y="1453520"/>
                  <a:pt x="641346" y="1447476"/>
                  <a:pt x="644857" y="1446696"/>
                </a:cubicBezTo>
                <a:cubicBezTo>
                  <a:pt x="653808" y="1444707"/>
                  <a:pt x="663306" y="1447695"/>
                  <a:pt x="672152" y="1450108"/>
                </a:cubicBezTo>
                <a:cubicBezTo>
                  <a:pt x="709193" y="1460210"/>
                  <a:pt x="657613" y="1454510"/>
                  <a:pt x="692624" y="1460344"/>
                </a:cubicBezTo>
                <a:cubicBezTo>
                  <a:pt x="702783" y="1462037"/>
                  <a:pt x="713096" y="1462618"/>
                  <a:pt x="723332" y="1463755"/>
                </a:cubicBezTo>
                <a:cubicBezTo>
                  <a:pt x="724469" y="1467167"/>
                  <a:pt x="724496" y="1471183"/>
                  <a:pt x="726743" y="1473991"/>
                </a:cubicBezTo>
                <a:cubicBezTo>
                  <a:pt x="737916" y="1487959"/>
                  <a:pt x="781733" y="1487209"/>
                  <a:pt x="784746" y="1487639"/>
                </a:cubicBezTo>
                <a:cubicBezTo>
                  <a:pt x="788158" y="1489914"/>
                  <a:pt x="792420" y="1491261"/>
                  <a:pt x="794982" y="1494463"/>
                </a:cubicBezTo>
                <a:cubicBezTo>
                  <a:pt x="797229" y="1497271"/>
                  <a:pt x="795851" y="1502156"/>
                  <a:pt x="798394" y="1504699"/>
                </a:cubicBezTo>
                <a:cubicBezTo>
                  <a:pt x="807405" y="1513710"/>
                  <a:pt x="826386" y="1523320"/>
                  <a:pt x="839337" y="1525170"/>
                </a:cubicBezTo>
                <a:lnTo>
                  <a:pt x="863221" y="1528582"/>
                </a:lnTo>
                <a:cubicBezTo>
                  <a:pt x="870059" y="1529634"/>
                  <a:pt x="876869" y="1530857"/>
                  <a:pt x="883693" y="1531994"/>
                </a:cubicBezTo>
                <a:cubicBezTo>
                  <a:pt x="885968" y="1538818"/>
                  <a:pt x="889723" y="1545317"/>
                  <a:pt x="890517" y="1552466"/>
                </a:cubicBezTo>
                <a:cubicBezTo>
                  <a:pt x="892413" y="1569534"/>
                  <a:pt x="889001" y="1581657"/>
                  <a:pt x="900752" y="1593409"/>
                </a:cubicBezTo>
                <a:cubicBezTo>
                  <a:pt x="903652" y="1596309"/>
                  <a:pt x="907576" y="1597958"/>
                  <a:pt x="910988" y="1600233"/>
                </a:cubicBezTo>
                <a:cubicBezTo>
                  <a:pt x="915537" y="1599096"/>
                  <a:pt x="920326" y="1598668"/>
                  <a:pt x="924636" y="1596821"/>
                </a:cubicBezTo>
                <a:cubicBezTo>
                  <a:pt x="928405" y="1595206"/>
                  <a:pt x="931204" y="1591831"/>
                  <a:pt x="934872" y="1589997"/>
                </a:cubicBezTo>
                <a:cubicBezTo>
                  <a:pt x="938089" y="1588389"/>
                  <a:pt x="941696" y="1587722"/>
                  <a:pt x="945108" y="1586585"/>
                </a:cubicBezTo>
                <a:cubicBezTo>
                  <a:pt x="951932" y="1588860"/>
                  <a:pt x="959594" y="1589419"/>
                  <a:pt x="965579" y="1593409"/>
                </a:cubicBezTo>
                <a:lnTo>
                  <a:pt x="986051" y="1607057"/>
                </a:lnTo>
                <a:cubicBezTo>
                  <a:pt x="990546" y="1616048"/>
                  <a:pt x="993535" y="1625621"/>
                  <a:pt x="1003111" y="1630941"/>
                </a:cubicBezTo>
                <a:cubicBezTo>
                  <a:pt x="1009905" y="1634715"/>
                  <a:pt x="1028421" y="1638974"/>
                  <a:pt x="1037230" y="1641176"/>
                </a:cubicBezTo>
                <a:cubicBezTo>
                  <a:pt x="1039505" y="1644588"/>
                  <a:pt x="1042389" y="1647665"/>
                  <a:pt x="1044054" y="1651412"/>
                </a:cubicBezTo>
                <a:cubicBezTo>
                  <a:pt x="1046975" y="1657985"/>
                  <a:pt x="1050878" y="1671884"/>
                  <a:pt x="1050878" y="1671884"/>
                </a:cubicBezTo>
                <a:cubicBezTo>
                  <a:pt x="1052015" y="1679845"/>
                  <a:pt x="1052482" y="1687931"/>
                  <a:pt x="1054290" y="1695767"/>
                </a:cubicBezTo>
                <a:cubicBezTo>
                  <a:pt x="1055907" y="1702776"/>
                  <a:pt x="1058839" y="1709415"/>
                  <a:pt x="1061114" y="1716239"/>
                </a:cubicBezTo>
                <a:lnTo>
                  <a:pt x="1067937" y="1736711"/>
                </a:lnTo>
                <a:cubicBezTo>
                  <a:pt x="1069074" y="1742397"/>
                  <a:pt x="1070396" y="1748050"/>
                  <a:pt x="1071349" y="1753770"/>
                </a:cubicBezTo>
                <a:cubicBezTo>
                  <a:pt x="1072671" y="1761703"/>
                  <a:pt x="1069074" y="1771967"/>
                  <a:pt x="1074761" y="1777654"/>
                </a:cubicBezTo>
                <a:cubicBezTo>
                  <a:pt x="1080448" y="1783341"/>
                  <a:pt x="1090684" y="1779929"/>
                  <a:pt x="1098645" y="1781066"/>
                </a:cubicBezTo>
                <a:cubicBezTo>
                  <a:pt x="1140864" y="1809212"/>
                  <a:pt x="1106718" y="1789301"/>
                  <a:pt x="1224887" y="1784478"/>
                </a:cubicBezTo>
                <a:cubicBezTo>
                  <a:pt x="1241970" y="1783781"/>
                  <a:pt x="1258992" y="1781965"/>
                  <a:pt x="1276066" y="1781066"/>
                </a:cubicBezTo>
                <a:lnTo>
                  <a:pt x="1354540" y="1777654"/>
                </a:lnTo>
                <a:cubicBezTo>
                  <a:pt x="1359089" y="1776517"/>
                  <a:pt x="1363797" y="1775889"/>
                  <a:pt x="1368188" y="1774242"/>
                </a:cubicBezTo>
                <a:cubicBezTo>
                  <a:pt x="1374646" y="1771820"/>
                  <a:pt x="1384369" y="1764776"/>
                  <a:pt x="1392072" y="1764006"/>
                </a:cubicBezTo>
                <a:cubicBezTo>
                  <a:pt x="1411344" y="1762079"/>
                  <a:pt x="1430741" y="1761731"/>
                  <a:pt x="1450075" y="1760594"/>
                </a:cubicBezTo>
                <a:cubicBezTo>
                  <a:pt x="1452350" y="1757182"/>
                  <a:pt x="1455065" y="1754026"/>
                  <a:pt x="1456899" y="1750358"/>
                </a:cubicBezTo>
                <a:cubicBezTo>
                  <a:pt x="1458507" y="1747141"/>
                  <a:pt x="1458894" y="1743428"/>
                  <a:pt x="1460311" y="1740123"/>
                </a:cubicBezTo>
                <a:cubicBezTo>
                  <a:pt x="1462315" y="1735448"/>
                  <a:pt x="1464860" y="1731024"/>
                  <a:pt x="1467135" y="1726475"/>
                </a:cubicBezTo>
                <a:cubicBezTo>
                  <a:pt x="1465692" y="1714928"/>
                  <a:pt x="1467702" y="1697946"/>
                  <a:pt x="1456899" y="1688944"/>
                </a:cubicBezTo>
                <a:cubicBezTo>
                  <a:pt x="1452991" y="1685688"/>
                  <a:pt x="1447800" y="1684395"/>
                  <a:pt x="1443251" y="1682120"/>
                </a:cubicBezTo>
                <a:cubicBezTo>
                  <a:pt x="1442114" y="1678708"/>
                  <a:pt x="1439839" y="1675481"/>
                  <a:pt x="1439839" y="1671884"/>
                </a:cubicBezTo>
                <a:cubicBezTo>
                  <a:pt x="1439839" y="1664261"/>
                  <a:pt x="1439895" y="1634241"/>
                  <a:pt x="1446663" y="1620705"/>
                </a:cubicBezTo>
                <a:cubicBezTo>
                  <a:pt x="1448497" y="1617037"/>
                  <a:pt x="1451653" y="1614137"/>
                  <a:pt x="1453487" y="1610469"/>
                </a:cubicBezTo>
                <a:cubicBezTo>
                  <a:pt x="1467613" y="1582216"/>
                  <a:pt x="1444166" y="1619332"/>
                  <a:pt x="1463723" y="1589997"/>
                </a:cubicBezTo>
                <a:cubicBezTo>
                  <a:pt x="1464860" y="1585448"/>
                  <a:pt x="1465847" y="1580858"/>
                  <a:pt x="1467135" y="1576349"/>
                </a:cubicBezTo>
                <a:cubicBezTo>
                  <a:pt x="1468123" y="1572891"/>
                  <a:pt x="1469674" y="1569603"/>
                  <a:pt x="1470546" y="1566114"/>
                </a:cubicBezTo>
                <a:cubicBezTo>
                  <a:pt x="1471952" y="1560488"/>
                  <a:pt x="1472821" y="1554741"/>
                  <a:pt x="1473958" y="1549054"/>
                </a:cubicBezTo>
                <a:cubicBezTo>
                  <a:pt x="1475629" y="1530677"/>
                  <a:pt x="1471092" y="1514389"/>
                  <a:pt x="1484194" y="1501287"/>
                </a:cubicBezTo>
                <a:cubicBezTo>
                  <a:pt x="1487094" y="1498387"/>
                  <a:pt x="1491018" y="1496738"/>
                  <a:pt x="1494430" y="1494463"/>
                </a:cubicBezTo>
                <a:cubicBezTo>
                  <a:pt x="1496705" y="1491051"/>
                  <a:pt x="1499589" y="1487974"/>
                  <a:pt x="1501254" y="1484227"/>
                </a:cubicBezTo>
                <a:cubicBezTo>
                  <a:pt x="1504175" y="1477654"/>
                  <a:pt x="1508078" y="1463755"/>
                  <a:pt x="1508078" y="1463755"/>
                </a:cubicBezTo>
                <a:cubicBezTo>
                  <a:pt x="1506941" y="1452382"/>
                  <a:pt x="1506404" y="1440933"/>
                  <a:pt x="1504666" y="1429636"/>
                </a:cubicBezTo>
                <a:cubicBezTo>
                  <a:pt x="1504119" y="1426081"/>
                  <a:pt x="1503249" y="1422393"/>
                  <a:pt x="1501254" y="1419400"/>
                </a:cubicBezTo>
                <a:cubicBezTo>
                  <a:pt x="1498577" y="1415385"/>
                  <a:pt x="1494725" y="1412253"/>
                  <a:pt x="1491018" y="1409164"/>
                </a:cubicBezTo>
                <a:cubicBezTo>
                  <a:pt x="1487868" y="1406539"/>
                  <a:pt x="1484551" y="1403956"/>
                  <a:pt x="1480782" y="1402341"/>
                </a:cubicBezTo>
                <a:cubicBezTo>
                  <a:pt x="1476472" y="1400494"/>
                  <a:pt x="1471684" y="1400066"/>
                  <a:pt x="1467135" y="1398929"/>
                </a:cubicBezTo>
                <a:cubicBezTo>
                  <a:pt x="1463723" y="1395517"/>
                  <a:pt x="1458859" y="1393102"/>
                  <a:pt x="1456899" y="1388693"/>
                </a:cubicBezTo>
                <a:cubicBezTo>
                  <a:pt x="1454089" y="1382371"/>
                  <a:pt x="1455165" y="1374933"/>
                  <a:pt x="1453487" y="1368221"/>
                </a:cubicBezTo>
                <a:cubicBezTo>
                  <a:pt x="1452053" y="1362486"/>
                  <a:pt x="1446841" y="1343116"/>
                  <a:pt x="1439839" y="1337514"/>
                </a:cubicBezTo>
                <a:cubicBezTo>
                  <a:pt x="1437030" y="1335267"/>
                  <a:pt x="1432820" y="1335710"/>
                  <a:pt x="1429603" y="1334102"/>
                </a:cubicBezTo>
                <a:cubicBezTo>
                  <a:pt x="1425935" y="1332268"/>
                  <a:pt x="1422779" y="1329553"/>
                  <a:pt x="1419367" y="1327278"/>
                </a:cubicBezTo>
                <a:cubicBezTo>
                  <a:pt x="1401169" y="1299981"/>
                  <a:pt x="1425054" y="1332965"/>
                  <a:pt x="1402308" y="1310218"/>
                </a:cubicBezTo>
                <a:cubicBezTo>
                  <a:pt x="1379565" y="1287474"/>
                  <a:pt x="1412540" y="1311353"/>
                  <a:pt x="1385248" y="1293158"/>
                </a:cubicBezTo>
                <a:cubicBezTo>
                  <a:pt x="1384111" y="1288609"/>
                  <a:pt x="1383683" y="1283821"/>
                  <a:pt x="1381836" y="1279511"/>
                </a:cubicBezTo>
                <a:cubicBezTo>
                  <a:pt x="1376275" y="1266537"/>
                  <a:pt x="1374886" y="1270876"/>
                  <a:pt x="1364776" y="1262451"/>
                </a:cubicBezTo>
                <a:cubicBezTo>
                  <a:pt x="1338500" y="1240554"/>
                  <a:pt x="1369721" y="1262337"/>
                  <a:pt x="1344305" y="1245391"/>
                </a:cubicBezTo>
                <a:cubicBezTo>
                  <a:pt x="1343168" y="1241979"/>
                  <a:pt x="1342888" y="1238147"/>
                  <a:pt x="1340893" y="1235155"/>
                </a:cubicBezTo>
                <a:cubicBezTo>
                  <a:pt x="1337121" y="1229497"/>
                  <a:pt x="1326714" y="1221242"/>
                  <a:pt x="1320421" y="1218096"/>
                </a:cubicBezTo>
                <a:cubicBezTo>
                  <a:pt x="1317204" y="1216488"/>
                  <a:pt x="1313597" y="1215821"/>
                  <a:pt x="1310185" y="1214684"/>
                </a:cubicBezTo>
                <a:cubicBezTo>
                  <a:pt x="1294262" y="1190800"/>
                  <a:pt x="1303361" y="1198762"/>
                  <a:pt x="1286302" y="1187388"/>
                </a:cubicBezTo>
                <a:lnTo>
                  <a:pt x="1272654" y="1166917"/>
                </a:lnTo>
                <a:cubicBezTo>
                  <a:pt x="1270379" y="1163505"/>
                  <a:pt x="1269242" y="1158956"/>
                  <a:pt x="1265830" y="1156681"/>
                </a:cubicBezTo>
                <a:lnTo>
                  <a:pt x="1245358" y="1143033"/>
                </a:lnTo>
                <a:cubicBezTo>
                  <a:pt x="1227169" y="1115746"/>
                  <a:pt x="1251039" y="1148711"/>
                  <a:pt x="1228299" y="1125973"/>
                </a:cubicBezTo>
                <a:cubicBezTo>
                  <a:pt x="1225399" y="1123074"/>
                  <a:pt x="1224375" y="1118637"/>
                  <a:pt x="1221475" y="1115738"/>
                </a:cubicBezTo>
                <a:cubicBezTo>
                  <a:pt x="1218575" y="1112838"/>
                  <a:pt x="1214304" y="1111638"/>
                  <a:pt x="1211239" y="1108914"/>
                </a:cubicBezTo>
                <a:cubicBezTo>
                  <a:pt x="1176178" y="1077749"/>
                  <a:pt x="1203763" y="1097107"/>
                  <a:pt x="1180532" y="1081618"/>
                </a:cubicBezTo>
                <a:cubicBezTo>
                  <a:pt x="1178257" y="1078206"/>
                  <a:pt x="1176608" y="1074282"/>
                  <a:pt x="1173708" y="1071382"/>
                </a:cubicBezTo>
                <a:cubicBezTo>
                  <a:pt x="1157208" y="1054883"/>
                  <a:pt x="1165438" y="1065542"/>
                  <a:pt x="1149824" y="1057735"/>
                </a:cubicBezTo>
                <a:cubicBezTo>
                  <a:pt x="1146156" y="1055901"/>
                  <a:pt x="1143000" y="1053186"/>
                  <a:pt x="1139588" y="1050911"/>
                </a:cubicBezTo>
                <a:cubicBezTo>
                  <a:pt x="1137313" y="1047499"/>
                  <a:pt x="1135664" y="1043575"/>
                  <a:pt x="1132764" y="1040675"/>
                </a:cubicBezTo>
                <a:cubicBezTo>
                  <a:pt x="1129865" y="1037775"/>
                  <a:pt x="1125679" y="1036476"/>
                  <a:pt x="1122529" y="1033851"/>
                </a:cubicBezTo>
                <a:cubicBezTo>
                  <a:pt x="1118822" y="1030762"/>
                  <a:pt x="1116000" y="1026704"/>
                  <a:pt x="1112293" y="1023615"/>
                </a:cubicBezTo>
                <a:cubicBezTo>
                  <a:pt x="1109143" y="1020990"/>
                  <a:pt x="1105207" y="1019416"/>
                  <a:pt x="1102057" y="1016791"/>
                </a:cubicBezTo>
                <a:cubicBezTo>
                  <a:pt x="1098350" y="1013702"/>
                  <a:pt x="1095630" y="1009517"/>
                  <a:pt x="1091821" y="1006555"/>
                </a:cubicBezTo>
                <a:cubicBezTo>
                  <a:pt x="1085347" y="1001520"/>
                  <a:pt x="1071349" y="992908"/>
                  <a:pt x="1071349" y="992908"/>
                </a:cubicBezTo>
                <a:cubicBezTo>
                  <a:pt x="1053157" y="965617"/>
                  <a:pt x="1077032" y="998590"/>
                  <a:pt x="1054290" y="975848"/>
                </a:cubicBezTo>
                <a:cubicBezTo>
                  <a:pt x="1038857" y="960415"/>
                  <a:pt x="1057157" y="968842"/>
                  <a:pt x="1037230" y="962200"/>
                </a:cubicBezTo>
                <a:cubicBezTo>
                  <a:pt x="1030406" y="955376"/>
                  <a:pt x="1024787" y="947082"/>
                  <a:pt x="1016758" y="941729"/>
                </a:cubicBezTo>
                <a:lnTo>
                  <a:pt x="996287" y="928081"/>
                </a:lnTo>
                <a:cubicBezTo>
                  <a:pt x="995150" y="924669"/>
                  <a:pt x="995418" y="920388"/>
                  <a:pt x="992875" y="917845"/>
                </a:cubicBezTo>
                <a:cubicBezTo>
                  <a:pt x="987076" y="912046"/>
                  <a:pt x="972403" y="904197"/>
                  <a:pt x="972403" y="904197"/>
                </a:cubicBezTo>
                <a:cubicBezTo>
                  <a:pt x="955456" y="878776"/>
                  <a:pt x="977241" y="910004"/>
                  <a:pt x="955343" y="883726"/>
                </a:cubicBezTo>
                <a:cubicBezTo>
                  <a:pt x="952718" y="880576"/>
                  <a:pt x="951244" y="876555"/>
                  <a:pt x="948520" y="873490"/>
                </a:cubicBezTo>
                <a:cubicBezTo>
                  <a:pt x="942109" y="866277"/>
                  <a:pt x="934872" y="859842"/>
                  <a:pt x="928048" y="853018"/>
                </a:cubicBezTo>
                <a:cubicBezTo>
                  <a:pt x="924636" y="849606"/>
                  <a:pt x="920489" y="846797"/>
                  <a:pt x="917812" y="842782"/>
                </a:cubicBezTo>
                <a:cubicBezTo>
                  <a:pt x="915537" y="839370"/>
                  <a:pt x="914190" y="835108"/>
                  <a:pt x="910988" y="832547"/>
                </a:cubicBezTo>
                <a:cubicBezTo>
                  <a:pt x="908179" y="830300"/>
                  <a:pt x="904058" y="830552"/>
                  <a:pt x="900752" y="829135"/>
                </a:cubicBezTo>
                <a:cubicBezTo>
                  <a:pt x="896077" y="827131"/>
                  <a:pt x="891466" y="824928"/>
                  <a:pt x="887105" y="822311"/>
                </a:cubicBezTo>
                <a:cubicBezTo>
                  <a:pt x="880072" y="818091"/>
                  <a:pt x="866633" y="808663"/>
                  <a:pt x="866633" y="808663"/>
                </a:cubicBezTo>
                <a:cubicBezTo>
                  <a:pt x="864358" y="805251"/>
                  <a:pt x="862709" y="801327"/>
                  <a:pt x="859809" y="798427"/>
                </a:cubicBezTo>
                <a:cubicBezTo>
                  <a:pt x="856909" y="795527"/>
                  <a:pt x="852273" y="794689"/>
                  <a:pt x="849573" y="791603"/>
                </a:cubicBezTo>
                <a:cubicBezTo>
                  <a:pt x="844173" y="785431"/>
                  <a:pt x="841725" y="776931"/>
                  <a:pt x="835926" y="771132"/>
                </a:cubicBezTo>
                <a:cubicBezTo>
                  <a:pt x="832514" y="767720"/>
                  <a:pt x="828779" y="764603"/>
                  <a:pt x="825690" y="760896"/>
                </a:cubicBezTo>
                <a:cubicBezTo>
                  <a:pt x="823065" y="757746"/>
                  <a:pt x="821766" y="753560"/>
                  <a:pt x="818866" y="750660"/>
                </a:cubicBezTo>
                <a:cubicBezTo>
                  <a:pt x="815966" y="747760"/>
                  <a:pt x="812042" y="746111"/>
                  <a:pt x="808630" y="743836"/>
                </a:cubicBezTo>
                <a:cubicBezTo>
                  <a:pt x="802131" y="724339"/>
                  <a:pt x="810580" y="740586"/>
                  <a:pt x="794982" y="730188"/>
                </a:cubicBezTo>
                <a:cubicBezTo>
                  <a:pt x="790967" y="727511"/>
                  <a:pt x="788673" y="722757"/>
                  <a:pt x="784746" y="719952"/>
                </a:cubicBezTo>
                <a:cubicBezTo>
                  <a:pt x="780607" y="716996"/>
                  <a:pt x="775648" y="715403"/>
                  <a:pt x="771099" y="713129"/>
                </a:cubicBezTo>
                <a:cubicBezTo>
                  <a:pt x="767687" y="709717"/>
                  <a:pt x="764878" y="705570"/>
                  <a:pt x="760863" y="702893"/>
                </a:cubicBezTo>
                <a:cubicBezTo>
                  <a:pt x="757870" y="700898"/>
                  <a:pt x="753435" y="701728"/>
                  <a:pt x="750627" y="699481"/>
                </a:cubicBezTo>
                <a:cubicBezTo>
                  <a:pt x="747425" y="696919"/>
                  <a:pt x="746703" y="692145"/>
                  <a:pt x="743803" y="689245"/>
                </a:cubicBezTo>
                <a:cubicBezTo>
                  <a:pt x="740903" y="686345"/>
                  <a:pt x="736979" y="684696"/>
                  <a:pt x="733567" y="682421"/>
                </a:cubicBezTo>
                <a:cubicBezTo>
                  <a:pt x="731292" y="679009"/>
                  <a:pt x="728577" y="675853"/>
                  <a:pt x="726743" y="672185"/>
                </a:cubicBezTo>
                <a:cubicBezTo>
                  <a:pt x="718935" y="656568"/>
                  <a:pt x="729599" y="664805"/>
                  <a:pt x="713096" y="648302"/>
                </a:cubicBezTo>
                <a:cubicBezTo>
                  <a:pt x="710196" y="645402"/>
                  <a:pt x="706272" y="643753"/>
                  <a:pt x="702860" y="641478"/>
                </a:cubicBezTo>
                <a:cubicBezTo>
                  <a:pt x="698570" y="628607"/>
                  <a:pt x="697532" y="622501"/>
                  <a:pt x="685800" y="610770"/>
                </a:cubicBezTo>
                <a:cubicBezTo>
                  <a:pt x="682388" y="607358"/>
                  <a:pt x="679579" y="603211"/>
                  <a:pt x="675564" y="600535"/>
                </a:cubicBezTo>
                <a:cubicBezTo>
                  <a:pt x="672572" y="598540"/>
                  <a:pt x="668741" y="598260"/>
                  <a:pt x="665329" y="597123"/>
                </a:cubicBezTo>
                <a:cubicBezTo>
                  <a:pt x="663054" y="593711"/>
                  <a:pt x="660339" y="590555"/>
                  <a:pt x="658505" y="586887"/>
                </a:cubicBezTo>
                <a:cubicBezTo>
                  <a:pt x="656897" y="583670"/>
                  <a:pt x="655369" y="580237"/>
                  <a:pt x="655093" y="576651"/>
                </a:cubicBezTo>
                <a:cubicBezTo>
                  <a:pt x="653085" y="550545"/>
                  <a:pt x="653689" y="524282"/>
                  <a:pt x="651681" y="498176"/>
                </a:cubicBezTo>
                <a:cubicBezTo>
                  <a:pt x="651405" y="494590"/>
                  <a:pt x="649406" y="491353"/>
                  <a:pt x="648269" y="487941"/>
                </a:cubicBezTo>
                <a:cubicBezTo>
                  <a:pt x="647132" y="344639"/>
                  <a:pt x="647061" y="201325"/>
                  <a:pt x="644857" y="58036"/>
                </a:cubicBezTo>
                <a:cubicBezTo>
                  <a:pt x="644785" y="53347"/>
                  <a:pt x="642793" y="48880"/>
                  <a:pt x="641445" y="44388"/>
                </a:cubicBezTo>
                <a:cubicBezTo>
                  <a:pt x="639378" y="37499"/>
                  <a:pt x="641445" y="26192"/>
                  <a:pt x="634621" y="23917"/>
                </a:cubicBezTo>
                <a:cubicBezTo>
                  <a:pt x="631209" y="22780"/>
                  <a:pt x="627602" y="22113"/>
                  <a:pt x="624385" y="20505"/>
                </a:cubicBezTo>
                <a:cubicBezTo>
                  <a:pt x="620717" y="18671"/>
                  <a:pt x="618233" y="14052"/>
                  <a:pt x="614149" y="13681"/>
                </a:cubicBezTo>
                <a:cubicBezTo>
                  <a:pt x="580151" y="10590"/>
                  <a:pt x="545910" y="11406"/>
                  <a:pt x="511791" y="10269"/>
                </a:cubicBezTo>
                <a:cubicBezTo>
                  <a:pt x="497006" y="9132"/>
                  <a:pt x="482265" y="6857"/>
                  <a:pt x="467436" y="6857"/>
                </a:cubicBezTo>
                <a:cubicBezTo>
                  <a:pt x="410282" y="6857"/>
                  <a:pt x="404268" y="8356"/>
                  <a:pt x="361666" y="13681"/>
                </a:cubicBezTo>
                <a:cubicBezTo>
                  <a:pt x="325272" y="12544"/>
                  <a:pt x="288836" y="12346"/>
                  <a:pt x="252484" y="10269"/>
                </a:cubicBezTo>
                <a:cubicBezTo>
                  <a:pt x="248893" y="10064"/>
                  <a:pt x="245706" y="7845"/>
                  <a:pt x="242248" y="6857"/>
                </a:cubicBezTo>
                <a:cubicBezTo>
                  <a:pt x="229276" y="3151"/>
                  <a:pt x="214537" y="254"/>
                  <a:pt x="201305" y="33"/>
                </a:cubicBezTo>
                <a:cubicBezTo>
                  <a:pt x="142173" y="-953"/>
                  <a:pt x="56866" y="19936"/>
                  <a:pt x="27296" y="2732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10107" y="3700631"/>
            <a:ext cx="573404" cy="1011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26249" y="3797449"/>
            <a:ext cx="408791" cy="398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0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5250"/>
            <a:ext cx="8839200" cy="666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640" y="95250"/>
            <a:ext cx="8848725" cy="6667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73059" y="809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Cr6 Evaluation of Norman, OK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9887" y="3942735"/>
            <a:ext cx="1622281" cy="2794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58" y="3309322"/>
            <a:ext cx="3381375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00" y="2624067"/>
            <a:ext cx="2612713" cy="547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7365" y="144583"/>
            <a:ext cx="1638325" cy="2438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034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822" y="2664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Summary &amp; Next Steps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586" y="1516270"/>
            <a:ext cx="10322354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 smtClean="0"/>
              <a:t>Using GIS to analyze chromium occurrence in the US</a:t>
            </a:r>
          </a:p>
          <a:p>
            <a:pPr lvl="1"/>
            <a:r>
              <a:rPr lang="en-US" sz="3000" dirty="0" smtClean="0"/>
              <a:t>Identify areas requiring treatment system upgrades</a:t>
            </a:r>
          </a:p>
          <a:p>
            <a:pPr lvl="1"/>
            <a:r>
              <a:rPr lang="en-US" sz="3000" dirty="0" smtClean="0"/>
              <a:t>Affected populations</a:t>
            </a:r>
            <a:endParaRPr lang="en-US" dirty="0" smtClean="0"/>
          </a:p>
          <a:p>
            <a:r>
              <a:rPr lang="en-US" sz="3400" dirty="0" smtClean="0"/>
              <a:t>Federal </a:t>
            </a:r>
            <a:r>
              <a:rPr lang="en-US" sz="3400" dirty="0"/>
              <a:t>Regulation Feasibility</a:t>
            </a:r>
            <a:r>
              <a:rPr lang="en-US" dirty="0"/>
              <a:t>	</a:t>
            </a:r>
          </a:p>
          <a:p>
            <a:pPr lvl="1"/>
            <a:r>
              <a:rPr lang="en-US" sz="2900" dirty="0"/>
              <a:t>California’s </a:t>
            </a:r>
            <a:r>
              <a:rPr lang="en-US" sz="2900" dirty="0" smtClean="0"/>
              <a:t>success </a:t>
            </a:r>
          </a:p>
          <a:p>
            <a:pPr lvl="1"/>
            <a:r>
              <a:rPr lang="en-US" sz="2900" dirty="0" smtClean="0"/>
              <a:t>Economic feasibility </a:t>
            </a:r>
            <a:endParaRPr lang="en-US" sz="2900" dirty="0"/>
          </a:p>
          <a:p>
            <a:r>
              <a:rPr lang="en-US" sz="3400" dirty="0" smtClean="0"/>
              <a:t>Utilize CUAHSI </a:t>
            </a:r>
            <a:r>
              <a:rPr lang="en-US" sz="3400" dirty="0" err="1" smtClean="0"/>
              <a:t>HydroDesktop</a:t>
            </a:r>
            <a:endParaRPr lang="en-US" sz="3400" dirty="0" smtClean="0"/>
          </a:p>
          <a:p>
            <a:pPr lvl="1"/>
            <a:r>
              <a:rPr lang="en-US" sz="2800" dirty="0" smtClean="0"/>
              <a:t>Pinpoint sources of chromium</a:t>
            </a:r>
          </a:p>
          <a:p>
            <a:pPr lvl="1"/>
            <a:r>
              <a:rPr lang="en-US" sz="2800" dirty="0" smtClean="0"/>
              <a:t>Evaluate areas with large concentrations</a:t>
            </a:r>
          </a:p>
          <a:p>
            <a:pPr lvl="1"/>
            <a:r>
              <a:rPr lang="en-US" sz="2800" dirty="0" smtClean="0"/>
              <a:t>Mapping potential water sources without chromium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UtahWaterResearch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66" y="5320976"/>
            <a:ext cx="4014996" cy="133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483" y="2693096"/>
            <a:ext cx="4667979" cy="230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6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unny chromium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07" y="2844446"/>
            <a:ext cx="4282781" cy="3070675"/>
          </a:xfrm>
          <a:prstGeom prst="rect">
            <a:avLst/>
          </a:prstGeom>
          <a:solidFill>
            <a:schemeClr val="bg2"/>
          </a:solidFill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465545"/>
            <a:ext cx="9144000" cy="124674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Questions?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8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822" y="2664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Introduction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586" y="1516270"/>
            <a:ext cx="10322354" cy="438912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Background of chromium</a:t>
            </a:r>
            <a:r>
              <a:rPr lang="en-US" dirty="0" smtClean="0"/>
              <a:t>	</a:t>
            </a:r>
          </a:p>
          <a:p>
            <a:pPr lvl="1"/>
            <a:r>
              <a:rPr lang="en-US" sz="2900" dirty="0" smtClean="0"/>
              <a:t>Cr(III)</a:t>
            </a:r>
            <a:r>
              <a:rPr lang="en-US" sz="2900" dirty="0" smtClean="0">
                <a:latin typeface="Calibri"/>
              </a:rPr>
              <a:t>↔</a:t>
            </a:r>
            <a:r>
              <a:rPr lang="en-US" sz="2900" dirty="0" smtClean="0"/>
              <a:t>Cr(VI)</a:t>
            </a:r>
          </a:p>
          <a:p>
            <a:r>
              <a:rPr lang="en-US" sz="3400" dirty="0" smtClean="0"/>
              <a:t>Health effects of chromium</a:t>
            </a:r>
          </a:p>
          <a:p>
            <a:pPr lvl="1"/>
            <a:r>
              <a:rPr lang="en-US" sz="2800" dirty="0" smtClean="0"/>
              <a:t>Cr(III) is a trace nutrient</a:t>
            </a:r>
          </a:p>
          <a:p>
            <a:pPr lvl="1"/>
            <a:r>
              <a:rPr lang="en-US" sz="2800" dirty="0" smtClean="0"/>
              <a:t>Cr(VI) is known carcinogen by inhalation, suspected by ingestion</a:t>
            </a:r>
          </a:p>
          <a:p>
            <a:r>
              <a:rPr lang="en-US" sz="3400" dirty="0" smtClean="0"/>
              <a:t>Sources of chromium in drinking water </a:t>
            </a:r>
          </a:p>
          <a:p>
            <a:pPr lvl="1"/>
            <a:r>
              <a:rPr lang="en-US" sz="2800" dirty="0" smtClean="0"/>
              <a:t>Source water: Naturally occurring, anthropogenic</a:t>
            </a:r>
          </a:p>
          <a:p>
            <a:pPr lvl="1"/>
            <a:r>
              <a:rPr lang="en-US" sz="2800" dirty="0" smtClean="0"/>
              <a:t>System infrastructure</a:t>
            </a:r>
          </a:p>
          <a:p>
            <a:pPr lvl="1"/>
            <a:r>
              <a:rPr lang="en-US" sz="2800" dirty="0" smtClean="0"/>
              <a:t>Treatment chemicals</a:t>
            </a:r>
          </a:p>
          <a:p>
            <a:r>
              <a:rPr lang="en-US" sz="3400" dirty="0" smtClean="0"/>
              <a:t>Regulations</a:t>
            </a:r>
          </a:p>
          <a:p>
            <a:pPr lvl="1"/>
            <a:r>
              <a:rPr lang="en-US" sz="2900" dirty="0" smtClean="0"/>
              <a:t>Maximum Contaminant Level (MCL) of 100 ppb </a:t>
            </a:r>
            <a:r>
              <a:rPr lang="en-US" sz="2900" dirty="0" err="1" smtClean="0"/>
              <a:t>TotCr</a:t>
            </a:r>
            <a:r>
              <a:rPr lang="en-US" sz="2900" dirty="0" smtClean="0"/>
              <a:t> (Cr(III) + Cr(VI))</a:t>
            </a:r>
            <a:endParaRPr lang="en-US" sz="2900" dirty="0"/>
          </a:p>
          <a:p>
            <a:pPr lvl="1"/>
            <a:r>
              <a:rPr lang="en-US" sz="2900" dirty="0" smtClean="0"/>
              <a:t>Possible federal regulation of Cr(VI)</a:t>
            </a:r>
          </a:p>
          <a:p>
            <a:pPr lvl="2"/>
            <a:r>
              <a:rPr lang="en-US" sz="2900" dirty="0" smtClean="0"/>
              <a:t>California MCL = 10 ppb Cr(VI)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UtahWaterResearch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66" y="5320976"/>
            <a:ext cx="4014996" cy="13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8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72586" y="1516270"/>
            <a:ext cx="10322354" cy="43891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/>
              <a:t>Population Data – 2010 Census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Chromium Data – EPA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 smtClean="0"/>
              <a:t>1996 - Safe Drinking Water Act (SDWA)</a:t>
            </a:r>
          </a:p>
          <a:p>
            <a:pPr marL="1143000" lvl="3">
              <a:spcBef>
                <a:spcPts val="1000"/>
              </a:spcBef>
            </a:pPr>
            <a:r>
              <a:rPr lang="en-US" sz="2400" dirty="0" smtClean="0"/>
              <a:t>Third Unregulated Contaminant Monitoring Rule (UCMR3)</a:t>
            </a:r>
          </a:p>
          <a:p>
            <a:pPr marL="1143000" lvl="3">
              <a:spcBef>
                <a:spcPts val="1000"/>
              </a:spcBef>
            </a:pPr>
            <a:r>
              <a:rPr lang="en-US" sz="2400" dirty="0" smtClean="0"/>
              <a:t>All Public Water Systems (PWS) serving &lt;10,000 people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400" dirty="0" smtClean="0"/>
              <a:t>Limitations</a:t>
            </a:r>
          </a:p>
          <a:p>
            <a:pPr lvl="1"/>
            <a:r>
              <a:rPr lang="en-US" sz="3000" dirty="0" smtClean="0"/>
              <a:t>Data linked by zip </a:t>
            </a:r>
            <a:r>
              <a:rPr lang="en-US" sz="3000" dirty="0"/>
              <a:t>c</a:t>
            </a:r>
            <a:r>
              <a:rPr lang="en-US" sz="3000" dirty="0" smtClean="0"/>
              <a:t>odes</a:t>
            </a:r>
          </a:p>
        </p:txBody>
      </p:sp>
      <p:pic>
        <p:nvPicPr>
          <p:cNvPr id="4" name="Picture 3" descr="UtahWaterResearch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66" y="5320976"/>
            <a:ext cx="4014996" cy="13383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7822" y="266493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Data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8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2" y="80962"/>
            <a:ext cx="8867775" cy="66960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73059" y="809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Population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9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85725"/>
            <a:ext cx="8858250" cy="66865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73059" y="809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Population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6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2" y="80962"/>
            <a:ext cx="8867775" cy="66960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73059" y="809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Population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5250"/>
            <a:ext cx="8839200" cy="6667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73059" y="809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Total Chromium - Max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1186792"/>
            <a:ext cx="1654969" cy="554678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019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0487"/>
            <a:ext cx="8839200" cy="66770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73059" y="809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Total Chromium - Average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4096765"/>
            <a:ext cx="1649884" cy="2629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103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90487"/>
            <a:ext cx="8848725" cy="667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4096765"/>
            <a:ext cx="1649884" cy="2629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Multiply 4"/>
          <p:cNvSpPr/>
          <p:nvPr/>
        </p:nvSpPr>
        <p:spPr>
          <a:xfrm>
            <a:off x="10316390" y="4596493"/>
            <a:ext cx="2125981" cy="102053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636" y="100012"/>
            <a:ext cx="8848725" cy="66770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73059" y="8096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Total Chromium - Average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818564" y="2681752"/>
            <a:ext cx="1508078" cy="1795816"/>
          </a:xfrm>
          <a:custGeom>
            <a:avLst/>
            <a:gdLst>
              <a:gd name="connsiteX0" fmla="*/ 27296 w 1508078"/>
              <a:gd name="connsiteY0" fmla="*/ 27329 h 1795816"/>
              <a:gd name="connsiteX1" fmla="*/ 23884 w 1508078"/>
              <a:gd name="connsiteY1" fmla="*/ 44388 h 1795816"/>
              <a:gd name="connsiteX2" fmla="*/ 30708 w 1508078"/>
              <a:gd name="connsiteY2" fmla="*/ 64860 h 1795816"/>
              <a:gd name="connsiteX3" fmla="*/ 34120 w 1508078"/>
              <a:gd name="connsiteY3" fmla="*/ 75096 h 1795816"/>
              <a:gd name="connsiteX4" fmla="*/ 40943 w 1508078"/>
              <a:gd name="connsiteY4" fmla="*/ 85332 h 1795816"/>
              <a:gd name="connsiteX5" fmla="*/ 47767 w 1508078"/>
              <a:gd name="connsiteY5" fmla="*/ 105803 h 1795816"/>
              <a:gd name="connsiteX6" fmla="*/ 54591 w 1508078"/>
              <a:gd name="connsiteY6" fmla="*/ 129687 h 1795816"/>
              <a:gd name="connsiteX7" fmla="*/ 51179 w 1508078"/>
              <a:gd name="connsiteY7" fmla="*/ 197926 h 1795816"/>
              <a:gd name="connsiteX8" fmla="*/ 44355 w 1508078"/>
              <a:gd name="connsiteY8" fmla="*/ 208161 h 1795816"/>
              <a:gd name="connsiteX9" fmla="*/ 37532 w 1508078"/>
              <a:gd name="connsiteY9" fmla="*/ 228633 h 1795816"/>
              <a:gd name="connsiteX10" fmla="*/ 34120 w 1508078"/>
              <a:gd name="connsiteY10" fmla="*/ 238869 h 1795816"/>
              <a:gd name="connsiteX11" fmla="*/ 30708 w 1508078"/>
              <a:gd name="connsiteY11" fmla="*/ 249105 h 1795816"/>
              <a:gd name="connsiteX12" fmla="*/ 23884 w 1508078"/>
              <a:gd name="connsiteY12" fmla="*/ 259341 h 1795816"/>
              <a:gd name="connsiteX13" fmla="*/ 13648 w 1508078"/>
              <a:gd name="connsiteY13" fmla="*/ 279812 h 1795816"/>
              <a:gd name="connsiteX14" fmla="*/ 10236 w 1508078"/>
              <a:gd name="connsiteY14" fmla="*/ 293460 h 1795816"/>
              <a:gd name="connsiteX15" fmla="*/ 0 w 1508078"/>
              <a:gd name="connsiteY15" fmla="*/ 317344 h 1795816"/>
              <a:gd name="connsiteX16" fmla="*/ 3412 w 1508078"/>
              <a:gd name="connsiteY16" fmla="*/ 368523 h 1795816"/>
              <a:gd name="connsiteX17" fmla="*/ 10236 w 1508078"/>
              <a:gd name="connsiteY17" fmla="*/ 378758 h 1795816"/>
              <a:gd name="connsiteX18" fmla="*/ 30708 w 1508078"/>
              <a:gd name="connsiteY18" fmla="*/ 395818 h 1795816"/>
              <a:gd name="connsiteX19" fmla="*/ 61415 w 1508078"/>
              <a:gd name="connsiteY19" fmla="*/ 409466 h 1795816"/>
              <a:gd name="connsiteX20" fmla="*/ 75063 w 1508078"/>
              <a:gd name="connsiteY20" fmla="*/ 429938 h 1795816"/>
              <a:gd name="connsiteX21" fmla="*/ 78475 w 1508078"/>
              <a:gd name="connsiteY21" fmla="*/ 440173 h 1795816"/>
              <a:gd name="connsiteX22" fmla="*/ 81887 w 1508078"/>
              <a:gd name="connsiteY22" fmla="*/ 453821 h 1795816"/>
              <a:gd name="connsiteX23" fmla="*/ 88711 w 1508078"/>
              <a:gd name="connsiteY23" fmla="*/ 467469 h 1795816"/>
              <a:gd name="connsiteX24" fmla="*/ 95535 w 1508078"/>
              <a:gd name="connsiteY24" fmla="*/ 501588 h 1795816"/>
              <a:gd name="connsiteX25" fmla="*/ 109182 w 1508078"/>
              <a:gd name="connsiteY25" fmla="*/ 634654 h 1795816"/>
              <a:gd name="connsiteX26" fmla="*/ 122830 w 1508078"/>
              <a:gd name="connsiteY26" fmla="*/ 638066 h 1795816"/>
              <a:gd name="connsiteX27" fmla="*/ 143302 w 1508078"/>
              <a:gd name="connsiteY27" fmla="*/ 651714 h 1795816"/>
              <a:gd name="connsiteX28" fmla="*/ 153537 w 1508078"/>
              <a:gd name="connsiteY28" fmla="*/ 658538 h 1795816"/>
              <a:gd name="connsiteX29" fmla="*/ 163773 w 1508078"/>
              <a:gd name="connsiteY29" fmla="*/ 668773 h 1795816"/>
              <a:gd name="connsiteX30" fmla="*/ 170597 w 1508078"/>
              <a:gd name="connsiteY30" fmla="*/ 682421 h 1795816"/>
              <a:gd name="connsiteX31" fmla="*/ 174009 w 1508078"/>
              <a:gd name="connsiteY31" fmla="*/ 692657 h 1795816"/>
              <a:gd name="connsiteX32" fmla="*/ 187657 w 1508078"/>
              <a:gd name="connsiteY32" fmla="*/ 713129 h 1795816"/>
              <a:gd name="connsiteX33" fmla="*/ 194481 w 1508078"/>
              <a:gd name="connsiteY33" fmla="*/ 726776 h 1795816"/>
              <a:gd name="connsiteX34" fmla="*/ 201305 w 1508078"/>
              <a:gd name="connsiteY34" fmla="*/ 737012 h 1795816"/>
              <a:gd name="connsiteX35" fmla="*/ 211540 w 1508078"/>
              <a:gd name="connsiteY35" fmla="*/ 757484 h 1795816"/>
              <a:gd name="connsiteX36" fmla="*/ 218364 w 1508078"/>
              <a:gd name="connsiteY36" fmla="*/ 781367 h 1795816"/>
              <a:gd name="connsiteX37" fmla="*/ 225188 w 1508078"/>
              <a:gd name="connsiteY37" fmla="*/ 791603 h 1795816"/>
              <a:gd name="connsiteX38" fmla="*/ 245660 w 1508078"/>
              <a:gd name="connsiteY38" fmla="*/ 808663 h 1795816"/>
              <a:gd name="connsiteX39" fmla="*/ 272955 w 1508078"/>
              <a:gd name="connsiteY39" fmla="*/ 839370 h 1795816"/>
              <a:gd name="connsiteX40" fmla="*/ 279779 w 1508078"/>
              <a:gd name="connsiteY40" fmla="*/ 859842 h 1795816"/>
              <a:gd name="connsiteX41" fmla="*/ 283191 w 1508078"/>
              <a:gd name="connsiteY41" fmla="*/ 870078 h 1795816"/>
              <a:gd name="connsiteX42" fmla="*/ 290015 w 1508078"/>
              <a:gd name="connsiteY42" fmla="*/ 897373 h 1795816"/>
              <a:gd name="connsiteX43" fmla="*/ 300251 w 1508078"/>
              <a:gd name="connsiteY43" fmla="*/ 931493 h 1795816"/>
              <a:gd name="connsiteX44" fmla="*/ 303663 w 1508078"/>
              <a:gd name="connsiteY44" fmla="*/ 989496 h 1795816"/>
              <a:gd name="connsiteX45" fmla="*/ 307075 w 1508078"/>
              <a:gd name="connsiteY45" fmla="*/ 1006555 h 1795816"/>
              <a:gd name="connsiteX46" fmla="*/ 327546 w 1508078"/>
              <a:gd name="connsiteY46" fmla="*/ 1023615 h 1795816"/>
              <a:gd name="connsiteX47" fmla="*/ 351430 w 1508078"/>
              <a:gd name="connsiteY47" fmla="*/ 1054323 h 1795816"/>
              <a:gd name="connsiteX48" fmla="*/ 361666 w 1508078"/>
              <a:gd name="connsiteY48" fmla="*/ 1064558 h 1795816"/>
              <a:gd name="connsiteX49" fmla="*/ 371902 w 1508078"/>
              <a:gd name="connsiteY49" fmla="*/ 1095266 h 1795816"/>
              <a:gd name="connsiteX50" fmla="*/ 375314 w 1508078"/>
              <a:gd name="connsiteY50" fmla="*/ 1105502 h 1795816"/>
              <a:gd name="connsiteX51" fmla="*/ 382137 w 1508078"/>
              <a:gd name="connsiteY51" fmla="*/ 1115738 h 1795816"/>
              <a:gd name="connsiteX52" fmla="*/ 385549 w 1508078"/>
              <a:gd name="connsiteY52" fmla="*/ 1125973 h 1795816"/>
              <a:gd name="connsiteX53" fmla="*/ 402609 w 1508078"/>
              <a:gd name="connsiteY53" fmla="*/ 1146445 h 1795816"/>
              <a:gd name="connsiteX54" fmla="*/ 406021 w 1508078"/>
              <a:gd name="connsiteY54" fmla="*/ 1156681 h 1795816"/>
              <a:gd name="connsiteX55" fmla="*/ 416257 w 1508078"/>
              <a:gd name="connsiteY55" fmla="*/ 1163505 h 1795816"/>
              <a:gd name="connsiteX56" fmla="*/ 426493 w 1508078"/>
              <a:gd name="connsiteY56" fmla="*/ 1173741 h 1795816"/>
              <a:gd name="connsiteX57" fmla="*/ 440140 w 1508078"/>
              <a:gd name="connsiteY57" fmla="*/ 1194212 h 1795816"/>
              <a:gd name="connsiteX58" fmla="*/ 446964 w 1508078"/>
              <a:gd name="connsiteY58" fmla="*/ 1204448 h 1795816"/>
              <a:gd name="connsiteX59" fmla="*/ 464024 w 1508078"/>
              <a:gd name="connsiteY59" fmla="*/ 1224920 h 1795816"/>
              <a:gd name="connsiteX60" fmla="*/ 474260 w 1508078"/>
              <a:gd name="connsiteY60" fmla="*/ 1231744 h 1795816"/>
              <a:gd name="connsiteX61" fmla="*/ 484496 w 1508078"/>
              <a:gd name="connsiteY61" fmla="*/ 1241979 h 1795816"/>
              <a:gd name="connsiteX62" fmla="*/ 504967 w 1508078"/>
              <a:gd name="connsiteY62" fmla="*/ 1255627 h 1795816"/>
              <a:gd name="connsiteX63" fmla="*/ 511791 w 1508078"/>
              <a:gd name="connsiteY63" fmla="*/ 1265863 h 1795816"/>
              <a:gd name="connsiteX64" fmla="*/ 528851 w 1508078"/>
              <a:gd name="connsiteY64" fmla="*/ 1286335 h 1795816"/>
              <a:gd name="connsiteX65" fmla="*/ 532263 w 1508078"/>
              <a:gd name="connsiteY65" fmla="*/ 1320454 h 1795816"/>
              <a:gd name="connsiteX66" fmla="*/ 545911 w 1508078"/>
              <a:gd name="connsiteY66" fmla="*/ 1340926 h 1795816"/>
              <a:gd name="connsiteX67" fmla="*/ 552735 w 1508078"/>
              <a:gd name="connsiteY67" fmla="*/ 1351161 h 1795816"/>
              <a:gd name="connsiteX68" fmla="*/ 559558 w 1508078"/>
              <a:gd name="connsiteY68" fmla="*/ 1371633 h 1795816"/>
              <a:gd name="connsiteX69" fmla="*/ 562970 w 1508078"/>
              <a:gd name="connsiteY69" fmla="*/ 1422812 h 1795816"/>
              <a:gd name="connsiteX70" fmla="*/ 566382 w 1508078"/>
              <a:gd name="connsiteY70" fmla="*/ 1436460 h 1795816"/>
              <a:gd name="connsiteX71" fmla="*/ 576618 w 1508078"/>
              <a:gd name="connsiteY71" fmla="*/ 1443284 h 1795816"/>
              <a:gd name="connsiteX72" fmla="*/ 607326 w 1508078"/>
              <a:gd name="connsiteY72" fmla="*/ 1450108 h 1795816"/>
              <a:gd name="connsiteX73" fmla="*/ 631209 w 1508078"/>
              <a:gd name="connsiteY73" fmla="*/ 1460344 h 1795816"/>
              <a:gd name="connsiteX74" fmla="*/ 641445 w 1508078"/>
              <a:gd name="connsiteY74" fmla="*/ 1456932 h 1795816"/>
              <a:gd name="connsiteX75" fmla="*/ 644857 w 1508078"/>
              <a:gd name="connsiteY75" fmla="*/ 1446696 h 1795816"/>
              <a:gd name="connsiteX76" fmla="*/ 672152 w 1508078"/>
              <a:gd name="connsiteY76" fmla="*/ 1450108 h 1795816"/>
              <a:gd name="connsiteX77" fmla="*/ 692624 w 1508078"/>
              <a:gd name="connsiteY77" fmla="*/ 1460344 h 1795816"/>
              <a:gd name="connsiteX78" fmla="*/ 723332 w 1508078"/>
              <a:gd name="connsiteY78" fmla="*/ 1463755 h 1795816"/>
              <a:gd name="connsiteX79" fmla="*/ 726743 w 1508078"/>
              <a:gd name="connsiteY79" fmla="*/ 1473991 h 1795816"/>
              <a:gd name="connsiteX80" fmla="*/ 784746 w 1508078"/>
              <a:gd name="connsiteY80" fmla="*/ 1487639 h 1795816"/>
              <a:gd name="connsiteX81" fmla="*/ 794982 w 1508078"/>
              <a:gd name="connsiteY81" fmla="*/ 1494463 h 1795816"/>
              <a:gd name="connsiteX82" fmla="*/ 798394 w 1508078"/>
              <a:gd name="connsiteY82" fmla="*/ 1504699 h 1795816"/>
              <a:gd name="connsiteX83" fmla="*/ 839337 w 1508078"/>
              <a:gd name="connsiteY83" fmla="*/ 1525170 h 1795816"/>
              <a:gd name="connsiteX84" fmla="*/ 863221 w 1508078"/>
              <a:gd name="connsiteY84" fmla="*/ 1528582 h 1795816"/>
              <a:gd name="connsiteX85" fmla="*/ 883693 w 1508078"/>
              <a:gd name="connsiteY85" fmla="*/ 1531994 h 1795816"/>
              <a:gd name="connsiteX86" fmla="*/ 890517 w 1508078"/>
              <a:gd name="connsiteY86" fmla="*/ 1552466 h 1795816"/>
              <a:gd name="connsiteX87" fmla="*/ 900752 w 1508078"/>
              <a:gd name="connsiteY87" fmla="*/ 1593409 h 1795816"/>
              <a:gd name="connsiteX88" fmla="*/ 910988 w 1508078"/>
              <a:gd name="connsiteY88" fmla="*/ 1600233 h 1795816"/>
              <a:gd name="connsiteX89" fmla="*/ 924636 w 1508078"/>
              <a:gd name="connsiteY89" fmla="*/ 1596821 h 1795816"/>
              <a:gd name="connsiteX90" fmla="*/ 934872 w 1508078"/>
              <a:gd name="connsiteY90" fmla="*/ 1589997 h 1795816"/>
              <a:gd name="connsiteX91" fmla="*/ 945108 w 1508078"/>
              <a:gd name="connsiteY91" fmla="*/ 1586585 h 1795816"/>
              <a:gd name="connsiteX92" fmla="*/ 965579 w 1508078"/>
              <a:gd name="connsiteY92" fmla="*/ 1593409 h 1795816"/>
              <a:gd name="connsiteX93" fmla="*/ 986051 w 1508078"/>
              <a:gd name="connsiteY93" fmla="*/ 1607057 h 1795816"/>
              <a:gd name="connsiteX94" fmla="*/ 1003111 w 1508078"/>
              <a:gd name="connsiteY94" fmla="*/ 1630941 h 1795816"/>
              <a:gd name="connsiteX95" fmla="*/ 1037230 w 1508078"/>
              <a:gd name="connsiteY95" fmla="*/ 1641176 h 1795816"/>
              <a:gd name="connsiteX96" fmla="*/ 1044054 w 1508078"/>
              <a:gd name="connsiteY96" fmla="*/ 1651412 h 1795816"/>
              <a:gd name="connsiteX97" fmla="*/ 1050878 w 1508078"/>
              <a:gd name="connsiteY97" fmla="*/ 1671884 h 1795816"/>
              <a:gd name="connsiteX98" fmla="*/ 1054290 w 1508078"/>
              <a:gd name="connsiteY98" fmla="*/ 1695767 h 1795816"/>
              <a:gd name="connsiteX99" fmla="*/ 1061114 w 1508078"/>
              <a:gd name="connsiteY99" fmla="*/ 1716239 h 1795816"/>
              <a:gd name="connsiteX100" fmla="*/ 1067937 w 1508078"/>
              <a:gd name="connsiteY100" fmla="*/ 1736711 h 1795816"/>
              <a:gd name="connsiteX101" fmla="*/ 1071349 w 1508078"/>
              <a:gd name="connsiteY101" fmla="*/ 1753770 h 1795816"/>
              <a:gd name="connsiteX102" fmla="*/ 1074761 w 1508078"/>
              <a:gd name="connsiteY102" fmla="*/ 1777654 h 1795816"/>
              <a:gd name="connsiteX103" fmla="*/ 1098645 w 1508078"/>
              <a:gd name="connsiteY103" fmla="*/ 1781066 h 1795816"/>
              <a:gd name="connsiteX104" fmla="*/ 1224887 w 1508078"/>
              <a:gd name="connsiteY104" fmla="*/ 1784478 h 1795816"/>
              <a:gd name="connsiteX105" fmla="*/ 1276066 w 1508078"/>
              <a:gd name="connsiteY105" fmla="*/ 1781066 h 1795816"/>
              <a:gd name="connsiteX106" fmla="*/ 1354540 w 1508078"/>
              <a:gd name="connsiteY106" fmla="*/ 1777654 h 1795816"/>
              <a:gd name="connsiteX107" fmla="*/ 1368188 w 1508078"/>
              <a:gd name="connsiteY107" fmla="*/ 1774242 h 1795816"/>
              <a:gd name="connsiteX108" fmla="*/ 1392072 w 1508078"/>
              <a:gd name="connsiteY108" fmla="*/ 1764006 h 1795816"/>
              <a:gd name="connsiteX109" fmla="*/ 1450075 w 1508078"/>
              <a:gd name="connsiteY109" fmla="*/ 1760594 h 1795816"/>
              <a:gd name="connsiteX110" fmla="*/ 1456899 w 1508078"/>
              <a:gd name="connsiteY110" fmla="*/ 1750358 h 1795816"/>
              <a:gd name="connsiteX111" fmla="*/ 1460311 w 1508078"/>
              <a:gd name="connsiteY111" fmla="*/ 1740123 h 1795816"/>
              <a:gd name="connsiteX112" fmla="*/ 1467135 w 1508078"/>
              <a:gd name="connsiteY112" fmla="*/ 1726475 h 1795816"/>
              <a:gd name="connsiteX113" fmla="*/ 1456899 w 1508078"/>
              <a:gd name="connsiteY113" fmla="*/ 1688944 h 1795816"/>
              <a:gd name="connsiteX114" fmla="*/ 1443251 w 1508078"/>
              <a:gd name="connsiteY114" fmla="*/ 1682120 h 1795816"/>
              <a:gd name="connsiteX115" fmla="*/ 1439839 w 1508078"/>
              <a:gd name="connsiteY115" fmla="*/ 1671884 h 1795816"/>
              <a:gd name="connsiteX116" fmla="*/ 1446663 w 1508078"/>
              <a:gd name="connsiteY116" fmla="*/ 1620705 h 1795816"/>
              <a:gd name="connsiteX117" fmla="*/ 1453487 w 1508078"/>
              <a:gd name="connsiteY117" fmla="*/ 1610469 h 1795816"/>
              <a:gd name="connsiteX118" fmla="*/ 1463723 w 1508078"/>
              <a:gd name="connsiteY118" fmla="*/ 1589997 h 1795816"/>
              <a:gd name="connsiteX119" fmla="*/ 1467135 w 1508078"/>
              <a:gd name="connsiteY119" fmla="*/ 1576349 h 1795816"/>
              <a:gd name="connsiteX120" fmla="*/ 1470546 w 1508078"/>
              <a:gd name="connsiteY120" fmla="*/ 1566114 h 1795816"/>
              <a:gd name="connsiteX121" fmla="*/ 1473958 w 1508078"/>
              <a:gd name="connsiteY121" fmla="*/ 1549054 h 1795816"/>
              <a:gd name="connsiteX122" fmla="*/ 1484194 w 1508078"/>
              <a:gd name="connsiteY122" fmla="*/ 1501287 h 1795816"/>
              <a:gd name="connsiteX123" fmla="*/ 1494430 w 1508078"/>
              <a:gd name="connsiteY123" fmla="*/ 1494463 h 1795816"/>
              <a:gd name="connsiteX124" fmla="*/ 1501254 w 1508078"/>
              <a:gd name="connsiteY124" fmla="*/ 1484227 h 1795816"/>
              <a:gd name="connsiteX125" fmla="*/ 1508078 w 1508078"/>
              <a:gd name="connsiteY125" fmla="*/ 1463755 h 1795816"/>
              <a:gd name="connsiteX126" fmla="*/ 1504666 w 1508078"/>
              <a:gd name="connsiteY126" fmla="*/ 1429636 h 1795816"/>
              <a:gd name="connsiteX127" fmla="*/ 1501254 w 1508078"/>
              <a:gd name="connsiteY127" fmla="*/ 1419400 h 1795816"/>
              <a:gd name="connsiteX128" fmla="*/ 1491018 w 1508078"/>
              <a:gd name="connsiteY128" fmla="*/ 1409164 h 1795816"/>
              <a:gd name="connsiteX129" fmla="*/ 1480782 w 1508078"/>
              <a:gd name="connsiteY129" fmla="*/ 1402341 h 1795816"/>
              <a:gd name="connsiteX130" fmla="*/ 1467135 w 1508078"/>
              <a:gd name="connsiteY130" fmla="*/ 1398929 h 1795816"/>
              <a:gd name="connsiteX131" fmla="*/ 1456899 w 1508078"/>
              <a:gd name="connsiteY131" fmla="*/ 1388693 h 1795816"/>
              <a:gd name="connsiteX132" fmla="*/ 1453487 w 1508078"/>
              <a:gd name="connsiteY132" fmla="*/ 1368221 h 1795816"/>
              <a:gd name="connsiteX133" fmla="*/ 1439839 w 1508078"/>
              <a:gd name="connsiteY133" fmla="*/ 1337514 h 1795816"/>
              <a:gd name="connsiteX134" fmla="*/ 1429603 w 1508078"/>
              <a:gd name="connsiteY134" fmla="*/ 1334102 h 1795816"/>
              <a:gd name="connsiteX135" fmla="*/ 1419367 w 1508078"/>
              <a:gd name="connsiteY135" fmla="*/ 1327278 h 1795816"/>
              <a:gd name="connsiteX136" fmla="*/ 1402308 w 1508078"/>
              <a:gd name="connsiteY136" fmla="*/ 1310218 h 1795816"/>
              <a:gd name="connsiteX137" fmla="*/ 1385248 w 1508078"/>
              <a:gd name="connsiteY137" fmla="*/ 1293158 h 1795816"/>
              <a:gd name="connsiteX138" fmla="*/ 1381836 w 1508078"/>
              <a:gd name="connsiteY138" fmla="*/ 1279511 h 1795816"/>
              <a:gd name="connsiteX139" fmla="*/ 1364776 w 1508078"/>
              <a:gd name="connsiteY139" fmla="*/ 1262451 h 1795816"/>
              <a:gd name="connsiteX140" fmla="*/ 1344305 w 1508078"/>
              <a:gd name="connsiteY140" fmla="*/ 1245391 h 1795816"/>
              <a:gd name="connsiteX141" fmla="*/ 1340893 w 1508078"/>
              <a:gd name="connsiteY141" fmla="*/ 1235155 h 1795816"/>
              <a:gd name="connsiteX142" fmla="*/ 1320421 w 1508078"/>
              <a:gd name="connsiteY142" fmla="*/ 1218096 h 1795816"/>
              <a:gd name="connsiteX143" fmla="*/ 1310185 w 1508078"/>
              <a:gd name="connsiteY143" fmla="*/ 1214684 h 1795816"/>
              <a:gd name="connsiteX144" fmla="*/ 1286302 w 1508078"/>
              <a:gd name="connsiteY144" fmla="*/ 1187388 h 1795816"/>
              <a:gd name="connsiteX145" fmla="*/ 1272654 w 1508078"/>
              <a:gd name="connsiteY145" fmla="*/ 1166917 h 1795816"/>
              <a:gd name="connsiteX146" fmla="*/ 1265830 w 1508078"/>
              <a:gd name="connsiteY146" fmla="*/ 1156681 h 1795816"/>
              <a:gd name="connsiteX147" fmla="*/ 1245358 w 1508078"/>
              <a:gd name="connsiteY147" fmla="*/ 1143033 h 1795816"/>
              <a:gd name="connsiteX148" fmla="*/ 1228299 w 1508078"/>
              <a:gd name="connsiteY148" fmla="*/ 1125973 h 1795816"/>
              <a:gd name="connsiteX149" fmla="*/ 1221475 w 1508078"/>
              <a:gd name="connsiteY149" fmla="*/ 1115738 h 1795816"/>
              <a:gd name="connsiteX150" fmla="*/ 1211239 w 1508078"/>
              <a:gd name="connsiteY150" fmla="*/ 1108914 h 1795816"/>
              <a:gd name="connsiteX151" fmla="*/ 1180532 w 1508078"/>
              <a:gd name="connsiteY151" fmla="*/ 1081618 h 1795816"/>
              <a:gd name="connsiteX152" fmla="*/ 1173708 w 1508078"/>
              <a:gd name="connsiteY152" fmla="*/ 1071382 h 1795816"/>
              <a:gd name="connsiteX153" fmla="*/ 1149824 w 1508078"/>
              <a:gd name="connsiteY153" fmla="*/ 1057735 h 1795816"/>
              <a:gd name="connsiteX154" fmla="*/ 1139588 w 1508078"/>
              <a:gd name="connsiteY154" fmla="*/ 1050911 h 1795816"/>
              <a:gd name="connsiteX155" fmla="*/ 1132764 w 1508078"/>
              <a:gd name="connsiteY155" fmla="*/ 1040675 h 1795816"/>
              <a:gd name="connsiteX156" fmla="*/ 1122529 w 1508078"/>
              <a:gd name="connsiteY156" fmla="*/ 1033851 h 1795816"/>
              <a:gd name="connsiteX157" fmla="*/ 1112293 w 1508078"/>
              <a:gd name="connsiteY157" fmla="*/ 1023615 h 1795816"/>
              <a:gd name="connsiteX158" fmla="*/ 1102057 w 1508078"/>
              <a:gd name="connsiteY158" fmla="*/ 1016791 h 1795816"/>
              <a:gd name="connsiteX159" fmla="*/ 1091821 w 1508078"/>
              <a:gd name="connsiteY159" fmla="*/ 1006555 h 1795816"/>
              <a:gd name="connsiteX160" fmla="*/ 1071349 w 1508078"/>
              <a:gd name="connsiteY160" fmla="*/ 992908 h 1795816"/>
              <a:gd name="connsiteX161" fmla="*/ 1054290 w 1508078"/>
              <a:gd name="connsiteY161" fmla="*/ 975848 h 1795816"/>
              <a:gd name="connsiteX162" fmla="*/ 1037230 w 1508078"/>
              <a:gd name="connsiteY162" fmla="*/ 962200 h 1795816"/>
              <a:gd name="connsiteX163" fmla="*/ 1016758 w 1508078"/>
              <a:gd name="connsiteY163" fmla="*/ 941729 h 1795816"/>
              <a:gd name="connsiteX164" fmla="*/ 996287 w 1508078"/>
              <a:gd name="connsiteY164" fmla="*/ 928081 h 1795816"/>
              <a:gd name="connsiteX165" fmla="*/ 992875 w 1508078"/>
              <a:gd name="connsiteY165" fmla="*/ 917845 h 1795816"/>
              <a:gd name="connsiteX166" fmla="*/ 972403 w 1508078"/>
              <a:gd name="connsiteY166" fmla="*/ 904197 h 1795816"/>
              <a:gd name="connsiteX167" fmla="*/ 955343 w 1508078"/>
              <a:gd name="connsiteY167" fmla="*/ 883726 h 1795816"/>
              <a:gd name="connsiteX168" fmla="*/ 948520 w 1508078"/>
              <a:gd name="connsiteY168" fmla="*/ 873490 h 1795816"/>
              <a:gd name="connsiteX169" fmla="*/ 928048 w 1508078"/>
              <a:gd name="connsiteY169" fmla="*/ 853018 h 1795816"/>
              <a:gd name="connsiteX170" fmla="*/ 917812 w 1508078"/>
              <a:gd name="connsiteY170" fmla="*/ 842782 h 1795816"/>
              <a:gd name="connsiteX171" fmla="*/ 910988 w 1508078"/>
              <a:gd name="connsiteY171" fmla="*/ 832547 h 1795816"/>
              <a:gd name="connsiteX172" fmla="*/ 900752 w 1508078"/>
              <a:gd name="connsiteY172" fmla="*/ 829135 h 1795816"/>
              <a:gd name="connsiteX173" fmla="*/ 887105 w 1508078"/>
              <a:gd name="connsiteY173" fmla="*/ 822311 h 1795816"/>
              <a:gd name="connsiteX174" fmla="*/ 866633 w 1508078"/>
              <a:gd name="connsiteY174" fmla="*/ 808663 h 1795816"/>
              <a:gd name="connsiteX175" fmla="*/ 859809 w 1508078"/>
              <a:gd name="connsiteY175" fmla="*/ 798427 h 1795816"/>
              <a:gd name="connsiteX176" fmla="*/ 849573 w 1508078"/>
              <a:gd name="connsiteY176" fmla="*/ 791603 h 1795816"/>
              <a:gd name="connsiteX177" fmla="*/ 835926 w 1508078"/>
              <a:gd name="connsiteY177" fmla="*/ 771132 h 1795816"/>
              <a:gd name="connsiteX178" fmla="*/ 825690 w 1508078"/>
              <a:gd name="connsiteY178" fmla="*/ 760896 h 1795816"/>
              <a:gd name="connsiteX179" fmla="*/ 818866 w 1508078"/>
              <a:gd name="connsiteY179" fmla="*/ 750660 h 1795816"/>
              <a:gd name="connsiteX180" fmla="*/ 808630 w 1508078"/>
              <a:gd name="connsiteY180" fmla="*/ 743836 h 1795816"/>
              <a:gd name="connsiteX181" fmla="*/ 794982 w 1508078"/>
              <a:gd name="connsiteY181" fmla="*/ 730188 h 1795816"/>
              <a:gd name="connsiteX182" fmla="*/ 784746 w 1508078"/>
              <a:gd name="connsiteY182" fmla="*/ 719952 h 1795816"/>
              <a:gd name="connsiteX183" fmla="*/ 771099 w 1508078"/>
              <a:gd name="connsiteY183" fmla="*/ 713129 h 1795816"/>
              <a:gd name="connsiteX184" fmla="*/ 760863 w 1508078"/>
              <a:gd name="connsiteY184" fmla="*/ 702893 h 1795816"/>
              <a:gd name="connsiteX185" fmla="*/ 750627 w 1508078"/>
              <a:gd name="connsiteY185" fmla="*/ 699481 h 1795816"/>
              <a:gd name="connsiteX186" fmla="*/ 743803 w 1508078"/>
              <a:gd name="connsiteY186" fmla="*/ 689245 h 1795816"/>
              <a:gd name="connsiteX187" fmla="*/ 733567 w 1508078"/>
              <a:gd name="connsiteY187" fmla="*/ 682421 h 1795816"/>
              <a:gd name="connsiteX188" fmla="*/ 726743 w 1508078"/>
              <a:gd name="connsiteY188" fmla="*/ 672185 h 1795816"/>
              <a:gd name="connsiteX189" fmla="*/ 713096 w 1508078"/>
              <a:gd name="connsiteY189" fmla="*/ 648302 h 1795816"/>
              <a:gd name="connsiteX190" fmla="*/ 702860 w 1508078"/>
              <a:gd name="connsiteY190" fmla="*/ 641478 h 1795816"/>
              <a:gd name="connsiteX191" fmla="*/ 685800 w 1508078"/>
              <a:gd name="connsiteY191" fmla="*/ 610770 h 1795816"/>
              <a:gd name="connsiteX192" fmla="*/ 675564 w 1508078"/>
              <a:gd name="connsiteY192" fmla="*/ 600535 h 1795816"/>
              <a:gd name="connsiteX193" fmla="*/ 665329 w 1508078"/>
              <a:gd name="connsiteY193" fmla="*/ 597123 h 1795816"/>
              <a:gd name="connsiteX194" fmla="*/ 658505 w 1508078"/>
              <a:gd name="connsiteY194" fmla="*/ 586887 h 1795816"/>
              <a:gd name="connsiteX195" fmla="*/ 655093 w 1508078"/>
              <a:gd name="connsiteY195" fmla="*/ 576651 h 1795816"/>
              <a:gd name="connsiteX196" fmla="*/ 651681 w 1508078"/>
              <a:gd name="connsiteY196" fmla="*/ 498176 h 1795816"/>
              <a:gd name="connsiteX197" fmla="*/ 648269 w 1508078"/>
              <a:gd name="connsiteY197" fmla="*/ 487941 h 1795816"/>
              <a:gd name="connsiteX198" fmla="*/ 644857 w 1508078"/>
              <a:gd name="connsiteY198" fmla="*/ 58036 h 1795816"/>
              <a:gd name="connsiteX199" fmla="*/ 641445 w 1508078"/>
              <a:gd name="connsiteY199" fmla="*/ 44388 h 1795816"/>
              <a:gd name="connsiteX200" fmla="*/ 634621 w 1508078"/>
              <a:gd name="connsiteY200" fmla="*/ 23917 h 1795816"/>
              <a:gd name="connsiteX201" fmla="*/ 624385 w 1508078"/>
              <a:gd name="connsiteY201" fmla="*/ 20505 h 1795816"/>
              <a:gd name="connsiteX202" fmla="*/ 614149 w 1508078"/>
              <a:gd name="connsiteY202" fmla="*/ 13681 h 1795816"/>
              <a:gd name="connsiteX203" fmla="*/ 511791 w 1508078"/>
              <a:gd name="connsiteY203" fmla="*/ 10269 h 1795816"/>
              <a:gd name="connsiteX204" fmla="*/ 467436 w 1508078"/>
              <a:gd name="connsiteY204" fmla="*/ 6857 h 1795816"/>
              <a:gd name="connsiteX205" fmla="*/ 361666 w 1508078"/>
              <a:gd name="connsiteY205" fmla="*/ 13681 h 1795816"/>
              <a:gd name="connsiteX206" fmla="*/ 252484 w 1508078"/>
              <a:gd name="connsiteY206" fmla="*/ 10269 h 1795816"/>
              <a:gd name="connsiteX207" fmla="*/ 242248 w 1508078"/>
              <a:gd name="connsiteY207" fmla="*/ 6857 h 1795816"/>
              <a:gd name="connsiteX208" fmla="*/ 201305 w 1508078"/>
              <a:gd name="connsiteY208" fmla="*/ 33 h 1795816"/>
              <a:gd name="connsiteX209" fmla="*/ 27296 w 1508078"/>
              <a:gd name="connsiteY209" fmla="*/ 27329 h 179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1508078" h="1795816">
                <a:moveTo>
                  <a:pt x="27296" y="27329"/>
                </a:moveTo>
                <a:cubicBezTo>
                  <a:pt x="-2274" y="34722"/>
                  <a:pt x="23359" y="38613"/>
                  <a:pt x="23884" y="44388"/>
                </a:cubicBezTo>
                <a:cubicBezTo>
                  <a:pt x="24535" y="51552"/>
                  <a:pt x="28433" y="58036"/>
                  <a:pt x="30708" y="64860"/>
                </a:cubicBezTo>
                <a:cubicBezTo>
                  <a:pt x="31845" y="68272"/>
                  <a:pt x="32125" y="72103"/>
                  <a:pt x="34120" y="75096"/>
                </a:cubicBezTo>
                <a:cubicBezTo>
                  <a:pt x="36394" y="78508"/>
                  <a:pt x="39278" y="81585"/>
                  <a:pt x="40943" y="85332"/>
                </a:cubicBezTo>
                <a:cubicBezTo>
                  <a:pt x="43864" y="91905"/>
                  <a:pt x="45492" y="98979"/>
                  <a:pt x="47767" y="105803"/>
                </a:cubicBezTo>
                <a:cubicBezTo>
                  <a:pt x="52661" y="120486"/>
                  <a:pt x="50307" y="112552"/>
                  <a:pt x="54591" y="129687"/>
                </a:cubicBezTo>
                <a:cubicBezTo>
                  <a:pt x="53454" y="152433"/>
                  <a:pt x="54125" y="175343"/>
                  <a:pt x="51179" y="197926"/>
                </a:cubicBezTo>
                <a:cubicBezTo>
                  <a:pt x="50649" y="201992"/>
                  <a:pt x="46020" y="204414"/>
                  <a:pt x="44355" y="208161"/>
                </a:cubicBezTo>
                <a:cubicBezTo>
                  <a:pt x="41434" y="214734"/>
                  <a:pt x="39806" y="221809"/>
                  <a:pt x="37532" y="228633"/>
                </a:cubicBezTo>
                <a:lnTo>
                  <a:pt x="34120" y="238869"/>
                </a:lnTo>
                <a:cubicBezTo>
                  <a:pt x="32983" y="242281"/>
                  <a:pt x="32703" y="246112"/>
                  <a:pt x="30708" y="249105"/>
                </a:cubicBezTo>
                <a:cubicBezTo>
                  <a:pt x="28433" y="252517"/>
                  <a:pt x="25718" y="255673"/>
                  <a:pt x="23884" y="259341"/>
                </a:cubicBezTo>
                <a:cubicBezTo>
                  <a:pt x="9757" y="287593"/>
                  <a:pt x="33206" y="250475"/>
                  <a:pt x="13648" y="279812"/>
                </a:cubicBezTo>
                <a:cubicBezTo>
                  <a:pt x="12511" y="284361"/>
                  <a:pt x="12083" y="289150"/>
                  <a:pt x="10236" y="293460"/>
                </a:cubicBezTo>
                <a:cubicBezTo>
                  <a:pt x="-3902" y="326448"/>
                  <a:pt x="9796" y="278162"/>
                  <a:pt x="0" y="317344"/>
                </a:cubicBezTo>
                <a:cubicBezTo>
                  <a:pt x="1137" y="334404"/>
                  <a:pt x="601" y="351658"/>
                  <a:pt x="3412" y="368523"/>
                </a:cubicBezTo>
                <a:cubicBezTo>
                  <a:pt x="4086" y="372568"/>
                  <a:pt x="7611" y="375608"/>
                  <a:pt x="10236" y="378758"/>
                </a:cubicBezTo>
                <a:cubicBezTo>
                  <a:pt x="14963" y="384430"/>
                  <a:pt x="23603" y="392660"/>
                  <a:pt x="30708" y="395818"/>
                </a:cubicBezTo>
                <a:cubicBezTo>
                  <a:pt x="67250" y="412060"/>
                  <a:pt x="38250" y="394022"/>
                  <a:pt x="61415" y="409466"/>
                </a:cubicBezTo>
                <a:cubicBezTo>
                  <a:pt x="65964" y="416290"/>
                  <a:pt x="72469" y="422158"/>
                  <a:pt x="75063" y="429938"/>
                </a:cubicBezTo>
                <a:cubicBezTo>
                  <a:pt x="76200" y="433350"/>
                  <a:pt x="77487" y="436715"/>
                  <a:pt x="78475" y="440173"/>
                </a:cubicBezTo>
                <a:cubicBezTo>
                  <a:pt x="79763" y="444682"/>
                  <a:pt x="80240" y="449430"/>
                  <a:pt x="81887" y="453821"/>
                </a:cubicBezTo>
                <a:cubicBezTo>
                  <a:pt x="83673" y="458583"/>
                  <a:pt x="86925" y="462707"/>
                  <a:pt x="88711" y="467469"/>
                </a:cubicBezTo>
                <a:cubicBezTo>
                  <a:pt x="91765" y="475612"/>
                  <a:pt x="94356" y="494513"/>
                  <a:pt x="95535" y="501588"/>
                </a:cubicBezTo>
                <a:cubicBezTo>
                  <a:pt x="98263" y="605279"/>
                  <a:pt x="57996" y="620030"/>
                  <a:pt x="109182" y="634654"/>
                </a:cubicBezTo>
                <a:cubicBezTo>
                  <a:pt x="113691" y="635942"/>
                  <a:pt x="118281" y="636929"/>
                  <a:pt x="122830" y="638066"/>
                </a:cubicBezTo>
                <a:lnTo>
                  <a:pt x="143302" y="651714"/>
                </a:lnTo>
                <a:cubicBezTo>
                  <a:pt x="146714" y="653989"/>
                  <a:pt x="150637" y="655639"/>
                  <a:pt x="153537" y="658538"/>
                </a:cubicBezTo>
                <a:lnTo>
                  <a:pt x="163773" y="668773"/>
                </a:lnTo>
                <a:cubicBezTo>
                  <a:pt x="166048" y="673322"/>
                  <a:pt x="168593" y="677746"/>
                  <a:pt x="170597" y="682421"/>
                </a:cubicBezTo>
                <a:cubicBezTo>
                  <a:pt x="172014" y="685727"/>
                  <a:pt x="172262" y="689513"/>
                  <a:pt x="174009" y="692657"/>
                </a:cubicBezTo>
                <a:cubicBezTo>
                  <a:pt x="177992" y="699826"/>
                  <a:pt x="183989" y="705794"/>
                  <a:pt x="187657" y="713129"/>
                </a:cubicBezTo>
                <a:cubicBezTo>
                  <a:pt x="189932" y="717678"/>
                  <a:pt x="191958" y="722360"/>
                  <a:pt x="194481" y="726776"/>
                </a:cubicBezTo>
                <a:cubicBezTo>
                  <a:pt x="196516" y="730336"/>
                  <a:pt x="199471" y="733344"/>
                  <a:pt x="201305" y="737012"/>
                </a:cubicBezTo>
                <a:cubicBezTo>
                  <a:pt x="215435" y="765272"/>
                  <a:pt x="191980" y="728140"/>
                  <a:pt x="211540" y="757484"/>
                </a:cubicBezTo>
                <a:cubicBezTo>
                  <a:pt x="212634" y="761858"/>
                  <a:pt x="215916" y="776471"/>
                  <a:pt x="218364" y="781367"/>
                </a:cubicBezTo>
                <a:cubicBezTo>
                  <a:pt x="220198" y="785035"/>
                  <a:pt x="222563" y="788453"/>
                  <a:pt x="225188" y="791603"/>
                </a:cubicBezTo>
                <a:cubicBezTo>
                  <a:pt x="241857" y="811606"/>
                  <a:pt x="228406" y="793326"/>
                  <a:pt x="245660" y="808663"/>
                </a:cubicBezTo>
                <a:cubicBezTo>
                  <a:pt x="251333" y="813706"/>
                  <a:pt x="268298" y="828892"/>
                  <a:pt x="272955" y="839370"/>
                </a:cubicBezTo>
                <a:cubicBezTo>
                  <a:pt x="275876" y="845943"/>
                  <a:pt x="277504" y="853018"/>
                  <a:pt x="279779" y="859842"/>
                </a:cubicBezTo>
                <a:cubicBezTo>
                  <a:pt x="280916" y="863254"/>
                  <a:pt x="282319" y="866589"/>
                  <a:pt x="283191" y="870078"/>
                </a:cubicBezTo>
                <a:cubicBezTo>
                  <a:pt x="285466" y="879176"/>
                  <a:pt x="287049" y="888476"/>
                  <a:pt x="290015" y="897373"/>
                </a:cubicBezTo>
                <a:cubicBezTo>
                  <a:pt x="296045" y="915464"/>
                  <a:pt x="292439" y="904151"/>
                  <a:pt x="300251" y="931493"/>
                </a:cubicBezTo>
                <a:cubicBezTo>
                  <a:pt x="301388" y="950827"/>
                  <a:pt x="301909" y="970208"/>
                  <a:pt x="303663" y="989496"/>
                </a:cubicBezTo>
                <a:cubicBezTo>
                  <a:pt x="304188" y="995271"/>
                  <a:pt x="304482" y="1001368"/>
                  <a:pt x="307075" y="1006555"/>
                </a:cubicBezTo>
                <a:cubicBezTo>
                  <a:pt x="310359" y="1013122"/>
                  <a:pt x="321668" y="1019696"/>
                  <a:pt x="327546" y="1023615"/>
                </a:cubicBezTo>
                <a:cubicBezTo>
                  <a:pt x="334010" y="1043006"/>
                  <a:pt x="328415" y="1031309"/>
                  <a:pt x="351430" y="1054323"/>
                </a:cubicBezTo>
                <a:lnTo>
                  <a:pt x="361666" y="1064558"/>
                </a:lnTo>
                <a:lnTo>
                  <a:pt x="371902" y="1095266"/>
                </a:lnTo>
                <a:cubicBezTo>
                  <a:pt x="373039" y="1098678"/>
                  <a:pt x="373319" y="1102509"/>
                  <a:pt x="375314" y="1105502"/>
                </a:cubicBezTo>
                <a:cubicBezTo>
                  <a:pt x="377588" y="1108914"/>
                  <a:pt x="380303" y="1112070"/>
                  <a:pt x="382137" y="1115738"/>
                </a:cubicBezTo>
                <a:cubicBezTo>
                  <a:pt x="383745" y="1118955"/>
                  <a:pt x="383554" y="1122981"/>
                  <a:pt x="385549" y="1125973"/>
                </a:cubicBezTo>
                <a:cubicBezTo>
                  <a:pt x="400639" y="1148607"/>
                  <a:pt x="391448" y="1124122"/>
                  <a:pt x="402609" y="1146445"/>
                </a:cubicBezTo>
                <a:cubicBezTo>
                  <a:pt x="404217" y="1149662"/>
                  <a:pt x="403774" y="1153873"/>
                  <a:pt x="406021" y="1156681"/>
                </a:cubicBezTo>
                <a:cubicBezTo>
                  <a:pt x="408583" y="1159883"/>
                  <a:pt x="413107" y="1160880"/>
                  <a:pt x="416257" y="1163505"/>
                </a:cubicBezTo>
                <a:cubicBezTo>
                  <a:pt x="419964" y="1166594"/>
                  <a:pt x="423531" y="1169932"/>
                  <a:pt x="426493" y="1173741"/>
                </a:cubicBezTo>
                <a:cubicBezTo>
                  <a:pt x="431528" y="1180214"/>
                  <a:pt x="435591" y="1187388"/>
                  <a:pt x="440140" y="1194212"/>
                </a:cubicBezTo>
                <a:lnTo>
                  <a:pt x="446964" y="1204448"/>
                </a:lnTo>
                <a:cubicBezTo>
                  <a:pt x="453674" y="1214513"/>
                  <a:pt x="454172" y="1216710"/>
                  <a:pt x="464024" y="1224920"/>
                </a:cubicBezTo>
                <a:cubicBezTo>
                  <a:pt x="467174" y="1227545"/>
                  <a:pt x="471110" y="1229119"/>
                  <a:pt x="474260" y="1231744"/>
                </a:cubicBezTo>
                <a:cubicBezTo>
                  <a:pt x="477967" y="1234833"/>
                  <a:pt x="480687" y="1239017"/>
                  <a:pt x="484496" y="1241979"/>
                </a:cubicBezTo>
                <a:cubicBezTo>
                  <a:pt x="490970" y="1247014"/>
                  <a:pt x="504967" y="1255627"/>
                  <a:pt x="504967" y="1255627"/>
                </a:cubicBezTo>
                <a:cubicBezTo>
                  <a:pt x="507242" y="1259039"/>
                  <a:pt x="509166" y="1262713"/>
                  <a:pt x="511791" y="1265863"/>
                </a:cubicBezTo>
                <a:cubicBezTo>
                  <a:pt x="533684" y="1292134"/>
                  <a:pt x="511908" y="1260921"/>
                  <a:pt x="528851" y="1286335"/>
                </a:cubicBezTo>
                <a:cubicBezTo>
                  <a:pt x="529988" y="1297708"/>
                  <a:pt x="528854" y="1309545"/>
                  <a:pt x="532263" y="1320454"/>
                </a:cubicBezTo>
                <a:cubicBezTo>
                  <a:pt x="534709" y="1328282"/>
                  <a:pt x="541362" y="1334102"/>
                  <a:pt x="545911" y="1340926"/>
                </a:cubicBezTo>
                <a:lnTo>
                  <a:pt x="552735" y="1351161"/>
                </a:lnTo>
                <a:cubicBezTo>
                  <a:pt x="555009" y="1357985"/>
                  <a:pt x="559080" y="1364456"/>
                  <a:pt x="559558" y="1371633"/>
                </a:cubicBezTo>
                <a:cubicBezTo>
                  <a:pt x="560695" y="1388693"/>
                  <a:pt x="561180" y="1405808"/>
                  <a:pt x="562970" y="1422812"/>
                </a:cubicBezTo>
                <a:cubicBezTo>
                  <a:pt x="563461" y="1427476"/>
                  <a:pt x="563781" y="1432558"/>
                  <a:pt x="566382" y="1436460"/>
                </a:cubicBezTo>
                <a:cubicBezTo>
                  <a:pt x="568657" y="1439872"/>
                  <a:pt x="572950" y="1441450"/>
                  <a:pt x="576618" y="1443284"/>
                </a:cubicBezTo>
                <a:cubicBezTo>
                  <a:pt x="585018" y="1447484"/>
                  <a:pt x="599463" y="1448798"/>
                  <a:pt x="607326" y="1450108"/>
                </a:cubicBezTo>
                <a:cubicBezTo>
                  <a:pt x="615684" y="1455680"/>
                  <a:pt x="620192" y="1460344"/>
                  <a:pt x="631209" y="1460344"/>
                </a:cubicBezTo>
                <a:cubicBezTo>
                  <a:pt x="634806" y="1460344"/>
                  <a:pt x="638033" y="1458069"/>
                  <a:pt x="641445" y="1456932"/>
                </a:cubicBezTo>
                <a:cubicBezTo>
                  <a:pt x="642582" y="1453520"/>
                  <a:pt x="641346" y="1447476"/>
                  <a:pt x="644857" y="1446696"/>
                </a:cubicBezTo>
                <a:cubicBezTo>
                  <a:pt x="653808" y="1444707"/>
                  <a:pt x="663306" y="1447695"/>
                  <a:pt x="672152" y="1450108"/>
                </a:cubicBezTo>
                <a:cubicBezTo>
                  <a:pt x="709193" y="1460210"/>
                  <a:pt x="657613" y="1454510"/>
                  <a:pt x="692624" y="1460344"/>
                </a:cubicBezTo>
                <a:cubicBezTo>
                  <a:pt x="702783" y="1462037"/>
                  <a:pt x="713096" y="1462618"/>
                  <a:pt x="723332" y="1463755"/>
                </a:cubicBezTo>
                <a:cubicBezTo>
                  <a:pt x="724469" y="1467167"/>
                  <a:pt x="724496" y="1471183"/>
                  <a:pt x="726743" y="1473991"/>
                </a:cubicBezTo>
                <a:cubicBezTo>
                  <a:pt x="737916" y="1487959"/>
                  <a:pt x="781733" y="1487209"/>
                  <a:pt x="784746" y="1487639"/>
                </a:cubicBezTo>
                <a:cubicBezTo>
                  <a:pt x="788158" y="1489914"/>
                  <a:pt x="792420" y="1491261"/>
                  <a:pt x="794982" y="1494463"/>
                </a:cubicBezTo>
                <a:cubicBezTo>
                  <a:pt x="797229" y="1497271"/>
                  <a:pt x="795851" y="1502156"/>
                  <a:pt x="798394" y="1504699"/>
                </a:cubicBezTo>
                <a:cubicBezTo>
                  <a:pt x="807405" y="1513710"/>
                  <a:pt x="826386" y="1523320"/>
                  <a:pt x="839337" y="1525170"/>
                </a:cubicBezTo>
                <a:lnTo>
                  <a:pt x="863221" y="1528582"/>
                </a:lnTo>
                <a:cubicBezTo>
                  <a:pt x="870059" y="1529634"/>
                  <a:pt x="876869" y="1530857"/>
                  <a:pt x="883693" y="1531994"/>
                </a:cubicBezTo>
                <a:cubicBezTo>
                  <a:pt x="885968" y="1538818"/>
                  <a:pt x="889723" y="1545317"/>
                  <a:pt x="890517" y="1552466"/>
                </a:cubicBezTo>
                <a:cubicBezTo>
                  <a:pt x="892413" y="1569534"/>
                  <a:pt x="889001" y="1581657"/>
                  <a:pt x="900752" y="1593409"/>
                </a:cubicBezTo>
                <a:cubicBezTo>
                  <a:pt x="903652" y="1596309"/>
                  <a:pt x="907576" y="1597958"/>
                  <a:pt x="910988" y="1600233"/>
                </a:cubicBezTo>
                <a:cubicBezTo>
                  <a:pt x="915537" y="1599096"/>
                  <a:pt x="920326" y="1598668"/>
                  <a:pt x="924636" y="1596821"/>
                </a:cubicBezTo>
                <a:cubicBezTo>
                  <a:pt x="928405" y="1595206"/>
                  <a:pt x="931204" y="1591831"/>
                  <a:pt x="934872" y="1589997"/>
                </a:cubicBezTo>
                <a:cubicBezTo>
                  <a:pt x="938089" y="1588389"/>
                  <a:pt x="941696" y="1587722"/>
                  <a:pt x="945108" y="1586585"/>
                </a:cubicBezTo>
                <a:cubicBezTo>
                  <a:pt x="951932" y="1588860"/>
                  <a:pt x="959594" y="1589419"/>
                  <a:pt x="965579" y="1593409"/>
                </a:cubicBezTo>
                <a:lnTo>
                  <a:pt x="986051" y="1607057"/>
                </a:lnTo>
                <a:cubicBezTo>
                  <a:pt x="990546" y="1616048"/>
                  <a:pt x="993535" y="1625621"/>
                  <a:pt x="1003111" y="1630941"/>
                </a:cubicBezTo>
                <a:cubicBezTo>
                  <a:pt x="1009905" y="1634715"/>
                  <a:pt x="1028421" y="1638974"/>
                  <a:pt x="1037230" y="1641176"/>
                </a:cubicBezTo>
                <a:cubicBezTo>
                  <a:pt x="1039505" y="1644588"/>
                  <a:pt x="1042389" y="1647665"/>
                  <a:pt x="1044054" y="1651412"/>
                </a:cubicBezTo>
                <a:cubicBezTo>
                  <a:pt x="1046975" y="1657985"/>
                  <a:pt x="1050878" y="1671884"/>
                  <a:pt x="1050878" y="1671884"/>
                </a:cubicBezTo>
                <a:cubicBezTo>
                  <a:pt x="1052015" y="1679845"/>
                  <a:pt x="1052482" y="1687931"/>
                  <a:pt x="1054290" y="1695767"/>
                </a:cubicBezTo>
                <a:cubicBezTo>
                  <a:pt x="1055907" y="1702776"/>
                  <a:pt x="1058839" y="1709415"/>
                  <a:pt x="1061114" y="1716239"/>
                </a:cubicBezTo>
                <a:lnTo>
                  <a:pt x="1067937" y="1736711"/>
                </a:lnTo>
                <a:cubicBezTo>
                  <a:pt x="1069074" y="1742397"/>
                  <a:pt x="1070396" y="1748050"/>
                  <a:pt x="1071349" y="1753770"/>
                </a:cubicBezTo>
                <a:cubicBezTo>
                  <a:pt x="1072671" y="1761703"/>
                  <a:pt x="1069074" y="1771967"/>
                  <a:pt x="1074761" y="1777654"/>
                </a:cubicBezTo>
                <a:cubicBezTo>
                  <a:pt x="1080448" y="1783341"/>
                  <a:pt x="1090684" y="1779929"/>
                  <a:pt x="1098645" y="1781066"/>
                </a:cubicBezTo>
                <a:cubicBezTo>
                  <a:pt x="1140864" y="1809212"/>
                  <a:pt x="1106718" y="1789301"/>
                  <a:pt x="1224887" y="1784478"/>
                </a:cubicBezTo>
                <a:cubicBezTo>
                  <a:pt x="1241970" y="1783781"/>
                  <a:pt x="1258992" y="1781965"/>
                  <a:pt x="1276066" y="1781066"/>
                </a:cubicBezTo>
                <a:lnTo>
                  <a:pt x="1354540" y="1777654"/>
                </a:lnTo>
                <a:cubicBezTo>
                  <a:pt x="1359089" y="1776517"/>
                  <a:pt x="1363797" y="1775889"/>
                  <a:pt x="1368188" y="1774242"/>
                </a:cubicBezTo>
                <a:cubicBezTo>
                  <a:pt x="1374646" y="1771820"/>
                  <a:pt x="1384369" y="1764776"/>
                  <a:pt x="1392072" y="1764006"/>
                </a:cubicBezTo>
                <a:cubicBezTo>
                  <a:pt x="1411344" y="1762079"/>
                  <a:pt x="1430741" y="1761731"/>
                  <a:pt x="1450075" y="1760594"/>
                </a:cubicBezTo>
                <a:cubicBezTo>
                  <a:pt x="1452350" y="1757182"/>
                  <a:pt x="1455065" y="1754026"/>
                  <a:pt x="1456899" y="1750358"/>
                </a:cubicBezTo>
                <a:cubicBezTo>
                  <a:pt x="1458507" y="1747141"/>
                  <a:pt x="1458894" y="1743428"/>
                  <a:pt x="1460311" y="1740123"/>
                </a:cubicBezTo>
                <a:cubicBezTo>
                  <a:pt x="1462315" y="1735448"/>
                  <a:pt x="1464860" y="1731024"/>
                  <a:pt x="1467135" y="1726475"/>
                </a:cubicBezTo>
                <a:cubicBezTo>
                  <a:pt x="1465692" y="1714928"/>
                  <a:pt x="1467702" y="1697946"/>
                  <a:pt x="1456899" y="1688944"/>
                </a:cubicBezTo>
                <a:cubicBezTo>
                  <a:pt x="1452991" y="1685688"/>
                  <a:pt x="1447800" y="1684395"/>
                  <a:pt x="1443251" y="1682120"/>
                </a:cubicBezTo>
                <a:cubicBezTo>
                  <a:pt x="1442114" y="1678708"/>
                  <a:pt x="1439839" y="1675481"/>
                  <a:pt x="1439839" y="1671884"/>
                </a:cubicBezTo>
                <a:cubicBezTo>
                  <a:pt x="1439839" y="1664261"/>
                  <a:pt x="1439895" y="1634241"/>
                  <a:pt x="1446663" y="1620705"/>
                </a:cubicBezTo>
                <a:cubicBezTo>
                  <a:pt x="1448497" y="1617037"/>
                  <a:pt x="1451653" y="1614137"/>
                  <a:pt x="1453487" y="1610469"/>
                </a:cubicBezTo>
                <a:cubicBezTo>
                  <a:pt x="1467613" y="1582216"/>
                  <a:pt x="1444166" y="1619332"/>
                  <a:pt x="1463723" y="1589997"/>
                </a:cubicBezTo>
                <a:cubicBezTo>
                  <a:pt x="1464860" y="1585448"/>
                  <a:pt x="1465847" y="1580858"/>
                  <a:pt x="1467135" y="1576349"/>
                </a:cubicBezTo>
                <a:cubicBezTo>
                  <a:pt x="1468123" y="1572891"/>
                  <a:pt x="1469674" y="1569603"/>
                  <a:pt x="1470546" y="1566114"/>
                </a:cubicBezTo>
                <a:cubicBezTo>
                  <a:pt x="1471952" y="1560488"/>
                  <a:pt x="1472821" y="1554741"/>
                  <a:pt x="1473958" y="1549054"/>
                </a:cubicBezTo>
                <a:cubicBezTo>
                  <a:pt x="1475629" y="1530677"/>
                  <a:pt x="1471092" y="1514389"/>
                  <a:pt x="1484194" y="1501287"/>
                </a:cubicBezTo>
                <a:cubicBezTo>
                  <a:pt x="1487094" y="1498387"/>
                  <a:pt x="1491018" y="1496738"/>
                  <a:pt x="1494430" y="1494463"/>
                </a:cubicBezTo>
                <a:cubicBezTo>
                  <a:pt x="1496705" y="1491051"/>
                  <a:pt x="1499589" y="1487974"/>
                  <a:pt x="1501254" y="1484227"/>
                </a:cubicBezTo>
                <a:cubicBezTo>
                  <a:pt x="1504175" y="1477654"/>
                  <a:pt x="1508078" y="1463755"/>
                  <a:pt x="1508078" y="1463755"/>
                </a:cubicBezTo>
                <a:cubicBezTo>
                  <a:pt x="1506941" y="1452382"/>
                  <a:pt x="1506404" y="1440933"/>
                  <a:pt x="1504666" y="1429636"/>
                </a:cubicBezTo>
                <a:cubicBezTo>
                  <a:pt x="1504119" y="1426081"/>
                  <a:pt x="1503249" y="1422393"/>
                  <a:pt x="1501254" y="1419400"/>
                </a:cubicBezTo>
                <a:cubicBezTo>
                  <a:pt x="1498577" y="1415385"/>
                  <a:pt x="1494725" y="1412253"/>
                  <a:pt x="1491018" y="1409164"/>
                </a:cubicBezTo>
                <a:cubicBezTo>
                  <a:pt x="1487868" y="1406539"/>
                  <a:pt x="1484551" y="1403956"/>
                  <a:pt x="1480782" y="1402341"/>
                </a:cubicBezTo>
                <a:cubicBezTo>
                  <a:pt x="1476472" y="1400494"/>
                  <a:pt x="1471684" y="1400066"/>
                  <a:pt x="1467135" y="1398929"/>
                </a:cubicBezTo>
                <a:cubicBezTo>
                  <a:pt x="1463723" y="1395517"/>
                  <a:pt x="1458859" y="1393102"/>
                  <a:pt x="1456899" y="1388693"/>
                </a:cubicBezTo>
                <a:cubicBezTo>
                  <a:pt x="1454089" y="1382371"/>
                  <a:pt x="1455165" y="1374933"/>
                  <a:pt x="1453487" y="1368221"/>
                </a:cubicBezTo>
                <a:cubicBezTo>
                  <a:pt x="1452053" y="1362486"/>
                  <a:pt x="1446841" y="1343116"/>
                  <a:pt x="1439839" y="1337514"/>
                </a:cubicBezTo>
                <a:cubicBezTo>
                  <a:pt x="1437030" y="1335267"/>
                  <a:pt x="1432820" y="1335710"/>
                  <a:pt x="1429603" y="1334102"/>
                </a:cubicBezTo>
                <a:cubicBezTo>
                  <a:pt x="1425935" y="1332268"/>
                  <a:pt x="1422779" y="1329553"/>
                  <a:pt x="1419367" y="1327278"/>
                </a:cubicBezTo>
                <a:cubicBezTo>
                  <a:pt x="1401169" y="1299981"/>
                  <a:pt x="1425054" y="1332965"/>
                  <a:pt x="1402308" y="1310218"/>
                </a:cubicBezTo>
                <a:cubicBezTo>
                  <a:pt x="1379565" y="1287474"/>
                  <a:pt x="1412540" y="1311353"/>
                  <a:pt x="1385248" y="1293158"/>
                </a:cubicBezTo>
                <a:cubicBezTo>
                  <a:pt x="1384111" y="1288609"/>
                  <a:pt x="1383683" y="1283821"/>
                  <a:pt x="1381836" y="1279511"/>
                </a:cubicBezTo>
                <a:cubicBezTo>
                  <a:pt x="1376275" y="1266537"/>
                  <a:pt x="1374886" y="1270876"/>
                  <a:pt x="1364776" y="1262451"/>
                </a:cubicBezTo>
                <a:cubicBezTo>
                  <a:pt x="1338500" y="1240554"/>
                  <a:pt x="1369721" y="1262337"/>
                  <a:pt x="1344305" y="1245391"/>
                </a:cubicBezTo>
                <a:cubicBezTo>
                  <a:pt x="1343168" y="1241979"/>
                  <a:pt x="1342888" y="1238147"/>
                  <a:pt x="1340893" y="1235155"/>
                </a:cubicBezTo>
                <a:cubicBezTo>
                  <a:pt x="1337121" y="1229497"/>
                  <a:pt x="1326714" y="1221242"/>
                  <a:pt x="1320421" y="1218096"/>
                </a:cubicBezTo>
                <a:cubicBezTo>
                  <a:pt x="1317204" y="1216488"/>
                  <a:pt x="1313597" y="1215821"/>
                  <a:pt x="1310185" y="1214684"/>
                </a:cubicBezTo>
                <a:cubicBezTo>
                  <a:pt x="1294262" y="1190800"/>
                  <a:pt x="1303361" y="1198762"/>
                  <a:pt x="1286302" y="1187388"/>
                </a:cubicBezTo>
                <a:lnTo>
                  <a:pt x="1272654" y="1166917"/>
                </a:lnTo>
                <a:cubicBezTo>
                  <a:pt x="1270379" y="1163505"/>
                  <a:pt x="1269242" y="1158956"/>
                  <a:pt x="1265830" y="1156681"/>
                </a:cubicBezTo>
                <a:lnTo>
                  <a:pt x="1245358" y="1143033"/>
                </a:lnTo>
                <a:cubicBezTo>
                  <a:pt x="1227169" y="1115746"/>
                  <a:pt x="1251039" y="1148711"/>
                  <a:pt x="1228299" y="1125973"/>
                </a:cubicBezTo>
                <a:cubicBezTo>
                  <a:pt x="1225399" y="1123074"/>
                  <a:pt x="1224375" y="1118637"/>
                  <a:pt x="1221475" y="1115738"/>
                </a:cubicBezTo>
                <a:cubicBezTo>
                  <a:pt x="1218575" y="1112838"/>
                  <a:pt x="1214304" y="1111638"/>
                  <a:pt x="1211239" y="1108914"/>
                </a:cubicBezTo>
                <a:cubicBezTo>
                  <a:pt x="1176178" y="1077749"/>
                  <a:pt x="1203763" y="1097107"/>
                  <a:pt x="1180532" y="1081618"/>
                </a:cubicBezTo>
                <a:cubicBezTo>
                  <a:pt x="1178257" y="1078206"/>
                  <a:pt x="1176608" y="1074282"/>
                  <a:pt x="1173708" y="1071382"/>
                </a:cubicBezTo>
                <a:cubicBezTo>
                  <a:pt x="1157208" y="1054883"/>
                  <a:pt x="1165438" y="1065542"/>
                  <a:pt x="1149824" y="1057735"/>
                </a:cubicBezTo>
                <a:cubicBezTo>
                  <a:pt x="1146156" y="1055901"/>
                  <a:pt x="1143000" y="1053186"/>
                  <a:pt x="1139588" y="1050911"/>
                </a:cubicBezTo>
                <a:cubicBezTo>
                  <a:pt x="1137313" y="1047499"/>
                  <a:pt x="1135664" y="1043575"/>
                  <a:pt x="1132764" y="1040675"/>
                </a:cubicBezTo>
                <a:cubicBezTo>
                  <a:pt x="1129865" y="1037775"/>
                  <a:pt x="1125679" y="1036476"/>
                  <a:pt x="1122529" y="1033851"/>
                </a:cubicBezTo>
                <a:cubicBezTo>
                  <a:pt x="1118822" y="1030762"/>
                  <a:pt x="1116000" y="1026704"/>
                  <a:pt x="1112293" y="1023615"/>
                </a:cubicBezTo>
                <a:cubicBezTo>
                  <a:pt x="1109143" y="1020990"/>
                  <a:pt x="1105207" y="1019416"/>
                  <a:pt x="1102057" y="1016791"/>
                </a:cubicBezTo>
                <a:cubicBezTo>
                  <a:pt x="1098350" y="1013702"/>
                  <a:pt x="1095630" y="1009517"/>
                  <a:pt x="1091821" y="1006555"/>
                </a:cubicBezTo>
                <a:cubicBezTo>
                  <a:pt x="1085347" y="1001520"/>
                  <a:pt x="1071349" y="992908"/>
                  <a:pt x="1071349" y="992908"/>
                </a:cubicBezTo>
                <a:cubicBezTo>
                  <a:pt x="1053157" y="965617"/>
                  <a:pt x="1077032" y="998590"/>
                  <a:pt x="1054290" y="975848"/>
                </a:cubicBezTo>
                <a:cubicBezTo>
                  <a:pt x="1038857" y="960415"/>
                  <a:pt x="1057157" y="968842"/>
                  <a:pt x="1037230" y="962200"/>
                </a:cubicBezTo>
                <a:cubicBezTo>
                  <a:pt x="1030406" y="955376"/>
                  <a:pt x="1024787" y="947082"/>
                  <a:pt x="1016758" y="941729"/>
                </a:cubicBezTo>
                <a:lnTo>
                  <a:pt x="996287" y="928081"/>
                </a:lnTo>
                <a:cubicBezTo>
                  <a:pt x="995150" y="924669"/>
                  <a:pt x="995418" y="920388"/>
                  <a:pt x="992875" y="917845"/>
                </a:cubicBezTo>
                <a:cubicBezTo>
                  <a:pt x="987076" y="912046"/>
                  <a:pt x="972403" y="904197"/>
                  <a:pt x="972403" y="904197"/>
                </a:cubicBezTo>
                <a:cubicBezTo>
                  <a:pt x="955456" y="878776"/>
                  <a:pt x="977241" y="910004"/>
                  <a:pt x="955343" y="883726"/>
                </a:cubicBezTo>
                <a:cubicBezTo>
                  <a:pt x="952718" y="880576"/>
                  <a:pt x="951244" y="876555"/>
                  <a:pt x="948520" y="873490"/>
                </a:cubicBezTo>
                <a:cubicBezTo>
                  <a:pt x="942109" y="866277"/>
                  <a:pt x="934872" y="859842"/>
                  <a:pt x="928048" y="853018"/>
                </a:cubicBezTo>
                <a:cubicBezTo>
                  <a:pt x="924636" y="849606"/>
                  <a:pt x="920489" y="846797"/>
                  <a:pt x="917812" y="842782"/>
                </a:cubicBezTo>
                <a:cubicBezTo>
                  <a:pt x="915537" y="839370"/>
                  <a:pt x="914190" y="835108"/>
                  <a:pt x="910988" y="832547"/>
                </a:cubicBezTo>
                <a:cubicBezTo>
                  <a:pt x="908179" y="830300"/>
                  <a:pt x="904058" y="830552"/>
                  <a:pt x="900752" y="829135"/>
                </a:cubicBezTo>
                <a:cubicBezTo>
                  <a:pt x="896077" y="827131"/>
                  <a:pt x="891466" y="824928"/>
                  <a:pt x="887105" y="822311"/>
                </a:cubicBezTo>
                <a:cubicBezTo>
                  <a:pt x="880072" y="818091"/>
                  <a:pt x="866633" y="808663"/>
                  <a:pt x="866633" y="808663"/>
                </a:cubicBezTo>
                <a:cubicBezTo>
                  <a:pt x="864358" y="805251"/>
                  <a:pt x="862709" y="801327"/>
                  <a:pt x="859809" y="798427"/>
                </a:cubicBezTo>
                <a:cubicBezTo>
                  <a:pt x="856909" y="795527"/>
                  <a:pt x="852273" y="794689"/>
                  <a:pt x="849573" y="791603"/>
                </a:cubicBezTo>
                <a:cubicBezTo>
                  <a:pt x="844173" y="785431"/>
                  <a:pt x="841725" y="776931"/>
                  <a:pt x="835926" y="771132"/>
                </a:cubicBezTo>
                <a:cubicBezTo>
                  <a:pt x="832514" y="767720"/>
                  <a:pt x="828779" y="764603"/>
                  <a:pt x="825690" y="760896"/>
                </a:cubicBezTo>
                <a:cubicBezTo>
                  <a:pt x="823065" y="757746"/>
                  <a:pt x="821766" y="753560"/>
                  <a:pt x="818866" y="750660"/>
                </a:cubicBezTo>
                <a:cubicBezTo>
                  <a:pt x="815966" y="747760"/>
                  <a:pt x="812042" y="746111"/>
                  <a:pt x="808630" y="743836"/>
                </a:cubicBezTo>
                <a:cubicBezTo>
                  <a:pt x="802131" y="724339"/>
                  <a:pt x="810580" y="740586"/>
                  <a:pt x="794982" y="730188"/>
                </a:cubicBezTo>
                <a:cubicBezTo>
                  <a:pt x="790967" y="727511"/>
                  <a:pt x="788673" y="722757"/>
                  <a:pt x="784746" y="719952"/>
                </a:cubicBezTo>
                <a:cubicBezTo>
                  <a:pt x="780607" y="716996"/>
                  <a:pt x="775648" y="715403"/>
                  <a:pt x="771099" y="713129"/>
                </a:cubicBezTo>
                <a:cubicBezTo>
                  <a:pt x="767687" y="709717"/>
                  <a:pt x="764878" y="705570"/>
                  <a:pt x="760863" y="702893"/>
                </a:cubicBezTo>
                <a:cubicBezTo>
                  <a:pt x="757870" y="700898"/>
                  <a:pt x="753435" y="701728"/>
                  <a:pt x="750627" y="699481"/>
                </a:cubicBezTo>
                <a:cubicBezTo>
                  <a:pt x="747425" y="696919"/>
                  <a:pt x="746703" y="692145"/>
                  <a:pt x="743803" y="689245"/>
                </a:cubicBezTo>
                <a:cubicBezTo>
                  <a:pt x="740903" y="686345"/>
                  <a:pt x="736979" y="684696"/>
                  <a:pt x="733567" y="682421"/>
                </a:cubicBezTo>
                <a:cubicBezTo>
                  <a:pt x="731292" y="679009"/>
                  <a:pt x="728577" y="675853"/>
                  <a:pt x="726743" y="672185"/>
                </a:cubicBezTo>
                <a:cubicBezTo>
                  <a:pt x="718935" y="656568"/>
                  <a:pt x="729599" y="664805"/>
                  <a:pt x="713096" y="648302"/>
                </a:cubicBezTo>
                <a:cubicBezTo>
                  <a:pt x="710196" y="645402"/>
                  <a:pt x="706272" y="643753"/>
                  <a:pt x="702860" y="641478"/>
                </a:cubicBezTo>
                <a:cubicBezTo>
                  <a:pt x="698570" y="628607"/>
                  <a:pt x="697532" y="622501"/>
                  <a:pt x="685800" y="610770"/>
                </a:cubicBezTo>
                <a:cubicBezTo>
                  <a:pt x="682388" y="607358"/>
                  <a:pt x="679579" y="603211"/>
                  <a:pt x="675564" y="600535"/>
                </a:cubicBezTo>
                <a:cubicBezTo>
                  <a:pt x="672572" y="598540"/>
                  <a:pt x="668741" y="598260"/>
                  <a:pt x="665329" y="597123"/>
                </a:cubicBezTo>
                <a:cubicBezTo>
                  <a:pt x="663054" y="593711"/>
                  <a:pt x="660339" y="590555"/>
                  <a:pt x="658505" y="586887"/>
                </a:cubicBezTo>
                <a:cubicBezTo>
                  <a:pt x="656897" y="583670"/>
                  <a:pt x="655369" y="580237"/>
                  <a:pt x="655093" y="576651"/>
                </a:cubicBezTo>
                <a:cubicBezTo>
                  <a:pt x="653085" y="550545"/>
                  <a:pt x="653689" y="524282"/>
                  <a:pt x="651681" y="498176"/>
                </a:cubicBezTo>
                <a:cubicBezTo>
                  <a:pt x="651405" y="494590"/>
                  <a:pt x="649406" y="491353"/>
                  <a:pt x="648269" y="487941"/>
                </a:cubicBezTo>
                <a:cubicBezTo>
                  <a:pt x="647132" y="344639"/>
                  <a:pt x="647061" y="201325"/>
                  <a:pt x="644857" y="58036"/>
                </a:cubicBezTo>
                <a:cubicBezTo>
                  <a:pt x="644785" y="53347"/>
                  <a:pt x="642793" y="48880"/>
                  <a:pt x="641445" y="44388"/>
                </a:cubicBezTo>
                <a:cubicBezTo>
                  <a:pt x="639378" y="37499"/>
                  <a:pt x="641445" y="26192"/>
                  <a:pt x="634621" y="23917"/>
                </a:cubicBezTo>
                <a:cubicBezTo>
                  <a:pt x="631209" y="22780"/>
                  <a:pt x="627602" y="22113"/>
                  <a:pt x="624385" y="20505"/>
                </a:cubicBezTo>
                <a:cubicBezTo>
                  <a:pt x="620717" y="18671"/>
                  <a:pt x="618233" y="14052"/>
                  <a:pt x="614149" y="13681"/>
                </a:cubicBezTo>
                <a:cubicBezTo>
                  <a:pt x="580151" y="10590"/>
                  <a:pt x="545910" y="11406"/>
                  <a:pt x="511791" y="10269"/>
                </a:cubicBezTo>
                <a:cubicBezTo>
                  <a:pt x="497006" y="9132"/>
                  <a:pt x="482265" y="6857"/>
                  <a:pt x="467436" y="6857"/>
                </a:cubicBezTo>
                <a:cubicBezTo>
                  <a:pt x="410282" y="6857"/>
                  <a:pt x="404268" y="8356"/>
                  <a:pt x="361666" y="13681"/>
                </a:cubicBezTo>
                <a:cubicBezTo>
                  <a:pt x="325272" y="12544"/>
                  <a:pt x="288836" y="12346"/>
                  <a:pt x="252484" y="10269"/>
                </a:cubicBezTo>
                <a:cubicBezTo>
                  <a:pt x="248893" y="10064"/>
                  <a:pt x="245706" y="7845"/>
                  <a:pt x="242248" y="6857"/>
                </a:cubicBezTo>
                <a:cubicBezTo>
                  <a:pt x="229276" y="3151"/>
                  <a:pt x="214537" y="254"/>
                  <a:pt x="201305" y="33"/>
                </a:cubicBezTo>
                <a:cubicBezTo>
                  <a:pt x="142173" y="-953"/>
                  <a:pt x="56866" y="19936"/>
                  <a:pt x="27296" y="2732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10107" y="3700631"/>
            <a:ext cx="573404" cy="1011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26249" y="3797449"/>
            <a:ext cx="408791" cy="398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3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339</Words>
  <Application>Microsoft Macintosh PowerPoint</Application>
  <PresentationFormat>Custom</PresentationFormat>
  <Paragraphs>73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Using GIS to Map  Chromium Occurrence in  Drinking Water</vt:lpstr>
      <vt:lpstr>Introduction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&amp; Next Steps  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labuser</dc:creator>
  <cp:lastModifiedBy>Nate Rogers</cp:lastModifiedBy>
  <cp:revision>26</cp:revision>
  <dcterms:created xsi:type="dcterms:W3CDTF">2015-11-24T18:17:45Z</dcterms:created>
  <dcterms:modified xsi:type="dcterms:W3CDTF">2015-12-01T17:25:05Z</dcterms:modified>
</cp:coreProperties>
</file>