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1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96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11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1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0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CAE236-D1DE-449D-B8DD-9381D7ED642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A9EF13-CB7F-4083-ABBF-3800C462C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 between lake water levels and Habitat at Bear </a:t>
            </a:r>
            <a:r>
              <a:rPr lang="en-US" dirty="0" err="1" smtClean="0"/>
              <a:t>Lake,UT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Matthew Meier, </a:t>
            </a:r>
            <a:r>
              <a:rPr lang="en-US" dirty="0" err="1" smtClean="0"/>
              <a:t>Jereme</a:t>
            </a:r>
            <a:r>
              <a:rPr lang="en-US" dirty="0" smtClean="0"/>
              <a:t> Gaeta, and Hayley </a:t>
            </a:r>
            <a:r>
              <a:rPr lang="en-US" dirty="0" err="1" smtClean="0"/>
              <a:t>Glassic</a:t>
            </a:r>
            <a:endParaRPr lang="en-US" dirty="0" smtClean="0"/>
          </a:p>
          <a:p>
            <a:r>
              <a:rPr lang="en-US" dirty="0" err="1" smtClean="0"/>
              <a:t>Quinney</a:t>
            </a:r>
            <a:r>
              <a:rPr lang="en-US" dirty="0" smtClean="0"/>
              <a:t> College of Natural Resources, Department of Watershed Sciences, Utah State University, Logan, Utah 84322</a:t>
            </a:r>
          </a:p>
          <a:p>
            <a:r>
              <a:rPr lang="en-US" dirty="0" smtClean="0"/>
              <a:t>Lake Ecology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22243"/>
            <a:ext cx="8534400" cy="150706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86" y="1446769"/>
            <a:ext cx="4637296" cy="34779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6" y="702315"/>
            <a:ext cx="4846820" cy="3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725608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1962762"/>
            <a:ext cx="3508725" cy="252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9" y="377345"/>
            <a:ext cx="4039575" cy="3030537"/>
          </a:xfr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4487332"/>
            <a:ext cx="3851635" cy="18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2" y="2061081"/>
            <a:ext cx="3997378" cy="2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levels and Habitat</a:t>
            </a:r>
            <a:endParaRPr lang="en-US" dirty="0"/>
          </a:p>
        </p:txBody>
      </p:sp>
      <p:pic>
        <p:nvPicPr>
          <p:cNvPr id="4" name="Picture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45536"/>
            <a:ext cx="4514625" cy="289579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08133" y="1045536"/>
            <a:ext cx="4934479" cy="2564850"/>
          </a:xfrm>
        </p:spPr>
        <p:txBody>
          <a:bodyPr/>
          <a:lstStyle/>
          <a:p>
            <a:r>
              <a:rPr lang="en-US" dirty="0" smtClean="0"/>
              <a:t>Importance of understanding the Littoral zone</a:t>
            </a:r>
          </a:p>
          <a:p>
            <a:pPr lvl="1"/>
            <a:r>
              <a:rPr lang="en-US" dirty="0" smtClean="0"/>
              <a:t>Substrate type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Primary Productivity</a:t>
            </a:r>
          </a:p>
          <a:p>
            <a:pPr lvl="1"/>
            <a:endParaRPr lang="en-US" dirty="0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735237" y="3993290"/>
            <a:ext cx="44125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Figure 2: Littoral zone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Figure from: http://www.lakeaccess.org/ecology/lakeecologyprim9.html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60" y="2472476"/>
            <a:ext cx="2438120" cy="1828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408" y="4594833"/>
            <a:ext cx="2925893" cy="21124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44" y="3130430"/>
            <a:ext cx="3388916" cy="19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Time Kinematic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4660" y="1262062"/>
            <a:ext cx="3030538" cy="303053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44259" y="678374"/>
            <a:ext cx="4665134" cy="576262"/>
          </a:xfrm>
        </p:spPr>
        <p:txBody>
          <a:bodyPr/>
          <a:lstStyle/>
          <a:p>
            <a:r>
              <a:rPr lang="en-US" dirty="0" smtClean="0"/>
              <a:t>Split Beam </a:t>
            </a:r>
            <a:r>
              <a:rPr lang="en-US" dirty="0" err="1" smtClean="0"/>
              <a:t>Ecosounder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1981" y="2153164"/>
            <a:ext cx="3030538" cy="170467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462" y="1265383"/>
            <a:ext cx="2688218" cy="4110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85" y="3857972"/>
            <a:ext cx="1516750" cy="1063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513" y="4566520"/>
            <a:ext cx="3208051" cy="6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Constructing…</a:t>
            </a:r>
          </a:p>
          <a:p>
            <a:pPr lvl="1"/>
            <a:r>
              <a:rPr lang="en-US" dirty="0" smtClean="0"/>
              <a:t>Habitat Map</a:t>
            </a:r>
          </a:p>
          <a:p>
            <a:pPr lvl="1"/>
            <a:r>
              <a:rPr lang="en-US" dirty="0" smtClean="0"/>
              <a:t>DEM</a:t>
            </a:r>
          </a:p>
          <a:p>
            <a:pPr lvl="1"/>
            <a:r>
              <a:rPr lang="en-US" dirty="0" smtClean="0"/>
              <a:t>Run the python tool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Constructing…</a:t>
            </a:r>
          </a:p>
          <a:p>
            <a:pPr lvl="1"/>
            <a:r>
              <a:rPr lang="en-US" dirty="0" smtClean="0"/>
              <a:t>Tool to automate the process of relating elevation to a shapefile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46" y="1206316"/>
            <a:ext cx="3325786" cy="98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92" y="973930"/>
            <a:ext cx="2750243" cy="122778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Habitat Map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2080" y="1262062"/>
            <a:ext cx="4439369" cy="33718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 New DEM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7324" b="16996"/>
          <a:stretch/>
        </p:blipFill>
        <p:spPr>
          <a:xfrm>
            <a:off x="5699317" y="1366529"/>
            <a:ext cx="5412129" cy="3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Percentages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54" y="1049312"/>
            <a:ext cx="10432903" cy="31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 relation to Lake Water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365" y="519178"/>
            <a:ext cx="6985415" cy="3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atomization process through the Python Toolbox</a:t>
            </a:r>
          </a:p>
          <a:p>
            <a:r>
              <a:rPr lang="en-US" dirty="0" smtClean="0"/>
              <a:t>Relate the habitat layer to specific ranges in elevation</a:t>
            </a:r>
          </a:p>
          <a:p>
            <a:r>
              <a:rPr lang="en-US" dirty="0" smtClean="0"/>
              <a:t>Surface Area applications</a:t>
            </a:r>
          </a:p>
          <a:p>
            <a:pPr lvl="1"/>
            <a:r>
              <a:rPr lang="en-US" dirty="0" smtClean="0"/>
              <a:t>Alluvial fan growth</a:t>
            </a:r>
          </a:p>
          <a:p>
            <a:pPr lvl="1"/>
            <a:r>
              <a:rPr lang="en-US" dirty="0" smtClean="0"/>
              <a:t>Habitat, soil, land cover, or geology classifications related to elevations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155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Relationships between lake water levels and Habitat at Bear Lake,UT</vt:lpstr>
      <vt:lpstr>Background</vt:lpstr>
      <vt:lpstr>Lake levels and Habitat</vt:lpstr>
      <vt:lpstr>Data Collection</vt:lpstr>
      <vt:lpstr>Methods</vt:lpstr>
      <vt:lpstr>Results</vt:lpstr>
      <vt:lpstr>Habitat Percentages</vt:lpstr>
      <vt:lpstr>Surface Area relation to Lake Water Levels</vt:lpstr>
      <vt:lpstr>Future Work and Applications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between lake water levels and Habitat at Bear Lake,UT</dc:title>
  <dc:creator>Matthew Meier</dc:creator>
  <cp:lastModifiedBy>Matthew Meier</cp:lastModifiedBy>
  <cp:revision>10</cp:revision>
  <dcterms:created xsi:type="dcterms:W3CDTF">2015-12-01T16:51:00Z</dcterms:created>
  <dcterms:modified xsi:type="dcterms:W3CDTF">2015-12-01T18:01:57Z</dcterms:modified>
</cp:coreProperties>
</file>