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645" autoAdjust="0"/>
  </p:normalViewPr>
  <p:slideViewPr>
    <p:cSldViewPr>
      <p:cViewPr varScale="1">
        <p:scale>
          <a:sx n="89" d="100"/>
          <a:sy n="89" d="100"/>
        </p:scale>
        <p:origin x="-1248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Dominating</a:t>
            </a:r>
            <a:r>
              <a:rPr lang="en-US" baseline="0" dirty="0"/>
              <a:t> Vegetation In Briefly Flooded Regions</a:t>
            </a:r>
          </a:p>
          <a:p>
            <a:pPr>
              <a:defRPr/>
            </a:pPr>
            <a:endParaRPr lang="en-US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explosion val="26"/>
          <c:dLbls>
            <c:dLbl>
              <c:idx val="0"/>
              <c:layout>
                <c:manualLayout>
                  <c:x val="0.13912324325110331"/>
                  <c:y val="2.20754531851742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3.2614820308126302E-3"/>
                  <c:y val="7.18853484435940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-8.7544804821835E-3"/>
                  <c:y val="-1.206102157791023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-8.726207094611789E-2"/>
                  <c:y val="-8.4776494059737861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1"/>
              <c:layout>
                <c:manualLayout>
                  <c:x val="1.8831384823434466E-2"/>
                  <c:y val="-2.451962780353390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domveg!$B$2:$B$108</c:f>
              <c:strCache>
                <c:ptCount val="12"/>
                <c:pt idx="0">
                  <c:v>Sage Brush</c:v>
                </c:pt>
                <c:pt idx="1">
                  <c:v>Greasewood</c:v>
                </c:pt>
                <c:pt idx="2">
                  <c:v>Shadscale</c:v>
                </c:pt>
                <c:pt idx="3">
                  <c:v>Pickleweed</c:v>
                </c:pt>
                <c:pt idx="4">
                  <c:v>Cheat Grass</c:v>
                </c:pt>
                <c:pt idx="5">
                  <c:v>Drop Seed</c:v>
                </c:pt>
                <c:pt idx="6">
                  <c:v>Salt Grass</c:v>
                </c:pt>
                <c:pt idx="7">
                  <c:v>City</c:v>
                </c:pt>
                <c:pt idx="8">
                  <c:v>Cultivation</c:v>
                </c:pt>
                <c:pt idx="9">
                  <c:v>Water</c:v>
                </c:pt>
                <c:pt idx="10">
                  <c:v>Wasteland</c:v>
                </c:pt>
                <c:pt idx="11">
                  <c:v>Playa</c:v>
                </c:pt>
              </c:strCache>
            </c:strRef>
          </c:cat>
          <c:val>
            <c:numRef>
              <c:f>(domveg!$S$8,domveg!$S$15,domveg!$S$16,domveg!$S$16,domveg!$S$16,domveg!$S$19,domveg!$S$21,domveg!$S$30,domveg!$S$32,domveg!$S$43,domveg!$S$44,domveg!$S$52,domveg!$S$87,domveg!$S$105,domveg!$S$106,domveg!$S$108)</c:f>
              <c:numCache>
                <c:formatCode>General</c:formatCode>
                <c:ptCount val="12"/>
                <c:pt idx="0">
                  <c:v>8.6999999999999993</c:v>
                </c:pt>
                <c:pt idx="1">
                  <c:v>138.4</c:v>
                </c:pt>
                <c:pt idx="2">
                  <c:v>26.6</c:v>
                </c:pt>
                <c:pt idx="3">
                  <c:v>41.4</c:v>
                </c:pt>
                <c:pt idx="4">
                  <c:v>60.4</c:v>
                </c:pt>
                <c:pt idx="5">
                  <c:v>47.6</c:v>
                </c:pt>
                <c:pt idx="6">
                  <c:v>258.60000000000002</c:v>
                </c:pt>
                <c:pt idx="7">
                  <c:v>1.06</c:v>
                </c:pt>
                <c:pt idx="8">
                  <c:v>13.1</c:v>
                </c:pt>
                <c:pt idx="9">
                  <c:v>178.3</c:v>
                </c:pt>
                <c:pt idx="10">
                  <c:v>8.1</c:v>
                </c:pt>
                <c:pt idx="11">
                  <c:v>5.0999999999999996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A4C681-A59B-4F11-BC6E-A0583F014BB6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42DD7A-4BE4-4C96-B95C-F6E844930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972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2DD7A-4BE4-4C96-B95C-F6E844930B7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58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B493E-238A-473B-9293-FA81904B9912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115CF7-49E1-4114-9CF5-8CF1C48F631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B493E-238A-473B-9293-FA81904B9912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15CF7-49E1-4114-9CF5-8CF1C48F63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B493E-238A-473B-9293-FA81904B9912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15CF7-49E1-4114-9CF5-8CF1C48F63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B493E-238A-473B-9293-FA81904B9912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15CF7-49E1-4114-9CF5-8CF1C48F63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B493E-238A-473B-9293-FA81904B9912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15CF7-49E1-4114-9CF5-8CF1C48F63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B493E-238A-473B-9293-FA81904B9912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15CF7-49E1-4114-9CF5-8CF1C48F631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B493E-238A-473B-9293-FA81904B9912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15CF7-49E1-4114-9CF5-8CF1C48F631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B493E-238A-473B-9293-FA81904B9912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15CF7-49E1-4114-9CF5-8CF1C48F63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B493E-238A-473B-9293-FA81904B9912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15CF7-49E1-4114-9CF5-8CF1C48F63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B493E-238A-473B-9293-FA81904B9912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15CF7-49E1-4114-9CF5-8CF1C48F63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B493E-238A-473B-9293-FA81904B9912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15CF7-49E1-4114-9CF5-8CF1C48F63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08EB493E-238A-473B-9293-FA81904B9912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A115CF7-49E1-4114-9CF5-8CF1C48F631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92405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Using GIS To Distinguish </a:t>
            </a:r>
            <a:r>
              <a:rPr lang="en-US" sz="4000" b="1" dirty="0"/>
              <a:t>W</a:t>
            </a:r>
            <a:r>
              <a:rPr lang="en-US" sz="4000" b="1" dirty="0" smtClean="0"/>
              <a:t>etland Vegetation/Shorelines from Current </a:t>
            </a:r>
            <a:r>
              <a:rPr lang="en-US" sz="4000" b="1" dirty="0"/>
              <a:t>D</a:t>
            </a:r>
            <a:r>
              <a:rPr lang="en-US" sz="4000" b="1" dirty="0" smtClean="0"/>
              <a:t>rought Conditions in The Great Salt Lake.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 b="1" dirty="0" smtClean="0"/>
              <a:t>By Mitch Jenkins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99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321" y="2895600"/>
            <a:ext cx="7315200" cy="1154097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4267200"/>
            <a:ext cx="7315200" cy="2042160"/>
          </a:xfrm>
        </p:spPr>
        <p:txBody>
          <a:bodyPr/>
          <a:lstStyle/>
          <a:p>
            <a:r>
              <a:rPr lang="en-US" dirty="0" smtClean="0"/>
              <a:t>The Great Salt Lake shoreline is highly variable</a:t>
            </a:r>
          </a:p>
          <a:p>
            <a:endParaRPr lang="en-US" dirty="0" smtClean="0"/>
          </a:p>
          <a:p>
            <a:r>
              <a:rPr lang="en-US" dirty="0" smtClean="0"/>
              <a:t>Prolonged drought has reduced the lakes area over the past 20 years.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"/>
            <a:ext cx="2442728" cy="29263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599" y="152400"/>
            <a:ext cx="2559973" cy="29263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2"/>
          <a:stretch/>
        </p:blipFill>
        <p:spPr>
          <a:xfrm>
            <a:off x="5562600" y="151075"/>
            <a:ext cx="2509921" cy="29263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flipH="1">
            <a:off x="320216" y="2692154"/>
            <a:ext cx="1263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May 1986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95599" y="2692154"/>
            <a:ext cx="1387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May 2000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62600" y="2692154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April 2015</a:t>
            </a:r>
          </a:p>
        </p:txBody>
      </p:sp>
    </p:spTree>
    <p:extLst>
      <p:ext uri="{BB962C8B-B14F-4D97-AF65-F5344CB8AC3E}">
        <p14:creationId xmlns:p14="http://schemas.microsoft.com/office/powerpoint/2010/main" val="121545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609600"/>
            <a:ext cx="3200400" cy="11540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Divisions of the lake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1" t="8315" r="10719" b="8155"/>
          <a:stretch/>
        </p:blipFill>
        <p:spPr>
          <a:xfrm>
            <a:off x="0" y="-76200"/>
            <a:ext cx="4965068" cy="6858000"/>
          </a:xfrm>
        </p:spPr>
      </p:pic>
      <p:sp>
        <p:nvSpPr>
          <p:cNvPr id="5" name="TextBox 4"/>
          <p:cNvSpPr txBox="1"/>
          <p:nvPr/>
        </p:nvSpPr>
        <p:spPr>
          <a:xfrm>
            <a:off x="5562600" y="2133600"/>
            <a:ext cx="2895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Emergent Wetland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Briefly Flooded Lake Area (24 distinctions)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Seasonally Flooded Lake Area (30+ distinctions)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Permanently Flooded Lake Area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78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1600200"/>
            <a:ext cx="2895600" cy="11540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Vegetation</a:t>
            </a:r>
            <a:r>
              <a:rPr lang="en-US" dirty="0" smtClean="0"/>
              <a:t> In Briefly Flooded Areas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6" y="0"/>
            <a:ext cx="5299363" cy="6934200"/>
          </a:xfrm>
        </p:spPr>
      </p:pic>
      <p:sp>
        <p:nvSpPr>
          <p:cNvPr id="7" name="TextBox 6"/>
          <p:cNvSpPr txBox="1"/>
          <p:nvPr/>
        </p:nvSpPr>
        <p:spPr>
          <a:xfrm>
            <a:off x="457200" y="685799"/>
            <a:ext cx="3483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Dominant Vegetation in Briefly Flooded Regions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91200" y="3352800"/>
            <a:ext cx="2743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Flooded for the early growing season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1169 Square Kilometer area of potential shoreline </a:t>
            </a:r>
            <a:r>
              <a:rPr lang="en-US" dirty="0" smtClean="0"/>
              <a:t>change</a:t>
            </a:r>
            <a:endParaRPr lang="en-US" dirty="0" smtClean="0"/>
          </a:p>
          <a:p>
            <a:r>
              <a:rPr lang="en-US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Derived from </a:t>
            </a:r>
            <a:r>
              <a:rPr lang="en-US" dirty="0" err="1" smtClean="0"/>
              <a:t>orthophotography</a:t>
            </a:r>
            <a:r>
              <a:rPr lang="en-US" dirty="0" smtClean="0"/>
              <a:t> and field mapping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15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0" y="533400"/>
            <a:ext cx="2971800" cy="11540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Seasonal Flooding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0" y="0"/>
            <a:ext cx="5313459" cy="6876242"/>
          </a:xfrm>
        </p:spPr>
      </p:pic>
      <p:sp>
        <p:nvSpPr>
          <p:cNvPr id="5" name="TextBox 4"/>
          <p:cNvSpPr txBox="1"/>
          <p:nvPr/>
        </p:nvSpPr>
        <p:spPr>
          <a:xfrm>
            <a:off x="457200" y="685799"/>
            <a:ext cx="3483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Dominant Vegetation in Briefly Flooded Regions </a:t>
            </a:r>
          </a:p>
        </p:txBody>
      </p:sp>
    </p:spTree>
    <p:extLst>
      <p:ext uri="{BB962C8B-B14F-4D97-AF65-F5344CB8AC3E}">
        <p14:creationId xmlns:p14="http://schemas.microsoft.com/office/powerpoint/2010/main" val="53314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0" y="1219200"/>
            <a:ext cx="3124200" cy="1154097"/>
          </a:xfrm>
        </p:spPr>
        <p:txBody>
          <a:bodyPr>
            <a:normAutofit fontScale="90000"/>
          </a:bodyPr>
          <a:lstStyle/>
          <a:p>
            <a:r>
              <a:rPr lang="en-US" dirty="0"/>
              <a:t>Vegetation In </a:t>
            </a:r>
            <a:r>
              <a:rPr lang="en-US" dirty="0" smtClean="0"/>
              <a:t>Seasonally </a:t>
            </a:r>
            <a:r>
              <a:rPr lang="en-US" dirty="0"/>
              <a:t>Flooded Areas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90"/>
            <a:ext cx="5257800" cy="6804212"/>
          </a:xfrm>
        </p:spPr>
      </p:pic>
      <p:sp>
        <p:nvSpPr>
          <p:cNvPr id="5" name="TextBox 4"/>
          <p:cNvSpPr txBox="1"/>
          <p:nvPr/>
        </p:nvSpPr>
        <p:spPr>
          <a:xfrm>
            <a:off x="5562600" y="2971800"/>
            <a:ext cx="3048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Flooded for the entire growing season or longer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Utah AGRC Dominant vegetation data within </a:t>
            </a:r>
            <a:r>
              <a:rPr lang="en-US" dirty="0" smtClean="0"/>
              <a:t>seasonally flooded areas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315200" cy="1154097"/>
          </a:xfrm>
        </p:spPr>
        <p:txBody>
          <a:bodyPr/>
          <a:lstStyle/>
          <a:p>
            <a:r>
              <a:rPr lang="en-US" dirty="0" smtClean="0"/>
              <a:t>Interpretation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6170218"/>
              </p:ext>
            </p:extLst>
          </p:nvPr>
        </p:nvGraphicFramePr>
        <p:xfrm>
          <a:off x="3810000" y="990600"/>
          <a:ext cx="5501640" cy="4892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1600200"/>
            <a:ext cx="4191000" cy="4038600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Less submersible vegetation dominates briefly flooded regions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 marL="4572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Salt Grass- Tolerant to submersion and saline environments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Greasewood- Tolerant to saline environments and submersion for less than 40 days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65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Further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895600"/>
            <a:ext cx="7315200" cy="3539527"/>
          </a:xfrm>
        </p:spPr>
        <p:txBody>
          <a:bodyPr/>
          <a:lstStyle/>
          <a:p>
            <a:r>
              <a:rPr lang="en-US" dirty="0" smtClean="0"/>
              <a:t>Using Remote Sensing to classify specific wetland vegetation such as </a:t>
            </a:r>
            <a:r>
              <a:rPr lang="en-US" dirty="0" err="1" smtClean="0"/>
              <a:t>Phragmites</a:t>
            </a:r>
            <a:r>
              <a:rPr lang="en-US" dirty="0" smtClean="0"/>
              <a:t> and Cat Tails</a:t>
            </a:r>
          </a:p>
          <a:p>
            <a:endParaRPr lang="en-US" dirty="0"/>
          </a:p>
          <a:p>
            <a:r>
              <a:rPr lang="en-US" dirty="0" smtClean="0"/>
              <a:t>Inputting imagery into GIS to calculate area and extent</a:t>
            </a:r>
          </a:p>
          <a:p>
            <a:endParaRPr lang="en-US" dirty="0"/>
          </a:p>
          <a:p>
            <a:pPr marL="4572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5074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388</TotalTime>
  <Words>202</Words>
  <Application>Microsoft Office PowerPoint</Application>
  <PresentationFormat>On-screen Show (4:3)</PresentationFormat>
  <Paragraphs>55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Perspective</vt:lpstr>
      <vt:lpstr>Using GIS To Distinguish Wetland Vegetation/Shorelines from Current Drought Conditions in The Great Salt Lake.</vt:lpstr>
      <vt:lpstr>Introduction</vt:lpstr>
      <vt:lpstr>Divisions of the lake</vt:lpstr>
      <vt:lpstr>Vegetation In Briefly Flooded Areas</vt:lpstr>
      <vt:lpstr>Seasonal Flooding</vt:lpstr>
      <vt:lpstr>Vegetation In Seasonally Flooded Areas</vt:lpstr>
      <vt:lpstr>Interpretation</vt:lpstr>
      <vt:lpstr>Further Study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Mitchell</dc:creator>
  <cp:lastModifiedBy>Mitchell</cp:lastModifiedBy>
  <cp:revision>31</cp:revision>
  <dcterms:created xsi:type="dcterms:W3CDTF">2015-12-02T04:31:21Z</dcterms:created>
  <dcterms:modified xsi:type="dcterms:W3CDTF">2015-12-02T23:01:21Z</dcterms:modified>
</cp:coreProperties>
</file>