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8" r:id="rId1"/>
  </p:sldMasterIdLst>
  <p:sldIdLst>
    <p:sldId id="256" r:id="rId2"/>
    <p:sldId id="258" r:id="rId3"/>
    <p:sldId id="257" r:id="rId4"/>
    <p:sldId id="259" r:id="rId5"/>
    <p:sldId id="269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0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D14163-1E9F-499F-BFAE-0C6309AD53FD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</dgm:pt>
    <dgm:pt modelId="{A8FBEFE3-3AD7-4478-BF2D-FAEA72A9896C}">
      <dgm:prSet phldrT="[Text]"/>
      <dgm:spPr/>
      <dgm:t>
        <a:bodyPr/>
        <a:lstStyle/>
        <a:p>
          <a:r>
            <a:rPr lang="en-US" dirty="0" smtClean="0"/>
            <a:t>SNOTEL SWE Reading</a:t>
          </a:r>
          <a:endParaRPr lang="en-US" dirty="0"/>
        </a:p>
      </dgm:t>
    </dgm:pt>
    <dgm:pt modelId="{2768B61B-57FD-44BD-AF82-1D661FDD6942}" type="parTrans" cxnId="{F3302CFD-6DD6-4BE1-9689-402A586C5A75}">
      <dgm:prSet/>
      <dgm:spPr/>
      <dgm:t>
        <a:bodyPr/>
        <a:lstStyle/>
        <a:p>
          <a:endParaRPr lang="en-US"/>
        </a:p>
      </dgm:t>
    </dgm:pt>
    <dgm:pt modelId="{A7EC0A52-AD3A-4310-94A6-AA719ADABC7D}" type="sibTrans" cxnId="{F3302CFD-6DD6-4BE1-9689-402A586C5A75}">
      <dgm:prSet/>
      <dgm:spPr/>
      <dgm:t>
        <a:bodyPr/>
        <a:lstStyle/>
        <a:p>
          <a:endParaRPr lang="en-US"/>
        </a:p>
      </dgm:t>
    </dgm:pt>
    <dgm:pt modelId="{AFF0AFA0-3B2C-48C2-9770-8E0BA5D978E3}">
      <dgm:prSet phldrT="[Text]"/>
      <dgm:spPr/>
      <dgm:t>
        <a:bodyPr/>
        <a:lstStyle/>
        <a:p>
          <a:r>
            <a:rPr lang="en-US" dirty="0" smtClean="0"/>
            <a:t>Correlation to SNODAS SWE value at the site</a:t>
          </a:r>
          <a:endParaRPr lang="en-US" dirty="0"/>
        </a:p>
      </dgm:t>
    </dgm:pt>
    <dgm:pt modelId="{9174B3B2-18F6-4ABD-BC95-E7C38D1DF408}" type="parTrans" cxnId="{E77936C8-DA14-458D-9DBF-3D50CB1FD921}">
      <dgm:prSet/>
      <dgm:spPr/>
      <dgm:t>
        <a:bodyPr/>
        <a:lstStyle/>
        <a:p>
          <a:endParaRPr lang="en-US"/>
        </a:p>
      </dgm:t>
    </dgm:pt>
    <dgm:pt modelId="{445AB0A9-50C0-4395-AD74-2DDE082EA7DC}" type="sibTrans" cxnId="{E77936C8-DA14-458D-9DBF-3D50CB1FD921}">
      <dgm:prSet/>
      <dgm:spPr/>
      <dgm:t>
        <a:bodyPr/>
        <a:lstStyle/>
        <a:p>
          <a:endParaRPr lang="en-US"/>
        </a:p>
      </dgm:t>
    </dgm:pt>
    <dgm:pt modelId="{16363BED-D063-4D62-8FC3-D5C05FF7E16E}">
      <dgm:prSet phldrT="[Text]"/>
      <dgm:spPr/>
      <dgm:t>
        <a:bodyPr/>
        <a:lstStyle/>
        <a:p>
          <a:r>
            <a:rPr lang="en-US" dirty="0" smtClean="0"/>
            <a:t>Average </a:t>
          </a:r>
          <a:r>
            <a:rPr lang="en-US" dirty="0" smtClean="0"/>
            <a:t>accumulated SWE </a:t>
          </a:r>
          <a:r>
            <a:rPr lang="en-US" dirty="0" smtClean="0"/>
            <a:t>over watershed(s)</a:t>
          </a:r>
        </a:p>
      </dgm:t>
    </dgm:pt>
    <dgm:pt modelId="{F5B6C280-C96A-4EAB-83C9-38E4DC6E0F94}" type="parTrans" cxnId="{C222453E-BC7B-4179-9C41-6DD0314CC438}">
      <dgm:prSet/>
      <dgm:spPr/>
      <dgm:t>
        <a:bodyPr/>
        <a:lstStyle/>
        <a:p>
          <a:endParaRPr lang="en-US"/>
        </a:p>
      </dgm:t>
    </dgm:pt>
    <dgm:pt modelId="{228A64E8-4355-488D-9EC5-65C17EBEFAD0}" type="sibTrans" cxnId="{C222453E-BC7B-4179-9C41-6DD0314CC438}">
      <dgm:prSet/>
      <dgm:spPr/>
      <dgm:t>
        <a:bodyPr/>
        <a:lstStyle/>
        <a:p>
          <a:endParaRPr lang="en-US"/>
        </a:p>
      </dgm:t>
    </dgm:pt>
    <dgm:pt modelId="{91E774AF-A455-4545-85A3-8DE5C1A7A5C9}">
      <dgm:prSet/>
      <dgm:spPr/>
      <dgm:t>
        <a:bodyPr/>
        <a:lstStyle/>
        <a:p>
          <a:r>
            <a:rPr lang="en-US" dirty="0" smtClean="0"/>
            <a:t>Correlation to stream flow</a:t>
          </a:r>
          <a:endParaRPr lang="en-US" dirty="0"/>
        </a:p>
      </dgm:t>
    </dgm:pt>
    <dgm:pt modelId="{FB1304C4-30E6-4FC9-9108-82623618AB95}" type="parTrans" cxnId="{AD699001-0634-4EC8-A92F-5EF51A1D5516}">
      <dgm:prSet/>
      <dgm:spPr/>
      <dgm:t>
        <a:bodyPr/>
        <a:lstStyle/>
        <a:p>
          <a:endParaRPr lang="en-US"/>
        </a:p>
      </dgm:t>
    </dgm:pt>
    <dgm:pt modelId="{E91027CA-B947-4278-A1FF-D21410EDB5DE}" type="sibTrans" cxnId="{AD699001-0634-4EC8-A92F-5EF51A1D5516}">
      <dgm:prSet/>
      <dgm:spPr/>
      <dgm:t>
        <a:bodyPr/>
        <a:lstStyle/>
        <a:p>
          <a:endParaRPr lang="en-US"/>
        </a:p>
      </dgm:t>
    </dgm:pt>
    <dgm:pt modelId="{FEC320CC-9BEC-49AA-A711-C5C8E74ED33D}">
      <dgm:prSet/>
      <dgm:spPr/>
      <dgm:t>
        <a:bodyPr/>
        <a:lstStyle/>
        <a:p>
          <a:r>
            <a:rPr lang="en-US" dirty="0" smtClean="0"/>
            <a:t>Predicted available runoff</a:t>
          </a:r>
          <a:endParaRPr lang="en-US" dirty="0"/>
        </a:p>
      </dgm:t>
    </dgm:pt>
    <dgm:pt modelId="{7796E611-6826-4B83-8EC8-5E172BE8D2C9}" type="parTrans" cxnId="{D518F711-5DE6-4B67-A895-6C4366C71CAB}">
      <dgm:prSet/>
      <dgm:spPr/>
      <dgm:t>
        <a:bodyPr/>
        <a:lstStyle/>
        <a:p>
          <a:endParaRPr lang="en-US"/>
        </a:p>
      </dgm:t>
    </dgm:pt>
    <dgm:pt modelId="{E69D96CF-0430-469E-845A-70F0FE1984E3}" type="sibTrans" cxnId="{D518F711-5DE6-4B67-A895-6C4366C71CAB}">
      <dgm:prSet/>
      <dgm:spPr/>
      <dgm:t>
        <a:bodyPr/>
        <a:lstStyle/>
        <a:p>
          <a:endParaRPr lang="en-US"/>
        </a:p>
      </dgm:t>
    </dgm:pt>
    <dgm:pt modelId="{A01065D2-410F-4BE4-8058-28EFF282C7AA}" type="pres">
      <dgm:prSet presAssocID="{21D14163-1E9F-499F-BFAE-0C6309AD53FD}" presName="Name0" presStyleCnt="0">
        <dgm:presLayoutVars>
          <dgm:dir/>
          <dgm:resizeHandles val="exact"/>
        </dgm:presLayoutVars>
      </dgm:prSet>
      <dgm:spPr/>
    </dgm:pt>
    <dgm:pt modelId="{F80E5AF8-F75F-49FD-AE29-B3EFF7540257}" type="pres">
      <dgm:prSet presAssocID="{A8FBEFE3-3AD7-4478-BF2D-FAEA72A9896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A54B08-4FB9-4150-99AA-3592EF2F46EA}" type="pres">
      <dgm:prSet presAssocID="{A7EC0A52-AD3A-4310-94A6-AA719ADABC7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5AA9027-D5FC-4995-82B3-0CEC0B3418B4}" type="pres">
      <dgm:prSet presAssocID="{A7EC0A52-AD3A-4310-94A6-AA719ADABC7D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EB6AE658-85F4-481A-B362-906D1B5B4D71}" type="pres">
      <dgm:prSet presAssocID="{AFF0AFA0-3B2C-48C2-9770-8E0BA5D978E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43CB1E-F7E7-4727-A1B4-319549941D1A}" type="pres">
      <dgm:prSet presAssocID="{445AB0A9-50C0-4395-AD74-2DDE082EA7D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55269FE7-E877-4E6F-908D-D691AE4D62F8}" type="pres">
      <dgm:prSet presAssocID="{445AB0A9-50C0-4395-AD74-2DDE082EA7DC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0095C899-925F-4655-B64D-85539E53B1EB}" type="pres">
      <dgm:prSet presAssocID="{16363BED-D063-4D62-8FC3-D5C05FF7E16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A4A1A1-177F-4F49-97CC-233CE37F0F70}" type="pres">
      <dgm:prSet presAssocID="{228A64E8-4355-488D-9EC5-65C17EBEFAD0}" presName="sibTrans" presStyleLbl="sibTrans2D1" presStyleIdx="2" presStyleCnt="4"/>
      <dgm:spPr/>
      <dgm:t>
        <a:bodyPr/>
        <a:lstStyle/>
        <a:p>
          <a:endParaRPr lang="en-US"/>
        </a:p>
      </dgm:t>
    </dgm:pt>
    <dgm:pt modelId="{FA82AE0F-DB3C-44A8-B99D-A41E3477CF34}" type="pres">
      <dgm:prSet presAssocID="{228A64E8-4355-488D-9EC5-65C17EBEFAD0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D151843C-5F92-4659-AFEC-F851EDFF253B}" type="pres">
      <dgm:prSet presAssocID="{91E774AF-A455-4545-85A3-8DE5C1A7A5C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37AB3-E41E-445E-809F-BC8F0F3D2F15}" type="pres">
      <dgm:prSet presAssocID="{E91027CA-B947-4278-A1FF-D21410EDB5DE}" presName="sibTrans" presStyleLbl="sibTrans2D1" presStyleIdx="3" presStyleCnt="4"/>
      <dgm:spPr/>
      <dgm:t>
        <a:bodyPr/>
        <a:lstStyle/>
        <a:p>
          <a:endParaRPr lang="en-US"/>
        </a:p>
      </dgm:t>
    </dgm:pt>
    <dgm:pt modelId="{0E51F32B-0B66-4FDD-869F-9917EEA70D15}" type="pres">
      <dgm:prSet presAssocID="{E91027CA-B947-4278-A1FF-D21410EDB5DE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EBCFC51A-B817-46E4-A9D5-DBFAF3EABFE3}" type="pres">
      <dgm:prSet presAssocID="{FEC320CC-9BEC-49AA-A711-C5C8E74ED33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22453E-BC7B-4179-9C41-6DD0314CC438}" srcId="{21D14163-1E9F-499F-BFAE-0C6309AD53FD}" destId="{16363BED-D063-4D62-8FC3-D5C05FF7E16E}" srcOrd="2" destOrd="0" parTransId="{F5B6C280-C96A-4EAB-83C9-38E4DC6E0F94}" sibTransId="{228A64E8-4355-488D-9EC5-65C17EBEFAD0}"/>
    <dgm:cxn modelId="{939C7237-2BB7-428E-937D-A13A0FFDD194}" type="presOf" srcId="{228A64E8-4355-488D-9EC5-65C17EBEFAD0}" destId="{FA82AE0F-DB3C-44A8-B99D-A41E3477CF34}" srcOrd="1" destOrd="0" presId="urn:microsoft.com/office/officeart/2005/8/layout/process1"/>
    <dgm:cxn modelId="{8BCF2E50-D1EB-416D-84C3-E15E90A1B97E}" type="presOf" srcId="{A7EC0A52-AD3A-4310-94A6-AA719ADABC7D}" destId="{CEA54B08-4FB9-4150-99AA-3592EF2F46EA}" srcOrd="0" destOrd="0" presId="urn:microsoft.com/office/officeart/2005/8/layout/process1"/>
    <dgm:cxn modelId="{D9589030-906E-4E2B-B24A-4FB4B8277CDD}" type="presOf" srcId="{445AB0A9-50C0-4395-AD74-2DDE082EA7DC}" destId="{55269FE7-E877-4E6F-908D-D691AE4D62F8}" srcOrd="1" destOrd="0" presId="urn:microsoft.com/office/officeart/2005/8/layout/process1"/>
    <dgm:cxn modelId="{E77936C8-DA14-458D-9DBF-3D50CB1FD921}" srcId="{21D14163-1E9F-499F-BFAE-0C6309AD53FD}" destId="{AFF0AFA0-3B2C-48C2-9770-8E0BA5D978E3}" srcOrd="1" destOrd="0" parTransId="{9174B3B2-18F6-4ABD-BC95-E7C38D1DF408}" sibTransId="{445AB0A9-50C0-4395-AD74-2DDE082EA7DC}"/>
    <dgm:cxn modelId="{F3302CFD-6DD6-4BE1-9689-402A586C5A75}" srcId="{21D14163-1E9F-499F-BFAE-0C6309AD53FD}" destId="{A8FBEFE3-3AD7-4478-BF2D-FAEA72A9896C}" srcOrd="0" destOrd="0" parTransId="{2768B61B-57FD-44BD-AF82-1D661FDD6942}" sibTransId="{A7EC0A52-AD3A-4310-94A6-AA719ADABC7D}"/>
    <dgm:cxn modelId="{D518F711-5DE6-4B67-A895-6C4366C71CAB}" srcId="{21D14163-1E9F-499F-BFAE-0C6309AD53FD}" destId="{FEC320CC-9BEC-49AA-A711-C5C8E74ED33D}" srcOrd="4" destOrd="0" parTransId="{7796E611-6826-4B83-8EC8-5E172BE8D2C9}" sibTransId="{E69D96CF-0430-469E-845A-70F0FE1984E3}"/>
    <dgm:cxn modelId="{C35D845E-80C0-4441-8119-3D3C3F259530}" type="presOf" srcId="{21D14163-1E9F-499F-BFAE-0C6309AD53FD}" destId="{A01065D2-410F-4BE4-8058-28EFF282C7AA}" srcOrd="0" destOrd="0" presId="urn:microsoft.com/office/officeart/2005/8/layout/process1"/>
    <dgm:cxn modelId="{1044061F-DDF9-4E2A-A498-C41EA6637739}" type="presOf" srcId="{91E774AF-A455-4545-85A3-8DE5C1A7A5C9}" destId="{D151843C-5F92-4659-AFEC-F851EDFF253B}" srcOrd="0" destOrd="0" presId="urn:microsoft.com/office/officeart/2005/8/layout/process1"/>
    <dgm:cxn modelId="{47B230A6-DCE4-4088-B036-E363811E109B}" type="presOf" srcId="{A7EC0A52-AD3A-4310-94A6-AA719ADABC7D}" destId="{D5AA9027-D5FC-4995-82B3-0CEC0B3418B4}" srcOrd="1" destOrd="0" presId="urn:microsoft.com/office/officeart/2005/8/layout/process1"/>
    <dgm:cxn modelId="{AD699001-0634-4EC8-A92F-5EF51A1D5516}" srcId="{21D14163-1E9F-499F-BFAE-0C6309AD53FD}" destId="{91E774AF-A455-4545-85A3-8DE5C1A7A5C9}" srcOrd="3" destOrd="0" parTransId="{FB1304C4-30E6-4FC9-9108-82623618AB95}" sibTransId="{E91027CA-B947-4278-A1FF-D21410EDB5DE}"/>
    <dgm:cxn modelId="{C16AD758-1C39-4B6B-B5FD-4806F22E4F64}" type="presOf" srcId="{FEC320CC-9BEC-49AA-A711-C5C8E74ED33D}" destId="{EBCFC51A-B817-46E4-A9D5-DBFAF3EABFE3}" srcOrd="0" destOrd="0" presId="urn:microsoft.com/office/officeart/2005/8/layout/process1"/>
    <dgm:cxn modelId="{70B85861-5183-48A8-8F91-08B50D518AF4}" type="presOf" srcId="{228A64E8-4355-488D-9EC5-65C17EBEFAD0}" destId="{7FA4A1A1-177F-4F49-97CC-233CE37F0F70}" srcOrd="0" destOrd="0" presId="urn:microsoft.com/office/officeart/2005/8/layout/process1"/>
    <dgm:cxn modelId="{A1B4DEF9-F6B7-4AE9-9B47-B13B9C342D3A}" type="presOf" srcId="{AFF0AFA0-3B2C-48C2-9770-8E0BA5D978E3}" destId="{EB6AE658-85F4-481A-B362-906D1B5B4D71}" srcOrd="0" destOrd="0" presId="urn:microsoft.com/office/officeart/2005/8/layout/process1"/>
    <dgm:cxn modelId="{1EB610C9-15FA-4954-A4B3-269D71A9CD4D}" type="presOf" srcId="{16363BED-D063-4D62-8FC3-D5C05FF7E16E}" destId="{0095C899-925F-4655-B64D-85539E53B1EB}" srcOrd="0" destOrd="0" presId="urn:microsoft.com/office/officeart/2005/8/layout/process1"/>
    <dgm:cxn modelId="{DEEB56C5-9AC3-4C77-9E20-77BFBC5620B7}" type="presOf" srcId="{E91027CA-B947-4278-A1FF-D21410EDB5DE}" destId="{71A37AB3-E41E-445E-809F-BC8F0F3D2F15}" srcOrd="0" destOrd="0" presId="urn:microsoft.com/office/officeart/2005/8/layout/process1"/>
    <dgm:cxn modelId="{ABD62714-A204-4BB7-9566-17D4E1F41FF5}" type="presOf" srcId="{A8FBEFE3-3AD7-4478-BF2D-FAEA72A9896C}" destId="{F80E5AF8-F75F-49FD-AE29-B3EFF7540257}" srcOrd="0" destOrd="0" presId="urn:microsoft.com/office/officeart/2005/8/layout/process1"/>
    <dgm:cxn modelId="{CF8579B5-747D-41EB-8FB0-26CB1FCB1807}" type="presOf" srcId="{E91027CA-B947-4278-A1FF-D21410EDB5DE}" destId="{0E51F32B-0B66-4FDD-869F-9917EEA70D15}" srcOrd="1" destOrd="0" presId="urn:microsoft.com/office/officeart/2005/8/layout/process1"/>
    <dgm:cxn modelId="{892068D8-3FF5-4A99-857B-CBA3DD43D7F2}" type="presOf" srcId="{445AB0A9-50C0-4395-AD74-2DDE082EA7DC}" destId="{2043CB1E-F7E7-4727-A1B4-319549941D1A}" srcOrd="0" destOrd="0" presId="urn:microsoft.com/office/officeart/2005/8/layout/process1"/>
    <dgm:cxn modelId="{B661436B-8118-4EBD-9376-BA9E82B21780}" type="presParOf" srcId="{A01065D2-410F-4BE4-8058-28EFF282C7AA}" destId="{F80E5AF8-F75F-49FD-AE29-B3EFF7540257}" srcOrd="0" destOrd="0" presId="urn:microsoft.com/office/officeart/2005/8/layout/process1"/>
    <dgm:cxn modelId="{FC30E215-82CB-4FAA-B239-E9579354BFD8}" type="presParOf" srcId="{A01065D2-410F-4BE4-8058-28EFF282C7AA}" destId="{CEA54B08-4FB9-4150-99AA-3592EF2F46EA}" srcOrd="1" destOrd="0" presId="urn:microsoft.com/office/officeart/2005/8/layout/process1"/>
    <dgm:cxn modelId="{0D2D18BB-189D-48FA-A67E-CEC2437C9D2C}" type="presParOf" srcId="{CEA54B08-4FB9-4150-99AA-3592EF2F46EA}" destId="{D5AA9027-D5FC-4995-82B3-0CEC0B3418B4}" srcOrd="0" destOrd="0" presId="urn:microsoft.com/office/officeart/2005/8/layout/process1"/>
    <dgm:cxn modelId="{FC6512AC-46EB-4F9C-B1E5-6176BAC0B44D}" type="presParOf" srcId="{A01065D2-410F-4BE4-8058-28EFF282C7AA}" destId="{EB6AE658-85F4-481A-B362-906D1B5B4D71}" srcOrd="2" destOrd="0" presId="urn:microsoft.com/office/officeart/2005/8/layout/process1"/>
    <dgm:cxn modelId="{ECF9E768-8BD5-44D6-A963-5569C8386856}" type="presParOf" srcId="{A01065D2-410F-4BE4-8058-28EFF282C7AA}" destId="{2043CB1E-F7E7-4727-A1B4-319549941D1A}" srcOrd="3" destOrd="0" presId="urn:microsoft.com/office/officeart/2005/8/layout/process1"/>
    <dgm:cxn modelId="{0F621498-F7F8-4AEA-934E-3DE224F21DC4}" type="presParOf" srcId="{2043CB1E-F7E7-4727-A1B4-319549941D1A}" destId="{55269FE7-E877-4E6F-908D-D691AE4D62F8}" srcOrd="0" destOrd="0" presId="urn:microsoft.com/office/officeart/2005/8/layout/process1"/>
    <dgm:cxn modelId="{563C068E-FC9D-4513-9F4E-F4EAE28038F6}" type="presParOf" srcId="{A01065D2-410F-4BE4-8058-28EFF282C7AA}" destId="{0095C899-925F-4655-B64D-85539E53B1EB}" srcOrd="4" destOrd="0" presId="urn:microsoft.com/office/officeart/2005/8/layout/process1"/>
    <dgm:cxn modelId="{5082385D-2FF7-4F19-B0C4-21B420BB4AEC}" type="presParOf" srcId="{A01065D2-410F-4BE4-8058-28EFF282C7AA}" destId="{7FA4A1A1-177F-4F49-97CC-233CE37F0F70}" srcOrd="5" destOrd="0" presId="urn:microsoft.com/office/officeart/2005/8/layout/process1"/>
    <dgm:cxn modelId="{2A18D6BC-1BAA-4989-ACCE-3E27D95D3F26}" type="presParOf" srcId="{7FA4A1A1-177F-4F49-97CC-233CE37F0F70}" destId="{FA82AE0F-DB3C-44A8-B99D-A41E3477CF34}" srcOrd="0" destOrd="0" presId="urn:microsoft.com/office/officeart/2005/8/layout/process1"/>
    <dgm:cxn modelId="{263CFC39-7BDB-4958-9529-997FAFB70A38}" type="presParOf" srcId="{A01065D2-410F-4BE4-8058-28EFF282C7AA}" destId="{D151843C-5F92-4659-AFEC-F851EDFF253B}" srcOrd="6" destOrd="0" presId="urn:microsoft.com/office/officeart/2005/8/layout/process1"/>
    <dgm:cxn modelId="{7E4FAD59-693A-4A55-8BCC-C2B1F259BB24}" type="presParOf" srcId="{A01065D2-410F-4BE4-8058-28EFF282C7AA}" destId="{71A37AB3-E41E-445E-809F-BC8F0F3D2F15}" srcOrd="7" destOrd="0" presId="urn:microsoft.com/office/officeart/2005/8/layout/process1"/>
    <dgm:cxn modelId="{0F514F51-CF2C-4152-800E-831C9BFAED42}" type="presParOf" srcId="{71A37AB3-E41E-445E-809F-BC8F0F3D2F15}" destId="{0E51F32B-0B66-4FDD-869F-9917EEA70D15}" srcOrd="0" destOrd="0" presId="urn:microsoft.com/office/officeart/2005/8/layout/process1"/>
    <dgm:cxn modelId="{B46170E5-2A7F-4E26-9E33-23BBC450C996}" type="presParOf" srcId="{A01065D2-410F-4BE4-8058-28EFF282C7AA}" destId="{EBCFC51A-B817-46E4-A9D5-DBFAF3EABFE3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DA5BE6-A28C-4BF1-9F43-C10507BD8262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76E8E7-115E-492C-847C-2EE032AC7CA9}">
      <dgm:prSet phldrT="[Text]"/>
      <dgm:spPr/>
      <dgm:t>
        <a:bodyPr/>
        <a:lstStyle/>
        <a:p>
          <a:r>
            <a:rPr lang="en-US" dirty="0" smtClean="0"/>
            <a:t>Define project</a:t>
          </a:r>
          <a:endParaRPr lang="en-US" dirty="0"/>
        </a:p>
      </dgm:t>
    </dgm:pt>
    <dgm:pt modelId="{40C1657B-2380-410A-8386-EB92C24C8597}" type="parTrans" cxnId="{8B315A21-55D9-45C3-941B-9376A1BE81CB}">
      <dgm:prSet/>
      <dgm:spPr/>
      <dgm:t>
        <a:bodyPr/>
        <a:lstStyle/>
        <a:p>
          <a:endParaRPr lang="en-US"/>
        </a:p>
      </dgm:t>
    </dgm:pt>
    <dgm:pt modelId="{0086C5A9-9984-46F9-A700-5234087EEC7A}" type="sibTrans" cxnId="{8B315A21-55D9-45C3-941B-9376A1BE81CB}">
      <dgm:prSet/>
      <dgm:spPr/>
      <dgm:t>
        <a:bodyPr/>
        <a:lstStyle/>
        <a:p>
          <a:endParaRPr lang="en-US"/>
        </a:p>
      </dgm:t>
    </dgm:pt>
    <dgm:pt modelId="{2BB2ABAC-85A1-4139-BEEF-0869AA031061}">
      <dgm:prSet phldrT="[Text]"/>
      <dgm:spPr/>
      <dgm:t>
        <a:bodyPr/>
        <a:lstStyle/>
        <a:p>
          <a:r>
            <a:rPr lang="en-US" dirty="0" smtClean="0"/>
            <a:t>Define Goals</a:t>
          </a:r>
          <a:endParaRPr lang="en-US" dirty="0"/>
        </a:p>
      </dgm:t>
    </dgm:pt>
    <dgm:pt modelId="{8DC20A66-67B2-4F42-8CFB-6B1E1725B30F}" type="parTrans" cxnId="{C2E11D1E-DF88-4C0E-BF0B-E4D8CEA2D248}">
      <dgm:prSet/>
      <dgm:spPr/>
      <dgm:t>
        <a:bodyPr/>
        <a:lstStyle/>
        <a:p>
          <a:endParaRPr lang="en-US"/>
        </a:p>
      </dgm:t>
    </dgm:pt>
    <dgm:pt modelId="{7B185FC9-1C9A-46A7-8823-EB6CC1247212}" type="sibTrans" cxnId="{C2E11D1E-DF88-4C0E-BF0B-E4D8CEA2D248}">
      <dgm:prSet/>
      <dgm:spPr/>
      <dgm:t>
        <a:bodyPr/>
        <a:lstStyle/>
        <a:p>
          <a:endParaRPr lang="en-US"/>
        </a:p>
      </dgm:t>
    </dgm:pt>
    <dgm:pt modelId="{037F8EA8-6EE2-4ED3-BEC2-F60846DB93D2}">
      <dgm:prSet phldrT="[Text]"/>
      <dgm:spPr/>
      <dgm:t>
        <a:bodyPr/>
        <a:lstStyle/>
        <a:p>
          <a:r>
            <a:rPr lang="en-US" dirty="0" smtClean="0"/>
            <a:t>Gather Data</a:t>
          </a:r>
          <a:endParaRPr lang="en-US" dirty="0"/>
        </a:p>
      </dgm:t>
    </dgm:pt>
    <dgm:pt modelId="{9261A9C2-37C5-47BE-B745-2B4A657178C5}" type="parTrans" cxnId="{744E7674-7438-4773-A03E-AB18447A0C07}">
      <dgm:prSet/>
      <dgm:spPr/>
      <dgm:t>
        <a:bodyPr/>
        <a:lstStyle/>
        <a:p>
          <a:endParaRPr lang="en-US"/>
        </a:p>
      </dgm:t>
    </dgm:pt>
    <dgm:pt modelId="{841A7BDB-BC09-4F09-BC8C-335B7EFE2CF3}" type="sibTrans" cxnId="{744E7674-7438-4773-A03E-AB18447A0C07}">
      <dgm:prSet/>
      <dgm:spPr/>
      <dgm:t>
        <a:bodyPr/>
        <a:lstStyle/>
        <a:p>
          <a:endParaRPr lang="en-US"/>
        </a:p>
      </dgm:t>
    </dgm:pt>
    <dgm:pt modelId="{1E198548-26CA-4BEC-9814-03C52E59E5EE}">
      <dgm:prSet phldrT="[Text]"/>
      <dgm:spPr/>
      <dgm:t>
        <a:bodyPr/>
        <a:lstStyle/>
        <a:p>
          <a:r>
            <a:rPr lang="en-US" dirty="0" smtClean="0"/>
            <a:t>Stream flow</a:t>
          </a:r>
          <a:endParaRPr lang="en-US" dirty="0"/>
        </a:p>
      </dgm:t>
    </dgm:pt>
    <dgm:pt modelId="{0C82CCE7-C177-4008-A946-0F79F06C848E}" type="parTrans" cxnId="{86E2DC56-5BE1-4FDA-A464-127EBBE4649D}">
      <dgm:prSet/>
      <dgm:spPr/>
      <dgm:t>
        <a:bodyPr/>
        <a:lstStyle/>
        <a:p>
          <a:endParaRPr lang="en-US"/>
        </a:p>
      </dgm:t>
    </dgm:pt>
    <dgm:pt modelId="{8D8104EC-0110-4612-AB7C-814AD27FE6F3}" type="sibTrans" cxnId="{86E2DC56-5BE1-4FDA-A464-127EBBE4649D}">
      <dgm:prSet/>
      <dgm:spPr/>
      <dgm:t>
        <a:bodyPr/>
        <a:lstStyle/>
        <a:p>
          <a:endParaRPr lang="en-US"/>
        </a:p>
      </dgm:t>
    </dgm:pt>
    <dgm:pt modelId="{8BFFC79F-4F24-4A82-BBF1-427FC9F8AFAE}">
      <dgm:prSet phldrT="[Text]"/>
      <dgm:spPr/>
      <dgm:t>
        <a:bodyPr/>
        <a:lstStyle/>
        <a:p>
          <a:r>
            <a:rPr lang="en-US" dirty="0" smtClean="0"/>
            <a:t>Process Data</a:t>
          </a:r>
          <a:endParaRPr lang="en-US" dirty="0"/>
        </a:p>
      </dgm:t>
    </dgm:pt>
    <dgm:pt modelId="{E187977E-83C2-4E6C-B242-8FF4BB9AEC46}" type="parTrans" cxnId="{7BC41439-C545-446D-A54F-A88BA17B64FD}">
      <dgm:prSet/>
      <dgm:spPr/>
      <dgm:t>
        <a:bodyPr/>
        <a:lstStyle/>
        <a:p>
          <a:endParaRPr lang="en-US"/>
        </a:p>
      </dgm:t>
    </dgm:pt>
    <dgm:pt modelId="{93738BE2-25F9-4D7A-B303-EE5C752CED85}" type="sibTrans" cxnId="{7BC41439-C545-446D-A54F-A88BA17B64FD}">
      <dgm:prSet/>
      <dgm:spPr/>
      <dgm:t>
        <a:bodyPr/>
        <a:lstStyle/>
        <a:p>
          <a:endParaRPr lang="en-US"/>
        </a:p>
      </dgm:t>
    </dgm:pt>
    <dgm:pt modelId="{B4EAE420-8B36-4A2B-AB62-ACB285652074}">
      <dgm:prSet phldrT="[Text]"/>
      <dgm:spPr/>
      <dgm:t>
        <a:bodyPr/>
        <a:lstStyle/>
        <a:p>
          <a:r>
            <a:rPr lang="en-US" dirty="0" smtClean="0"/>
            <a:t>Find seasonal cumulative snowfall using SNODAS</a:t>
          </a:r>
          <a:endParaRPr lang="en-US" dirty="0"/>
        </a:p>
      </dgm:t>
    </dgm:pt>
    <dgm:pt modelId="{9A4D6B12-953A-4027-BB40-D82EEB630439}" type="parTrans" cxnId="{8351AB12-C12A-4D99-BF1C-6525D63DA422}">
      <dgm:prSet/>
      <dgm:spPr/>
      <dgm:t>
        <a:bodyPr/>
        <a:lstStyle/>
        <a:p>
          <a:endParaRPr lang="en-US"/>
        </a:p>
      </dgm:t>
    </dgm:pt>
    <dgm:pt modelId="{ACA99CD2-DFBE-4140-93CA-A21B28F03D3B}" type="sibTrans" cxnId="{8351AB12-C12A-4D99-BF1C-6525D63DA422}">
      <dgm:prSet/>
      <dgm:spPr/>
      <dgm:t>
        <a:bodyPr/>
        <a:lstStyle/>
        <a:p>
          <a:endParaRPr lang="en-US"/>
        </a:p>
      </dgm:t>
    </dgm:pt>
    <dgm:pt modelId="{59F223E0-237A-4732-93C8-9B136EFEFE79}">
      <dgm:prSet/>
      <dgm:spPr/>
      <dgm:t>
        <a:bodyPr/>
        <a:lstStyle/>
        <a:p>
          <a:r>
            <a:rPr lang="en-US" smtClean="0"/>
            <a:t>SNODAS</a:t>
          </a:r>
          <a:endParaRPr lang="en-US" dirty="0" smtClean="0"/>
        </a:p>
      </dgm:t>
    </dgm:pt>
    <dgm:pt modelId="{6B5D1574-2E36-46B7-B8FF-CDB1023B3D20}" type="parTrans" cxnId="{CB1299B6-DA7B-42CA-8F35-E5A7E021B726}">
      <dgm:prSet/>
      <dgm:spPr/>
      <dgm:t>
        <a:bodyPr/>
        <a:lstStyle/>
        <a:p>
          <a:endParaRPr lang="en-US"/>
        </a:p>
      </dgm:t>
    </dgm:pt>
    <dgm:pt modelId="{203E8AD1-AD9E-4EE2-9631-05143440599F}" type="sibTrans" cxnId="{CB1299B6-DA7B-42CA-8F35-E5A7E021B726}">
      <dgm:prSet/>
      <dgm:spPr/>
      <dgm:t>
        <a:bodyPr/>
        <a:lstStyle/>
        <a:p>
          <a:endParaRPr lang="en-US"/>
        </a:p>
      </dgm:t>
    </dgm:pt>
    <dgm:pt modelId="{7EC82A6E-FC14-4F52-80C7-C5A1B42EB0B9}">
      <dgm:prSet/>
      <dgm:spPr/>
      <dgm:t>
        <a:bodyPr/>
        <a:lstStyle/>
        <a:p>
          <a:r>
            <a:rPr lang="en-US" smtClean="0"/>
            <a:t>SNOTEL</a:t>
          </a:r>
          <a:endParaRPr lang="en-US" dirty="0"/>
        </a:p>
      </dgm:t>
    </dgm:pt>
    <dgm:pt modelId="{DCA2A4E9-7BD8-4E1F-BF8C-2A02D933EB53}" type="parTrans" cxnId="{1391F515-59AE-43EF-955F-F973E1D59589}">
      <dgm:prSet/>
      <dgm:spPr/>
      <dgm:t>
        <a:bodyPr/>
        <a:lstStyle/>
        <a:p>
          <a:endParaRPr lang="en-US"/>
        </a:p>
      </dgm:t>
    </dgm:pt>
    <dgm:pt modelId="{30703F5A-3FE0-446C-8A7E-28D2C12F6E70}" type="sibTrans" cxnId="{1391F515-59AE-43EF-955F-F973E1D59589}">
      <dgm:prSet/>
      <dgm:spPr/>
      <dgm:t>
        <a:bodyPr/>
        <a:lstStyle/>
        <a:p>
          <a:endParaRPr lang="en-US"/>
        </a:p>
      </dgm:t>
    </dgm:pt>
    <dgm:pt modelId="{2E6805B7-F9E5-44BC-B033-63ED518E5FD1}">
      <dgm:prSet phldrT="[Text]"/>
      <dgm:spPr/>
      <dgm:t>
        <a:bodyPr/>
        <a:lstStyle/>
        <a:p>
          <a:r>
            <a:rPr lang="en-US" dirty="0" smtClean="0"/>
            <a:t>Find daily SNODAS value at SNOTEL sites</a:t>
          </a:r>
          <a:endParaRPr lang="en-US" dirty="0"/>
        </a:p>
      </dgm:t>
    </dgm:pt>
    <dgm:pt modelId="{C3F97101-3CB8-4FB5-BFE1-A09283F80279}" type="parTrans" cxnId="{EB7786C7-89D0-4CED-9068-48068ADFE248}">
      <dgm:prSet/>
      <dgm:spPr/>
      <dgm:t>
        <a:bodyPr/>
        <a:lstStyle/>
        <a:p>
          <a:endParaRPr lang="en-US"/>
        </a:p>
      </dgm:t>
    </dgm:pt>
    <dgm:pt modelId="{98E8626F-6E8A-4EDF-8D27-BB28A6155D80}" type="sibTrans" cxnId="{EB7786C7-89D0-4CED-9068-48068ADFE248}">
      <dgm:prSet/>
      <dgm:spPr/>
      <dgm:t>
        <a:bodyPr/>
        <a:lstStyle/>
        <a:p>
          <a:endParaRPr lang="en-US"/>
        </a:p>
      </dgm:t>
    </dgm:pt>
    <dgm:pt modelId="{144C105A-8FF7-4BF8-92FC-582CCDD368EE}">
      <dgm:prSet phldrT="[Text]"/>
      <dgm:spPr/>
      <dgm:t>
        <a:bodyPr/>
        <a:lstStyle/>
        <a:p>
          <a:r>
            <a:rPr lang="en-US" dirty="0" smtClean="0"/>
            <a:t>Find total seasonal stream flow volume</a:t>
          </a:r>
          <a:endParaRPr lang="en-US" dirty="0"/>
        </a:p>
      </dgm:t>
    </dgm:pt>
    <dgm:pt modelId="{6C66709A-F8D5-4BDC-8A7D-520162BF9EA1}" type="parTrans" cxnId="{8880C2AC-D305-4B48-8FE8-9B61D2DF2AA9}">
      <dgm:prSet/>
      <dgm:spPr/>
      <dgm:t>
        <a:bodyPr/>
        <a:lstStyle/>
        <a:p>
          <a:endParaRPr lang="en-US"/>
        </a:p>
      </dgm:t>
    </dgm:pt>
    <dgm:pt modelId="{E1B49E86-5CAC-4B2B-B48D-DC3DF137E86A}" type="sibTrans" cxnId="{8880C2AC-D305-4B48-8FE8-9B61D2DF2AA9}">
      <dgm:prSet/>
      <dgm:spPr/>
      <dgm:t>
        <a:bodyPr/>
        <a:lstStyle/>
        <a:p>
          <a:endParaRPr lang="en-US"/>
        </a:p>
      </dgm:t>
    </dgm:pt>
    <dgm:pt modelId="{9F215068-BC12-4E3F-A761-A19691BEB555}">
      <dgm:prSet/>
      <dgm:spPr/>
      <dgm:t>
        <a:bodyPr/>
        <a:lstStyle/>
        <a:p>
          <a:r>
            <a:rPr lang="en-US" dirty="0" smtClean="0"/>
            <a:t>Analyze Data</a:t>
          </a:r>
          <a:endParaRPr lang="en-US" dirty="0"/>
        </a:p>
      </dgm:t>
    </dgm:pt>
    <dgm:pt modelId="{196ADAF3-FEBF-4622-9C29-B1AC4C58608C}" type="parTrans" cxnId="{6B02D6CD-A88F-4DAB-A3C9-6630B1825A0F}">
      <dgm:prSet/>
      <dgm:spPr/>
      <dgm:t>
        <a:bodyPr/>
        <a:lstStyle/>
        <a:p>
          <a:endParaRPr lang="en-US"/>
        </a:p>
      </dgm:t>
    </dgm:pt>
    <dgm:pt modelId="{004F4C0B-0696-413A-8BFA-E43609DEF79B}" type="sibTrans" cxnId="{6B02D6CD-A88F-4DAB-A3C9-6630B1825A0F}">
      <dgm:prSet/>
      <dgm:spPr/>
      <dgm:t>
        <a:bodyPr/>
        <a:lstStyle/>
        <a:p>
          <a:endParaRPr lang="en-US"/>
        </a:p>
      </dgm:t>
    </dgm:pt>
    <dgm:pt modelId="{E14EC198-8B34-4E3A-BE25-597C189086B8}">
      <dgm:prSet/>
      <dgm:spPr/>
      <dgm:t>
        <a:bodyPr/>
        <a:lstStyle/>
        <a:p>
          <a:r>
            <a:rPr lang="en-US" dirty="0" smtClean="0"/>
            <a:t>Correlate local SNOTEL SWE to local SNODAS SWE</a:t>
          </a:r>
          <a:endParaRPr lang="en-US" dirty="0"/>
        </a:p>
      </dgm:t>
    </dgm:pt>
    <dgm:pt modelId="{358F87DC-EFAF-4EF2-8D97-9170F72BEF8E}" type="parTrans" cxnId="{AC425703-B317-4AD4-BFC5-B3AE03CB55D9}">
      <dgm:prSet/>
      <dgm:spPr/>
      <dgm:t>
        <a:bodyPr/>
        <a:lstStyle/>
        <a:p>
          <a:endParaRPr lang="en-US"/>
        </a:p>
      </dgm:t>
    </dgm:pt>
    <dgm:pt modelId="{D782D096-D6A5-4017-9A5E-22E7884A9A73}" type="sibTrans" cxnId="{AC425703-B317-4AD4-BFC5-B3AE03CB55D9}">
      <dgm:prSet/>
      <dgm:spPr/>
      <dgm:t>
        <a:bodyPr/>
        <a:lstStyle/>
        <a:p>
          <a:endParaRPr lang="en-US"/>
        </a:p>
      </dgm:t>
    </dgm:pt>
    <dgm:pt modelId="{6D27B3C0-9541-41F1-BF3F-6ECB06DC18DB}">
      <dgm:prSet/>
      <dgm:spPr/>
      <dgm:t>
        <a:bodyPr/>
        <a:lstStyle/>
        <a:p>
          <a:r>
            <a:rPr lang="en-US" dirty="0" smtClean="0"/>
            <a:t>Correlate SNODAS SWE volume to stream flow volume</a:t>
          </a:r>
          <a:endParaRPr lang="en-US" dirty="0"/>
        </a:p>
      </dgm:t>
    </dgm:pt>
    <dgm:pt modelId="{AAC139A1-A6C9-4C1B-9BAD-BBACD471A94D}" type="parTrans" cxnId="{1F0FD558-39CF-4578-B6E1-311349690382}">
      <dgm:prSet/>
      <dgm:spPr/>
      <dgm:t>
        <a:bodyPr/>
        <a:lstStyle/>
        <a:p>
          <a:endParaRPr lang="en-US"/>
        </a:p>
      </dgm:t>
    </dgm:pt>
    <dgm:pt modelId="{653C36B9-2C4D-48C1-BBAA-F81568F53B32}" type="sibTrans" cxnId="{1F0FD558-39CF-4578-B6E1-311349690382}">
      <dgm:prSet/>
      <dgm:spPr/>
      <dgm:t>
        <a:bodyPr/>
        <a:lstStyle/>
        <a:p>
          <a:endParaRPr lang="en-US"/>
        </a:p>
      </dgm:t>
    </dgm:pt>
    <dgm:pt modelId="{24856258-63CB-4EAA-BD0C-BBEF3471AAA3}">
      <dgm:prSet/>
      <dgm:spPr/>
      <dgm:t>
        <a:bodyPr/>
        <a:lstStyle/>
        <a:p>
          <a:r>
            <a:rPr lang="en-US" dirty="0" smtClean="0"/>
            <a:t>Correlate local SNOTEL SWE to stream flow volume</a:t>
          </a:r>
          <a:endParaRPr lang="en-US" dirty="0"/>
        </a:p>
      </dgm:t>
    </dgm:pt>
    <dgm:pt modelId="{B920A5B6-0B88-4BF2-8113-6AD4B94E2994}" type="parTrans" cxnId="{7C2B633A-E234-4EA5-B548-FC8EC40D218B}">
      <dgm:prSet/>
      <dgm:spPr/>
      <dgm:t>
        <a:bodyPr/>
        <a:lstStyle/>
        <a:p>
          <a:endParaRPr lang="en-US"/>
        </a:p>
      </dgm:t>
    </dgm:pt>
    <dgm:pt modelId="{ED114F9F-0ACA-43A3-96C2-EF4BAB0BA0F1}" type="sibTrans" cxnId="{7C2B633A-E234-4EA5-B548-FC8EC40D218B}">
      <dgm:prSet/>
      <dgm:spPr/>
      <dgm:t>
        <a:bodyPr/>
        <a:lstStyle/>
        <a:p>
          <a:endParaRPr lang="en-US"/>
        </a:p>
      </dgm:t>
    </dgm:pt>
    <dgm:pt modelId="{4900750C-7531-4A68-8CE8-876ED8B3B046}">
      <dgm:prSet/>
      <dgm:spPr/>
      <dgm:t>
        <a:bodyPr/>
        <a:lstStyle/>
        <a:p>
          <a:r>
            <a:rPr lang="en-US" dirty="0" smtClean="0"/>
            <a:t>Present Data</a:t>
          </a:r>
          <a:endParaRPr lang="en-US" dirty="0"/>
        </a:p>
      </dgm:t>
    </dgm:pt>
    <dgm:pt modelId="{F6CF3264-1A6B-4334-A6DD-EE754211295D}" type="parTrans" cxnId="{35758128-4EA6-405C-9D12-BE7FC064413A}">
      <dgm:prSet/>
      <dgm:spPr/>
      <dgm:t>
        <a:bodyPr/>
        <a:lstStyle/>
        <a:p>
          <a:endParaRPr lang="en-US"/>
        </a:p>
      </dgm:t>
    </dgm:pt>
    <dgm:pt modelId="{4D38969C-7DA3-4DA9-BE95-9D55AD838CB7}" type="sibTrans" cxnId="{35758128-4EA6-405C-9D12-BE7FC064413A}">
      <dgm:prSet/>
      <dgm:spPr/>
      <dgm:t>
        <a:bodyPr/>
        <a:lstStyle/>
        <a:p>
          <a:endParaRPr lang="en-US"/>
        </a:p>
      </dgm:t>
    </dgm:pt>
    <dgm:pt modelId="{94A63ADB-8A15-4A4A-8761-E3AA7D6249F7}">
      <dgm:prSet/>
      <dgm:spPr/>
      <dgm:t>
        <a:bodyPr/>
        <a:lstStyle/>
        <a:p>
          <a:r>
            <a:rPr lang="en-US" dirty="0" smtClean="0"/>
            <a:t>Simple Excel workbook to perform calculations</a:t>
          </a:r>
          <a:endParaRPr lang="en-US" dirty="0"/>
        </a:p>
      </dgm:t>
    </dgm:pt>
    <dgm:pt modelId="{BCC75237-840D-48AD-83F2-D592B825B83F}" type="parTrans" cxnId="{CBEEF1D2-F838-4DA0-A6D4-7C366B0436A3}">
      <dgm:prSet/>
      <dgm:spPr/>
      <dgm:t>
        <a:bodyPr/>
        <a:lstStyle/>
        <a:p>
          <a:endParaRPr lang="en-US"/>
        </a:p>
      </dgm:t>
    </dgm:pt>
    <dgm:pt modelId="{7B5ED909-39F6-4CDB-9515-FA8930AA9B3A}" type="sibTrans" cxnId="{CBEEF1D2-F838-4DA0-A6D4-7C366B0436A3}">
      <dgm:prSet/>
      <dgm:spPr/>
      <dgm:t>
        <a:bodyPr/>
        <a:lstStyle/>
        <a:p>
          <a:endParaRPr lang="en-US"/>
        </a:p>
      </dgm:t>
    </dgm:pt>
    <dgm:pt modelId="{DF6D2C65-14AC-4A1C-9649-D7FD6C3DFCE9}">
      <dgm:prSet phldrT="[Text]"/>
      <dgm:spPr/>
      <dgm:t>
        <a:bodyPr/>
        <a:lstStyle/>
        <a:p>
          <a:r>
            <a:rPr lang="en-US" dirty="0" smtClean="0"/>
            <a:t>Consider constraints</a:t>
          </a:r>
          <a:endParaRPr lang="en-US" dirty="0"/>
        </a:p>
      </dgm:t>
    </dgm:pt>
    <dgm:pt modelId="{07591FE4-875F-4B22-8295-F8E5C85168FB}" type="parTrans" cxnId="{FE996ADB-FB90-4273-B071-F92982F57C1A}">
      <dgm:prSet/>
      <dgm:spPr/>
      <dgm:t>
        <a:bodyPr/>
        <a:lstStyle/>
        <a:p>
          <a:endParaRPr lang="en-US"/>
        </a:p>
      </dgm:t>
    </dgm:pt>
    <dgm:pt modelId="{3C8C7F1A-57E1-4616-8D6E-2C39F6718148}" type="sibTrans" cxnId="{FE996ADB-FB90-4273-B071-F92982F57C1A}">
      <dgm:prSet/>
      <dgm:spPr/>
      <dgm:t>
        <a:bodyPr/>
        <a:lstStyle/>
        <a:p>
          <a:endParaRPr lang="en-US"/>
        </a:p>
      </dgm:t>
    </dgm:pt>
    <dgm:pt modelId="{248DA6B2-B9B3-41A7-9B94-AB3184384E2D}">
      <dgm:prSet phldrT="[Text]"/>
      <dgm:spPr/>
      <dgm:t>
        <a:bodyPr/>
        <a:lstStyle/>
        <a:p>
          <a:r>
            <a:rPr lang="en-US" dirty="0" smtClean="0"/>
            <a:t>Develop process plan</a:t>
          </a:r>
          <a:endParaRPr lang="en-US" dirty="0"/>
        </a:p>
      </dgm:t>
    </dgm:pt>
    <dgm:pt modelId="{73DD96CB-9AA1-4A22-9774-4B3E20043C8F}" type="parTrans" cxnId="{78B9F6C8-6197-41B4-8108-F49B9E38F744}">
      <dgm:prSet/>
      <dgm:spPr/>
      <dgm:t>
        <a:bodyPr/>
        <a:lstStyle/>
        <a:p>
          <a:endParaRPr lang="en-US"/>
        </a:p>
      </dgm:t>
    </dgm:pt>
    <dgm:pt modelId="{B83ED2B4-3FDB-412E-A114-B885258DD141}" type="sibTrans" cxnId="{78B9F6C8-6197-41B4-8108-F49B9E38F744}">
      <dgm:prSet/>
      <dgm:spPr/>
      <dgm:t>
        <a:bodyPr/>
        <a:lstStyle/>
        <a:p>
          <a:endParaRPr lang="en-US"/>
        </a:p>
      </dgm:t>
    </dgm:pt>
    <dgm:pt modelId="{A1449956-C3B6-4A2C-9AFC-1C951E8F5C38}" type="pres">
      <dgm:prSet presAssocID="{EFDA5BE6-A28C-4BF1-9F43-C10507BD826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4753DE-F3A3-4939-9BE6-6520A401145C}" type="pres">
      <dgm:prSet presAssocID="{D376E8E7-115E-492C-847C-2EE032AC7CA9}" presName="composite" presStyleCnt="0"/>
      <dgm:spPr/>
    </dgm:pt>
    <dgm:pt modelId="{844D7096-2650-4711-9AD7-80CFAE0BECE9}" type="pres">
      <dgm:prSet presAssocID="{D376E8E7-115E-492C-847C-2EE032AC7CA9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69FF30-918E-4D95-9358-7429199D5273}" type="pres">
      <dgm:prSet presAssocID="{D376E8E7-115E-492C-847C-2EE032AC7CA9}" presName="parSh" presStyleLbl="node1" presStyleIdx="0" presStyleCnt="5"/>
      <dgm:spPr/>
      <dgm:t>
        <a:bodyPr/>
        <a:lstStyle/>
        <a:p>
          <a:endParaRPr lang="en-US"/>
        </a:p>
      </dgm:t>
    </dgm:pt>
    <dgm:pt modelId="{6FB645A9-1A90-4187-80DA-8182ECE11622}" type="pres">
      <dgm:prSet presAssocID="{D376E8E7-115E-492C-847C-2EE032AC7CA9}" presName="desTx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196585-0BA0-4809-B0D0-CC0D8F41E7C9}" type="pres">
      <dgm:prSet presAssocID="{0086C5A9-9984-46F9-A700-5234087EEC7A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B0269CF-0189-418C-B914-FEF1F7395910}" type="pres">
      <dgm:prSet presAssocID="{0086C5A9-9984-46F9-A700-5234087EEC7A}" presName="connTx" presStyleLbl="sibTrans2D1" presStyleIdx="0" presStyleCnt="4"/>
      <dgm:spPr/>
      <dgm:t>
        <a:bodyPr/>
        <a:lstStyle/>
        <a:p>
          <a:endParaRPr lang="en-US"/>
        </a:p>
      </dgm:t>
    </dgm:pt>
    <dgm:pt modelId="{974DB08A-7C86-44E4-83DD-849109535A7D}" type="pres">
      <dgm:prSet presAssocID="{037F8EA8-6EE2-4ED3-BEC2-F60846DB93D2}" presName="composite" presStyleCnt="0"/>
      <dgm:spPr/>
    </dgm:pt>
    <dgm:pt modelId="{A9BC9A02-59C6-4390-8AC3-A6976F461F95}" type="pres">
      <dgm:prSet presAssocID="{037F8EA8-6EE2-4ED3-BEC2-F60846DB93D2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EAB5C-131A-41D6-9FDF-AB3150426E31}" type="pres">
      <dgm:prSet presAssocID="{037F8EA8-6EE2-4ED3-BEC2-F60846DB93D2}" presName="parSh" presStyleLbl="node1" presStyleIdx="1" presStyleCnt="5"/>
      <dgm:spPr/>
      <dgm:t>
        <a:bodyPr/>
        <a:lstStyle/>
        <a:p>
          <a:endParaRPr lang="en-US"/>
        </a:p>
      </dgm:t>
    </dgm:pt>
    <dgm:pt modelId="{F46A127D-6B0F-4209-B091-A1C8EC6A12DE}" type="pres">
      <dgm:prSet presAssocID="{037F8EA8-6EE2-4ED3-BEC2-F60846DB93D2}" presName="desTx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9437B-226F-4443-A7DD-90FDA5A8BDEE}" type="pres">
      <dgm:prSet presAssocID="{841A7BDB-BC09-4F09-BC8C-335B7EFE2CF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B408404-A52C-4911-8098-97E62500F556}" type="pres">
      <dgm:prSet presAssocID="{841A7BDB-BC09-4F09-BC8C-335B7EFE2CF3}" presName="connTx" presStyleLbl="sibTrans2D1" presStyleIdx="1" presStyleCnt="4"/>
      <dgm:spPr/>
      <dgm:t>
        <a:bodyPr/>
        <a:lstStyle/>
        <a:p>
          <a:endParaRPr lang="en-US"/>
        </a:p>
      </dgm:t>
    </dgm:pt>
    <dgm:pt modelId="{26FE9F74-60C5-4C5B-9328-17A49EC4431A}" type="pres">
      <dgm:prSet presAssocID="{8BFFC79F-4F24-4A82-BBF1-427FC9F8AFAE}" presName="composite" presStyleCnt="0"/>
      <dgm:spPr/>
    </dgm:pt>
    <dgm:pt modelId="{4FBDB963-DB9F-4A32-8864-D88952095E2B}" type="pres">
      <dgm:prSet presAssocID="{8BFFC79F-4F24-4A82-BBF1-427FC9F8AFAE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03278-987F-4A55-A5C9-D7A9658CC4F6}" type="pres">
      <dgm:prSet presAssocID="{8BFFC79F-4F24-4A82-BBF1-427FC9F8AFAE}" presName="parSh" presStyleLbl="node1" presStyleIdx="2" presStyleCnt="5"/>
      <dgm:spPr/>
      <dgm:t>
        <a:bodyPr/>
        <a:lstStyle/>
        <a:p>
          <a:endParaRPr lang="en-US"/>
        </a:p>
      </dgm:t>
    </dgm:pt>
    <dgm:pt modelId="{3F791CBA-6CC1-47A4-921B-50C506CCFCAD}" type="pres">
      <dgm:prSet presAssocID="{8BFFC79F-4F24-4A82-BBF1-427FC9F8AFAE}" presName="desTx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7D9E7E-2D53-4E8A-8D92-37364253737E}" type="pres">
      <dgm:prSet presAssocID="{93738BE2-25F9-4D7A-B303-EE5C752CED85}" presName="sibTrans" presStyleLbl="sibTrans2D1" presStyleIdx="2" presStyleCnt="4"/>
      <dgm:spPr/>
      <dgm:t>
        <a:bodyPr/>
        <a:lstStyle/>
        <a:p>
          <a:endParaRPr lang="en-US"/>
        </a:p>
      </dgm:t>
    </dgm:pt>
    <dgm:pt modelId="{D0DD327A-7597-4E12-869D-DBD564BB258C}" type="pres">
      <dgm:prSet presAssocID="{93738BE2-25F9-4D7A-B303-EE5C752CED85}" presName="connTx" presStyleLbl="sibTrans2D1" presStyleIdx="2" presStyleCnt="4"/>
      <dgm:spPr/>
      <dgm:t>
        <a:bodyPr/>
        <a:lstStyle/>
        <a:p>
          <a:endParaRPr lang="en-US"/>
        </a:p>
      </dgm:t>
    </dgm:pt>
    <dgm:pt modelId="{79FB6B3D-CE87-42DC-BCC2-8FDD0C732F91}" type="pres">
      <dgm:prSet presAssocID="{9F215068-BC12-4E3F-A761-A19691BEB555}" presName="composite" presStyleCnt="0"/>
      <dgm:spPr/>
    </dgm:pt>
    <dgm:pt modelId="{F9D5CF1B-DDE2-4FB9-96F6-04E87231CC4D}" type="pres">
      <dgm:prSet presAssocID="{9F215068-BC12-4E3F-A761-A19691BEB555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89264-BAA5-4FA1-8DEC-65B5413ACC93}" type="pres">
      <dgm:prSet presAssocID="{9F215068-BC12-4E3F-A761-A19691BEB555}" presName="parSh" presStyleLbl="node1" presStyleIdx="3" presStyleCnt="5"/>
      <dgm:spPr/>
      <dgm:t>
        <a:bodyPr/>
        <a:lstStyle/>
        <a:p>
          <a:endParaRPr lang="en-US"/>
        </a:p>
      </dgm:t>
    </dgm:pt>
    <dgm:pt modelId="{C7A40733-F3B6-49E1-B005-8FE1561E2CB5}" type="pres">
      <dgm:prSet presAssocID="{9F215068-BC12-4E3F-A761-A19691BEB555}" presName="desTx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E0271-6AB7-40B8-B756-21F94631D9EF}" type="pres">
      <dgm:prSet presAssocID="{004F4C0B-0696-413A-8BFA-E43609DEF79B}" presName="sibTrans" presStyleLbl="sibTrans2D1" presStyleIdx="3" presStyleCnt="4"/>
      <dgm:spPr/>
      <dgm:t>
        <a:bodyPr/>
        <a:lstStyle/>
        <a:p>
          <a:endParaRPr lang="en-US"/>
        </a:p>
      </dgm:t>
    </dgm:pt>
    <dgm:pt modelId="{BB38F68A-84FA-4612-A9F7-C48493568FAB}" type="pres">
      <dgm:prSet presAssocID="{004F4C0B-0696-413A-8BFA-E43609DEF79B}" presName="connTx" presStyleLbl="sibTrans2D1" presStyleIdx="3" presStyleCnt="4"/>
      <dgm:spPr/>
      <dgm:t>
        <a:bodyPr/>
        <a:lstStyle/>
        <a:p>
          <a:endParaRPr lang="en-US"/>
        </a:p>
      </dgm:t>
    </dgm:pt>
    <dgm:pt modelId="{0A351FD0-3131-4B22-A10C-8CED0222244C}" type="pres">
      <dgm:prSet presAssocID="{4900750C-7531-4A68-8CE8-876ED8B3B046}" presName="composite" presStyleCnt="0"/>
      <dgm:spPr/>
    </dgm:pt>
    <dgm:pt modelId="{CB0B9A4A-D78C-4D02-B287-DF45437422E9}" type="pres">
      <dgm:prSet presAssocID="{4900750C-7531-4A68-8CE8-876ED8B3B046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77F9D8-FE46-41F1-8A40-8D3677B12D75}" type="pres">
      <dgm:prSet presAssocID="{4900750C-7531-4A68-8CE8-876ED8B3B046}" presName="parSh" presStyleLbl="node1" presStyleIdx="4" presStyleCnt="5"/>
      <dgm:spPr/>
      <dgm:t>
        <a:bodyPr/>
        <a:lstStyle/>
        <a:p>
          <a:endParaRPr lang="en-US"/>
        </a:p>
      </dgm:t>
    </dgm:pt>
    <dgm:pt modelId="{949A5637-45B7-4B94-A883-0754EED9DC1C}" type="pres">
      <dgm:prSet presAssocID="{4900750C-7531-4A68-8CE8-876ED8B3B046}" presName="desTx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80BCBF-BA7F-4F54-BE9B-5B71B068A081}" type="presOf" srcId="{248DA6B2-B9B3-41A7-9B94-AB3184384E2D}" destId="{6FB645A9-1A90-4187-80DA-8182ECE11622}" srcOrd="0" destOrd="2" presId="urn:microsoft.com/office/officeart/2005/8/layout/process3"/>
    <dgm:cxn modelId="{744E7674-7438-4773-A03E-AB18447A0C07}" srcId="{EFDA5BE6-A28C-4BF1-9F43-C10507BD8262}" destId="{037F8EA8-6EE2-4ED3-BEC2-F60846DB93D2}" srcOrd="1" destOrd="0" parTransId="{9261A9C2-37C5-47BE-B745-2B4A657178C5}" sibTransId="{841A7BDB-BC09-4F09-BC8C-335B7EFE2CF3}"/>
    <dgm:cxn modelId="{9F38774D-CD90-4B9C-9DEA-23C1AEBF4839}" type="presOf" srcId="{94A63ADB-8A15-4A4A-8761-E3AA7D6249F7}" destId="{949A5637-45B7-4B94-A883-0754EED9DC1C}" srcOrd="0" destOrd="0" presId="urn:microsoft.com/office/officeart/2005/8/layout/process3"/>
    <dgm:cxn modelId="{86E2DC56-5BE1-4FDA-A464-127EBBE4649D}" srcId="{037F8EA8-6EE2-4ED3-BEC2-F60846DB93D2}" destId="{1E198548-26CA-4BEC-9814-03C52E59E5EE}" srcOrd="0" destOrd="0" parTransId="{0C82CCE7-C177-4008-A946-0F79F06C848E}" sibTransId="{8D8104EC-0110-4612-AB7C-814AD27FE6F3}"/>
    <dgm:cxn modelId="{F1F0B0FD-0D88-4FF6-B5E0-37C80E88EB55}" type="presOf" srcId="{0086C5A9-9984-46F9-A700-5234087EEC7A}" destId="{EB0269CF-0189-418C-B914-FEF1F7395910}" srcOrd="1" destOrd="0" presId="urn:microsoft.com/office/officeart/2005/8/layout/process3"/>
    <dgm:cxn modelId="{FEB1FFB0-4C12-4DAA-A91E-300D7C496E43}" type="presOf" srcId="{4900750C-7531-4A68-8CE8-876ED8B3B046}" destId="{CB0B9A4A-D78C-4D02-B287-DF45437422E9}" srcOrd="0" destOrd="0" presId="urn:microsoft.com/office/officeart/2005/8/layout/process3"/>
    <dgm:cxn modelId="{C2C297C9-01F3-4D56-AC84-EBE389F0C8D2}" type="presOf" srcId="{7EC82A6E-FC14-4F52-80C7-C5A1B42EB0B9}" destId="{F46A127D-6B0F-4209-B091-A1C8EC6A12DE}" srcOrd="0" destOrd="2" presId="urn:microsoft.com/office/officeart/2005/8/layout/process3"/>
    <dgm:cxn modelId="{50929CE4-476F-49C5-A5AE-FD5D3CDE75FE}" type="presOf" srcId="{0086C5A9-9984-46F9-A700-5234087EEC7A}" destId="{2F196585-0BA0-4809-B0D0-CC0D8F41E7C9}" srcOrd="0" destOrd="0" presId="urn:microsoft.com/office/officeart/2005/8/layout/process3"/>
    <dgm:cxn modelId="{7BC41439-C545-446D-A54F-A88BA17B64FD}" srcId="{EFDA5BE6-A28C-4BF1-9F43-C10507BD8262}" destId="{8BFFC79F-4F24-4A82-BBF1-427FC9F8AFAE}" srcOrd="2" destOrd="0" parTransId="{E187977E-83C2-4E6C-B242-8FF4BB9AEC46}" sibTransId="{93738BE2-25F9-4D7A-B303-EE5C752CED85}"/>
    <dgm:cxn modelId="{8CE29EC1-96D4-404C-9C01-7987258EAFC8}" type="presOf" srcId="{D376E8E7-115E-492C-847C-2EE032AC7CA9}" destId="{F569FF30-918E-4D95-9358-7429199D5273}" srcOrd="1" destOrd="0" presId="urn:microsoft.com/office/officeart/2005/8/layout/process3"/>
    <dgm:cxn modelId="{85B95C38-1381-4D76-B5AB-54909F99CA9D}" type="presOf" srcId="{004F4C0B-0696-413A-8BFA-E43609DEF79B}" destId="{76EE0271-6AB7-40B8-B756-21F94631D9EF}" srcOrd="0" destOrd="0" presId="urn:microsoft.com/office/officeart/2005/8/layout/process3"/>
    <dgm:cxn modelId="{B9D10257-1B53-408A-A357-B225E1E5580F}" type="presOf" srcId="{6D27B3C0-9541-41F1-BF3F-6ECB06DC18DB}" destId="{C7A40733-F3B6-49E1-B005-8FE1561E2CB5}" srcOrd="0" destOrd="1" presId="urn:microsoft.com/office/officeart/2005/8/layout/process3"/>
    <dgm:cxn modelId="{16B42A84-FDB0-4EE5-9C9A-8EEFCE9F9231}" type="presOf" srcId="{9F215068-BC12-4E3F-A761-A19691BEB555}" destId="{12689264-BAA5-4FA1-8DEC-65B5413ACC93}" srcOrd="1" destOrd="0" presId="urn:microsoft.com/office/officeart/2005/8/layout/process3"/>
    <dgm:cxn modelId="{A8B6B11E-DFE9-482D-99CB-A167CE7498A2}" type="presOf" srcId="{037F8EA8-6EE2-4ED3-BEC2-F60846DB93D2}" destId="{A9BC9A02-59C6-4390-8AC3-A6976F461F95}" srcOrd="0" destOrd="0" presId="urn:microsoft.com/office/officeart/2005/8/layout/process3"/>
    <dgm:cxn modelId="{7C2B633A-E234-4EA5-B548-FC8EC40D218B}" srcId="{9F215068-BC12-4E3F-A761-A19691BEB555}" destId="{24856258-63CB-4EAA-BD0C-BBEF3471AAA3}" srcOrd="2" destOrd="0" parTransId="{B920A5B6-0B88-4BF2-8113-6AD4B94E2994}" sibTransId="{ED114F9F-0ACA-43A3-96C2-EF4BAB0BA0F1}"/>
    <dgm:cxn modelId="{88E4957A-9A5C-4CE3-94A8-619D8CE4D5EC}" type="presOf" srcId="{E14EC198-8B34-4E3A-BE25-597C189086B8}" destId="{C7A40733-F3B6-49E1-B005-8FE1561E2CB5}" srcOrd="0" destOrd="0" presId="urn:microsoft.com/office/officeart/2005/8/layout/process3"/>
    <dgm:cxn modelId="{6A57D136-3975-4B83-A044-0E0EFDD29627}" type="presOf" srcId="{D376E8E7-115E-492C-847C-2EE032AC7CA9}" destId="{844D7096-2650-4711-9AD7-80CFAE0BECE9}" srcOrd="0" destOrd="0" presId="urn:microsoft.com/office/officeart/2005/8/layout/process3"/>
    <dgm:cxn modelId="{3B1F282B-3309-4881-9AD1-2D2B8460CA12}" type="presOf" srcId="{93738BE2-25F9-4D7A-B303-EE5C752CED85}" destId="{D0DD327A-7597-4E12-869D-DBD564BB258C}" srcOrd="1" destOrd="0" presId="urn:microsoft.com/office/officeart/2005/8/layout/process3"/>
    <dgm:cxn modelId="{2272812E-DAD0-4999-983B-A0DCC7D28E47}" type="presOf" srcId="{2E6805B7-F9E5-44BC-B033-63ED518E5FD1}" destId="{3F791CBA-6CC1-47A4-921B-50C506CCFCAD}" srcOrd="0" destOrd="1" presId="urn:microsoft.com/office/officeart/2005/8/layout/process3"/>
    <dgm:cxn modelId="{B09EFAE8-8C1B-456E-A1F1-1E4CD45252CF}" type="presOf" srcId="{8BFFC79F-4F24-4A82-BBF1-427FC9F8AFAE}" destId="{4FBDB963-DB9F-4A32-8864-D88952095E2B}" srcOrd="0" destOrd="0" presId="urn:microsoft.com/office/officeart/2005/8/layout/process3"/>
    <dgm:cxn modelId="{A254ABCB-2659-4DA0-BB76-5B72C50FE10F}" type="presOf" srcId="{8BFFC79F-4F24-4A82-BBF1-427FC9F8AFAE}" destId="{34D03278-987F-4A55-A5C9-D7A9658CC4F6}" srcOrd="1" destOrd="0" presId="urn:microsoft.com/office/officeart/2005/8/layout/process3"/>
    <dgm:cxn modelId="{FE996ADB-FB90-4273-B071-F92982F57C1A}" srcId="{D376E8E7-115E-492C-847C-2EE032AC7CA9}" destId="{DF6D2C65-14AC-4A1C-9649-D7FD6C3DFCE9}" srcOrd="1" destOrd="0" parTransId="{07591FE4-875F-4B22-8295-F8E5C85168FB}" sibTransId="{3C8C7F1A-57E1-4616-8D6E-2C39F6718148}"/>
    <dgm:cxn modelId="{1F0FD558-39CF-4578-B6E1-311349690382}" srcId="{9F215068-BC12-4E3F-A761-A19691BEB555}" destId="{6D27B3C0-9541-41F1-BF3F-6ECB06DC18DB}" srcOrd="1" destOrd="0" parTransId="{AAC139A1-A6C9-4C1B-9BAD-BBACD471A94D}" sibTransId="{653C36B9-2C4D-48C1-BBAA-F81568F53B32}"/>
    <dgm:cxn modelId="{93B64ED4-753D-4B7D-A0F9-EC57DC549800}" type="presOf" srcId="{2BB2ABAC-85A1-4139-BEEF-0869AA031061}" destId="{6FB645A9-1A90-4187-80DA-8182ECE11622}" srcOrd="0" destOrd="0" presId="urn:microsoft.com/office/officeart/2005/8/layout/process3"/>
    <dgm:cxn modelId="{F754D9D0-A2EB-4527-A957-E83FDCA48E46}" type="presOf" srcId="{841A7BDB-BC09-4F09-BC8C-335B7EFE2CF3}" destId="{CA29437B-226F-4443-A7DD-90FDA5A8BDEE}" srcOrd="0" destOrd="0" presId="urn:microsoft.com/office/officeart/2005/8/layout/process3"/>
    <dgm:cxn modelId="{8351AB12-C12A-4D99-BF1C-6525D63DA422}" srcId="{8BFFC79F-4F24-4A82-BBF1-427FC9F8AFAE}" destId="{B4EAE420-8B36-4A2B-AB62-ACB285652074}" srcOrd="0" destOrd="0" parTransId="{9A4D6B12-953A-4027-BB40-D82EEB630439}" sibTransId="{ACA99CD2-DFBE-4140-93CA-A21B28F03D3B}"/>
    <dgm:cxn modelId="{C51E4AD1-D27B-42CC-BF12-90D4914E95BE}" type="presOf" srcId="{DF6D2C65-14AC-4A1C-9649-D7FD6C3DFCE9}" destId="{6FB645A9-1A90-4187-80DA-8182ECE11622}" srcOrd="0" destOrd="1" presId="urn:microsoft.com/office/officeart/2005/8/layout/process3"/>
    <dgm:cxn modelId="{60B58B40-C13A-4AB3-B03D-F9EDBFAD12E1}" type="presOf" srcId="{9F215068-BC12-4E3F-A761-A19691BEB555}" destId="{F9D5CF1B-DDE2-4FB9-96F6-04E87231CC4D}" srcOrd="0" destOrd="0" presId="urn:microsoft.com/office/officeart/2005/8/layout/process3"/>
    <dgm:cxn modelId="{79858BB1-050D-437B-A22E-1BF0BBC502A0}" type="presOf" srcId="{037F8EA8-6EE2-4ED3-BEC2-F60846DB93D2}" destId="{721EAB5C-131A-41D6-9FDF-AB3150426E31}" srcOrd="1" destOrd="0" presId="urn:microsoft.com/office/officeart/2005/8/layout/process3"/>
    <dgm:cxn modelId="{8B315A21-55D9-45C3-941B-9376A1BE81CB}" srcId="{EFDA5BE6-A28C-4BF1-9F43-C10507BD8262}" destId="{D376E8E7-115E-492C-847C-2EE032AC7CA9}" srcOrd="0" destOrd="0" parTransId="{40C1657B-2380-410A-8386-EB92C24C8597}" sibTransId="{0086C5A9-9984-46F9-A700-5234087EEC7A}"/>
    <dgm:cxn modelId="{9CD3BDBC-56DA-46D6-AD8A-88D8A436BCEF}" type="presOf" srcId="{841A7BDB-BC09-4F09-BC8C-335B7EFE2CF3}" destId="{8B408404-A52C-4911-8098-97E62500F556}" srcOrd="1" destOrd="0" presId="urn:microsoft.com/office/officeart/2005/8/layout/process3"/>
    <dgm:cxn modelId="{1391F515-59AE-43EF-955F-F973E1D59589}" srcId="{037F8EA8-6EE2-4ED3-BEC2-F60846DB93D2}" destId="{7EC82A6E-FC14-4F52-80C7-C5A1B42EB0B9}" srcOrd="2" destOrd="0" parTransId="{DCA2A4E9-7BD8-4E1F-BF8C-2A02D933EB53}" sibTransId="{30703F5A-3FE0-446C-8A7E-28D2C12F6E70}"/>
    <dgm:cxn modelId="{BC3AE083-4C15-4A38-8A99-58974D056C02}" type="presOf" srcId="{1E198548-26CA-4BEC-9814-03C52E59E5EE}" destId="{F46A127D-6B0F-4209-B091-A1C8EC6A12DE}" srcOrd="0" destOrd="0" presId="urn:microsoft.com/office/officeart/2005/8/layout/process3"/>
    <dgm:cxn modelId="{5B0B5AA8-9678-4515-A387-FC7EE9DC4276}" type="presOf" srcId="{4900750C-7531-4A68-8CE8-876ED8B3B046}" destId="{D777F9D8-FE46-41F1-8A40-8D3677B12D75}" srcOrd="1" destOrd="0" presId="urn:microsoft.com/office/officeart/2005/8/layout/process3"/>
    <dgm:cxn modelId="{35758128-4EA6-405C-9D12-BE7FC064413A}" srcId="{EFDA5BE6-A28C-4BF1-9F43-C10507BD8262}" destId="{4900750C-7531-4A68-8CE8-876ED8B3B046}" srcOrd="4" destOrd="0" parTransId="{F6CF3264-1A6B-4334-A6DD-EE754211295D}" sibTransId="{4D38969C-7DA3-4DA9-BE95-9D55AD838CB7}"/>
    <dgm:cxn modelId="{78B9F6C8-6197-41B4-8108-F49B9E38F744}" srcId="{D376E8E7-115E-492C-847C-2EE032AC7CA9}" destId="{248DA6B2-B9B3-41A7-9B94-AB3184384E2D}" srcOrd="2" destOrd="0" parTransId="{73DD96CB-9AA1-4A22-9774-4B3E20043C8F}" sibTransId="{B83ED2B4-3FDB-412E-A114-B885258DD141}"/>
    <dgm:cxn modelId="{CBEEF1D2-F838-4DA0-A6D4-7C366B0436A3}" srcId="{4900750C-7531-4A68-8CE8-876ED8B3B046}" destId="{94A63ADB-8A15-4A4A-8761-E3AA7D6249F7}" srcOrd="0" destOrd="0" parTransId="{BCC75237-840D-48AD-83F2-D592B825B83F}" sibTransId="{7B5ED909-39F6-4CDB-9515-FA8930AA9B3A}"/>
    <dgm:cxn modelId="{991A6B7E-78CA-4618-8C72-2D19439920AD}" type="presOf" srcId="{004F4C0B-0696-413A-8BFA-E43609DEF79B}" destId="{BB38F68A-84FA-4612-A9F7-C48493568FAB}" srcOrd="1" destOrd="0" presId="urn:microsoft.com/office/officeart/2005/8/layout/process3"/>
    <dgm:cxn modelId="{E75BC516-5717-4F31-8BF7-EFCECF877CC3}" type="presOf" srcId="{144C105A-8FF7-4BF8-92FC-582CCDD368EE}" destId="{3F791CBA-6CC1-47A4-921B-50C506CCFCAD}" srcOrd="0" destOrd="2" presId="urn:microsoft.com/office/officeart/2005/8/layout/process3"/>
    <dgm:cxn modelId="{36681B97-E98D-494B-94C9-8EBFFDBFD83E}" type="presOf" srcId="{EFDA5BE6-A28C-4BF1-9F43-C10507BD8262}" destId="{A1449956-C3B6-4A2C-9AFC-1C951E8F5C38}" srcOrd="0" destOrd="0" presId="urn:microsoft.com/office/officeart/2005/8/layout/process3"/>
    <dgm:cxn modelId="{510DE8DE-F1B7-4E90-9100-FDF85920193C}" type="presOf" srcId="{93738BE2-25F9-4D7A-B303-EE5C752CED85}" destId="{1E7D9E7E-2D53-4E8A-8D92-37364253737E}" srcOrd="0" destOrd="0" presId="urn:microsoft.com/office/officeart/2005/8/layout/process3"/>
    <dgm:cxn modelId="{DBD15127-B2F9-48DA-A173-C04D0EB7C7FA}" type="presOf" srcId="{59F223E0-237A-4732-93C8-9B136EFEFE79}" destId="{F46A127D-6B0F-4209-B091-A1C8EC6A12DE}" srcOrd="0" destOrd="1" presId="urn:microsoft.com/office/officeart/2005/8/layout/process3"/>
    <dgm:cxn modelId="{C2E11D1E-DF88-4C0E-BF0B-E4D8CEA2D248}" srcId="{D376E8E7-115E-492C-847C-2EE032AC7CA9}" destId="{2BB2ABAC-85A1-4139-BEEF-0869AA031061}" srcOrd="0" destOrd="0" parTransId="{8DC20A66-67B2-4F42-8CFB-6B1E1725B30F}" sibTransId="{7B185FC9-1C9A-46A7-8823-EB6CC1247212}"/>
    <dgm:cxn modelId="{8880C2AC-D305-4B48-8FE8-9B61D2DF2AA9}" srcId="{8BFFC79F-4F24-4A82-BBF1-427FC9F8AFAE}" destId="{144C105A-8FF7-4BF8-92FC-582CCDD368EE}" srcOrd="2" destOrd="0" parTransId="{6C66709A-F8D5-4BDC-8A7D-520162BF9EA1}" sibTransId="{E1B49E86-5CAC-4B2B-B48D-DC3DF137E86A}"/>
    <dgm:cxn modelId="{6B02D6CD-A88F-4DAB-A3C9-6630B1825A0F}" srcId="{EFDA5BE6-A28C-4BF1-9F43-C10507BD8262}" destId="{9F215068-BC12-4E3F-A761-A19691BEB555}" srcOrd="3" destOrd="0" parTransId="{196ADAF3-FEBF-4622-9C29-B1AC4C58608C}" sibTransId="{004F4C0B-0696-413A-8BFA-E43609DEF79B}"/>
    <dgm:cxn modelId="{1D3284C7-4895-4F3B-82BF-CE0704CAA9EA}" type="presOf" srcId="{24856258-63CB-4EAA-BD0C-BBEF3471AAA3}" destId="{C7A40733-F3B6-49E1-B005-8FE1561E2CB5}" srcOrd="0" destOrd="2" presId="urn:microsoft.com/office/officeart/2005/8/layout/process3"/>
    <dgm:cxn modelId="{E7FE550C-C91B-4A9C-B431-3C995B9DAB77}" type="presOf" srcId="{B4EAE420-8B36-4A2B-AB62-ACB285652074}" destId="{3F791CBA-6CC1-47A4-921B-50C506CCFCAD}" srcOrd="0" destOrd="0" presId="urn:microsoft.com/office/officeart/2005/8/layout/process3"/>
    <dgm:cxn modelId="{EB7786C7-89D0-4CED-9068-48068ADFE248}" srcId="{8BFFC79F-4F24-4A82-BBF1-427FC9F8AFAE}" destId="{2E6805B7-F9E5-44BC-B033-63ED518E5FD1}" srcOrd="1" destOrd="0" parTransId="{C3F97101-3CB8-4FB5-BFE1-A09283F80279}" sibTransId="{98E8626F-6E8A-4EDF-8D27-BB28A6155D80}"/>
    <dgm:cxn modelId="{AC425703-B317-4AD4-BFC5-B3AE03CB55D9}" srcId="{9F215068-BC12-4E3F-A761-A19691BEB555}" destId="{E14EC198-8B34-4E3A-BE25-597C189086B8}" srcOrd="0" destOrd="0" parTransId="{358F87DC-EFAF-4EF2-8D97-9170F72BEF8E}" sibTransId="{D782D096-D6A5-4017-9A5E-22E7884A9A73}"/>
    <dgm:cxn modelId="{CB1299B6-DA7B-42CA-8F35-E5A7E021B726}" srcId="{037F8EA8-6EE2-4ED3-BEC2-F60846DB93D2}" destId="{59F223E0-237A-4732-93C8-9B136EFEFE79}" srcOrd="1" destOrd="0" parTransId="{6B5D1574-2E36-46B7-B8FF-CDB1023B3D20}" sibTransId="{203E8AD1-AD9E-4EE2-9631-05143440599F}"/>
    <dgm:cxn modelId="{61CCC0C3-FF6E-4F07-A359-98EDBD32FB19}" type="presParOf" srcId="{A1449956-C3B6-4A2C-9AFC-1C951E8F5C38}" destId="{E74753DE-F3A3-4939-9BE6-6520A401145C}" srcOrd="0" destOrd="0" presId="urn:microsoft.com/office/officeart/2005/8/layout/process3"/>
    <dgm:cxn modelId="{6CC0BBE6-5EB1-4F05-B93C-DB625727FEBF}" type="presParOf" srcId="{E74753DE-F3A3-4939-9BE6-6520A401145C}" destId="{844D7096-2650-4711-9AD7-80CFAE0BECE9}" srcOrd="0" destOrd="0" presId="urn:microsoft.com/office/officeart/2005/8/layout/process3"/>
    <dgm:cxn modelId="{F09C71A4-C734-46D7-B1CD-03F41F533DAC}" type="presParOf" srcId="{E74753DE-F3A3-4939-9BE6-6520A401145C}" destId="{F569FF30-918E-4D95-9358-7429199D5273}" srcOrd="1" destOrd="0" presId="urn:microsoft.com/office/officeart/2005/8/layout/process3"/>
    <dgm:cxn modelId="{2869A7FD-17DD-4051-A8DE-430746AF8E60}" type="presParOf" srcId="{E74753DE-F3A3-4939-9BE6-6520A401145C}" destId="{6FB645A9-1A90-4187-80DA-8182ECE11622}" srcOrd="2" destOrd="0" presId="urn:microsoft.com/office/officeart/2005/8/layout/process3"/>
    <dgm:cxn modelId="{4CCB8140-6C8E-4E70-996B-FA5AE46EBDB4}" type="presParOf" srcId="{A1449956-C3B6-4A2C-9AFC-1C951E8F5C38}" destId="{2F196585-0BA0-4809-B0D0-CC0D8F41E7C9}" srcOrd="1" destOrd="0" presId="urn:microsoft.com/office/officeart/2005/8/layout/process3"/>
    <dgm:cxn modelId="{7D0FCA13-1983-4BB0-BD69-8602CA3F6102}" type="presParOf" srcId="{2F196585-0BA0-4809-B0D0-CC0D8F41E7C9}" destId="{EB0269CF-0189-418C-B914-FEF1F7395910}" srcOrd="0" destOrd="0" presId="urn:microsoft.com/office/officeart/2005/8/layout/process3"/>
    <dgm:cxn modelId="{5E52BE06-3ACF-452F-85C8-D674E789B487}" type="presParOf" srcId="{A1449956-C3B6-4A2C-9AFC-1C951E8F5C38}" destId="{974DB08A-7C86-44E4-83DD-849109535A7D}" srcOrd="2" destOrd="0" presId="urn:microsoft.com/office/officeart/2005/8/layout/process3"/>
    <dgm:cxn modelId="{BB2A6FB7-304D-4B87-9047-3F6911CD8929}" type="presParOf" srcId="{974DB08A-7C86-44E4-83DD-849109535A7D}" destId="{A9BC9A02-59C6-4390-8AC3-A6976F461F95}" srcOrd="0" destOrd="0" presId="urn:microsoft.com/office/officeart/2005/8/layout/process3"/>
    <dgm:cxn modelId="{F0630DE9-B035-49A2-AFA7-39D187AF15EC}" type="presParOf" srcId="{974DB08A-7C86-44E4-83DD-849109535A7D}" destId="{721EAB5C-131A-41D6-9FDF-AB3150426E31}" srcOrd="1" destOrd="0" presId="urn:microsoft.com/office/officeart/2005/8/layout/process3"/>
    <dgm:cxn modelId="{9101581E-B4DC-4573-9E09-324B6C70A4EE}" type="presParOf" srcId="{974DB08A-7C86-44E4-83DD-849109535A7D}" destId="{F46A127D-6B0F-4209-B091-A1C8EC6A12DE}" srcOrd="2" destOrd="0" presId="urn:microsoft.com/office/officeart/2005/8/layout/process3"/>
    <dgm:cxn modelId="{7AD227D7-E218-48AA-BE97-F28F284F4D32}" type="presParOf" srcId="{A1449956-C3B6-4A2C-9AFC-1C951E8F5C38}" destId="{CA29437B-226F-4443-A7DD-90FDA5A8BDEE}" srcOrd="3" destOrd="0" presId="urn:microsoft.com/office/officeart/2005/8/layout/process3"/>
    <dgm:cxn modelId="{29623A5F-B478-43CA-A352-02311753D789}" type="presParOf" srcId="{CA29437B-226F-4443-A7DD-90FDA5A8BDEE}" destId="{8B408404-A52C-4911-8098-97E62500F556}" srcOrd="0" destOrd="0" presId="urn:microsoft.com/office/officeart/2005/8/layout/process3"/>
    <dgm:cxn modelId="{BB0E516C-3949-435C-A379-FC13479A5B70}" type="presParOf" srcId="{A1449956-C3B6-4A2C-9AFC-1C951E8F5C38}" destId="{26FE9F74-60C5-4C5B-9328-17A49EC4431A}" srcOrd="4" destOrd="0" presId="urn:microsoft.com/office/officeart/2005/8/layout/process3"/>
    <dgm:cxn modelId="{EB196038-6AD9-48F6-9BFB-EDD070D99D3E}" type="presParOf" srcId="{26FE9F74-60C5-4C5B-9328-17A49EC4431A}" destId="{4FBDB963-DB9F-4A32-8864-D88952095E2B}" srcOrd="0" destOrd="0" presId="urn:microsoft.com/office/officeart/2005/8/layout/process3"/>
    <dgm:cxn modelId="{116E8A7D-A93C-4F63-B146-4BEAABAB2854}" type="presParOf" srcId="{26FE9F74-60C5-4C5B-9328-17A49EC4431A}" destId="{34D03278-987F-4A55-A5C9-D7A9658CC4F6}" srcOrd="1" destOrd="0" presId="urn:microsoft.com/office/officeart/2005/8/layout/process3"/>
    <dgm:cxn modelId="{39F05EC5-B25F-43EF-B6DB-7720B11782B7}" type="presParOf" srcId="{26FE9F74-60C5-4C5B-9328-17A49EC4431A}" destId="{3F791CBA-6CC1-47A4-921B-50C506CCFCAD}" srcOrd="2" destOrd="0" presId="urn:microsoft.com/office/officeart/2005/8/layout/process3"/>
    <dgm:cxn modelId="{F19C5F71-8EE3-4E7F-A8D9-65543D24107D}" type="presParOf" srcId="{A1449956-C3B6-4A2C-9AFC-1C951E8F5C38}" destId="{1E7D9E7E-2D53-4E8A-8D92-37364253737E}" srcOrd="5" destOrd="0" presId="urn:microsoft.com/office/officeart/2005/8/layout/process3"/>
    <dgm:cxn modelId="{07769A7F-A460-4F8C-9B05-3139406B4BD8}" type="presParOf" srcId="{1E7D9E7E-2D53-4E8A-8D92-37364253737E}" destId="{D0DD327A-7597-4E12-869D-DBD564BB258C}" srcOrd="0" destOrd="0" presId="urn:microsoft.com/office/officeart/2005/8/layout/process3"/>
    <dgm:cxn modelId="{DB2C6EB7-CEB9-4149-BE46-91AD21BB62A2}" type="presParOf" srcId="{A1449956-C3B6-4A2C-9AFC-1C951E8F5C38}" destId="{79FB6B3D-CE87-42DC-BCC2-8FDD0C732F91}" srcOrd="6" destOrd="0" presId="urn:microsoft.com/office/officeart/2005/8/layout/process3"/>
    <dgm:cxn modelId="{759566C6-977B-4849-92A0-3D35088D6E93}" type="presParOf" srcId="{79FB6B3D-CE87-42DC-BCC2-8FDD0C732F91}" destId="{F9D5CF1B-DDE2-4FB9-96F6-04E87231CC4D}" srcOrd="0" destOrd="0" presId="urn:microsoft.com/office/officeart/2005/8/layout/process3"/>
    <dgm:cxn modelId="{D5D00F80-551F-4233-9A98-5F3F3BCC1E4F}" type="presParOf" srcId="{79FB6B3D-CE87-42DC-BCC2-8FDD0C732F91}" destId="{12689264-BAA5-4FA1-8DEC-65B5413ACC93}" srcOrd="1" destOrd="0" presId="urn:microsoft.com/office/officeart/2005/8/layout/process3"/>
    <dgm:cxn modelId="{796E06C2-B4F6-4B5C-8249-406BA3E63E4C}" type="presParOf" srcId="{79FB6B3D-CE87-42DC-BCC2-8FDD0C732F91}" destId="{C7A40733-F3B6-49E1-B005-8FE1561E2CB5}" srcOrd="2" destOrd="0" presId="urn:microsoft.com/office/officeart/2005/8/layout/process3"/>
    <dgm:cxn modelId="{3B6FB8AA-8771-43A1-BCF6-84BA1CA88799}" type="presParOf" srcId="{A1449956-C3B6-4A2C-9AFC-1C951E8F5C38}" destId="{76EE0271-6AB7-40B8-B756-21F94631D9EF}" srcOrd="7" destOrd="0" presId="urn:microsoft.com/office/officeart/2005/8/layout/process3"/>
    <dgm:cxn modelId="{47D0A3A1-85FB-4E63-ADC3-A1C349564777}" type="presParOf" srcId="{76EE0271-6AB7-40B8-B756-21F94631D9EF}" destId="{BB38F68A-84FA-4612-A9F7-C48493568FAB}" srcOrd="0" destOrd="0" presId="urn:microsoft.com/office/officeart/2005/8/layout/process3"/>
    <dgm:cxn modelId="{17B8557D-65E8-485E-B929-9137BCE4412C}" type="presParOf" srcId="{A1449956-C3B6-4A2C-9AFC-1C951E8F5C38}" destId="{0A351FD0-3131-4B22-A10C-8CED0222244C}" srcOrd="8" destOrd="0" presId="urn:microsoft.com/office/officeart/2005/8/layout/process3"/>
    <dgm:cxn modelId="{F83B22A1-3878-40B8-813D-86B595CFCB35}" type="presParOf" srcId="{0A351FD0-3131-4B22-A10C-8CED0222244C}" destId="{CB0B9A4A-D78C-4D02-B287-DF45437422E9}" srcOrd="0" destOrd="0" presId="urn:microsoft.com/office/officeart/2005/8/layout/process3"/>
    <dgm:cxn modelId="{3F947B55-24E9-4366-AE54-44AE0349D03D}" type="presParOf" srcId="{0A351FD0-3131-4B22-A10C-8CED0222244C}" destId="{D777F9D8-FE46-41F1-8A40-8D3677B12D75}" srcOrd="1" destOrd="0" presId="urn:microsoft.com/office/officeart/2005/8/layout/process3"/>
    <dgm:cxn modelId="{016BB9F7-6CD6-447C-9D01-9377DD6E9E08}" type="presParOf" srcId="{0A351FD0-3131-4B22-A10C-8CED0222244C}" destId="{949A5637-45B7-4B94-A883-0754EED9DC1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0E5AF8-F75F-49FD-AE29-B3EFF7540257}">
      <dsp:nvSpPr>
        <dsp:cNvPr id="0" name=""/>
        <dsp:cNvSpPr/>
      </dsp:nvSpPr>
      <dsp:spPr>
        <a:xfrm>
          <a:off x="4589" y="289962"/>
          <a:ext cx="1422856" cy="10538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SNOTEL SWE Reading</a:t>
          </a:r>
          <a:endParaRPr lang="en-US" sz="1600" kern="1200" dirty="0"/>
        </a:p>
      </dsp:txBody>
      <dsp:txXfrm>
        <a:off x="35454" y="320827"/>
        <a:ext cx="1361126" cy="992073"/>
      </dsp:txXfrm>
    </dsp:sp>
    <dsp:sp modelId="{CEA54B08-4FB9-4150-99AA-3592EF2F46EA}">
      <dsp:nvSpPr>
        <dsp:cNvPr id="0" name=""/>
        <dsp:cNvSpPr/>
      </dsp:nvSpPr>
      <dsp:spPr>
        <a:xfrm>
          <a:off x="1569731" y="640429"/>
          <a:ext cx="301645" cy="3528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569731" y="711003"/>
        <a:ext cx="211152" cy="211720"/>
      </dsp:txXfrm>
    </dsp:sp>
    <dsp:sp modelId="{EB6AE658-85F4-481A-B362-906D1B5B4D71}">
      <dsp:nvSpPr>
        <dsp:cNvPr id="0" name=""/>
        <dsp:cNvSpPr/>
      </dsp:nvSpPr>
      <dsp:spPr>
        <a:xfrm>
          <a:off x="1996588" y="289962"/>
          <a:ext cx="1422856" cy="10538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Correlation to SNODAS SWE value at the site</a:t>
          </a:r>
          <a:endParaRPr lang="en-US" sz="1600" kern="1200" dirty="0"/>
        </a:p>
      </dsp:txBody>
      <dsp:txXfrm>
        <a:off x="2027453" y="320827"/>
        <a:ext cx="1361126" cy="992073"/>
      </dsp:txXfrm>
    </dsp:sp>
    <dsp:sp modelId="{2043CB1E-F7E7-4727-A1B4-319549941D1A}">
      <dsp:nvSpPr>
        <dsp:cNvPr id="0" name=""/>
        <dsp:cNvSpPr/>
      </dsp:nvSpPr>
      <dsp:spPr>
        <a:xfrm>
          <a:off x="3561730" y="640429"/>
          <a:ext cx="301645" cy="3528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561730" y="711003"/>
        <a:ext cx="211152" cy="211720"/>
      </dsp:txXfrm>
    </dsp:sp>
    <dsp:sp modelId="{0095C899-925F-4655-B64D-85539E53B1EB}">
      <dsp:nvSpPr>
        <dsp:cNvPr id="0" name=""/>
        <dsp:cNvSpPr/>
      </dsp:nvSpPr>
      <dsp:spPr>
        <a:xfrm>
          <a:off x="3988587" y="289962"/>
          <a:ext cx="1422856" cy="10538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Average </a:t>
          </a:r>
          <a:r>
            <a:rPr lang="en-US" sz="1600" kern="1200" dirty="0" smtClean="0"/>
            <a:t>accumulated SWE </a:t>
          </a:r>
          <a:r>
            <a:rPr lang="en-US" sz="1600" kern="1200" dirty="0" smtClean="0"/>
            <a:t>over watershed(s)</a:t>
          </a:r>
        </a:p>
      </dsp:txBody>
      <dsp:txXfrm>
        <a:off x="4019452" y="320827"/>
        <a:ext cx="1361126" cy="992073"/>
      </dsp:txXfrm>
    </dsp:sp>
    <dsp:sp modelId="{7FA4A1A1-177F-4F49-97CC-233CE37F0F70}">
      <dsp:nvSpPr>
        <dsp:cNvPr id="0" name=""/>
        <dsp:cNvSpPr/>
      </dsp:nvSpPr>
      <dsp:spPr>
        <a:xfrm>
          <a:off x="5553729" y="640429"/>
          <a:ext cx="301645" cy="3528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5553729" y="711003"/>
        <a:ext cx="211152" cy="211720"/>
      </dsp:txXfrm>
    </dsp:sp>
    <dsp:sp modelId="{D151843C-5F92-4659-AFEC-F851EDFF253B}">
      <dsp:nvSpPr>
        <dsp:cNvPr id="0" name=""/>
        <dsp:cNvSpPr/>
      </dsp:nvSpPr>
      <dsp:spPr>
        <a:xfrm>
          <a:off x="5980586" y="289962"/>
          <a:ext cx="1422856" cy="10538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Correlation to stream flow</a:t>
          </a:r>
          <a:endParaRPr lang="en-US" sz="1600" kern="1200" dirty="0"/>
        </a:p>
      </dsp:txBody>
      <dsp:txXfrm>
        <a:off x="6011451" y="320827"/>
        <a:ext cx="1361126" cy="992073"/>
      </dsp:txXfrm>
    </dsp:sp>
    <dsp:sp modelId="{71A37AB3-E41E-445E-809F-BC8F0F3D2F15}">
      <dsp:nvSpPr>
        <dsp:cNvPr id="0" name=""/>
        <dsp:cNvSpPr/>
      </dsp:nvSpPr>
      <dsp:spPr>
        <a:xfrm>
          <a:off x="7545728" y="640429"/>
          <a:ext cx="301645" cy="3528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7545728" y="711003"/>
        <a:ext cx="211152" cy="211720"/>
      </dsp:txXfrm>
    </dsp:sp>
    <dsp:sp modelId="{EBCFC51A-B817-46E4-A9D5-DBFAF3EABFE3}">
      <dsp:nvSpPr>
        <dsp:cNvPr id="0" name=""/>
        <dsp:cNvSpPr/>
      </dsp:nvSpPr>
      <dsp:spPr>
        <a:xfrm>
          <a:off x="7972585" y="289962"/>
          <a:ext cx="1422856" cy="10538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Predicted available runoff</a:t>
          </a:r>
          <a:endParaRPr lang="en-US" sz="1600" kern="1200" dirty="0"/>
        </a:p>
      </dsp:txBody>
      <dsp:txXfrm>
        <a:off x="8003450" y="320827"/>
        <a:ext cx="1361126" cy="9920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69FF30-918E-4D95-9358-7429199D5273}">
      <dsp:nvSpPr>
        <dsp:cNvPr id="0" name=""/>
        <dsp:cNvSpPr/>
      </dsp:nvSpPr>
      <dsp:spPr>
        <a:xfrm>
          <a:off x="5158" y="479246"/>
          <a:ext cx="1163967" cy="475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Define project</a:t>
          </a:r>
          <a:endParaRPr lang="en-US" sz="1100" kern="1200" dirty="0"/>
        </a:p>
      </dsp:txBody>
      <dsp:txXfrm>
        <a:off x="5158" y="479246"/>
        <a:ext cx="1163967" cy="316800"/>
      </dsp:txXfrm>
    </dsp:sp>
    <dsp:sp modelId="{6FB645A9-1A90-4187-80DA-8182ECE11622}">
      <dsp:nvSpPr>
        <dsp:cNvPr id="0" name=""/>
        <dsp:cNvSpPr/>
      </dsp:nvSpPr>
      <dsp:spPr>
        <a:xfrm>
          <a:off x="243561" y="796046"/>
          <a:ext cx="1163967" cy="23430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Define Goals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Consider constraints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Develop process plan</a:t>
          </a:r>
          <a:endParaRPr lang="en-US" sz="1100" kern="1200" dirty="0"/>
        </a:p>
      </dsp:txBody>
      <dsp:txXfrm>
        <a:off x="277652" y="830137"/>
        <a:ext cx="1095785" cy="2274869"/>
      </dsp:txXfrm>
    </dsp:sp>
    <dsp:sp modelId="{2F196585-0BA0-4809-B0D0-CC0D8F41E7C9}">
      <dsp:nvSpPr>
        <dsp:cNvPr id="0" name=""/>
        <dsp:cNvSpPr/>
      </dsp:nvSpPr>
      <dsp:spPr>
        <a:xfrm>
          <a:off x="1345580" y="492749"/>
          <a:ext cx="374081" cy="2897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1345580" y="550708"/>
        <a:ext cx="287143" cy="173876"/>
      </dsp:txXfrm>
    </dsp:sp>
    <dsp:sp modelId="{721EAB5C-131A-41D6-9FDF-AB3150426E31}">
      <dsp:nvSpPr>
        <dsp:cNvPr id="0" name=""/>
        <dsp:cNvSpPr/>
      </dsp:nvSpPr>
      <dsp:spPr>
        <a:xfrm>
          <a:off x="1874940" y="479246"/>
          <a:ext cx="1163967" cy="475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Gather Data</a:t>
          </a:r>
          <a:endParaRPr lang="en-US" sz="1100" kern="1200" dirty="0"/>
        </a:p>
      </dsp:txBody>
      <dsp:txXfrm>
        <a:off x="1874940" y="479246"/>
        <a:ext cx="1163967" cy="316800"/>
      </dsp:txXfrm>
    </dsp:sp>
    <dsp:sp modelId="{F46A127D-6B0F-4209-B091-A1C8EC6A12DE}">
      <dsp:nvSpPr>
        <dsp:cNvPr id="0" name=""/>
        <dsp:cNvSpPr/>
      </dsp:nvSpPr>
      <dsp:spPr>
        <a:xfrm>
          <a:off x="2113343" y="796046"/>
          <a:ext cx="1163967" cy="23430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Stream flow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SNODAS</a:t>
          </a:r>
          <a:endParaRPr lang="en-US" sz="1100" kern="1200" dirty="0" smtClean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SNOTEL</a:t>
          </a:r>
          <a:endParaRPr lang="en-US" sz="1100" kern="1200" dirty="0"/>
        </a:p>
      </dsp:txBody>
      <dsp:txXfrm>
        <a:off x="2147434" y="830137"/>
        <a:ext cx="1095785" cy="2274869"/>
      </dsp:txXfrm>
    </dsp:sp>
    <dsp:sp modelId="{CA29437B-226F-4443-A7DD-90FDA5A8BDEE}">
      <dsp:nvSpPr>
        <dsp:cNvPr id="0" name=""/>
        <dsp:cNvSpPr/>
      </dsp:nvSpPr>
      <dsp:spPr>
        <a:xfrm>
          <a:off x="3215361" y="492749"/>
          <a:ext cx="374081" cy="2897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215361" y="550708"/>
        <a:ext cx="287143" cy="173876"/>
      </dsp:txXfrm>
    </dsp:sp>
    <dsp:sp modelId="{34D03278-987F-4A55-A5C9-D7A9658CC4F6}">
      <dsp:nvSpPr>
        <dsp:cNvPr id="0" name=""/>
        <dsp:cNvSpPr/>
      </dsp:nvSpPr>
      <dsp:spPr>
        <a:xfrm>
          <a:off x="3744721" y="479246"/>
          <a:ext cx="1163967" cy="475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Process Data</a:t>
          </a:r>
          <a:endParaRPr lang="en-US" sz="1100" kern="1200" dirty="0"/>
        </a:p>
      </dsp:txBody>
      <dsp:txXfrm>
        <a:off x="3744721" y="479246"/>
        <a:ext cx="1163967" cy="316800"/>
      </dsp:txXfrm>
    </dsp:sp>
    <dsp:sp modelId="{3F791CBA-6CC1-47A4-921B-50C506CCFCAD}">
      <dsp:nvSpPr>
        <dsp:cNvPr id="0" name=""/>
        <dsp:cNvSpPr/>
      </dsp:nvSpPr>
      <dsp:spPr>
        <a:xfrm>
          <a:off x="3983124" y="796046"/>
          <a:ext cx="1163967" cy="23430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Find seasonal cumulative snowfall using SNODAS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Find daily SNODAS value at SNOTEL sites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Find total seasonal stream flow volume</a:t>
          </a:r>
          <a:endParaRPr lang="en-US" sz="1100" kern="1200" dirty="0"/>
        </a:p>
      </dsp:txBody>
      <dsp:txXfrm>
        <a:off x="4017215" y="830137"/>
        <a:ext cx="1095785" cy="2274869"/>
      </dsp:txXfrm>
    </dsp:sp>
    <dsp:sp modelId="{1E7D9E7E-2D53-4E8A-8D92-37364253737E}">
      <dsp:nvSpPr>
        <dsp:cNvPr id="0" name=""/>
        <dsp:cNvSpPr/>
      </dsp:nvSpPr>
      <dsp:spPr>
        <a:xfrm>
          <a:off x="5085142" y="492749"/>
          <a:ext cx="374081" cy="2897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5085142" y="550708"/>
        <a:ext cx="287143" cy="173876"/>
      </dsp:txXfrm>
    </dsp:sp>
    <dsp:sp modelId="{12689264-BAA5-4FA1-8DEC-65B5413ACC93}">
      <dsp:nvSpPr>
        <dsp:cNvPr id="0" name=""/>
        <dsp:cNvSpPr/>
      </dsp:nvSpPr>
      <dsp:spPr>
        <a:xfrm>
          <a:off x="5614502" y="479246"/>
          <a:ext cx="1163967" cy="475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Analyze Data</a:t>
          </a:r>
          <a:endParaRPr lang="en-US" sz="1100" kern="1200" dirty="0"/>
        </a:p>
      </dsp:txBody>
      <dsp:txXfrm>
        <a:off x="5614502" y="479246"/>
        <a:ext cx="1163967" cy="316800"/>
      </dsp:txXfrm>
    </dsp:sp>
    <dsp:sp modelId="{C7A40733-F3B6-49E1-B005-8FE1561E2CB5}">
      <dsp:nvSpPr>
        <dsp:cNvPr id="0" name=""/>
        <dsp:cNvSpPr/>
      </dsp:nvSpPr>
      <dsp:spPr>
        <a:xfrm>
          <a:off x="5852905" y="796046"/>
          <a:ext cx="1163967" cy="23430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Correlate local SNOTEL SWE to local SNODAS SWE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Correlate SNODAS SWE volume to stream flow volume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Correlate local SNOTEL SWE to stream flow volume</a:t>
          </a:r>
          <a:endParaRPr lang="en-US" sz="1100" kern="1200" dirty="0"/>
        </a:p>
      </dsp:txBody>
      <dsp:txXfrm>
        <a:off x="5886996" y="830137"/>
        <a:ext cx="1095785" cy="2274869"/>
      </dsp:txXfrm>
    </dsp:sp>
    <dsp:sp modelId="{76EE0271-6AB7-40B8-B756-21F94631D9EF}">
      <dsp:nvSpPr>
        <dsp:cNvPr id="0" name=""/>
        <dsp:cNvSpPr/>
      </dsp:nvSpPr>
      <dsp:spPr>
        <a:xfrm>
          <a:off x="6954924" y="492749"/>
          <a:ext cx="374081" cy="2897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6954924" y="550708"/>
        <a:ext cx="287143" cy="173876"/>
      </dsp:txXfrm>
    </dsp:sp>
    <dsp:sp modelId="{D777F9D8-FE46-41F1-8A40-8D3677B12D75}">
      <dsp:nvSpPr>
        <dsp:cNvPr id="0" name=""/>
        <dsp:cNvSpPr/>
      </dsp:nvSpPr>
      <dsp:spPr>
        <a:xfrm>
          <a:off x="7484284" y="479246"/>
          <a:ext cx="1163967" cy="475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Present Data</a:t>
          </a:r>
          <a:endParaRPr lang="en-US" sz="1100" kern="1200" dirty="0"/>
        </a:p>
      </dsp:txBody>
      <dsp:txXfrm>
        <a:off x="7484284" y="479246"/>
        <a:ext cx="1163967" cy="316800"/>
      </dsp:txXfrm>
    </dsp:sp>
    <dsp:sp modelId="{949A5637-45B7-4B94-A883-0754EED9DC1C}">
      <dsp:nvSpPr>
        <dsp:cNvPr id="0" name=""/>
        <dsp:cNvSpPr/>
      </dsp:nvSpPr>
      <dsp:spPr>
        <a:xfrm>
          <a:off x="7722687" y="796046"/>
          <a:ext cx="1163967" cy="23430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Simple Excel workbook to perform calculations</a:t>
          </a:r>
          <a:endParaRPr lang="en-US" sz="1100" kern="1200" dirty="0"/>
        </a:p>
      </dsp:txBody>
      <dsp:txXfrm>
        <a:off x="7756778" y="830137"/>
        <a:ext cx="1095785" cy="2274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26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778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5301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516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5994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527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300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36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97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40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467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31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86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796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413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512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99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Snowfall Runoff Forecasting in San Juan County, UT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34056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 smtClean="0"/>
              <a:t>Dane Hurst</a:t>
            </a:r>
          </a:p>
          <a:p>
            <a:pPr algn="l"/>
            <a:r>
              <a:rPr lang="en-US" dirty="0" smtClean="0"/>
              <a:t>GIS in Water Resources</a:t>
            </a:r>
          </a:p>
          <a:p>
            <a:pPr algn="l"/>
            <a:r>
              <a:rPr lang="en-US" dirty="0" smtClean="0"/>
              <a:t>Utah State University</a:t>
            </a:r>
          </a:p>
          <a:p>
            <a:pPr algn="l"/>
            <a:r>
              <a:rPr lang="en-US" dirty="0" smtClean="0"/>
              <a:t>Fall 2014</a:t>
            </a:r>
          </a:p>
          <a:p>
            <a:pPr algn="l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9123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7725" y="1620262"/>
            <a:ext cx="6845684" cy="1247629"/>
          </a:xfrm>
        </p:spPr>
        <p:txBody>
          <a:bodyPr/>
          <a:lstStyle/>
          <a:p>
            <a:r>
              <a:rPr lang="en-US" dirty="0" smtClean="0"/>
              <a:t>Calculate seasonal cumulative SWE</a:t>
            </a:r>
          </a:p>
          <a:p>
            <a:r>
              <a:rPr lang="en-US" dirty="0" smtClean="0"/>
              <a:t>Establish correlations</a:t>
            </a:r>
          </a:p>
          <a:p>
            <a:r>
              <a:rPr lang="en-US" dirty="0" smtClean="0"/>
              <a:t>Create Excel workbook to perform calculations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93817" y="6550221"/>
            <a:ext cx="2202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www.hikesandlakes.com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31272" y="2965641"/>
            <a:ext cx="5600701" cy="3738468"/>
            <a:chOff x="675408" y="2602461"/>
            <a:chExt cx="4538445" cy="3029412"/>
          </a:xfrm>
        </p:grpSpPr>
        <p:pic>
          <p:nvPicPr>
            <p:cNvPr id="11" name="Picture 2" descr="C:\Users\Dane\Documents\Fall 2014\CEE 6440_GISWaterResources\SJWCD\57R_12_18_PoW_Espli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408" y="2602461"/>
              <a:ext cx="4538445" cy="3029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75408" y="5324096"/>
              <a:ext cx="1682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95000"/>
                    </a:schemeClr>
                  </a:solidFill>
                </a:rPr>
                <a:t>www.sjrnews.com</a:t>
              </a:r>
              <a:endParaRPr lang="en-US" sz="1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8452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848862"/>
            <a:ext cx="4184035" cy="3880772"/>
          </a:xfrm>
        </p:spPr>
        <p:txBody>
          <a:bodyPr/>
          <a:lstStyle/>
          <a:p>
            <a:r>
              <a:rPr lang="en-US" dirty="0" smtClean="0"/>
              <a:t>Build tool to automate process </a:t>
            </a:r>
          </a:p>
          <a:p>
            <a:pPr lvl="1"/>
            <a:r>
              <a:rPr lang="en-US" dirty="0" smtClean="0"/>
              <a:t>Data collection</a:t>
            </a:r>
          </a:p>
          <a:p>
            <a:pPr lvl="1"/>
            <a:r>
              <a:rPr lang="en-US" dirty="0" smtClean="0"/>
              <a:t>Processing/Analysis</a:t>
            </a:r>
          </a:p>
          <a:p>
            <a:r>
              <a:rPr lang="en-US" dirty="0" smtClean="0"/>
              <a:t>More rigorous hydrologic model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45" y="3418610"/>
            <a:ext cx="6438646" cy="343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91446" y="6550220"/>
            <a:ext cx="2644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95000"/>
                  </a:schemeClr>
                </a:solidFill>
              </a:rPr>
              <a:t>ckmcdonald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 on panormio.com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489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6551" y="1651435"/>
            <a:ext cx="8362757" cy="8224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Develop </a:t>
            </a:r>
            <a:r>
              <a:rPr lang="en-US" dirty="0" smtClean="0"/>
              <a:t>a model </a:t>
            </a:r>
            <a:r>
              <a:rPr lang="en-US" dirty="0" smtClean="0"/>
              <a:t>to forecast total seasonal snowmelt runoff for two major reservoirs downstream of the Abajo Mountain range in San Juan County, UT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25" y="2592825"/>
            <a:ext cx="6397766" cy="426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93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5763"/>
            <a:ext cx="7520940" cy="23422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14"/>
          <a:stretch/>
        </p:blipFill>
        <p:spPr>
          <a:xfrm>
            <a:off x="6644253" y="4133908"/>
            <a:ext cx="5555367" cy="27159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123" y="-1"/>
            <a:ext cx="5511878" cy="41339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80123" cy="4515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0469" y="92695"/>
            <a:ext cx="6670273" cy="5399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646" y="2560319"/>
            <a:ext cx="1990823" cy="2529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550223"/>
            <a:ext cx="1682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www.wikipedia.com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251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1301" y="0"/>
            <a:ext cx="3825702" cy="1320800"/>
          </a:xfrm>
        </p:spPr>
        <p:txBody>
          <a:bodyPr/>
          <a:lstStyle/>
          <a:p>
            <a:r>
              <a:rPr lang="en-US" dirty="0" smtClean="0"/>
              <a:t>Project Geography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96" y="0"/>
            <a:ext cx="5950670" cy="68580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156528"/>
              </p:ext>
            </p:extLst>
          </p:nvPr>
        </p:nvGraphicFramePr>
        <p:xfrm>
          <a:off x="4922519" y="2130758"/>
          <a:ext cx="4252654" cy="1768247"/>
        </p:xfrm>
        <a:graphic>
          <a:graphicData uri="http://schemas.openxmlformats.org/drawingml/2006/table">
            <a:tbl>
              <a:tblPr>
                <a:solidFill>
                  <a:srgbClr val="FFFFFF">
                    <a:alpha val="72157"/>
                  </a:srgbClr>
                </a:solidFill>
              </a:tblPr>
              <a:tblGrid>
                <a:gridCol w="2666731"/>
                <a:gridCol w="775406"/>
                <a:gridCol w="810517"/>
              </a:tblGrid>
              <a:tr h="5468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Watershed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6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Area (km</a:t>
                      </a:r>
                      <a:r>
                        <a:rPr lang="en-US" sz="1600" b="0" i="0" u="none" strike="noStrike" baseline="3000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6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Area (mi</a:t>
                      </a:r>
                      <a:r>
                        <a:rPr lang="en-US" sz="1600" b="0" i="0" u="none" strike="noStrike" baseline="3000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6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314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Recapture Creek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South Creek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Recapture Creek @ Gauge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Indian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Creek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5890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7578" y="1973062"/>
            <a:ext cx="7418840" cy="3880772"/>
          </a:xfrm>
        </p:spPr>
        <p:txBody>
          <a:bodyPr/>
          <a:lstStyle/>
          <a:p>
            <a:r>
              <a:rPr lang="en-US" dirty="0" smtClean="0"/>
              <a:t>SNOTEL</a:t>
            </a:r>
          </a:p>
          <a:p>
            <a:pPr lvl="1"/>
            <a:r>
              <a:rPr lang="en-US" dirty="0" smtClean="0"/>
              <a:t>2 Sites</a:t>
            </a:r>
          </a:p>
          <a:p>
            <a:pPr lvl="1"/>
            <a:r>
              <a:rPr lang="en-US" dirty="0" smtClean="0"/>
              <a:t>Daily snow water equivalent (SWE)</a:t>
            </a:r>
          </a:p>
          <a:p>
            <a:r>
              <a:rPr lang="en-US" dirty="0" smtClean="0"/>
              <a:t>USGS stream gauges</a:t>
            </a:r>
          </a:p>
          <a:p>
            <a:pPr lvl="1"/>
            <a:r>
              <a:rPr lang="en-US" dirty="0" smtClean="0"/>
              <a:t>2 sites </a:t>
            </a:r>
          </a:p>
          <a:p>
            <a:pPr lvl="1"/>
            <a:r>
              <a:rPr lang="en-US" dirty="0" smtClean="0"/>
              <a:t>Daily average flow rate</a:t>
            </a:r>
          </a:p>
          <a:p>
            <a:r>
              <a:rPr lang="en-US" dirty="0" smtClean="0"/>
              <a:t>SNODAS</a:t>
            </a:r>
            <a:endParaRPr lang="en-US" dirty="0"/>
          </a:p>
          <a:p>
            <a:pPr lvl="1"/>
            <a:r>
              <a:rPr lang="en-US" dirty="0"/>
              <a:t>Modeled daily SWE over continental United States</a:t>
            </a:r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5760" y="5085106"/>
            <a:ext cx="1682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www.sjrnews.com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29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70176" y="2816352"/>
            <a:ext cx="5608320" cy="1389888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User Process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60003978"/>
              </p:ext>
            </p:extLst>
          </p:nvPr>
        </p:nvGraphicFramePr>
        <p:xfrm>
          <a:off x="280416" y="2670048"/>
          <a:ext cx="9400032" cy="1633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262908" y="4687210"/>
            <a:ext cx="1422856" cy="1335638"/>
            <a:chOff x="4589" y="1588410"/>
            <a:chExt cx="1422856" cy="1053803"/>
          </a:xfrm>
        </p:grpSpPr>
        <p:sp>
          <p:nvSpPr>
            <p:cNvPr id="8" name="Rounded Rectangle 7"/>
            <p:cNvSpPr/>
            <p:nvPr/>
          </p:nvSpPr>
          <p:spPr>
            <a:xfrm>
              <a:off x="4589" y="1588410"/>
              <a:ext cx="1422856" cy="105380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35454" y="1619275"/>
              <a:ext cx="1361126" cy="9920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Accounts for spatial variation of snowfall</a:t>
              </a:r>
              <a:endParaRPr lang="en-US" sz="16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68492" y="4687209"/>
            <a:ext cx="1422856" cy="1335639"/>
            <a:chOff x="4589" y="1588410"/>
            <a:chExt cx="1422856" cy="1053803"/>
          </a:xfrm>
        </p:grpSpPr>
        <p:sp>
          <p:nvSpPr>
            <p:cNvPr id="11" name="Rounded Rectangle 10"/>
            <p:cNvSpPr/>
            <p:nvPr/>
          </p:nvSpPr>
          <p:spPr>
            <a:xfrm>
              <a:off x="4589" y="1588410"/>
              <a:ext cx="1422856" cy="105380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35454" y="1619275"/>
              <a:ext cx="1361126" cy="9920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Accounts for losses (infiltration, evaporation etc.)</a:t>
              </a:r>
              <a:endParaRPr lang="en-US" sz="16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57324" y="4687210"/>
            <a:ext cx="1422856" cy="1335638"/>
            <a:chOff x="4589" y="1588410"/>
            <a:chExt cx="1422856" cy="1053803"/>
          </a:xfrm>
        </p:grpSpPr>
        <p:sp>
          <p:nvSpPr>
            <p:cNvPr id="14" name="Rounded Rectangle 13"/>
            <p:cNvSpPr/>
            <p:nvPr/>
          </p:nvSpPr>
          <p:spPr>
            <a:xfrm>
              <a:off x="4589" y="1588410"/>
              <a:ext cx="1422856" cy="105380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35454" y="1619275"/>
              <a:ext cx="1361126" cy="9920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Accounts for errors in modeled data</a:t>
              </a:r>
              <a:endParaRPr lang="en-US" sz="1600" kern="1200" dirty="0"/>
            </a:p>
          </p:txBody>
        </p:sp>
      </p:grpSp>
      <p:sp>
        <p:nvSpPr>
          <p:cNvPr id="19" name="Down Arrow 18"/>
          <p:cNvSpPr/>
          <p:nvPr/>
        </p:nvSpPr>
        <p:spPr>
          <a:xfrm flipV="1">
            <a:off x="2900508" y="4067299"/>
            <a:ext cx="240515" cy="580792"/>
          </a:xfrm>
          <a:prstGeom prst="downArrow">
            <a:avLst>
              <a:gd name="adj1" fmla="val 39528"/>
              <a:gd name="adj2" fmla="val 3974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flipV="1">
            <a:off x="4880085" y="4067299"/>
            <a:ext cx="240515" cy="580792"/>
          </a:xfrm>
          <a:prstGeom prst="downArrow">
            <a:avLst>
              <a:gd name="adj1" fmla="val 39528"/>
              <a:gd name="adj2" fmla="val 3974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flipV="1">
            <a:off x="6859662" y="4067299"/>
            <a:ext cx="240515" cy="580792"/>
          </a:xfrm>
          <a:prstGeom prst="downArrow">
            <a:avLst>
              <a:gd name="adj1" fmla="val 39528"/>
              <a:gd name="adj2" fmla="val 3974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40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Development Process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75801475"/>
              </p:ext>
            </p:extLst>
          </p:nvPr>
        </p:nvGraphicFramePr>
        <p:xfrm>
          <a:off x="667822" y="1857664"/>
          <a:ext cx="8891814" cy="3618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4577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Model Development: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96681961"/>
              </p:ext>
            </p:extLst>
          </p:nvPr>
        </p:nvGraphicFramePr>
        <p:xfrm>
          <a:off x="5036689" y="2108662"/>
          <a:ext cx="5208747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538"/>
                <a:gridCol w="25042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</a:t>
                      </a:r>
                      <a:r>
                        <a:rPr lang="en-US" baseline="0" dirty="0" smtClean="0"/>
                        <a:t>imum SNOTEL SWE</a:t>
                      </a:r>
                      <a:endParaRPr lang="en-US" dirty="0"/>
                    </a:p>
                  </a:txBody>
                  <a:tcPr>
                    <a:solidFill>
                      <a:srgbClr val="66CCFF">
                        <a:alpha val="3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328 mm</a:t>
                      </a:r>
                      <a:endParaRPr lang="en-US" dirty="0"/>
                    </a:p>
                  </a:txBody>
                  <a:tcPr>
                    <a:solidFill>
                      <a:srgbClr val="66CCFF">
                        <a:alpha val="30588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SNODAS</a:t>
                      </a:r>
                      <a:r>
                        <a:rPr lang="en-US" baseline="0" dirty="0" smtClean="0"/>
                        <a:t> SWE at Camp Jackson</a:t>
                      </a:r>
                      <a:endParaRPr lang="en-US" dirty="0"/>
                    </a:p>
                  </a:txBody>
                  <a:tcPr>
                    <a:solidFill>
                      <a:srgbClr val="66CCFF">
                        <a:alpha val="3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290 mm (113% of SNOTEL)</a:t>
                      </a:r>
                      <a:endParaRPr lang="en-US" dirty="0"/>
                    </a:p>
                  </a:txBody>
                  <a:tcPr>
                    <a:solidFill>
                      <a:srgbClr val="66CCFF">
                        <a:alpha val="30588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SWE in watershed</a:t>
                      </a:r>
                      <a:endParaRPr lang="en-US" dirty="0"/>
                    </a:p>
                  </a:txBody>
                  <a:tcPr>
                    <a:solidFill>
                      <a:srgbClr val="66CCFF">
                        <a:alpha val="3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211 mm (72.9%</a:t>
                      </a:r>
                      <a:r>
                        <a:rPr lang="en-US" baseline="0" dirty="0" smtClean="0"/>
                        <a:t> of Camp Jackson)</a:t>
                      </a:r>
                      <a:endParaRPr lang="en-US" dirty="0"/>
                    </a:p>
                  </a:txBody>
                  <a:tcPr>
                    <a:solidFill>
                      <a:srgbClr val="66CCFF">
                        <a:alpha val="30588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Area of</a:t>
                      </a:r>
                      <a:r>
                        <a:rPr lang="en-US" baseline="0" dirty="0" smtClean="0"/>
                        <a:t> watershed</a:t>
                      </a:r>
                      <a:endParaRPr lang="en-US" dirty="0"/>
                    </a:p>
                  </a:txBody>
                  <a:tcPr>
                    <a:solidFill>
                      <a:srgbClr val="66CCFF">
                        <a:alpha val="3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11.51 km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>
                    <a:solidFill>
                      <a:srgbClr val="66CCFF">
                        <a:alpha val="30588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Volume</a:t>
                      </a:r>
                      <a:r>
                        <a:rPr lang="en-US" baseline="0" dirty="0" smtClean="0"/>
                        <a:t> available in watershed</a:t>
                      </a:r>
                      <a:endParaRPr lang="en-US" dirty="0"/>
                    </a:p>
                  </a:txBody>
                  <a:tcPr>
                    <a:solidFill>
                      <a:srgbClr val="66CCFF">
                        <a:alpha val="3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2,748,000 m</a:t>
                      </a:r>
                      <a:r>
                        <a:rPr lang="en-US" baseline="30000" dirty="0" smtClean="0"/>
                        <a:t>3</a:t>
                      </a:r>
                    </a:p>
                  </a:txBody>
                  <a:tcPr>
                    <a:solidFill>
                      <a:srgbClr val="66CCFF">
                        <a:alpha val="30588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Spring runoff at gauge</a:t>
                      </a:r>
                      <a:endParaRPr lang="en-US" dirty="0"/>
                    </a:p>
                  </a:txBody>
                  <a:tcPr>
                    <a:solidFill>
                      <a:srgbClr val="66CCFF">
                        <a:alpha val="3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129,800 m</a:t>
                      </a:r>
                      <a:r>
                        <a:rPr lang="en-US" baseline="30000" dirty="0" smtClean="0"/>
                        <a:t>3</a:t>
                      </a:r>
                      <a:endParaRPr lang="en-US" baseline="0" dirty="0" smtClean="0"/>
                    </a:p>
                  </a:txBody>
                  <a:tcPr>
                    <a:solidFill>
                      <a:srgbClr val="66CCFF">
                        <a:alpha val="30588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Runoff ratio</a:t>
                      </a:r>
                      <a:endParaRPr lang="en-US" dirty="0"/>
                    </a:p>
                  </a:txBody>
                  <a:tcPr>
                    <a:solidFill>
                      <a:srgbClr val="66CCFF">
                        <a:alpha val="3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0.0472</a:t>
                      </a:r>
                    </a:p>
                  </a:txBody>
                  <a:tcPr>
                    <a:solidFill>
                      <a:srgbClr val="66CCFF">
                        <a:alpha val="30588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369" y="2107452"/>
            <a:ext cx="4645876" cy="405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5408" y="1527464"/>
            <a:ext cx="634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2009 Camp Jackson and Recapture Creek (South side)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813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0827"/>
          </a:xfrm>
        </p:spPr>
        <p:txBody>
          <a:bodyPr/>
          <a:lstStyle/>
          <a:p>
            <a:r>
              <a:rPr lang="en-US" dirty="0" smtClean="0"/>
              <a:t>Sample Model Use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04691337"/>
              </p:ext>
            </p:extLst>
          </p:nvPr>
        </p:nvGraphicFramePr>
        <p:xfrm>
          <a:off x="4954081" y="2336858"/>
          <a:ext cx="5052366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410"/>
                <a:gridCol w="348095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Va</a:t>
                      </a:r>
                      <a:r>
                        <a:rPr lang="en-US" u="none" dirty="0" smtClean="0"/>
                        <a:t>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Maximum</a:t>
                      </a:r>
                      <a:r>
                        <a:rPr lang="en-US" baseline="0" dirty="0" smtClean="0"/>
                        <a:t> SNOTEL SWE</a:t>
                      </a:r>
                      <a:endParaRPr lang="en-US" dirty="0"/>
                    </a:p>
                  </a:txBody>
                  <a:tcPr>
                    <a:solidFill>
                      <a:srgbClr val="66CCFF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422 mm</a:t>
                      </a:r>
                      <a:endParaRPr lang="en-US" dirty="0"/>
                    </a:p>
                  </a:txBody>
                  <a:tcPr>
                    <a:solidFill>
                      <a:srgbClr val="66CCFF">
                        <a:alpha val="23137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Modeled volume available in watershed</a:t>
                      </a:r>
                      <a:endParaRPr lang="en-US" dirty="0"/>
                    </a:p>
                  </a:txBody>
                  <a:tcPr>
                    <a:solidFill>
                      <a:srgbClr val="66CCFF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(422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mm)(113%)(72.9%)(11.51 km</a:t>
                      </a:r>
                      <a:r>
                        <a:rPr lang="en-US" sz="1600" baseline="30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baseline="0" dirty="0" smtClean="0"/>
                        <a:t>=3,130,393 m</a:t>
                      </a:r>
                      <a:r>
                        <a:rPr lang="en-US" baseline="30000" dirty="0" smtClean="0"/>
                        <a:t>3</a:t>
                      </a:r>
                      <a:endParaRPr lang="en-US" baseline="30000" dirty="0"/>
                    </a:p>
                  </a:txBody>
                  <a:tcPr>
                    <a:solidFill>
                      <a:srgbClr val="66CCFF">
                        <a:alpha val="23137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Modeled runoff</a:t>
                      </a:r>
                      <a:endParaRPr lang="en-US" dirty="0"/>
                    </a:p>
                  </a:txBody>
                  <a:tcPr>
                    <a:solidFill>
                      <a:srgbClr val="66CCFF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3,130,393 m</a:t>
                      </a:r>
                      <a:r>
                        <a:rPr lang="en-US" sz="1600" baseline="30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)(0.0472)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=147,800 m</a:t>
                      </a:r>
                      <a:r>
                        <a:rPr lang="en-US" baseline="30000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rgbClr val="66CCFF">
                        <a:alpha val="23137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Actual</a:t>
                      </a:r>
                      <a:r>
                        <a:rPr lang="en-US" baseline="0" dirty="0" smtClean="0"/>
                        <a:t> runoff</a:t>
                      </a:r>
                      <a:endParaRPr lang="en-US" dirty="0"/>
                    </a:p>
                  </a:txBody>
                  <a:tcPr>
                    <a:solidFill>
                      <a:srgbClr val="66CCFF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158,400</a:t>
                      </a:r>
                      <a:r>
                        <a:rPr lang="en-US" baseline="0" dirty="0" smtClean="0"/>
                        <a:t> m</a:t>
                      </a:r>
                      <a:r>
                        <a:rPr lang="en-US" baseline="30000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rgbClr val="66CCFF">
                        <a:alpha val="23137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>
                    <a:solidFill>
                      <a:srgbClr val="66CCFF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-7.2%</a:t>
                      </a:r>
                      <a:endParaRPr lang="en-US" dirty="0"/>
                    </a:p>
                  </a:txBody>
                  <a:tcPr>
                    <a:solidFill>
                      <a:srgbClr val="66CCFF">
                        <a:alpha val="23137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5408" y="1527464"/>
            <a:ext cx="634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2010 Camp Jackson and Recapture Creek (South side)</a:t>
            </a:r>
            <a:endParaRPr lang="en-US" dirty="0"/>
          </a:p>
        </p:txBody>
      </p:sp>
      <p:pic>
        <p:nvPicPr>
          <p:cNvPr id="10" name="Picture 2" descr="C:\Users\Dane\Documents\Fall 2014\CEE 6440_GISWaterResources\SJWCD\Recaptur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07" y="2369128"/>
            <a:ext cx="4156365" cy="328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69127" y="5398856"/>
            <a:ext cx="2182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www.hikesandlakes.com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1391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389</Words>
  <Application>Microsoft Office PowerPoint</Application>
  <PresentationFormat>Custom</PresentationFormat>
  <Paragraphs>108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Facet</vt:lpstr>
      <vt:lpstr>Snowfall Runoff Forecasting in San Juan County, UT</vt:lpstr>
      <vt:lpstr>Project Objective</vt:lpstr>
      <vt:lpstr>PowerPoint Presentation</vt:lpstr>
      <vt:lpstr>Project Geography</vt:lpstr>
      <vt:lpstr>Available Datasets</vt:lpstr>
      <vt:lpstr>End User Process</vt:lpstr>
      <vt:lpstr>Model Development Process</vt:lpstr>
      <vt:lpstr>Sample Model Development:</vt:lpstr>
      <vt:lpstr>Sample Model Use</vt:lpstr>
      <vt:lpstr>Remaining Work</vt:lpstr>
      <vt:lpstr>Future Improvements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Snowfall Runoff Forecasting in San Juan County, UT</dc:title>
  <dc:creator>Dane Hurst</dc:creator>
  <cp:lastModifiedBy>Dane Hurst</cp:lastModifiedBy>
  <cp:revision>36</cp:revision>
  <dcterms:created xsi:type="dcterms:W3CDTF">2014-11-19T18:35:51Z</dcterms:created>
  <dcterms:modified xsi:type="dcterms:W3CDTF">2014-11-20T18:16:56Z</dcterms:modified>
</cp:coreProperties>
</file>