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60"/>
  </p:normalViewPr>
  <p:slideViewPr>
    <p:cSldViewPr>
      <p:cViewPr varScale="1">
        <p:scale>
          <a:sx n="104" d="100"/>
          <a:sy n="104" d="100"/>
        </p:scale>
        <p:origin x="-7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Stream</a:t>
            </a:r>
            <a:r>
              <a:rPr lang="en-US" baseline="0"/>
              <a:t> Flow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USGS StreamFlow</c:v>
          </c:tx>
          <c:marker>
            <c:symbol val="none"/>
          </c:marker>
          <c:xVal>
            <c:numRef>
              <c:f>'USGS Streamflow'!$Z$94:$Z$366</c:f>
              <c:numCache>
                <c:formatCode>m/d/yyyy</c:formatCode>
                <c:ptCount val="273"/>
                <c:pt idx="0">
                  <c:v>27030</c:v>
                </c:pt>
                <c:pt idx="1">
                  <c:v>27031</c:v>
                </c:pt>
                <c:pt idx="2">
                  <c:v>27032</c:v>
                </c:pt>
                <c:pt idx="3">
                  <c:v>27033</c:v>
                </c:pt>
                <c:pt idx="4">
                  <c:v>27034</c:v>
                </c:pt>
                <c:pt idx="5">
                  <c:v>27035</c:v>
                </c:pt>
                <c:pt idx="6">
                  <c:v>27036</c:v>
                </c:pt>
                <c:pt idx="7">
                  <c:v>27037</c:v>
                </c:pt>
                <c:pt idx="8">
                  <c:v>27038</c:v>
                </c:pt>
                <c:pt idx="9">
                  <c:v>27039</c:v>
                </c:pt>
                <c:pt idx="10">
                  <c:v>27040</c:v>
                </c:pt>
                <c:pt idx="11">
                  <c:v>27041</c:v>
                </c:pt>
                <c:pt idx="12">
                  <c:v>27042</c:v>
                </c:pt>
                <c:pt idx="13">
                  <c:v>27043</c:v>
                </c:pt>
                <c:pt idx="14">
                  <c:v>27044</c:v>
                </c:pt>
                <c:pt idx="15">
                  <c:v>27045</c:v>
                </c:pt>
                <c:pt idx="16">
                  <c:v>27046</c:v>
                </c:pt>
                <c:pt idx="17">
                  <c:v>27047</c:v>
                </c:pt>
                <c:pt idx="18">
                  <c:v>27048</c:v>
                </c:pt>
                <c:pt idx="19">
                  <c:v>27049</c:v>
                </c:pt>
                <c:pt idx="20">
                  <c:v>27050</c:v>
                </c:pt>
                <c:pt idx="21">
                  <c:v>27051</c:v>
                </c:pt>
                <c:pt idx="22">
                  <c:v>27052</c:v>
                </c:pt>
                <c:pt idx="23">
                  <c:v>27053</c:v>
                </c:pt>
                <c:pt idx="24">
                  <c:v>27054</c:v>
                </c:pt>
                <c:pt idx="25">
                  <c:v>27055</c:v>
                </c:pt>
                <c:pt idx="26">
                  <c:v>27056</c:v>
                </c:pt>
                <c:pt idx="27">
                  <c:v>27057</c:v>
                </c:pt>
                <c:pt idx="28">
                  <c:v>27058</c:v>
                </c:pt>
                <c:pt idx="29">
                  <c:v>27059</c:v>
                </c:pt>
                <c:pt idx="30">
                  <c:v>27060</c:v>
                </c:pt>
                <c:pt idx="31">
                  <c:v>27061</c:v>
                </c:pt>
                <c:pt idx="32">
                  <c:v>27062</c:v>
                </c:pt>
                <c:pt idx="33">
                  <c:v>27063</c:v>
                </c:pt>
                <c:pt idx="34">
                  <c:v>27064</c:v>
                </c:pt>
                <c:pt idx="35">
                  <c:v>27065</c:v>
                </c:pt>
                <c:pt idx="36">
                  <c:v>27066</c:v>
                </c:pt>
                <c:pt idx="37">
                  <c:v>27067</c:v>
                </c:pt>
                <c:pt idx="38">
                  <c:v>27068</c:v>
                </c:pt>
                <c:pt idx="39">
                  <c:v>27069</c:v>
                </c:pt>
                <c:pt idx="40">
                  <c:v>27070</c:v>
                </c:pt>
                <c:pt idx="41">
                  <c:v>27071</c:v>
                </c:pt>
                <c:pt idx="42">
                  <c:v>27072</c:v>
                </c:pt>
                <c:pt idx="43">
                  <c:v>27073</c:v>
                </c:pt>
                <c:pt idx="44">
                  <c:v>27074</c:v>
                </c:pt>
                <c:pt idx="45">
                  <c:v>27075</c:v>
                </c:pt>
                <c:pt idx="46">
                  <c:v>27076</c:v>
                </c:pt>
                <c:pt idx="47">
                  <c:v>27077</c:v>
                </c:pt>
                <c:pt idx="48">
                  <c:v>27078</c:v>
                </c:pt>
                <c:pt idx="49">
                  <c:v>27079</c:v>
                </c:pt>
                <c:pt idx="50">
                  <c:v>27080</c:v>
                </c:pt>
                <c:pt idx="51">
                  <c:v>27081</c:v>
                </c:pt>
                <c:pt idx="52">
                  <c:v>27082</c:v>
                </c:pt>
                <c:pt idx="53">
                  <c:v>27083</c:v>
                </c:pt>
                <c:pt idx="54">
                  <c:v>27084</c:v>
                </c:pt>
                <c:pt idx="55">
                  <c:v>27085</c:v>
                </c:pt>
                <c:pt idx="56">
                  <c:v>27086</c:v>
                </c:pt>
                <c:pt idx="57">
                  <c:v>27087</c:v>
                </c:pt>
                <c:pt idx="58">
                  <c:v>27088</c:v>
                </c:pt>
                <c:pt idx="59">
                  <c:v>27089</c:v>
                </c:pt>
                <c:pt idx="60">
                  <c:v>27090</c:v>
                </c:pt>
                <c:pt idx="61">
                  <c:v>27091</c:v>
                </c:pt>
                <c:pt idx="62">
                  <c:v>27092</c:v>
                </c:pt>
                <c:pt idx="63">
                  <c:v>27093</c:v>
                </c:pt>
                <c:pt idx="64">
                  <c:v>27094</c:v>
                </c:pt>
                <c:pt idx="65">
                  <c:v>27095</c:v>
                </c:pt>
                <c:pt idx="66">
                  <c:v>27096</c:v>
                </c:pt>
                <c:pt idx="67">
                  <c:v>27097</c:v>
                </c:pt>
                <c:pt idx="68">
                  <c:v>27098</c:v>
                </c:pt>
                <c:pt idx="69">
                  <c:v>27099</c:v>
                </c:pt>
                <c:pt idx="70">
                  <c:v>27100</c:v>
                </c:pt>
                <c:pt idx="71">
                  <c:v>27101</c:v>
                </c:pt>
                <c:pt idx="72">
                  <c:v>27102</c:v>
                </c:pt>
                <c:pt idx="73">
                  <c:v>27103</c:v>
                </c:pt>
                <c:pt idx="74">
                  <c:v>27104</c:v>
                </c:pt>
                <c:pt idx="75">
                  <c:v>27105</c:v>
                </c:pt>
                <c:pt idx="76">
                  <c:v>27106</c:v>
                </c:pt>
                <c:pt idx="77">
                  <c:v>27107</c:v>
                </c:pt>
                <c:pt idx="78">
                  <c:v>27108</c:v>
                </c:pt>
                <c:pt idx="79">
                  <c:v>27109</c:v>
                </c:pt>
                <c:pt idx="80">
                  <c:v>27110</c:v>
                </c:pt>
                <c:pt idx="81">
                  <c:v>27111</c:v>
                </c:pt>
                <c:pt idx="82">
                  <c:v>27112</c:v>
                </c:pt>
                <c:pt idx="83">
                  <c:v>27113</c:v>
                </c:pt>
                <c:pt idx="84">
                  <c:v>27114</c:v>
                </c:pt>
                <c:pt idx="85">
                  <c:v>27115</c:v>
                </c:pt>
                <c:pt idx="86">
                  <c:v>27116</c:v>
                </c:pt>
                <c:pt idx="87">
                  <c:v>27117</c:v>
                </c:pt>
                <c:pt idx="88">
                  <c:v>27118</c:v>
                </c:pt>
                <c:pt idx="89">
                  <c:v>27119</c:v>
                </c:pt>
                <c:pt idx="90">
                  <c:v>27120</c:v>
                </c:pt>
                <c:pt idx="91">
                  <c:v>27121</c:v>
                </c:pt>
                <c:pt idx="92">
                  <c:v>27122</c:v>
                </c:pt>
                <c:pt idx="93">
                  <c:v>27123</c:v>
                </c:pt>
                <c:pt idx="94">
                  <c:v>27124</c:v>
                </c:pt>
                <c:pt idx="95">
                  <c:v>27125</c:v>
                </c:pt>
                <c:pt idx="96">
                  <c:v>27126</c:v>
                </c:pt>
                <c:pt idx="97">
                  <c:v>27127</c:v>
                </c:pt>
                <c:pt idx="98">
                  <c:v>27128</c:v>
                </c:pt>
                <c:pt idx="99">
                  <c:v>27129</c:v>
                </c:pt>
                <c:pt idx="100">
                  <c:v>27130</c:v>
                </c:pt>
                <c:pt idx="101">
                  <c:v>27131</c:v>
                </c:pt>
                <c:pt idx="102">
                  <c:v>27132</c:v>
                </c:pt>
                <c:pt idx="103">
                  <c:v>27133</c:v>
                </c:pt>
                <c:pt idx="104">
                  <c:v>27134</c:v>
                </c:pt>
                <c:pt idx="105">
                  <c:v>27135</c:v>
                </c:pt>
                <c:pt idx="106">
                  <c:v>27136</c:v>
                </c:pt>
                <c:pt idx="107">
                  <c:v>27137</c:v>
                </c:pt>
                <c:pt idx="108">
                  <c:v>27138</c:v>
                </c:pt>
                <c:pt idx="109">
                  <c:v>27139</c:v>
                </c:pt>
                <c:pt idx="110">
                  <c:v>27140</c:v>
                </c:pt>
                <c:pt idx="111">
                  <c:v>27141</c:v>
                </c:pt>
                <c:pt idx="112">
                  <c:v>27142</c:v>
                </c:pt>
                <c:pt idx="113">
                  <c:v>27143</c:v>
                </c:pt>
                <c:pt idx="114">
                  <c:v>27144</c:v>
                </c:pt>
                <c:pt idx="115">
                  <c:v>27145</c:v>
                </c:pt>
                <c:pt idx="116">
                  <c:v>27146</c:v>
                </c:pt>
                <c:pt idx="117">
                  <c:v>27147</c:v>
                </c:pt>
                <c:pt idx="118">
                  <c:v>27148</c:v>
                </c:pt>
                <c:pt idx="119">
                  <c:v>27149</c:v>
                </c:pt>
                <c:pt idx="120">
                  <c:v>27150</c:v>
                </c:pt>
                <c:pt idx="121">
                  <c:v>27151</c:v>
                </c:pt>
                <c:pt idx="122">
                  <c:v>27152</c:v>
                </c:pt>
                <c:pt idx="123">
                  <c:v>27153</c:v>
                </c:pt>
                <c:pt idx="124">
                  <c:v>27154</c:v>
                </c:pt>
                <c:pt idx="125">
                  <c:v>27155</c:v>
                </c:pt>
                <c:pt idx="126">
                  <c:v>27156</c:v>
                </c:pt>
                <c:pt idx="127">
                  <c:v>27157</c:v>
                </c:pt>
                <c:pt idx="128">
                  <c:v>27158</c:v>
                </c:pt>
                <c:pt idx="129">
                  <c:v>27159</c:v>
                </c:pt>
                <c:pt idx="130">
                  <c:v>27160</c:v>
                </c:pt>
                <c:pt idx="131">
                  <c:v>27161</c:v>
                </c:pt>
                <c:pt idx="132">
                  <c:v>27162</c:v>
                </c:pt>
                <c:pt idx="133">
                  <c:v>27163</c:v>
                </c:pt>
                <c:pt idx="134">
                  <c:v>27164</c:v>
                </c:pt>
                <c:pt idx="135">
                  <c:v>27165</c:v>
                </c:pt>
                <c:pt idx="136">
                  <c:v>27166</c:v>
                </c:pt>
                <c:pt idx="137">
                  <c:v>27167</c:v>
                </c:pt>
                <c:pt idx="138">
                  <c:v>27168</c:v>
                </c:pt>
                <c:pt idx="139">
                  <c:v>27169</c:v>
                </c:pt>
                <c:pt idx="140">
                  <c:v>27170</c:v>
                </c:pt>
                <c:pt idx="141">
                  <c:v>27171</c:v>
                </c:pt>
                <c:pt idx="142">
                  <c:v>27172</c:v>
                </c:pt>
                <c:pt idx="143">
                  <c:v>27173</c:v>
                </c:pt>
                <c:pt idx="144">
                  <c:v>27174</c:v>
                </c:pt>
                <c:pt idx="145">
                  <c:v>27175</c:v>
                </c:pt>
                <c:pt idx="146">
                  <c:v>27176</c:v>
                </c:pt>
                <c:pt idx="147">
                  <c:v>27177</c:v>
                </c:pt>
                <c:pt idx="148">
                  <c:v>27178</c:v>
                </c:pt>
                <c:pt idx="149">
                  <c:v>27179</c:v>
                </c:pt>
                <c:pt idx="150">
                  <c:v>27180</c:v>
                </c:pt>
                <c:pt idx="151">
                  <c:v>27181</c:v>
                </c:pt>
                <c:pt idx="152">
                  <c:v>27182</c:v>
                </c:pt>
                <c:pt idx="153">
                  <c:v>27183</c:v>
                </c:pt>
                <c:pt idx="154">
                  <c:v>27184</c:v>
                </c:pt>
                <c:pt idx="155">
                  <c:v>27185</c:v>
                </c:pt>
                <c:pt idx="156">
                  <c:v>27186</c:v>
                </c:pt>
                <c:pt idx="157">
                  <c:v>27187</c:v>
                </c:pt>
                <c:pt idx="158">
                  <c:v>27188</c:v>
                </c:pt>
                <c:pt idx="159">
                  <c:v>27189</c:v>
                </c:pt>
                <c:pt idx="160">
                  <c:v>27190</c:v>
                </c:pt>
                <c:pt idx="161">
                  <c:v>27191</c:v>
                </c:pt>
                <c:pt idx="162">
                  <c:v>27192</c:v>
                </c:pt>
                <c:pt idx="163">
                  <c:v>27193</c:v>
                </c:pt>
                <c:pt idx="164">
                  <c:v>27194</c:v>
                </c:pt>
                <c:pt idx="165">
                  <c:v>27195</c:v>
                </c:pt>
                <c:pt idx="166">
                  <c:v>27196</c:v>
                </c:pt>
                <c:pt idx="167">
                  <c:v>27197</c:v>
                </c:pt>
                <c:pt idx="168">
                  <c:v>27198</c:v>
                </c:pt>
                <c:pt idx="169">
                  <c:v>27199</c:v>
                </c:pt>
                <c:pt idx="170">
                  <c:v>27200</c:v>
                </c:pt>
                <c:pt idx="171">
                  <c:v>27201</c:v>
                </c:pt>
                <c:pt idx="172">
                  <c:v>27202</c:v>
                </c:pt>
                <c:pt idx="173">
                  <c:v>27203</c:v>
                </c:pt>
                <c:pt idx="174">
                  <c:v>27204</c:v>
                </c:pt>
                <c:pt idx="175">
                  <c:v>27205</c:v>
                </c:pt>
                <c:pt idx="176">
                  <c:v>27206</c:v>
                </c:pt>
                <c:pt idx="177">
                  <c:v>27207</c:v>
                </c:pt>
                <c:pt idx="178">
                  <c:v>27208</c:v>
                </c:pt>
                <c:pt idx="179">
                  <c:v>27209</c:v>
                </c:pt>
                <c:pt idx="180">
                  <c:v>27210</c:v>
                </c:pt>
                <c:pt idx="181">
                  <c:v>27211</c:v>
                </c:pt>
                <c:pt idx="182">
                  <c:v>27212</c:v>
                </c:pt>
                <c:pt idx="183">
                  <c:v>27213</c:v>
                </c:pt>
                <c:pt idx="184">
                  <c:v>27214</c:v>
                </c:pt>
                <c:pt idx="185">
                  <c:v>27215</c:v>
                </c:pt>
                <c:pt idx="186">
                  <c:v>27216</c:v>
                </c:pt>
                <c:pt idx="187">
                  <c:v>27217</c:v>
                </c:pt>
                <c:pt idx="188">
                  <c:v>27218</c:v>
                </c:pt>
                <c:pt idx="189">
                  <c:v>27219</c:v>
                </c:pt>
                <c:pt idx="190">
                  <c:v>27220</c:v>
                </c:pt>
                <c:pt idx="191">
                  <c:v>27221</c:v>
                </c:pt>
                <c:pt idx="192">
                  <c:v>27222</c:v>
                </c:pt>
                <c:pt idx="193">
                  <c:v>27223</c:v>
                </c:pt>
                <c:pt idx="194">
                  <c:v>27224</c:v>
                </c:pt>
                <c:pt idx="195">
                  <c:v>27225</c:v>
                </c:pt>
                <c:pt idx="196">
                  <c:v>27226</c:v>
                </c:pt>
                <c:pt idx="197">
                  <c:v>27227</c:v>
                </c:pt>
                <c:pt idx="198">
                  <c:v>27228</c:v>
                </c:pt>
                <c:pt idx="199">
                  <c:v>27229</c:v>
                </c:pt>
                <c:pt idx="200">
                  <c:v>27230</c:v>
                </c:pt>
                <c:pt idx="201">
                  <c:v>27231</c:v>
                </c:pt>
                <c:pt idx="202">
                  <c:v>27232</c:v>
                </c:pt>
                <c:pt idx="203">
                  <c:v>27233</c:v>
                </c:pt>
                <c:pt idx="204">
                  <c:v>27234</c:v>
                </c:pt>
                <c:pt idx="205">
                  <c:v>27235</c:v>
                </c:pt>
                <c:pt idx="206">
                  <c:v>27236</c:v>
                </c:pt>
                <c:pt idx="207">
                  <c:v>27237</c:v>
                </c:pt>
                <c:pt idx="208">
                  <c:v>27238</c:v>
                </c:pt>
                <c:pt idx="209">
                  <c:v>27239</c:v>
                </c:pt>
                <c:pt idx="210">
                  <c:v>27240</c:v>
                </c:pt>
                <c:pt idx="211">
                  <c:v>27241</c:v>
                </c:pt>
                <c:pt idx="212">
                  <c:v>27242</c:v>
                </c:pt>
                <c:pt idx="213">
                  <c:v>27243</c:v>
                </c:pt>
                <c:pt idx="214">
                  <c:v>27244</c:v>
                </c:pt>
                <c:pt idx="215">
                  <c:v>27245</c:v>
                </c:pt>
                <c:pt idx="216">
                  <c:v>27246</c:v>
                </c:pt>
                <c:pt idx="217">
                  <c:v>27247</c:v>
                </c:pt>
                <c:pt idx="218">
                  <c:v>27248</c:v>
                </c:pt>
                <c:pt idx="219">
                  <c:v>27249</c:v>
                </c:pt>
                <c:pt idx="220">
                  <c:v>27250</c:v>
                </c:pt>
                <c:pt idx="221">
                  <c:v>27251</c:v>
                </c:pt>
                <c:pt idx="222">
                  <c:v>27252</c:v>
                </c:pt>
                <c:pt idx="223">
                  <c:v>27253</c:v>
                </c:pt>
                <c:pt idx="224">
                  <c:v>27254</c:v>
                </c:pt>
                <c:pt idx="225">
                  <c:v>27255</c:v>
                </c:pt>
                <c:pt idx="226">
                  <c:v>27256</c:v>
                </c:pt>
                <c:pt idx="227">
                  <c:v>27257</c:v>
                </c:pt>
                <c:pt idx="228">
                  <c:v>27258</c:v>
                </c:pt>
                <c:pt idx="229">
                  <c:v>27259</c:v>
                </c:pt>
                <c:pt idx="230">
                  <c:v>27260</c:v>
                </c:pt>
                <c:pt idx="231">
                  <c:v>27261</c:v>
                </c:pt>
                <c:pt idx="232">
                  <c:v>27262</c:v>
                </c:pt>
                <c:pt idx="233">
                  <c:v>27263</c:v>
                </c:pt>
                <c:pt idx="234">
                  <c:v>27264</c:v>
                </c:pt>
                <c:pt idx="235">
                  <c:v>27265</c:v>
                </c:pt>
                <c:pt idx="236">
                  <c:v>27266</c:v>
                </c:pt>
                <c:pt idx="237">
                  <c:v>27267</c:v>
                </c:pt>
                <c:pt idx="238">
                  <c:v>27268</c:v>
                </c:pt>
                <c:pt idx="239">
                  <c:v>27269</c:v>
                </c:pt>
                <c:pt idx="240">
                  <c:v>27270</c:v>
                </c:pt>
                <c:pt idx="241">
                  <c:v>27271</c:v>
                </c:pt>
                <c:pt idx="242">
                  <c:v>27272</c:v>
                </c:pt>
                <c:pt idx="243">
                  <c:v>27273</c:v>
                </c:pt>
                <c:pt idx="244">
                  <c:v>27274</c:v>
                </c:pt>
                <c:pt idx="245">
                  <c:v>27275</c:v>
                </c:pt>
                <c:pt idx="246">
                  <c:v>27276</c:v>
                </c:pt>
                <c:pt idx="247">
                  <c:v>27277</c:v>
                </c:pt>
                <c:pt idx="248">
                  <c:v>27278</c:v>
                </c:pt>
                <c:pt idx="249">
                  <c:v>27279</c:v>
                </c:pt>
                <c:pt idx="250">
                  <c:v>27280</c:v>
                </c:pt>
                <c:pt idx="251">
                  <c:v>27281</c:v>
                </c:pt>
                <c:pt idx="252">
                  <c:v>27282</c:v>
                </c:pt>
                <c:pt idx="253">
                  <c:v>27283</c:v>
                </c:pt>
                <c:pt idx="254">
                  <c:v>27284</c:v>
                </c:pt>
                <c:pt idx="255">
                  <c:v>27285</c:v>
                </c:pt>
                <c:pt idx="256">
                  <c:v>27286</c:v>
                </c:pt>
                <c:pt idx="257">
                  <c:v>27287</c:v>
                </c:pt>
                <c:pt idx="258">
                  <c:v>27288</c:v>
                </c:pt>
                <c:pt idx="259">
                  <c:v>27289</c:v>
                </c:pt>
                <c:pt idx="260">
                  <c:v>27290</c:v>
                </c:pt>
                <c:pt idx="261">
                  <c:v>27291</c:v>
                </c:pt>
                <c:pt idx="262">
                  <c:v>27292</c:v>
                </c:pt>
                <c:pt idx="263">
                  <c:v>27293</c:v>
                </c:pt>
                <c:pt idx="264">
                  <c:v>27294</c:v>
                </c:pt>
                <c:pt idx="265">
                  <c:v>27295</c:v>
                </c:pt>
                <c:pt idx="266">
                  <c:v>27296</c:v>
                </c:pt>
                <c:pt idx="267">
                  <c:v>27297</c:v>
                </c:pt>
                <c:pt idx="268">
                  <c:v>27298</c:v>
                </c:pt>
                <c:pt idx="269">
                  <c:v>27299</c:v>
                </c:pt>
                <c:pt idx="270">
                  <c:v>27300</c:v>
                </c:pt>
                <c:pt idx="271">
                  <c:v>27301</c:v>
                </c:pt>
                <c:pt idx="272">
                  <c:v>27302</c:v>
                </c:pt>
              </c:numCache>
            </c:numRef>
          </c:xVal>
          <c:yVal>
            <c:numRef>
              <c:f>'USGS Streamflow'!$AA$94:$AA$367</c:f>
              <c:numCache>
                <c:formatCode>General</c:formatCode>
                <c:ptCount val="2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0.06</c:v>
                </c:pt>
                <c:pt idx="73">
                  <c:v>0.06</c:v>
                </c:pt>
                <c:pt idx="74">
                  <c:v>0.06</c:v>
                </c:pt>
                <c:pt idx="75">
                  <c:v>0.12</c:v>
                </c:pt>
                <c:pt idx="76">
                  <c:v>0.18</c:v>
                </c:pt>
                <c:pt idx="77">
                  <c:v>0.18</c:v>
                </c:pt>
                <c:pt idx="78">
                  <c:v>0.18</c:v>
                </c:pt>
                <c:pt idx="79">
                  <c:v>0.18</c:v>
                </c:pt>
                <c:pt idx="80">
                  <c:v>0.24</c:v>
                </c:pt>
                <c:pt idx="81">
                  <c:v>0.24</c:v>
                </c:pt>
                <c:pt idx="82">
                  <c:v>0.24</c:v>
                </c:pt>
                <c:pt idx="83">
                  <c:v>0.3</c:v>
                </c:pt>
                <c:pt idx="84">
                  <c:v>0.3</c:v>
                </c:pt>
                <c:pt idx="85">
                  <c:v>0.36</c:v>
                </c:pt>
                <c:pt idx="86">
                  <c:v>0.36</c:v>
                </c:pt>
                <c:pt idx="87">
                  <c:v>0.36</c:v>
                </c:pt>
                <c:pt idx="88">
                  <c:v>0.42</c:v>
                </c:pt>
                <c:pt idx="89">
                  <c:v>0.48</c:v>
                </c:pt>
                <c:pt idx="90">
                  <c:v>0.48</c:v>
                </c:pt>
                <c:pt idx="91">
                  <c:v>0.48</c:v>
                </c:pt>
                <c:pt idx="92">
                  <c:v>0.54</c:v>
                </c:pt>
                <c:pt idx="93">
                  <c:v>0.54</c:v>
                </c:pt>
                <c:pt idx="94">
                  <c:v>0.54</c:v>
                </c:pt>
                <c:pt idx="95">
                  <c:v>0.6</c:v>
                </c:pt>
                <c:pt idx="96">
                  <c:v>0.69</c:v>
                </c:pt>
                <c:pt idx="97">
                  <c:v>0.78</c:v>
                </c:pt>
                <c:pt idx="98">
                  <c:v>1.1000000000000001</c:v>
                </c:pt>
                <c:pt idx="99">
                  <c:v>5.9</c:v>
                </c:pt>
                <c:pt idx="100">
                  <c:v>6.2</c:v>
                </c:pt>
                <c:pt idx="101">
                  <c:v>6.2</c:v>
                </c:pt>
                <c:pt idx="102">
                  <c:v>6.2</c:v>
                </c:pt>
                <c:pt idx="103">
                  <c:v>6.2</c:v>
                </c:pt>
                <c:pt idx="104">
                  <c:v>7.5</c:v>
                </c:pt>
                <c:pt idx="105">
                  <c:v>16</c:v>
                </c:pt>
                <c:pt idx="106">
                  <c:v>18</c:v>
                </c:pt>
                <c:pt idx="107">
                  <c:v>21</c:v>
                </c:pt>
                <c:pt idx="108">
                  <c:v>25</c:v>
                </c:pt>
                <c:pt idx="109">
                  <c:v>26</c:v>
                </c:pt>
                <c:pt idx="110">
                  <c:v>21</c:v>
                </c:pt>
                <c:pt idx="111">
                  <c:v>23</c:v>
                </c:pt>
                <c:pt idx="112">
                  <c:v>34</c:v>
                </c:pt>
                <c:pt idx="113">
                  <c:v>46</c:v>
                </c:pt>
                <c:pt idx="114">
                  <c:v>65</c:v>
                </c:pt>
                <c:pt idx="115">
                  <c:v>85</c:v>
                </c:pt>
                <c:pt idx="116">
                  <c:v>68</c:v>
                </c:pt>
                <c:pt idx="117">
                  <c:v>54</c:v>
                </c:pt>
                <c:pt idx="118">
                  <c:v>45</c:v>
                </c:pt>
                <c:pt idx="119">
                  <c:v>44</c:v>
                </c:pt>
                <c:pt idx="120">
                  <c:v>57</c:v>
                </c:pt>
                <c:pt idx="121">
                  <c:v>83</c:v>
                </c:pt>
                <c:pt idx="122">
                  <c:v>110</c:v>
                </c:pt>
                <c:pt idx="123">
                  <c:v>95</c:v>
                </c:pt>
                <c:pt idx="124">
                  <c:v>119</c:v>
                </c:pt>
                <c:pt idx="125">
                  <c:v>156</c:v>
                </c:pt>
                <c:pt idx="126">
                  <c:v>192</c:v>
                </c:pt>
                <c:pt idx="127">
                  <c:v>230</c:v>
                </c:pt>
                <c:pt idx="128">
                  <c:v>254</c:v>
                </c:pt>
                <c:pt idx="129">
                  <c:v>264</c:v>
                </c:pt>
                <c:pt idx="130">
                  <c:v>224</c:v>
                </c:pt>
                <c:pt idx="131">
                  <c:v>214</c:v>
                </c:pt>
                <c:pt idx="132">
                  <c:v>206</c:v>
                </c:pt>
                <c:pt idx="133">
                  <c:v>180</c:v>
                </c:pt>
                <c:pt idx="134">
                  <c:v>156</c:v>
                </c:pt>
                <c:pt idx="135">
                  <c:v>148</c:v>
                </c:pt>
                <c:pt idx="136">
                  <c:v>156</c:v>
                </c:pt>
                <c:pt idx="137">
                  <c:v>185</c:v>
                </c:pt>
                <c:pt idx="138">
                  <c:v>194</c:v>
                </c:pt>
                <c:pt idx="139">
                  <c:v>165</c:v>
                </c:pt>
                <c:pt idx="140">
                  <c:v>129</c:v>
                </c:pt>
                <c:pt idx="141">
                  <c:v>102</c:v>
                </c:pt>
                <c:pt idx="142">
                  <c:v>94</c:v>
                </c:pt>
                <c:pt idx="143">
                  <c:v>131</c:v>
                </c:pt>
                <c:pt idx="144">
                  <c:v>162</c:v>
                </c:pt>
                <c:pt idx="145">
                  <c:v>191</c:v>
                </c:pt>
                <c:pt idx="146">
                  <c:v>215</c:v>
                </c:pt>
                <c:pt idx="147">
                  <c:v>234</c:v>
                </c:pt>
                <c:pt idx="148">
                  <c:v>218</c:v>
                </c:pt>
                <c:pt idx="149">
                  <c:v>178</c:v>
                </c:pt>
                <c:pt idx="150">
                  <c:v>144</c:v>
                </c:pt>
                <c:pt idx="151">
                  <c:v>126</c:v>
                </c:pt>
                <c:pt idx="152">
                  <c:v>113</c:v>
                </c:pt>
                <c:pt idx="153">
                  <c:v>101</c:v>
                </c:pt>
                <c:pt idx="154">
                  <c:v>95</c:v>
                </c:pt>
                <c:pt idx="155">
                  <c:v>95</c:v>
                </c:pt>
                <c:pt idx="156">
                  <c:v>88</c:v>
                </c:pt>
                <c:pt idx="157">
                  <c:v>74</c:v>
                </c:pt>
                <c:pt idx="158">
                  <c:v>64</c:v>
                </c:pt>
                <c:pt idx="159">
                  <c:v>54</c:v>
                </c:pt>
                <c:pt idx="160">
                  <c:v>52</c:v>
                </c:pt>
                <c:pt idx="161">
                  <c:v>49</c:v>
                </c:pt>
                <c:pt idx="162">
                  <c:v>52</c:v>
                </c:pt>
                <c:pt idx="163">
                  <c:v>50</c:v>
                </c:pt>
                <c:pt idx="164">
                  <c:v>45</c:v>
                </c:pt>
                <c:pt idx="165">
                  <c:v>57</c:v>
                </c:pt>
                <c:pt idx="166">
                  <c:v>90</c:v>
                </c:pt>
                <c:pt idx="167">
                  <c:v>88</c:v>
                </c:pt>
                <c:pt idx="168">
                  <c:v>88</c:v>
                </c:pt>
                <c:pt idx="169">
                  <c:v>87</c:v>
                </c:pt>
                <c:pt idx="170">
                  <c:v>87</c:v>
                </c:pt>
                <c:pt idx="171">
                  <c:v>85</c:v>
                </c:pt>
                <c:pt idx="172">
                  <c:v>85</c:v>
                </c:pt>
                <c:pt idx="173">
                  <c:v>83</c:v>
                </c:pt>
                <c:pt idx="174">
                  <c:v>70</c:v>
                </c:pt>
                <c:pt idx="175">
                  <c:v>50</c:v>
                </c:pt>
                <c:pt idx="176">
                  <c:v>50</c:v>
                </c:pt>
                <c:pt idx="177">
                  <c:v>52</c:v>
                </c:pt>
                <c:pt idx="178">
                  <c:v>52</c:v>
                </c:pt>
                <c:pt idx="179">
                  <c:v>52</c:v>
                </c:pt>
                <c:pt idx="180">
                  <c:v>52</c:v>
                </c:pt>
                <c:pt idx="181">
                  <c:v>52</c:v>
                </c:pt>
                <c:pt idx="182">
                  <c:v>52</c:v>
                </c:pt>
                <c:pt idx="183">
                  <c:v>52</c:v>
                </c:pt>
                <c:pt idx="184">
                  <c:v>52</c:v>
                </c:pt>
                <c:pt idx="185">
                  <c:v>52</c:v>
                </c:pt>
                <c:pt idx="186">
                  <c:v>50</c:v>
                </c:pt>
                <c:pt idx="187">
                  <c:v>50</c:v>
                </c:pt>
                <c:pt idx="188">
                  <c:v>49</c:v>
                </c:pt>
                <c:pt idx="189">
                  <c:v>48</c:v>
                </c:pt>
                <c:pt idx="190">
                  <c:v>46</c:v>
                </c:pt>
                <c:pt idx="191">
                  <c:v>46</c:v>
                </c:pt>
                <c:pt idx="192">
                  <c:v>46</c:v>
                </c:pt>
                <c:pt idx="193">
                  <c:v>46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42</c:v>
                </c:pt>
                <c:pt idx="199">
                  <c:v>40</c:v>
                </c:pt>
                <c:pt idx="200">
                  <c:v>40</c:v>
                </c:pt>
                <c:pt idx="201">
                  <c:v>39</c:v>
                </c:pt>
                <c:pt idx="202">
                  <c:v>37</c:v>
                </c:pt>
                <c:pt idx="203">
                  <c:v>36</c:v>
                </c:pt>
                <c:pt idx="204">
                  <c:v>36</c:v>
                </c:pt>
                <c:pt idx="205">
                  <c:v>35</c:v>
                </c:pt>
                <c:pt idx="206">
                  <c:v>35</c:v>
                </c:pt>
                <c:pt idx="207">
                  <c:v>34</c:v>
                </c:pt>
                <c:pt idx="208">
                  <c:v>33</c:v>
                </c:pt>
                <c:pt idx="209">
                  <c:v>33</c:v>
                </c:pt>
                <c:pt idx="210">
                  <c:v>32</c:v>
                </c:pt>
                <c:pt idx="211">
                  <c:v>30</c:v>
                </c:pt>
                <c:pt idx="212">
                  <c:v>30</c:v>
                </c:pt>
                <c:pt idx="213">
                  <c:v>29</c:v>
                </c:pt>
                <c:pt idx="214">
                  <c:v>28</c:v>
                </c:pt>
                <c:pt idx="215">
                  <c:v>27</c:v>
                </c:pt>
                <c:pt idx="216">
                  <c:v>26</c:v>
                </c:pt>
                <c:pt idx="217">
                  <c:v>26</c:v>
                </c:pt>
                <c:pt idx="218">
                  <c:v>25</c:v>
                </c:pt>
                <c:pt idx="219">
                  <c:v>24</c:v>
                </c:pt>
                <c:pt idx="220">
                  <c:v>24</c:v>
                </c:pt>
                <c:pt idx="221">
                  <c:v>23</c:v>
                </c:pt>
                <c:pt idx="222">
                  <c:v>23</c:v>
                </c:pt>
                <c:pt idx="223">
                  <c:v>19</c:v>
                </c:pt>
                <c:pt idx="224">
                  <c:v>13</c:v>
                </c:pt>
                <c:pt idx="225">
                  <c:v>13</c:v>
                </c:pt>
                <c:pt idx="226">
                  <c:v>13</c:v>
                </c:pt>
                <c:pt idx="227">
                  <c:v>11</c:v>
                </c:pt>
                <c:pt idx="228">
                  <c:v>10</c:v>
                </c:pt>
                <c:pt idx="229">
                  <c:v>7.1</c:v>
                </c:pt>
                <c:pt idx="230">
                  <c:v>7.1</c:v>
                </c:pt>
                <c:pt idx="231">
                  <c:v>7.1</c:v>
                </c:pt>
                <c:pt idx="232">
                  <c:v>7.1</c:v>
                </c:pt>
                <c:pt idx="233">
                  <c:v>7.1</c:v>
                </c:pt>
                <c:pt idx="234">
                  <c:v>7.1</c:v>
                </c:pt>
                <c:pt idx="235">
                  <c:v>7.1</c:v>
                </c:pt>
                <c:pt idx="236">
                  <c:v>7.1</c:v>
                </c:pt>
                <c:pt idx="237">
                  <c:v>7.1</c:v>
                </c:pt>
                <c:pt idx="238">
                  <c:v>7.1</c:v>
                </c:pt>
                <c:pt idx="239">
                  <c:v>7.5</c:v>
                </c:pt>
                <c:pt idx="240">
                  <c:v>9.6999999999999993</c:v>
                </c:pt>
                <c:pt idx="241">
                  <c:v>10</c:v>
                </c:pt>
                <c:pt idx="242">
                  <c:v>10</c:v>
                </c:pt>
                <c:pt idx="243">
                  <c:v>10</c:v>
                </c:pt>
                <c:pt idx="244">
                  <c:v>10</c:v>
                </c:pt>
                <c:pt idx="245">
                  <c:v>10</c:v>
                </c:pt>
                <c:pt idx="246">
                  <c:v>9.6999999999999993</c:v>
                </c:pt>
                <c:pt idx="247">
                  <c:v>9.6999999999999993</c:v>
                </c:pt>
                <c:pt idx="248">
                  <c:v>9.6999999999999993</c:v>
                </c:pt>
                <c:pt idx="249">
                  <c:v>9.6999999999999993</c:v>
                </c:pt>
                <c:pt idx="250">
                  <c:v>9.6999999999999993</c:v>
                </c:pt>
                <c:pt idx="251">
                  <c:v>9.6999999999999993</c:v>
                </c:pt>
                <c:pt idx="252">
                  <c:v>9.3000000000000007</c:v>
                </c:pt>
                <c:pt idx="253">
                  <c:v>8.8000000000000007</c:v>
                </c:pt>
                <c:pt idx="254">
                  <c:v>8.8000000000000007</c:v>
                </c:pt>
                <c:pt idx="255">
                  <c:v>8.4</c:v>
                </c:pt>
                <c:pt idx="256">
                  <c:v>8</c:v>
                </c:pt>
                <c:pt idx="257">
                  <c:v>8</c:v>
                </c:pt>
                <c:pt idx="258">
                  <c:v>8</c:v>
                </c:pt>
                <c:pt idx="259">
                  <c:v>7.5</c:v>
                </c:pt>
                <c:pt idx="260">
                  <c:v>7.5</c:v>
                </c:pt>
                <c:pt idx="261">
                  <c:v>7.5</c:v>
                </c:pt>
                <c:pt idx="262">
                  <c:v>7.5</c:v>
                </c:pt>
                <c:pt idx="263">
                  <c:v>7.5</c:v>
                </c:pt>
                <c:pt idx="264">
                  <c:v>7.5</c:v>
                </c:pt>
                <c:pt idx="265">
                  <c:v>7.5</c:v>
                </c:pt>
                <c:pt idx="266">
                  <c:v>7.5</c:v>
                </c:pt>
                <c:pt idx="267">
                  <c:v>7.5</c:v>
                </c:pt>
                <c:pt idx="268">
                  <c:v>7.5</c:v>
                </c:pt>
                <c:pt idx="269">
                  <c:v>7.5</c:v>
                </c:pt>
                <c:pt idx="270">
                  <c:v>7.5</c:v>
                </c:pt>
                <c:pt idx="271">
                  <c:v>7.5</c:v>
                </c:pt>
                <c:pt idx="272">
                  <c:v>7.5</c:v>
                </c:pt>
              </c:numCache>
            </c:numRef>
          </c:yVal>
          <c:smooth val="1"/>
        </c:ser>
        <c:ser>
          <c:idx val="1"/>
          <c:order val="1"/>
          <c:tx>
            <c:v>Ideal Streamflow</c:v>
          </c:tx>
          <c:marker>
            <c:symbol val="none"/>
          </c:marker>
          <c:xVal>
            <c:numRef>
              <c:f>'USGS Streamflow'!$Z$94:$Z$366</c:f>
              <c:numCache>
                <c:formatCode>m/d/yyyy</c:formatCode>
                <c:ptCount val="273"/>
                <c:pt idx="0">
                  <c:v>27030</c:v>
                </c:pt>
                <c:pt idx="1">
                  <c:v>27031</c:v>
                </c:pt>
                <c:pt idx="2">
                  <c:v>27032</c:v>
                </c:pt>
                <c:pt idx="3">
                  <c:v>27033</c:v>
                </c:pt>
                <c:pt idx="4">
                  <c:v>27034</c:v>
                </c:pt>
                <c:pt idx="5">
                  <c:v>27035</c:v>
                </c:pt>
                <c:pt idx="6">
                  <c:v>27036</c:v>
                </c:pt>
                <c:pt idx="7">
                  <c:v>27037</c:v>
                </c:pt>
                <c:pt idx="8">
                  <c:v>27038</c:v>
                </c:pt>
                <c:pt idx="9">
                  <c:v>27039</c:v>
                </c:pt>
                <c:pt idx="10">
                  <c:v>27040</c:v>
                </c:pt>
                <c:pt idx="11">
                  <c:v>27041</c:v>
                </c:pt>
                <c:pt idx="12">
                  <c:v>27042</c:v>
                </c:pt>
                <c:pt idx="13">
                  <c:v>27043</c:v>
                </c:pt>
                <c:pt idx="14">
                  <c:v>27044</c:v>
                </c:pt>
                <c:pt idx="15">
                  <c:v>27045</c:v>
                </c:pt>
                <c:pt idx="16">
                  <c:v>27046</c:v>
                </c:pt>
                <c:pt idx="17">
                  <c:v>27047</c:v>
                </c:pt>
                <c:pt idx="18">
                  <c:v>27048</c:v>
                </c:pt>
                <c:pt idx="19">
                  <c:v>27049</c:v>
                </c:pt>
                <c:pt idx="20">
                  <c:v>27050</c:v>
                </c:pt>
                <c:pt idx="21">
                  <c:v>27051</c:v>
                </c:pt>
                <c:pt idx="22">
                  <c:v>27052</c:v>
                </c:pt>
                <c:pt idx="23">
                  <c:v>27053</c:v>
                </c:pt>
                <c:pt idx="24">
                  <c:v>27054</c:v>
                </c:pt>
                <c:pt idx="25">
                  <c:v>27055</c:v>
                </c:pt>
                <c:pt idx="26">
                  <c:v>27056</c:v>
                </c:pt>
                <c:pt idx="27">
                  <c:v>27057</c:v>
                </c:pt>
                <c:pt idx="28">
                  <c:v>27058</c:v>
                </c:pt>
                <c:pt idx="29">
                  <c:v>27059</c:v>
                </c:pt>
                <c:pt idx="30">
                  <c:v>27060</c:v>
                </c:pt>
                <c:pt idx="31">
                  <c:v>27061</c:v>
                </c:pt>
                <c:pt idx="32">
                  <c:v>27062</c:v>
                </c:pt>
                <c:pt idx="33">
                  <c:v>27063</c:v>
                </c:pt>
                <c:pt idx="34">
                  <c:v>27064</c:v>
                </c:pt>
                <c:pt idx="35">
                  <c:v>27065</c:v>
                </c:pt>
                <c:pt idx="36">
                  <c:v>27066</c:v>
                </c:pt>
                <c:pt idx="37">
                  <c:v>27067</c:v>
                </c:pt>
                <c:pt idx="38">
                  <c:v>27068</c:v>
                </c:pt>
                <c:pt idx="39">
                  <c:v>27069</c:v>
                </c:pt>
                <c:pt idx="40">
                  <c:v>27070</c:v>
                </c:pt>
                <c:pt idx="41">
                  <c:v>27071</c:v>
                </c:pt>
                <c:pt idx="42">
                  <c:v>27072</c:v>
                </c:pt>
                <c:pt idx="43">
                  <c:v>27073</c:v>
                </c:pt>
                <c:pt idx="44">
                  <c:v>27074</c:v>
                </c:pt>
                <c:pt idx="45">
                  <c:v>27075</c:v>
                </c:pt>
                <c:pt idx="46">
                  <c:v>27076</c:v>
                </c:pt>
                <c:pt idx="47">
                  <c:v>27077</c:v>
                </c:pt>
                <c:pt idx="48">
                  <c:v>27078</c:v>
                </c:pt>
                <c:pt idx="49">
                  <c:v>27079</c:v>
                </c:pt>
                <c:pt idx="50">
                  <c:v>27080</c:v>
                </c:pt>
                <c:pt idx="51">
                  <c:v>27081</c:v>
                </c:pt>
                <c:pt idx="52">
                  <c:v>27082</c:v>
                </c:pt>
                <c:pt idx="53">
                  <c:v>27083</c:v>
                </c:pt>
                <c:pt idx="54">
                  <c:v>27084</c:v>
                </c:pt>
                <c:pt idx="55">
                  <c:v>27085</c:v>
                </c:pt>
                <c:pt idx="56">
                  <c:v>27086</c:v>
                </c:pt>
                <c:pt idx="57">
                  <c:v>27087</c:v>
                </c:pt>
                <c:pt idx="58">
                  <c:v>27088</c:v>
                </c:pt>
                <c:pt idx="59">
                  <c:v>27089</c:v>
                </c:pt>
                <c:pt idx="60">
                  <c:v>27090</c:v>
                </c:pt>
                <c:pt idx="61">
                  <c:v>27091</c:v>
                </c:pt>
                <c:pt idx="62">
                  <c:v>27092</c:v>
                </c:pt>
                <c:pt idx="63">
                  <c:v>27093</c:v>
                </c:pt>
                <c:pt idx="64">
                  <c:v>27094</c:v>
                </c:pt>
                <c:pt idx="65">
                  <c:v>27095</c:v>
                </c:pt>
                <c:pt idx="66">
                  <c:v>27096</c:v>
                </c:pt>
                <c:pt idx="67">
                  <c:v>27097</c:v>
                </c:pt>
                <c:pt idx="68">
                  <c:v>27098</c:v>
                </c:pt>
                <c:pt idx="69">
                  <c:v>27099</c:v>
                </c:pt>
                <c:pt idx="70">
                  <c:v>27100</c:v>
                </c:pt>
                <c:pt idx="71">
                  <c:v>27101</c:v>
                </c:pt>
                <c:pt idx="72">
                  <c:v>27102</c:v>
                </c:pt>
                <c:pt idx="73">
                  <c:v>27103</c:v>
                </c:pt>
                <c:pt idx="74">
                  <c:v>27104</c:v>
                </c:pt>
                <c:pt idx="75">
                  <c:v>27105</c:v>
                </c:pt>
                <c:pt idx="76">
                  <c:v>27106</c:v>
                </c:pt>
                <c:pt idx="77">
                  <c:v>27107</c:v>
                </c:pt>
                <c:pt idx="78">
                  <c:v>27108</c:v>
                </c:pt>
                <c:pt idx="79">
                  <c:v>27109</c:v>
                </c:pt>
                <c:pt idx="80">
                  <c:v>27110</c:v>
                </c:pt>
                <c:pt idx="81">
                  <c:v>27111</c:v>
                </c:pt>
                <c:pt idx="82">
                  <c:v>27112</c:v>
                </c:pt>
                <c:pt idx="83">
                  <c:v>27113</c:v>
                </c:pt>
                <c:pt idx="84">
                  <c:v>27114</c:v>
                </c:pt>
                <c:pt idx="85">
                  <c:v>27115</c:v>
                </c:pt>
                <c:pt idx="86">
                  <c:v>27116</c:v>
                </c:pt>
                <c:pt idx="87">
                  <c:v>27117</c:v>
                </c:pt>
                <c:pt idx="88">
                  <c:v>27118</c:v>
                </c:pt>
                <c:pt idx="89">
                  <c:v>27119</c:v>
                </c:pt>
                <c:pt idx="90">
                  <c:v>27120</c:v>
                </c:pt>
                <c:pt idx="91">
                  <c:v>27121</c:v>
                </c:pt>
                <c:pt idx="92">
                  <c:v>27122</c:v>
                </c:pt>
                <c:pt idx="93">
                  <c:v>27123</c:v>
                </c:pt>
                <c:pt idx="94">
                  <c:v>27124</c:v>
                </c:pt>
                <c:pt idx="95">
                  <c:v>27125</c:v>
                </c:pt>
                <c:pt idx="96">
                  <c:v>27126</c:v>
                </c:pt>
                <c:pt idx="97">
                  <c:v>27127</c:v>
                </c:pt>
                <c:pt idx="98">
                  <c:v>27128</c:v>
                </c:pt>
                <c:pt idx="99">
                  <c:v>27129</c:v>
                </c:pt>
                <c:pt idx="100">
                  <c:v>27130</c:v>
                </c:pt>
                <c:pt idx="101">
                  <c:v>27131</c:v>
                </c:pt>
                <c:pt idx="102">
                  <c:v>27132</c:v>
                </c:pt>
                <c:pt idx="103">
                  <c:v>27133</c:v>
                </c:pt>
                <c:pt idx="104">
                  <c:v>27134</c:v>
                </c:pt>
                <c:pt idx="105">
                  <c:v>27135</c:v>
                </c:pt>
                <c:pt idx="106">
                  <c:v>27136</c:v>
                </c:pt>
                <c:pt idx="107">
                  <c:v>27137</c:v>
                </c:pt>
                <c:pt idx="108">
                  <c:v>27138</c:v>
                </c:pt>
                <c:pt idx="109">
                  <c:v>27139</c:v>
                </c:pt>
                <c:pt idx="110">
                  <c:v>27140</c:v>
                </c:pt>
                <c:pt idx="111">
                  <c:v>27141</c:v>
                </c:pt>
                <c:pt idx="112">
                  <c:v>27142</c:v>
                </c:pt>
                <c:pt idx="113">
                  <c:v>27143</c:v>
                </c:pt>
                <c:pt idx="114">
                  <c:v>27144</c:v>
                </c:pt>
                <c:pt idx="115">
                  <c:v>27145</c:v>
                </c:pt>
                <c:pt idx="116">
                  <c:v>27146</c:v>
                </c:pt>
                <c:pt idx="117">
                  <c:v>27147</c:v>
                </c:pt>
                <c:pt idx="118">
                  <c:v>27148</c:v>
                </c:pt>
                <c:pt idx="119">
                  <c:v>27149</c:v>
                </c:pt>
                <c:pt idx="120">
                  <c:v>27150</c:v>
                </c:pt>
                <c:pt idx="121">
                  <c:v>27151</c:v>
                </c:pt>
                <c:pt idx="122">
                  <c:v>27152</c:v>
                </c:pt>
                <c:pt idx="123">
                  <c:v>27153</c:v>
                </c:pt>
                <c:pt idx="124">
                  <c:v>27154</c:v>
                </c:pt>
                <c:pt idx="125">
                  <c:v>27155</c:v>
                </c:pt>
                <c:pt idx="126">
                  <c:v>27156</c:v>
                </c:pt>
                <c:pt idx="127">
                  <c:v>27157</c:v>
                </c:pt>
                <c:pt idx="128">
                  <c:v>27158</c:v>
                </c:pt>
                <c:pt idx="129">
                  <c:v>27159</c:v>
                </c:pt>
                <c:pt idx="130">
                  <c:v>27160</c:v>
                </c:pt>
                <c:pt idx="131">
                  <c:v>27161</c:v>
                </c:pt>
                <c:pt idx="132">
                  <c:v>27162</c:v>
                </c:pt>
                <c:pt idx="133">
                  <c:v>27163</c:v>
                </c:pt>
                <c:pt idx="134">
                  <c:v>27164</c:v>
                </c:pt>
                <c:pt idx="135">
                  <c:v>27165</c:v>
                </c:pt>
                <c:pt idx="136">
                  <c:v>27166</c:v>
                </c:pt>
                <c:pt idx="137">
                  <c:v>27167</c:v>
                </c:pt>
                <c:pt idx="138">
                  <c:v>27168</c:v>
                </c:pt>
                <c:pt idx="139">
                  <c:v>27169</c:v>
                </c:pt>
                <c:pt idx="140">
                  <c:v>27170</c:v>
                </c:pt>
                <c:pt idx="141">
                  <c:v>27171</c:v>
                </c:pt>
                <c:pt idx="142">
                  <c:v>27172</c:v>
                </c:pt>
                <c:pt idx="143">
                  <c:v>27173</c:v>
                </c:pt>
                <c:pt idx="144">
                  <c:v>27174</c:v>
                </c:pt>
                <c:pt idx="145">
                  <c:v>27175</c:v>
                </c:pt>
                <c:pt idx="146">
                  <c:v>27176</c:v>
                </c:pt>
                <c:pt idx="147">
                  <c:v>27177</c:v>
                </c:pt>
                <c:pt idx="148">
                  <c:v>27178</c:v>
                </c:pt>
                <c:pt idx="149">
                  <c:v>27179</c:v>
                </c:pt>
                <c:pt idx="150">
                  <c:v>27180</c:v>
                </c:pt>
                <c:pt idx="151">
                  <c:v>27181</c:v>
                </c:pt>
                <c:pt idx="152">
                  <c:v>27182</c:v>
                </c:pt>
                <c:pt idx="153">
                  <c:v>27183</c:v>
                </c:pt>
                <c:pt idx="154">
                  <c:v>27184</c:v>
                </c:pt>
                <c:pt idx="155">
                  <c:v>27185</c:v>
                </c:pt>
                <c:pt idx="156">
                  <c:v>27186</c:v>
                </c:pt>
                <c:pt idx="157">
                  <c:v>27187</c:v>
                </c:pt>
                <c:pt idx="158">
                  <c:v>27188</c:v>
                </c:pt>
                <c:pt idx="159">
                  <c:v>27189</c:v>
                </c:pt>
                <c:pt idx="160">
                  <c:v>27190</c:v>
                </c:pt>
                <c:pt idx="161">
                  <c:v>27191</c:v>
                </c:pt>
                <c:pt idx="162">
                  <c:v>27192</c:v>
                </c:pt>
                <c:pt idx="163">
                  <c:v>27193</c:v>
                </c:pt>
                <c:pt idx="164">
                  <c:v>27194</c:v>
                </c:pt>
                <c:pt idx="165">
                  <c:v>27195</c:v>
                </c:pt>
                <c:pt idx="166">
                  <c:v>27196</c:v>
                </c:pt>
                <c:pt idx="167">
                  <c:v>27197</c:v>
                </c:pt>
                <c:pt idx="168">
                  <c:v>27198</c:v>
                </c:pt>
                <c:pt idx="169">
                  <c:v>27199</c:v>
                </c:pt>
                <c:pt idx="170">
                  <c:v>27200</c:v>
                </c:pt>
                <c:pt idx="171">
                  <c:v>27201</c:v>
                </c:pt>
                <c:pt idx="172">
                  <c:v>27202</c:v>
                </c:pt>
                <c:pt idx="173">
                  <c:v>27203</c:v>
                </c:pt>
                <c:pt idx="174">
                  <c:v>27204</c:v>
                </c:pt>
                <c:pt idx="175">
                  <c:v>27205</c:v>
                </c:pt>
                <c:pt idx="176">
                  <c:v>27206</c:v>
                </c:pt>
                <c:pt idx="177">
                  <c:v>27207</c:v>
                </c:pt>
                <c:pt idx="178">
                  <c:v>27208</c:v>
                </c:pt>
                <c:pt idx="179">
                  <c:v>27209</c:v>
                </c:pt>
                <c:pt idx="180">
                  <c:v>27210</c:v>
                </c:pt>
                <c:pt idx="181">
                  <c:v>27211</c:v>
                </c:pt>
                <c:pt idx="182">
                  <c:v>27212</c:v>
                </c:pt>
                <c:pt idx="183">
                  <c:v>27213</c:v>
                </c:pt>
                <c:pt idx="184">
                  <c:v>27214</c:v>
                </c:pt>
                <c:pt idx="185">
                  <c:v>27215</c:v>
                </c:pt>
                <c:pt idx="186">
                  <c:v>27216</c:v>
                </c:pt>
                <c:pt idx="187">
                  <c:v>27217</c:v>
                </c:pt>
                <c:pt idx="188">
                  <c:v>27218</c:v>
                </c:pt>
                <c:pt idx="189">
                  <c:v>27219</c:v>
                </c:pt>
                <c:pt idx="190">
                  <c:v>27220</c:v>
                </c:pt>
                <c:pt idx="191">
                  <c:v>27221</c:v>
                </c:pt>
                <c:pt idx="192">
                  <c:v>27222</c:v>
                </c:pt>
                <c:pt idx="193">
                  <c:v>27223</c:v>
                </c:pt>
                <c:pt idx="194">
                  <c:v>27224</c:v>
                </c:pt>
                <c:pt idx="195">
                  <c:v>27225</c:v>
                </c:pt>
                <c:pt idx="196">
                  <c:v>27226</c:v>
                </c:pt>
                <c:pt idx="197">
                  <c:v>27227</c:v>
                </c:pt>
                <c:pt idx="198">
                  <c:v>27228</c:v>
                </c:pt>
                <c:pt idx="199">
                  <c:v>27229</c:v>
                </c:pt>
                <c:pt idx="200">
                  <c:v>27230</c:v>
                </c:pt>
                <c:pt idx="201">
                  <c:v>27231</c:v>
                </c:pt>
                <c:pt idx="202">
                  <c:v>27232</c:v>
                </c:pt>
                <c:pt idx="203">
                  <c:v>27233</c:v>
                </c:pt>
                <c:pt idx="204">
                  <c:v>27234</c:v>
                </c:pt>
                <c:pt idx="205">
                  <c:v>27235</c:v>
                </c:pt>
                <c:pt idx="206">
                  <c:v>27236</c:v>
                </c:pt>
                <c:pt idx="207">
                  <c:v>27237</c:v>
                </c:pt>
                <c:pt idx="208">
                  <c:v>27238</c:v>
                </c:pt>
                <c:pt idx="209">
                  <c:v>27239</c:v>
                </c:pt>
                <c:pt idx="210">
                  <c:v>27240</c:v>
                </c:pt>
                <c:pt idx="211">
                  <c:v>27241</c:v>
                </c:pt>
                <c:pt idx="212">
                  <c:v>27242</c:v>
                </c:pt>
                <c:pt idx="213">
                  <c:v>27243</c:v>
                </c:pt>
                <c:pt idx="214">
                  <c:v>27244</c:v>
                </c:pt>
                <c:pt idx="215">
                  <c:v>27245</c:v>
                </c:pt>
                <c:pt idx="216">
                  <c:v>27246</c:v>
                </c:pt>
                <c:pt idx="217">
                  <c:v>27247</c:v>
                </c:pt>
                <c:pt idx="218">
                  <c:v>27248</c:v>
                </c:pt>
                <c:pt idx="219">
                  <c:v>27249</c:v>
                </c:pt>
                <c:pt idx="220">
                  <c:v>27250</c:v>
                </c:pt>
                <c:pt idx="221">
                  <c:v>27251</c:v>
                </c:pt>
                <c:pt idx="222">
                  <c:v>27252</c:v>
                </c:pt>
                <c:pt idx="223">
                  <c:v>27253</c:v>
                </c:pt>
                <c:pt idx="224">
                  <c:v>27254</c:v>
                </c:pt>
                <c:pt idx="225">
                  <c:v>27255</c:v>
                </c:pt>
                <c:pt idx="226">
                  <c:v>27256</c:v>
                </c:pt>
                <c:pt idx="227">
                  <c:v>27257</c:v>
                </c:pt>
                <c:pt idx="228">
                  <c:v>27258</c:v>
                </c:pt>
                <c:pt idx="229">
                  <c:v>27259</c:v>
                </c:pt>
                <c:pt idx="230">
                  <c:v>27260</c:v>
                </c:pt>
                <c:pt idx="231">
                  <c:v>27261</c:v>
                </c:pt>
                <c:pt idx="232">
                  <c:v>27262</c:v>
                </c:pt>
                <c:pt idx="233">
                  <c:v>27263</c:v>
                </c:pt>
                <c:pt idx="234">
                  <c:v>27264</c:v>
                </c:pt>
                <c:pt idx="235">
                  <c:v>27265</c:v>
                </c:pt>
                <c:pt idx="236">
                  <c:v>27266</c:v>
                </c:pt>
                <c:pt idx="237">
                  <c:v>27267</c:v>
                </c:pt>
                <c:pt idx="238">
                  <c:v>27268</c:v>
                </c:pt>
                <c:pt idx="239">
                  <c:v>27269</c:v>
                </c:pt>
                <c:pt idx="240">
                  <c:v>27270</c:v>
                </c:pt>
                <c:pt idx="241">
                  <c:v>27271</c:v>
                </c:pt>
                <c:pt idx="242">
                  <c:v>27272</c:v>
                </c:pt>
                <c:pt idx="243">
                  <c:v>27273</c:v>
                </c:pt>
                <c:pt idx="244">
                  <c:v>27274</c:v>
                </c:pt>
                <c:pt idx="245">
                  <c:v>27275</c:v>
                </c:pt>
                <c:pt idx="246">
                  <c:v>27276</c:v>
                </c:pt>
                <c:pt idx="247">
                  <c:v>27277</c:v>
                </c:pt>
                <c:pt idx="248">
                  <c:v>27278</c:v>
                </c:pt>
                <c:pt idx="249">
                  <c:v>27279</c:v>
                </c:pt>
                <c:pt idx="250">
                  <c:v>27280</c:v>
                </c:pt>
                <c:pt idx="251">
                  <c:v>27281</c:v>
                </c:pt>
                <c:pt idx="252">
                  <c:v>27282</c:v>
                </c:pt>
                <c:pt idx="253">
                  <c:v>27283</c:v>
                </c:pt>
                <c:pt idx="254">
                  <c:v>27284</c:v>
                </c:pt>
                <c:pt idx="255">
                  <c:v>27285</c:v>
                </c:pt>
                <c:pt idx="256">
                  <c:v>27286</c:v>
                </c:pt>
                <c:pt idx="257">
                  <c:v>27287</c:v>
                </c:pt>
                <c:pt idx="258">
                  <c:v>27288</c:v>
                </c:pt>
                <c:pt idx="259">
                  <c:v>27289</c:v>
                </c:pt>
                <c:pt idx="260">
                  <c:v>27290</c:v>
                </c:pt>
                <c:pt idx="261">
                  <c:v>27291</c:v>
                </c:pt>
                <c:pt idx="262">
                  <c:v>27292</c:v>
                </c:pt>
                <c:pt idx="263">
                  <c:v>27293</c:v>
                </c:pt>
                <c:pt idx="264">
                  <c:v>27294</c:v>
                </c:pt>
                <c:pt idx="265">
                  <c:v>27295</c:v>
                </c:pt>
                <c:pt idx="266">
                  <c:v>27296</c:v>
                </c:pt>
                <c:pt idx="267">
                  <c:v>27297</c:v>
                </c:pt>
                <c:pt idx="268">
                  <c:v>27298</c:v>
                </c:pt>
                <c:pt idx="269">
                  <c:v>27299</c:v>
                </c:pt>
                <c:pt idx="270">
                  <c:v>27300</c:v>
                </c:pt>
                <c:pt idx="271">
                  <c:v>27301</c:v>
                </c:pt>
                <c:pt idx="272">
                  <c:v>27302</c:v>
                </c:pt>
              </c:numCache>
            </c:numRef>
          </c:xVal>
          <c:yVal>
            <c:numRef>
              <c:f>'USGS Streamflow'!$Y$94:$Y$367</c:f>
              <c:numCache>
                <c:formatCode>General</c:formatCode>
                <c:ptCount val="2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20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20</c:v>
                </c:pt>
                <c:pt idx="258">
                  <c:v>20</c:v>
                </c:pt>
                <c:pt idx="259">
                  <c:v>20</c:v>
                </c:pt>
                <c:pt idx="260">
                  <c:v>20</c:v>
                </c:pt>
                <c:pt idx="261">
                  <c:v>20</c:v>
                </c:pt>
                <c:pt idx="262">
                  <c:v>20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20</c:v>
                </c:pt>
                <c:pt idx="273">
                  <c:v>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81888"/>
        <c:axId val="219964928"/>
      </c:scatterChart>
      <c:valAx>
        <c:axId val="21378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numFmt formatCode="m/d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19964928"/>
        <c:crosses val="autoZero"/>
        <c:crossBetween val="midCat"/>
      </c:valAx>
      <c:valAx>
        <c:axId val="21996492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Flow (CFS)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378188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540BB7-227F-4A0E-84C6-A53BD71486C0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0CC258-0381-4AEA-A113-42F50EBC4B9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Increasing Storage Capacity For Woodruff Creek Reservoir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Tyler Stuart</a:t>
            </a:r>
          </a:p>
          <a:p>
            <a:pPr algn="ctr"/>
            <a:r>
              <a:rPr lang="en-US" dirty="0" smtClean="0"/>
              <a:t>GIS for Water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Average Runoff Ratio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296321"/>
              </p:ext>
            </p:extLst>
          </p:nvPr>
        </p:nvGraphicFramePr>
        <p:xfrm>
          <a:off x="914400" y="2133600"/>
          <a:ext cx="7181849" cy="404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8555"/>
                <a:gridCol w="635083"/>
                <a:gridCol w="760074"/>
                <a:gridCol w="891819"/>
                <a:gridCol w="922223"/>
                <a:gridCol w="900046"/>
                <a:gridCol w="964667"/>
                <a:gridCol w="959382"/>
              </a:tblGrid>
              <a:tr h="57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Start 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End 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Water 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 Runoff (Acre-ft)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Precipitation (mm)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Precipitation </a:t>
                      </a:r>
                      <a:r>
                        <a:rPr lang="en-US" sz="1100" u="none" strike="noStrike" dirty="0">
                          <a:effectLst/>
                        </a:rPr>
                        <a:t>(ft)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Precip Volume (Acre-ft)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Runoff/ PrecipVolume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31791.00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959.36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109583.95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29683.16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893.59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102070.68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16597.11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945.54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108004.93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20585.42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767.01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87612.37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19861.91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988.47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112908.55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14997.44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777.36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88794.50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3670.30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577.78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65997.29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16211.53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974.84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111352.27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17627.69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678.79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77535.35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27012.81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964.36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110154.87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6500.06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613.97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70131.75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25412.21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1202.72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137381.99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34952.69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1032.66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117956.10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34257.37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1091.62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124691.79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25797.99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837.85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95704.35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Oct-85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Sep-86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41448.17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1178.47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134611.90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5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Average=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1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Annual Runoff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𝐴𝑣𝑒𝑟𝑎𝑔𝑒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𝑅𝑢𝑛𝑜𝑓𝑓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𝐵𝑎𝑠𝑖𝑛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𝐴𝑟𝑒𝑎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𝑦𝑒𝑎𝑟𝐴𝑣𝑒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𝑅𝑢𝑛𝑜𝑓𝑓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𝑅𝑎𝑡𝑖𝑜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𝐴𝑣𝑒𝑟𝑎𝑔𝑒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𝑅𝑢𝑛𝑜𝑓𝑓</m:t>
                      </m:r>
                      <m:r>
                        <a:rPr lang="en-US" sz="2000" i="1">
                          <a:latin typeface="Cambria Math"/>
                        </a:rPr>
                        <m:t>=34,816 </m:t>
                      </m:r>
                      <m:r>
                        <a:rPr lang="en-US" sz="2000" b="0" i="1" smtClean="0">
                          <a:latin typeface="Cambria Math"/>
                        </a:rPr>
                        <m:t>𝑎𝑐𝑟𝑒𝑠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2.69 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𝑓𝑡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0.21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𝐴𝑣𝑒𝑟𝑎𝑔𝑒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𝑅𝑢𝑛𝑜𝑓𝑓</m:t>
                      </m:r>
                      <m:r>
                        <a:rPr lang="en-US" sz="2000" i="1">
                          <a:latin typeface="Cambria Math"/>
                        </a:rPr>
                        <m:t>=20,0008 </m:t>
                      </m:r>
                      <m:r>
                        <a:rPr lang="en-US" sz="2000" b="0" i="1" smtClean="0">
                          <a:latin typeface="Cambria Math"/>
                        </a:rPr>
                        <m:t>𝑎𝑐𝑟𝑒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8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Stage Storage per Foot of Increase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04" y="1737604"/>
            <a:ext cx="2377440" cy="17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0303" y="3536693"/>
            <a:ext cx="29265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BasinBaseElevation</a:t>
            </a:r>
            <a:r>
              <a:rPr lang="en-US" sz="1050" dirty="0" smtClean="0"/>
              <a:t> (NED 10m)</a:t>
            </a:r>
            <a:endParaRPr lang="en-US" sz="105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911096"/>
            <a:ext cx="4400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4603214" cy="129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6699"/>
            <a:ext cx="3647940" cy="244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Storage per Foot of Increase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𝐴𝑑𝑑𝑖𝑡𝑖𝑜𝑛𝑎𝑙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𝑁𝑒𝑤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𝐸𝑙𝑒𝑣𝑎𝑡𝑖𝑜𝑛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𝑀𝑒𝑎𝑛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𝐸𝑙𝑒𝑣𝑎𝑡𝑖𝑜𝑛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𝑏𝑒𝑙𝑜𝑤</m:t>
                          </m:r>
                        </m:e>
                      </m:d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𝑁𝑢𝑚𝑏𝑒𝑟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𝐶𝑒𝑙𝑙𝑠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𝐶𝑒𝑙𝑙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𝐴𝑟𝑒𝑎</m:t>
                      </m:r>
                    </m:oMath>
                  </m:oMathPara>
                </a14:m>
                <a:endParaRPr lang="en-US" sz="16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1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𝑇𝑜𝑡𝑎𝑙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𝑉𝑜𝑙𝑢𝑚𝑒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𝐶𝑢𝑟𝑟𝑒𝑛𝑡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𝑆𝑡𝑜𝑟𝑎𝑔𝑒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𝐴𝑑𝑑𝑖𝑡𝑖𝑜𝑛𝑎𝑙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𝑆𝑡𝑜𝑟𝑎𝑔𝑒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96786"/>
            <a:ext cx="7162800" cy="201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Storage per Foot of Increase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493538"/>
              </p:ext>
            </p:extLst>
          </p:nvPr>
        </p:nvGraphicFramePr>
        <p:xfrm>
          <a:off x="1752600" y="1905000"/>
          <a:ext cx="5513294" cy="4694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888"/>
                <a:gridCol w="643888"/>
                <a:gridCol w="643888"/>
                <a:gridCol w="643888"/>
                <a:gridCol w="643888"/>
                <a:gridCol w="724375"/>
                <a:gridCol w="724375"/>
                <a:gridCol w="845104"/>
              </a:tblGrid>
              <a:tr h="10832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ft Raised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Elevation (ft)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Elevation (m)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Number of Cells Below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Average Elevation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AdditionalVolume (m^3)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Additional Volume (Acre-ft)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New Volume of Reservoir (Acre-ft)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6854.675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2089.305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6855.675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2089.61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6856.675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2089.914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3998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9755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6857.675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2090.219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4204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134192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6858.675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2090.524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262982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6859.675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2090.829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4459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398099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6860.675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2091.134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535569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6861.675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2091.438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4692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677243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3950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6862.675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2091.743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4821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822077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6863.675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2092.048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4935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970714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4188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6864.675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2092.353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1122819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6865.675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2092.658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5142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1277581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4437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6866.675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2092.962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5238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1435945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6867.675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2093.267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5344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1596894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4696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6868.675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2093.572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5436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1761264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4829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6869.675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2093.877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5540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1928917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4965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6870.675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2094.182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5636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2099184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5103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6871.675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2094.486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5741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2272517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5243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6872.675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2094.791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5857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2448929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5386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  <a:tr h="180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6873.675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2095.096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5981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2629247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5533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41" marR="8441" marT="844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6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1862"/>
            <a:ext cx="8229600" cy="1909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20 ft Increase		  	     4 ft Increase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47800"/>
            <a:ext cx="3456649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799"/>
            <a:ext cx="35638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2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Reservoir topology is such that little extra storage is gained as the dam is raised</a:t>
            </a:r>
          </a:p>
          <a:p>
            <a:r>
              <a:rPr lang="en-US" dirty="0" smtClean="0"/>
              <a:t>Simple preliminary calculations could have killed my optimism mush sooner</a:t>
            </a:r>
          </a:p>
          <a:p>
            <a:r>
              <a:rPr lang="en-US" dirty="0" smtClean="0"/>
              <a:t>An optimization Model should be run to see if early releases in conjunction with storage increase can accommodate the desired flows.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Thanks to Dr. </a:t>
            </a:r>
            <a:r>
              <a:rPr lang="en-US" dirty="0" err="1" smtClean="0"/>
              <a:t>Tarboton</a:t>
            </a:r>
            <a:r>
              <a:rPr lang="en-US" dirty="0" smtClean="0"/>
              <a:t> and </a:t>
            </a:r>
            <a:r>
              <a:rPr lang="en-US" dirty="0" err="1" smtClean="0"/>
              <a:t>Tseganeh</a:t>
            </a:r>
            <a:r>
              <a:rPr lang="en-US" dirty="0" smtClean="0"/>
              <a:t> </a:t>
            </a:r>
            <a:r>
              <a:rPr lang="en-US" dirty="0" err="1" smtClean="0"/>
              <a:t>Zekiewos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Is Woodruff Creek Reservoir?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25855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2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in 1970 with Storage Capacity of 3400 acre-ft</a:t>
            </a:r>
          </a:p>
          <a:p>
            <a:r>
              <a:rPr lang="en-US" dirty="0" smtClean="0"/>
              <a:t>1970 Water Right Allowed 6,000 acre-ft between Woodruff Creek and Birch Creek Reservoirs</a:t>
            </a:r>
            <a:endParaRPr lang="en-US" dirty="0"/>
          </a:p>
          <a:p>
            <a:r>
              <a:rPr lang="en-US" dirty="0" smtClean="0"/>
              <a:t>Provides about 20 days of water for Agriculture</a:t>
            </a:r>
          </a:p>
          <a:p>
            <a:r>
              <a:rPr lang="en-US" dirty="0" smtClean="0"/>
              <a:t>Woodruff Creek has Spilled Every Year since Construction where Birch Creek spills about 1 in every 15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8,000 acre-ft of storage was given in the 1980’s for the two reservoirs</a:t>
            </a:r>
          </a:p>
          <a:p>
            <a:r>
              <a:rPr lang="en-US" dirty="0" smtClean="0"/>
              <a:t>New reservoir means lower priority</a:t>
            </a:r>
          </a:p>
          <a:p>
            <a:r>
              <a:rPr lang="en-US" dirty="0" smtClean="0"/>
              <a:t>Option: Increase Storage Capacity of Woodruff Creek Reservoir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1"/>
            <a:ext cx="324665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6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even 8,000 acre feet of extra water?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258824"/>
              </p:ext>
            </p:extLst>
          </p:nvPr>
        </p:nvGraphicFramePr>
        <p:xfrm>
          <a:off x="457200" y="2667000"/>
          <a:ext cx="7620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Total Area</a:t>
            </a:r>
            <a:endParaRPr lang="en-US" dirty="0"/>
          </a:p>
          <a:p>
            <a:r>
              <a:rPr lang="en-US" dirty="0" smtClean="0"/>
              <a:t>Average Precipitation</a:t>
            </a:r>
          </a:p>
          <a:p>
            <a:r>
              <a:rPr lang="en-US" dirty="0" smtClean="0"/>
              <a:t>Total Volume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4386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066800"/>
            <a:ext cx="4257029" cy="48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0" y="990600"/>
            <a:ext cx="422062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0462" y="5968754"/>
            <a:ext cx="547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Precipitation Volume= 93,760 acre-ft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077200" cy="43891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15 Years of  USGS Stream flow Data</a:t>
                </a:r>
              </a:p>
              <a:p>
                <a:r>
                  <a:rPr lang="en-US" dirty="0" smtClean="0"/>
                  <a:t>Each Year compared to Precipitation for that year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𝑅𝑢𝑛𝑜𝑓𝑓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𝑅𝑎𝑡𝑖𝑜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𝑆𝑡𝑟𝑒𝑎𝑚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𝐹𝑙𝑜𝑤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𝐷𝑎𝑡𝑎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𝑇𝑜𝑡𝑎𝑙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𝑌𝑒𝑎𝑟𝑙𝑦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𝑃𝑟𝑒𝑐𝑖𝑝𝑖𝑡𝑎𝑡𝑖𝑜𝑛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Prism annual precipitation is from January to December</a:t>
                </a:r>
              </a:p>
              <a:p>
                <a:r>
                  <a:rPr lang="en-US" dirty="0" smtClean="0"/>
                  <a:t>Needed data for Utah Water Year (October to September)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077200" cy="4389120"/>
              </a:xfrm>
              <a:blipFill rotWithShape="1">
                <a:blip r:embed="rId2"/>
                <a:stretch>
                  <a:fillRect l="-906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7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Grouped all monthly prism data into water year</a:t>
            </a:r>
          </a:p>
          <a:p>
            <a:r>
              <a:rPr lang="en-US" dirty="0" smtClean="0"/>
              <a:t>Defined Specific Zone for Statistics</a:t>
            </a:r>
          </a:p>
          <a:p>
            <a:r>
              <a:rPr lang="en-US" dirty="0" smtClean="0"/>
              <a:t>Used function “</a:t>
            </a:r>
            <a:r>
              <a:rPr lang="en-US" dirty="0" err="1" smtClean="0"/>
              <a:t>ZoneStatisticsAsTable</a:t>
            </a:r>
            <a:r>
              <a:rPr lang="en-US" dirty="0" smtClean="0"/>
              <a:t>” to calculate Average Precipitation over watershed for each year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1676400" cy="27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7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691</Words>
  <Application>Microsoft Office PowerPoint</Application>
  <PresentationFormat>On-screen Show (4:3)</PresentationFormat>
  <Paragraphs>375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Increasing Storage Capacity For Woodruff Creek Reservoir</vt:lpstr>
      <vt:lpstr>Where Is Woodruff Creek Reservoir?</vt:lpstr>
      <vt:lpstr>Background</vt:lpstr>
      <vt:lpstr>Background </vt:lpstr>
      <vt:lpstr>Water Availability</vt:lpstr>
      <vt:lpstr>Precipitation Volume</vt:lpstr>
      <vt:lpstr>PowerPoint Presentation</vt:lpstr>
      <vt:lpstr>Runoff Ratio</vt:lpstr>
      <vt:lpstr>Python</vt:lpstr>
      <vt:lpstr>Average Runoff Ratio</vt:lpstr>
      <vt:lpstr>Average Annual Runoff</vt:lpstr>
      <vt:lpstr>Stage Storage per Foot of Increase</vt:lpstr>
      <vt:lpstr>Stage Storage per Foot of Increase</vt:lpstr>
      <vt:lpstr>Stage Storage per Foot of Increase</vt:lpstr>
      <vt:lpstr>PowerPoint Presentation</vt:lpstr>
      <vt:lpstr>Conclusion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Storage Capacity For Woodruff Creek Reservoir</dc:title>
  <dc:creator>Kylee</dc:creator>
  <cp:lastModifiedBy>Kylee</cp:lastModifiedBy>
  <cp:revision>22</cp:revision>
  <dcterms:created xsi:type="dcterms:W3CDTF">2013-11-25T16:48:41Z</dcterms:created>
  <dcterms:modified xsi:type="dcterms:W3CDTF">2013-11-26T14:30:08Z</dcterms:modified>
</cp:coreProperties>
</file>