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010B-F1ED-4E26-BE10-679158D8C5F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0F89-7975-4439-83CD-D7C4B6C6CE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0F89-7975-4439-83CD-D7C4B6C6CE1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CB9AE6-75D0-40BF-9626-9A22AF55CD4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8CBA1-F5D3-451C-8C9D-C3C3C42AB1A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828800"/>
          </a:xfrm>
        </p:spPr>
        <p:txBody>
          <a:bodyPr/>
          <a:lstStyle/>
          <a:p>
            <a:r>
              <a:rPr lang="en-US" dirty="0" smtClean="0"/>
              <a:t>Flow Prediction on the Yampa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BY: Trevor Price</a:t>
            </a:r>
            <a:endParaRPr lang="en-US" dirty="0"/>
          </a:p>
        </p:txBody>
      </p:sp>
      <p:pic>
        <p:nvPicPr>
          <p:cNvPr id="4" name="Picture 3" descr="100_0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8956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Elevation Model (DEM)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645" t="19419" r="6507" b="9373"/>
          <a:stretch>
            <a:fillRect/>
          </a:stretch>
        </p:blipFill>
        <p:spPr bwMode="auto">
          <a:xfrm>
            <a:off x="1143000" y="2125362"/>
            <a:ext cx="6934200" cy="41230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ArcGIS</a:t>
            </a:r>
            <a:r>
              <a:rPr lang="en-US" b="1" dirty="0" smtClean="0"/>
              <a:t> Toolbox: </a:t>
            </a:r>
            <a:r>
              <a:rPr lang="en-US" b="1" dirty="0" err="1" smtClean="0"/>
              <a:t>Mosiac</a:t>
            </a:r>
            <a:r>
              <a:rPr lang="en-US" b="1" dirty="0" smtClean="0"/>
              <a:t> (Data Management)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Elevation Model (DEM)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ArcGIS</a:t>
            </a:r>
            <a:r>
              <a:rPr lang="en-US" b="1" dirty="0" smtClean="0"/>
              <a:t> Toolbox: </a:t>
            </a:r>
            <a:r>
              <a:rPr lang="en-US" b="1" dirty="0" err="1" smtClean="0"/>
              <a:t>Mosiac</a:t>
            </a:r>
            <a:r>
              <a:rPr lang="en-US" b="1" dirty="0" smtClean="0"/>
              <a:t> (Data Management)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388" t="16827" r="6681" b="9241"/>
          <a:stretch>
            <a:fillRect/>
          </a:stretch>
        </p:blipFill>
        <p:spPr bwMode="auto">
          <a:xfrm>
            <a:off x="1066800" y="1981201"/>
            <a:ext cx="6934200" cy="4333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Stream Gages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02" t="17802" r="7519" b="7755"/>
          <a:stretch>
            <a:fillRect/>
          </a:stretch>
        </p:blipFill>
        <p:spPr bwMode="auto">
          <a:xfrm>
            <a:off x="2057400" y="1456764"/>
            <a:ext cx="6858000" cy="46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200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ArcGIS</a:t>
            </a:r>
            <a:r>
              <a:rPr lang="en-US" b="1" dirty="0" smtClean="0"/>
              <a:t> Toolbox: Clip (Analysis)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SNOTEL Sites</a:t>
            </a:r>
            <a:br>
              <a:rPr lang="en-US" dirty="0" smtClean="0"/>
            </a:br>
            <a:r>
              <a:rPr lang="en-US" sz="3200" dirty="0" smtClean="0"/>
              <a:t>Snow Water Equivalent (SWE)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19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 Sites Near and Within</a:t>
            </a:r>
          </a:p>
          <a:p>
            <a:pPr algn="ctr"/>
            <a:r>
              <a:rPr lang="en-US" b="1" dirty="0" smtClean="0"/>
              <a:t> Yampa River Basin</a:t>
            </a:r>
            <a:endParaRPr lang="en-US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839" t="17280" r="2299" b="7318"/>
          <a:stretch>
            <a:fillRect/>
          </a:stretch>
        </p:blipFill>
        <p:spPr bwMode="auto">
          <a:xfrm>
            <a:off x="1371600" y="1814946"/>
            <a:ext cx="6400800" cy="39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</a:t>
            </a:r>
            <a:r>
              <a:rPr lang="en-US" dirty="0" smtClean="0"/>
              <a:t>SWE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Find average SWE for the watershed</a:t>
            </a:r>
            <a:endParaRPr lang="en-US" dirty="0" smtClean="0"/>
          </a:p>
          <a:p>
            <a:r>
              <a:rPr lang="en-US" dirty="0" smtClean="0"/>
              <a:t>Determine Runoff Ratio </a:t>
            </a:r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Using SWE and Stream Gages</a:t>
            </a:r>
            <a:endParaRPr lang="en-US" dirty="0" smtClean="0"/>
          </a:p>
          <a:p>
            <a:r>
              <a:rPr lang="en-US" dirty="0" smtClean="0"/>
              <a:t>Determine SWE </a:t>
            </a:r>
            <a:r>
              <a:rPr lang="en-US" dirty="0" err="1" smtClean="0"/>
              <a:t>vs</a:t>
            </a:r>
            <a:r>
              <a:rPr lang="en-US" dirty="0" smtClean="0"/>
              <a:t> Peak Flow </a:t>
            </a:r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This will be used to estimate the peak flow for any given year.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867400" cy="4709160"/>
          </a:xfrm>
        </p:spPr>
        <p:txBody>
          <a:bodyPr/>
          <a:lstStyle/>
          <a:p>
            <a:pPr algn="ctr"/>
            <a:r>
              <a:rPr lang="en-US" b="1" dirty="0" smtClean="0"/>
              <a:t>Storm Patterns</a:t>
            </a:r>
          </a:p>
          <a:p>
            <a:pPr algn="ctr"/>
            <a:r>
              <a:rPr lang="en-US" b="1" dirty="0" smtClean="0"/>
              <a:t>Snow Drifting (Due to Wind)</a:t>
            </a:r>
          </a:p>
          <a:p>
            <a:pPr algn="ctr"/>
            <a:r>
              <a:rPr lang="en-US" b="1" dirty="0" smtClean="0"/>
              <a:t>Land Cover (Vegetation)</a:t>
            </a:r>
          </a:p>
          <a:p>
            <a:pPr algn="ctr"/>
            <a:r>
              <a:rPr lang="en-US" b="1" dirty="0" smtClean="0"/>
              <a:t>Slope of Land</a:t>
            </a:r>
          </a:p>
          <a:p>
            <a:pPr algn="ctr"/>
            <a:r>
              <a:rPr lang="en-US" b="1" dirty="0" smtClean="0"/>
              <a:t>Direction of Slope (Facing Sun)</a:t>
            </a:r>
          </a:p>
          <a:p>
            <a:pPr algn="ctr"/>
            <a:r>
              <a:rPr lang="en-US" b="1" dirty="0" smtClean="0"/>
              <a:t>Climate (Melting Rate)</a:t>
            </a:r>
            <a:endParaRPr lang="en-US" b="1" dirty="0"/>
          </a:p>
        </p:txBody>
      </p:sp>
      <p:pic>
        <p:nvPicPr>
          <p:cNvPr id="4" name="Picture 3" descr="100_0433.JPG"/>
          <p:cNvPicPr>
            <a:picLocks noChangeAspect="1"/>
          </p:cNvPicPr>
          <p:nvPr/>
        </p:nvPicPr>
        <p:blipFill>
          <a:blip r:embed="rId3" cstate="print"/>
          <a:srcRect l="19577" r="16931"/>
          <a:stretch>
            <a:fillRect/>
          </a:stretch>
        </p:blipFill>
        <p:spPr>
          <a:xfrm>
            <a:off x="6248400" y="1447800"/>
            <a:ext cx="2286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???Questions???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DSCN08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89038"/>
            <a:ext cx="7253816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981200" cy="6477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Yampa River</a:t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Wild River </a:t>
            </a:r>
            <a:endParaRPr lang="en-US" sz="4000" dirty="0"/>
          </a:p>
        </p:txBody>
      </p:sp>
      <p:pic>
        <p:nvPicPr>
          <p:cNvPr id="4" name="Content Placeholder 3" descr="Greenutriver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Downstream Flooding (2011)</a:t>
            </a:r>
            <a:endParaRPr lang="en-US" dirty="0"/>
          </a:p>
        </p:txBody>
      </p:sp>
      <p:pic>
        <p:nvPicPr>
          <p:cNvPr id="4" name="Content Placeholder 3" descr="DSCN08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996" y="857250"/>
            <a:ext cx="8001000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8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199" y="228600"/>
            <a:ext cx="8636001" cy="6477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Peak Flow Prediction to </a:t>
            </a:r>
            <a:br>
              <a:rPr lang="en-US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Prevent Flooding</a:t>
            </a:r>
            <a:endParaRPr lang="en-US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– Yampa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6629400" cy="3337560"/>
          </a:xfrm>
        </p:spPr>
        <p:txBody>
          <a:bodyPr/>
          <a:lstStyle/>
          <a:p>
            <a:r>
              <a:rPr lang="en-US" sz="3600" dirty="0" err="1" smtClean="0"/>
              <a:t>Preventitive</a:t>
            </a:r>
            <a:r>
              <a:rPr lang="en-US" sz="3600" dirty="0" smtClean="0"/>
              <a:t> Flood Action</a:t>
            </a:r>
          </a:p>
          <a:p>
            <a:pPr lvl="1"/>
            <a:r>
              <a:rPr lang="en-US" sz="3200" dirty="0" smtClean="0"/>
              <a:t>Reservoir Storage </a:t>
            </a:r>
          </a:p>
          <a:p>
            <a:pPr lvl="1"/>
            <a:r>
              <a:rPr lang="en-US" sz="3200" dirty="0" smtClean="0"/>
              <a:t>Sandbag</a:t>
            </a:r>
          </a:p>
          <a:p>
            <a:pPr lvl="1"/>
            <a:r>
              <a:rPr lang="en-US" sz="3200" dirty="0" smtClean="0"/>
              <a:t>Dikes,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tx1">
                    <a:lumMod val="90000"/>
                  </a:schemeClr>
                </a:solidFill>
              </a:rPr>
              <a:t>Predict the Peak Flow for the Yampa River</a:t>
            </a:r>
          </a:p>
          <a:p>
            <a:r>
              <a:rPr lang="en-US" dirty="0" smtClean="0"/>
              <a:t>Define the Study Area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Interpolate Snow Water Equivalent (SWE) data</a:t>
            </a:r>
          </a:p>
          <a:p>
            <a:r>
              <a:rPr lang="en-US" dirty="0" smtClean="0"/>
              <a:t>Determine Runoff Ratio Relationship</a:t>
            </a:r>
          </a:p>
          <a:p>
            <a:r>
              <a:rPr lang="en-US" dirty="0" smtClean="0"/>
              <a:t>Determine SWE </a:t>
            </a:r>
            <a:r>
              <a:rPr lang="en-US" dirty="0" err="1" smtClean="0"/>
              <a:t>vs</a:t>
            </a:r>
            <a:r>
              <a:rPr lang="en-US" dirty="0" smtClean="0"/>
              <a:t> Peak Flow Relationship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StreamStats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b="4361"/>
          <a:stretch>
            <a:fillRect/>
          </a:stretch>
        </p:blipFill>
        <p:spPr bwMode="auto">
          <a:xfrm>
            <a:off x="533400" y="1387475"/>
            <a:ext cx="818642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 imported into GIS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02" t="17802" r="4484" b="9373"/>
          <a:stretch>
            <a:fillRect/>
          </a:stretch>
        </p:blipFill>
        <p:spPr bwMode="auto">
          <a:xfrm>
            <a:off x="838200" y="1667814"/>
            <a:ext cx="7467600" cy="47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HUC 8 Watersheds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446" t="20669" r="10872" b="10622"/>
          <a:stretch>
            <a:fillRect/>
          </a:stretch>
        </p:blipFill>
        <p:spPr bwMode="auto">
          <a:xfrm>
            <a:off x="2438399" y="1066800"/>
            <a:ext cx="65670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4724400"/>
          <a:ext cx="4114800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923"/>
                <a:gridCol w="1740877"/>
              </a:tblGrid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HUC 8 Watershed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Area (</a:t>
                      </a:r>
                      <a:r>
                        <a:rPr lang="en-US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sq.mi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.)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Yampa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2590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Yampa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1550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Little Snake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3060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Muddy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98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ArcGIS</a:t>
            </a:r>
            <a:r>
              <a:rPr lang="en-US" b="1" dirty="0" smtClean="0"/>
              <a:t> Toolbox: Clip (Analysis)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0">
      <a:dk1>
        <a:sysClr val="windowText" lastClr="000000"/>
      </a:dk1>
      <a:lt1>
        <a:srgbClr val="E9F6FF"/>
      </a:lt1>
      <a:dk2>
        <a:srgbClr val="000000"/>
      </a:dk2>
      <a:lt2>
        <a:srgbClr val="F8F8F8"/>
      </a:lt2>
      <a:accent1>
        <a:srgbClr val="92D2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1106</TotalTime>
  <Words>245</Words>
  <Application>Microsoft Office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Flow Prediction on the Yampa River</vt:lpstr>
      <vt:lpstr>Yampa River - Wild River </vt:lpstr>
      <vt:lpstr>Downstream Flooding (2011)</vt:lpstr>
      <vt:lpstr>Peak Flow Prediction to  Prevent Flooding</vt:lpstr>
      <vt:lpstr>Peak Flow – Yampa River</vt:lpstr>
      <vt:lpstr>Objective</vt:lpstr>
      <vt:lpstr>Study Area (StreamStats)</vt:lpstr>
      <vt:lpstr>Study Area imported into GIS</vt:lpstr>
      <vt:lpstr>HUC 8 Watersheds</vt:lpstr>
      <vt:lpstr>Digital Elevation Model (DEM)</vt:lpstr>
      <vt:lpstr>Digital Elevation Model (DEM)</vt:lpstr>
      <vt:lpstr>Stream Gages</vt:lpstr>
      <vt:lpstr>SNOTEL Sites Snow Water Equivalent (SWE)</vt:lpstr>
      <vt:lpstr>Work in Progress</vt:lpstr>
      <vt:lpstr>Uncertainties </vt:lpstr>
      <vt:lpstr>???Questions???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Prediction on the Yampa River</dc:title>
  <dc:creator>Trevor P</dc:creator>
  <cp:lastModifiedBy>Trevor P</cp:lastModifiedBy>
  <cp:revision>37</cp:revision>
  <dcterms:created xsi:type="dcterms:W3CDTF">2012-11-28T23:26:46Z</dcterms:created>
  <dcterms:modified xsi:type="dcterms:W3CDTF">2012-11-29T17:53:09Z</dcterms:modified>
</cp:coreProperties>
</file>