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e\Desktop\GIS\Final%20Project\Stream%20Gages-snot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e\Desktop\GIS\Final%20Project\Stream%20Gages-snot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e\Desktop\GIS\Final%20Project\Stream%20Gages-snot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e\Desktop\GIS\Final%20Project\Stream%20Gages-snot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tx>
            <c:v>2000</c:v>
          </c:tx>
          <c:marker>
            <c:symbol val="none"/>
          </c:marker>
          <c:xVal>
            <c:numRef>
              <c:f>'stream gages'!$AJ$9:$AJ$161</c:f>
              <c:numCache>
                <c:formatCode>m/d/yyyy</c:formatCode>
                <c:ptCount val="153"/>
                <c:pt idx="0">
                  <c:v>36586</c:v>
                </c:pt>
                <c:pt idx="1">
                  <c:v>36587</c:v>
                </c:pt>
                <c:pt idx="2">
                  <c:v>36588</c:v>
                </c:pt>
                <c:pt idx="3">
                  <c:v>36589</c:v>
                </c:pt>
                <c:pt idx="4">
                  <c:v>36590</c:v>
                </c:pt>
                <c:pt idx="5">
                  <c:v>36591</c:v>
                </c:pt>
                <c:pt idx="6">
                  <c:v>36592</c:v>
                </c:pt>
                <c:pt idx="7">
                  <c:v>36593</c:v>
                </c:pt>
                <c:pt idx="8">
                  <c:v>36594</c:v>
                </c:pt>
                <c:pt idx="9">
                  <c:v>36595</c:v>
                </c:pt>
                <c:pt idx="10">
                  <c:v>36596</c:v>
                </c:pt>
                <c:pt idx="11">
                  <c:v>36597</c:v>
                </c:pt>
                <c:pt idx="12">
                  <c:v>36598</c:v>
                </c:pt>
                <c:pt idx="13">
                  <c:v>36599</c:v>
                </c:pt>
                <c:pt idx="14">
                  <c:v>36600</c:v>
                </c:pt>
                <c:pt idx="15">
                  <c:v>36601</c:v>
                </c:pt>
                <c:pt idx="16">
                  <c:v>36602</c:v>
                </c:pt>
                <c:pt idx="17">
                  <c:v>36603</c:v>
                </c:pt>
                <c:pt idx="18">
                  <c:v>36604</c:v>
                </c:pt>
                <c:pt idx="19">
                  <c:v>36605</c:v>
                </c:pt>
                <c:pt idx="20">
                  <c:v>36606</c:v>
                </c:pt>
                <c:pt idx="21">
                  <c:v>36607</c:v>
                </c:pt>
                <c:pt idx="22">
                  <c:v>36608</c:v>
                </c:pt>
                <c:pt idx="23">
                  <c:v>36609</c:v>
                </c:pt>
                <c:pt idx="24">
                  <c:v>36610</c:v>
                </c:pt>
                <c:pt idx="25">
                  <c:v>36611</c:v>
                </c:pt>
                <c:pt idx="26">
                  <c:v>36612</c:v>
                </c:pt>
                <c:pt idx="27">
                  <c:v>36613</c:v>
                </c:pt>
                <c:pt idx="28">
                  <c:v>36614</c:v>
                </c:pt>
                <c:pt idx="29">
                  <c:v>36615</c:v>
                </c:pt>
                <c:pt idx="30">
                  <c:v>36616</c:v>
                </c:pt>
                <c:pt idx="31">
                  <c:v>36617</c:v>
                </c:pt>
                <c:pt idx="32">
                  <c:v>36618</c:v>
                </c:pt>
                <c:pt idx="33">
                  <c:v>36619</c:v>
                </c:pt>
                <c:pt idx="34">
                  <c:v>36620</c:v>
                </c:pt>
                <c:pt idx="35">
                  <c:v>36621</c:v>
                </c:pt>
                <c:pt idx="36">
                  <c:v>36622</c:v>
                </c:pt>
                <c:pt idx="37">
                  <c:v>36623</c:v>
                </c:pt>
                <c:pt idx="38">
                  <c:v>36624</c:v>
                </c:pt>
                <c:pt idx="39">
                  <c:v>36625</c:v>
                </c:pt>
                <c:pt idx="40">
                  <c:v>36626</c:v>
                </c:pt>
                <c:pt idx="41">
                  <c:v>36627</c:v>
                </c:pt>
                <c:pt idx="42">
                  <c:v>36628</c:v>
                </c:pt>
                <c:pt idx="43">
                  <c:v>36629</c:v>
                </c:pt>
                <c:pt idx="44">
                  <c:v>36630</c:v>
                </c:pt>
                <c:pt idx="45">
                  <c:v>36631</c:v>
                </c:pt>
                <c:pt idx="46">
                  <c:v>36632</c:v>
                </c:pt>
                <c:pt idx="47">
                  <c:v>36633</c:v>
                </c:pt>
                <c:pt idx="48">
                  <c:v>36634</c:v>
                </c:pt>
                <c:pt idx="49">
                  <c:v>36635</c:v>
                </c:pt>
                <c:pt idx="50">
                  <c:v>36636</c:v>
                </c:pt>
                <c:pt idx="51">
                  <c:v>36637</c:v>
                </c:pt>
                <c:pt idx="52">
                  <c:v>36638</c:v>
                </c:pt>
                <c:pt idx="53">
                  <c:v>36639</c:v>
                </c:pt>
                <c:pt idx="54">
                  <c:v>36640</c:v>
                </c:pt>
                <c:pt idx="55">
                  <c:v>36641</c:v>
                </c:pt>
                <c:pt idx="56">
                  <c:v>36642</c:v>
                </c:pt>
                <c:pt idx="57">
                  <c:v>36643</c:v>
                </c:pt>
                <c:pt idx="58">
                  <c:v>36644</c:v>
                </c:pt>
                <c:pt idx="59">
                  <c:v>36645</c:v>
                </c:pt>
                <c:pt idx="60">
                  <c:v>36646</c:v>
                </c:pt>
                <c:pt idx="61">
                  <c:v>36647</c:v>
                </c:pt>
                <c:pt idx="62">
                  <c:v>36648</c:v>
                </c:pt>
                <c:pt idx="63">
                  <c:v>36649</c:v>
                </c:pt>
                <c:pt idx="64">
                  <c:v>36650</c:v>
                </c:pt>
                <c:pt idx="65">
                  <c:v>36651</c:v>
                </c:pt>
                <c:pt idx="66">
                  <c:v>36652</c:v>
                </c:pt>
                <c:pt idx="67">
                  <c:v>36653</c:v>
                </c:pt>
                <c:pt idx="68">
                  <c:v>36654</c:v>
                </c:pt>
                <c:pt idx="69">
                  <c:v>36655</c:v>
                </c:pt>
                <c:pt idx="70">
                  <c:v>36656</c:v>
                </c:pt>
                <c:pt idx="71">
                  <c:v>36657</c:v>
                </c:pt>
                <c:pt idx="72">
                  <c:v>36658</c:v>
                </c:pt>
                <c:pt idx="73">
                  <c:v>36659</c:v>
                </c:pt>
                <c:pt idx="74">
                  <c:v>36660</c:v>
                </c:pt>
                <c:pt idx="75">
                  <c:v>36661</c:v>
                </c:pt>
                <c:pt idx="76">
                  <c:v>36662</c:v>
                </c:pt>
                <c:pt idx="77">
                  <c:v>36663</c:v>
                </c:pt>
                <c:pt idx="78">
                  <c:v>36664</c:v>
                </c:pt>
                <c:pt idx="79">
                  <c:v>36665</c:v>
                </c:pt>
                <c:pt idx="80">
                  <c:v>36666</c:v>
                </c:pt>
                <c:pt idx="81">
                  <c:v>36667</c:v>
                </c:pt>
                <c:pt idx="82">
                  <c:v>36668</c:v>
                </c:pt>
                <c:pt idx="83">
                  <c:v>36669</c:v>
                </c:pt>
                <c:pt idx="84">
                  <c:v>36670</c:v>
                </c:pt>
                <c:pt idx="85">
                  <c:v>36671</c:v>
                </c:pt>
                <c:pt idx="86">
                  <c:v>36672</c:v>
                </c:pt>
                <c:pt idx="87">
                  <c:v>36673</c:v>
                </c:pt>
                <c:pt idx="88">
                  <c:v>36674</c:v>
                </c:pt>
                <c:pt idx="89">
                  <c:v>36675</c:v>
                </c:pt>
                <c:pt idx="90">
                  <c:v>36676</c:v>
                </c:pt>
                <c:pt idx="91">
                  <c:v>36677</c:v>
                </c:pt>
                <c:pt idx="92">
                  <c:v>36678</c:v>
                </c:pt>
                <c:pt idx="93">
                  <c:v>36679</c:v>
                </c:pt>
                <c:pt idx="94">
                  <c:v>36680</c:v>
                </c:pt>
                <c:pt idx="95">
                  <c:v>36681</c:v>
                </c:pt>
                <c:pt idx="96">
                  <c:v>36682</c:v>
                </c:pt>
                <c:pt idx="97">
                  <c:v>36683</c:v>
                </c:pt>
                <c:pt idx="98">
                  <c:v>36684</c:v>
                </c:pt>
                <c:pt idx="99">
                  <c:v>36685</c:v>
                </c:pt>
                <c:pt idx="100">
                  <c:v>36686</c:v>
                </c:pt>
                <c:pt idx="101">
                  <c:v>36687</c:v>
                </c:pt>
                <c:pt idx="102">
                  <c:v>36688</c:v>
                </c:pt>
                <c:pt idx="103">
                  <c:v>36689</c:v>
                </c:pt>
                <c:pt idx="104">
                  <c:v>36690</c:v>
                </c:pt>
                <c:pt idx="105">
                  <c:v>36691</c:v>
                </c:pt>
                <c:pt idx="106">
                  <c:v>36692</c:v>
                </c:pt>
                <c:pt idx="107">
                  <c:v>36693</c:v>
                </c:pt>
                <c:pt idx="108">
                  <c:v>36694</c:v>
                </c:pt>
                <c:pt idx="109">
                  <c:v>36695</c:v>
                </c:pt>
                <c:pt idx="110">
                  <c:v>36696</c:v>
                </c:pt>
                <c:pt idx="111">
                  <c:v>36697</c:v>
                </c:pt>
                <c:pt idx="112">
                  <c:v>36698</c:v>
                </c:pt>
                <c:pt idx="113">
                  <c:v>36699</c:v>
                </c:pt>
                <c:pt idx="114">
                  <c:v>36700</c:v>
                </c:pt>
                <c:pt idx="115">
                  <c:v>36701</c:v>
                </c:pt>
                <c:pt idx="116">
                  <c:v>36702</c:v>
                </c:pt>
                <c:pt idx="117">
                  <c:v>36703</c:v>
                </c:pt>
                <c:pt idx="118">
                  <c:v>36704</c:v>
                </c:pt>
                <c:pt idx="119">
                  <c:v>36705</c:v>
                </c:pt>
                <c:pt idx="120">
                  <c:v>36706</c:v>
                </c:pt>
                <c:pt idx="121">
                  <c:v>36707</c:v>
                </c:pt>
                <c:pt idx="122">
                  <c:v>36708</c:v>
                </c:pt>
                <c:pt idx="123">
                  <c:v>36709</c:v>
                </c:pt>
                <c:pt idx="124">
                  <c:v>36710</c:v>
                </c:pt>
                <c:pt idx="125">
                  <c:v>36711</c:v>
                </c:pt>
                <c:pt idx="126">
                  <c:v>36712</c:v>
                </c:pt>
                <c:pt idx="127">
                  <c:v>36713</c:v>
                </c:pt>
                <c:pt idx="128">
                  <c:v>36714</c:v>
                </c:pt>
                <c:pt idx="129">
                  <c:v>36715</c:v>
                </c:pt>
                <c:pt idx="130">
                  <c:v>36716</c:v>
                </c:pt>
                <c:pt idx="131">
                  <c:v>36717</c:v>
                </c:pt>
                <c:pt idx="132">
                  <c:v>36718</c:v>
                </c:pt>
                <c:pt idx="133">
                  <c:v>36719</c:v>
                </c:pt>
                <c:pt idx="134">
                  <c:v>36720</c:v>
                </c:pt>
                <c:pt idx="135">
                  <c:v>36721</c:v>
                </c:pt>
                <c:pt idx="136">
                  <c:v>36722</c:v>
                </c:pt>
                <c:pt idx="137">
                  <c:v>36723</c:v>
                </c:pt>
                <c:pt idx="138">
                  <c:v>36724</c:v>
                </c:pt>
                <c:pt idx="139">
                  <c:v>36725</c:v>
                </c:pt>
                <c:pt idx="140">
                  <c:v>36726</c:v>
                </c:pt>
                <c:pt idx="141">
                  <c:v>36727</c:v>
                </c:pt>
                <c:pt idx="142">
                  <c:v>36728</c:v>
                </c:pt>
                <c:pt idx="143">
                  <c:v>36729</c:v>
                </c:pt>
                <c:pt idx="144">
                  <c:v>36730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36736</c:v>
                </c:pt>
                <c:pt idx="151">
                  <c:v>36737</c:v>
                </c:pt>
                <c:pt idx="152">
                  <c:v>36738</c:v>
                </c:pt>
              </c:numCache>
            </c:numRef>
          </c:xVal>
          <c:yVal>
            <c:numRef>
              <c:f>'stream gages'!$AK$9:$AK$161</c:f>
              <c:numCache>
                <c:formatCode>General</c:formatCode>
                <c:ptCount val="153"/>
                <c:pt idx="0">
                  <c:v>69</c:v>
                </c:pt>
                <c:pt idx="1">
                  <c:v>67</c:v>
                </c:pt>
                <c:pt idx="2">
                  <c:v>66</c:v>
                </c:pt>
                <c:pt idx="3">
                  <c:v>66</c:v>
                </c:pt>
                <c:pt idx="4">
                  <c:v>71</c:v>
                </c:pt>
                <c:pt idx="5">
                  <c:v>71</c:v>
                </c:pt>
                <c:pt idx="6">
                  <c:v>67</c:v>
                </c:pt>
                <c:pt idx="7">
                  <c:v>64</c:v>
                </c:pt>
                <c:pt idx="8">
                  <c:v>67</c:v>
                </c:pt>
                <c:pt idx="9">
                  <c:v>65</c:v>
                </c:pt>
                <c:pt idx="10">
                  <c:v>64</c:v>
                </c:pt>
                <c:pt idx="11">
                  <c:v>63</c:v>
                </c:pt>
                <c:pt idx="12">
                  <c:v>62</c:v>
                </c:pt>
                <c:pt idx="13">
                  <c:v>62</c:v>
                </c:pt>
                <c:pt idx="14">
                  <c:v>63</c:v>
                </c:pt>
                <c:pt idx="15">
                  <c:v>59</c:v>
                </c:pt>
                <c:pt idx="16">
                  <c:v>62</c:v>
                </c:pt>
                <c:pt idx="17">
                  <c:v>61</c:v>
                </c:pt>
                <c:pt idx="18">
                  <c:v>64</c:v>
                </c:pt>
                <c:pt idx="19">
                  <c:v>64</c:v>
                </c:pt>
                <c:pt idx="20">
                  <c:v>66</c:v>
                </c:pt>
                <c:pt idx="21">
                  <c:v>74</c:v>
                </c:pt>
                <c:pt idx="22">
                  <c:v>77</c:v>
                </c:pt>
                <c:pt idx="23">
                  <c:v>74</c:v>
                </c:pt>
                <c:pt idx="24">
                  <c:v>68</c:v>
                </c:pt>
                <c:pt idx="25">
                  <c:v>77</c:v>
                </c:pt>
                <c:pt idx="26">
                  <c:v>96</c:v>
                </c:pt>
                <c:pt idx="27">
                  <c:v>115</c:v>
                </c:pt>
                <c:pt idx="28">
                  <c:v>105</c:v>
                </c:pt>
                <c:pt idx="29">
                  <c:v>103</c:v>
                </c:pt>
                <c:pt idx="30">
                  <c:v>95</c:v>
                </c:pt>
                <c:pt idx="31">
                  <c:v>87</c:v>
                </c:pt>
                <c:pt idx="32">
                  <c:v>83</c:v>
                </c:pt>
                <c:pt idx="33">
                  <c:v>95</c:v>
                </c:pt>
                <c:pt idx="34">
                  <c:v>119</c:v>
                </c:pt>
                <c:pt idx="35">
                  <c:v>141</c:v>
                </c:pt>
                <c:pt idx="36">
                  <c:v>129</c:v>
                </c:pt>
                <c:pt idx="37">
                  <c:v>119</c:v>
                </c:pt>
                <c:pt idx="38">
                  <c:v>112</c:v>
                </c:pt>
                <c:pt idx="39">
                  <c:v>112</c:v>
                </c:pt>
                <c:pt idx="40">
                  <c:v>111</c:v>
                </c:pt>
                <c:pt idx="41">
                  <c:v>110</c:v>
                </c:pt>
                <c:pt idx="42">
                  <c:v>109</c:v>
                </c:pt>
                <c:pt idx="43">
                  <c:v>109</c:v>
                </c:pt>
                <c:pt idx="44">
                  <c:v>132</c:v>
                </c:pt>
                <c:pt idx="45">
                  <c:v>125</c:v>
                </c:pt>
                <c:pt idx="46">
                  <c:v>110</c:v>
                </c:pt>
                <c:pt idx="47">
                  <c:v>103</c:v>
                </c:pt>
                <c:pt idx="48">
                  <c:v>105</c:v>
                </c:pt>
                <c:pt idx="49">
                  <c:v>104</c:v>
                </c:pt>
                <c:pt idx="50">
                  <c:v>97</c:v>
                </c:pt>
                <c:pt idx="51">
                  <c:v>95</c:v>
                </c:pt>
                <c:pt idx="52">
                  <c:v>99</c:v>
                </c:pt>
                <c:pt idx="53">
                  <c:v>103</c:v>
                </c:pt>
                <c:pt idx="54">
                  <c:v>103</c:v>
                </c:pt>
                <c:pt idx="55">
                  <c:v>98</c:v>
                </c:pt>
                <c:pt idx="56">
                  <c:v>98</c:v>
                </c:pt>
                <c:pt idx="57">
                  <c:v>104</c:v>
                </c:pt>
                <c:pt idx="58">
                  <c:v>119</c:v>
                </c:pt>
                <c:pt idx="59">
                  <c:v>157</c:v>
                </c:pt>
                <c:pt idx="60">
                  <c:v>145</c:v>
                </c:pt>
                <c:pt idx="61">
                  <c:v>134</c:v>
                </c:pt>
                <c:pt idx="62">
                  <c:v>115</c:v>
                </c:pt>
                <c:pt idx="63">
                  <c:v>100</c:v>
                </c:pt>
                <c:pt idx="64">
                  <c:v>108</c:v>
                </c:pt>
                <c:pt idx="65">
                  <c:v>106</c:v>
                </c:pt>
                <c:pt idx="66">
                  <c:v>101</c:v>
                </c:pt>
                <c:pt idx="67">
                  <c:v>106</c:v>
                </c:pt>
                <c:pt idx="68">
                  <c:v>102</c:v>
                </c:pt>
                <c:pt idx="69">
                  <c:v>103</c:v>
                </c:pt>
                <c:pt idx="70">
                  <c:v>114</c:v>
                </c:pt>
                <c:pt idx="71">
                  <c:v>129</c:v>
                </c:pt>
                <c:pt idx="72">
                  <c:v>124</c:v>
                </c:pt>
                <c:pt idx="73">
                  <c:v>112</c:v>
                </c:pt>
                <c:pt idx="74">
                  <c:v>105</c:v>
                </c:pt>
                <c:pt idx="75">
                  <c:v>103</c:v>
                </c:pt>
                <c:pt idx="76">
                  <c:v>105</c:v>
                </c:pt>
                <c:pt idx="77">
                  <c:v>94</c:v>
                </c:pt>
                <c:pt idx="78">
                  <c:v>85</c:v>
                </c:pt>
                <c:pt idx="79">
                  <c:v>75</c:v>
                </c:pt>
                <c:pt idx="80">
                  <c:v>79</c:v>
                </c:pt>
                <c:pt idx="81">
                  <c:v>82</c:v>
                </c:pt>
                <c:pt idx="82">
                  <c:v>84</c:v>
                </c:pt>
                <c:pt idx="83">
                  <c:v>91</c:v>
                </c:pt>
                <c:pt idx="84">
                  <c:v>87</c:v>
                </c:pt>
                <c:pt idx="85">
                  <c:v>75</c:v>
                </c:pt>
                <c:pt idx="86">
                  <c:v>70</c:v>
                </c:pt>
                <c:pt idx="87">
                  <c:v>56</c:v>
                </c:pt>
                <c:pt idx="88">
                  <c:v>51</c:v>
                </c:pt>
                <c:pt idx="89">
                  <c:v>48</c:v>
                </c:pt>
                <c:pt idx="90">
                  <c:v>43</c:v>
                </c:pt>
                <c:pt idx="91">
                  <c:v>39</c:v>
                </c:pt>
                <c:pt idx="92">
                  <c:v>37</c:v>
                </c:pt>
                <c:pt idx="93">
                  <c:v>32</c:v>
                </c:pt>
                <c:pt idx="94">
                  <c:v>24</c:v>
                </c:pt>
                <c:pt idx="95">
                  <c:v>23</c:v>
                </c:pt>
                <c:pt idx="96">
                  <c:v>22</c:v>
                </c:pt>
                <c:pt idx="97">
                  <c:v>20</c:v>
                </c:pt>
                <c:pt idx="98">
                  <c:v>19</c:v>
                </c:pt>
                <c:pt idx="99">
                  <c:v>19</c:v>
                </c:pt>
                <c:pt idx="100">
                  <c:v>20</c:v>
                </c:pt>
                <c:pt idx="101">
                  <c:v>20</c:v>
                </c:pt>
                <c:pt idx="102">
                  <c:v>18</c:v>
                </c:pt>
                <c:pt idx="103">
                  <c:v>18</c:v>
                </c:pt>
                <c:pt idx="104">
                  <c:v>19</c:v>
                </c:pt>
                <c:pt idx="105">
                  <c:v>18</c:v>
                </c:pt>
                <c:pt idx="106">
                  <c:v>17</c:v>
                </c:pt>
                <c:pt idx="107">
                  <c:v>15</c:v>
                </c:pt>
                <c:pt idx="108">
                  <c:v>16</c:v>
                </c:pt>
                <c:pt idx="109">
                  <c:v>16</c:v>
                </c:pt>
                <c:pt idx="110">
                  <c:v>15</c:v>
                </c:pt>
                <c:pt idx="111">
                  <c:v>15</c:v>
                </c:pt>
                <c:pt idx="112">
                  <c:v>15</c:v>
                </c:pt>
                <c:pt idx="113">
                  <c:v>15</c:v>
                </c:pt>
                <c:pt idx="114">
                  <c:v>16</c:v>
                </c:pt>
                <c:pt idx="115">
                  <c:v>16</c:v>
                </c:pt>
                <c:pt idx="116">
                  <c:v>16</c:v>
                </c:pt>
                <c:pt idx="117">
                  <c:v>17</c:v>
                </c:pt>
                <c:pt idx="118">
                  <c:v>17</c:v>
                </c:pt>
                <c:pt idx="119">
                  <c:v>18</c:v>
                </c:pt>
                <c:pt idx="120">
                  <c:v>20</c:v>
                </c:pt>
                <c:pt idx="121">
                  <c:v>19</c:v>
                </c:pt>
                <c:pt idx="122">
                  <c:v>19</c:v>
                </c:pt>
                <c:pt idx="123">
                  <c:v>17</c:v>
                </c:pt>
                <c:pt idx="124">
                  <c:v>17</c:v>
                </c:pt>
                <c:pt idx="125">
                  <c:v>19</c:v>
                </c:pt>
                <c:pt idx="126">
                  <c:v>17</c:v>
                </c:pt>
                <c:pt idx="127">
                  <c:v>18</c:v>
                </c:pt>
                <c:pt idx="128">
                  <c:v>18</c:v>
                </c:pt>
                <c:pt idx="129">
                  <c:v>18</c:v>
                </c:pt>
                <c:pt idx="130">
                  <c:v>17</c:v>
                </c:pt>
                <c:pt idx="131">
                  <c:v>19</c:v>
                </c:pt>
                <c:pt idx="132">
                  <c:v>18</c:v>
                </c:pt>
                <c:pt idx="133">
                  <c:v>19</c:v>
                </c:pt>
                <c:pt idx="134">
                  <c:v>20</c:v>
                </c:pt>
                <c:pt idx="135">
                  <c:v>19</c:v>
                </c:pt>
                <c:pt idx="136">
                  <c:v>19</c:v>
                </c:pt>
                <c:pt idx="137">
                  <c:v>19</c:v>
                </c:pt>
                <c:pt idx="138">
                  <c:v>19</c:v>
                </c:pt>
                <c:pt idx="139">
                  <c:v>20</c:v>
                </c:pt>
                <c:pt idx="140">
                  <c:v>20</c:v>
                </c:pt>
                <c:pt idx="141">
                  <c:v>20</c:v>
                </c:pt>
                <c:pt idx="142">
                  <c:v>21</c:v>
                </c:pt>
                <c:pt idx="143">
                  <c:v>22</c:v>
                </c:pt>
                <c:pt idx="144">
                  <c:v>21</c:v>
                </c:pt>
                <c:pt idx="145">
                  <c:v>19</c:v>
                </c:pt>
                <c:pt idx="146">
                  <c:v>16</c:v>
                </c:pt>
                <c:pt idx="147">
                  <c:v>16</c:v>
                </c:pt>
                <c:pt idx="148">
                  <c:v>17</c:v>
                </c:pt>
                <c:pt idx="149">
                  <c:v>17</c:v>
                </c:pt>
                <c:pt idx="150">
                  <c:v>18</c:v>
                </c:pt>
                <c:pt idx="151">
                  <c:v>20</c:v>
                </c:pt>
                <c:pt idx="152">
                  <c:v>19</c:v>
                </c:pt>
              </c:numCache>
            </c:numRef>
          </c:yVal>
          <c:smooth val="1"/>
        </c:ser>
        <c:ser>
          <c:idx val="1"/>
          <c:order val="1"/>
          <c:tx>
            <c:v>2001</c:v>
          </c:tx>
          <c:marker>
            <c:symbol val="none"/>
          </c:marker>
          <c:xVal>
            <c:numRef>
              <c:f>'stream gages'!$AJ$9:$AJ$161</c:f>
              <c:numCache>
                <c:formatCode>m/d/yyyy</c:formatCode>
                <c:ptCount val="153"/>
                <c:pt idx="0">
                  <c:v>36586</c:v>
                </c:pt>
                <c:pt idx="1">
                  <c:v>36587</c:v>
                </c:pt>
                <c:pt idx="2">
                  <c:v>36588</c:v>
                </c:pt>
                <c:pt idx="3">
                  <c:v>36589</c:v>
                </c:pt>
                <c:pt idx="4">
                  <c:v>36590</c:v>
                </c:pt>
                <c:pt idx="5">
                  <c:v>36591</c:v>
                </c:pt>
                <c:pt idx="6">
                  <c:v>36592</c:v>
                </c:pt>
                <c:pt idx="7">
                  <c:v>36593</c:v>
                </c:pt>
                <c:pt idx="8">
                  <c:v>36594</c:v>
                </c:pt>
                <c:pt idx="9">
                  <c:v>36595</c:v>
                </c:pt>
                <c:pt idx="10">
                  <c:v>36596</c:v>
                </c:pt>
                <c:pt idx="11">
                  <c:v>36597</c:v>
                </c:pt>
                <c:pt idx="12">
                  <c:v>36598</c:v>
                </c:pt>
                <c:pt idx="13">
                  <c:v>36599</c:v>
                </c:pt>
                <c:pt idx="14">
                  <c:v>36600</c:v>
                </c:pt>
                <c:pt idx="15">
                  <c:v>36601</c:v>
                </c:pt>
                <c:pt idx="16">
                  <c:v>36602</c:v>
                </c:pt>
                <c:pt idx="17">
                  <c:v>36603</c:v>
                </c:pt>
                <c:pt idx="18">
                  <c:v>36604</c:v>
                </c:pt>
                <c:pt idx="19">
                  <c:v>36605</c:v>
                </c:pt>
                <c:pt idx="20">
                  <c:v>36606</c:v>
                </c:pt>
                <c:pt idx="21">
                  <c:v>36607</c:v>
                </c:pt>
                <c:pt idx="22">
                  <c:v>36608</c:v>
                </c:pt>
                <c:pt idx="23">
                  <c:v>36609</c:v>
                </c:pt>
                <c:pt idx="24">
                  <c:v>36610</c:v>
                </c:pt>
                <c:pt idx="25">
                  <c:v>36611</c:v>
                </c:pt>
                <c:pt idx="26">
                  <c:v>36612</c:v>
                </c:pt>
                <c:pt idx="27">
                  <c:v>36613</c:v>
                </c:pt>
                <c:pt idx="28">
                  <c:v>36614</c:v>
                </c:pt>
                <c:pt idx="29">
                  <c:v>36615</c:v>
                </c:pt>
                <c:pt idx="30">
                  <c:v>36616</c:v>
                </c:pt>
                <c:pt idx="31">
                  <c:v>36617</c:v>
                </c:pt>
                <c:pt idx="32">
                  <c:v>36618</c:v>
                </c:pt>
                <c:pt idx="33">
                  <c:v>36619</c:v>
                </c:pt>
                <c:pt idx="34">
                  <c:v>36620</c:v>
                </c:pt>
                <c:pt idx="35">
                  <c:v>36621</c:v>
                </c:pt>
                <c:pt idx="36">
                  <c:v>36622</c:v>
                </c:pt>
                <c:pt idx="37">
                  <c:v>36623</c:v>
                </c:pt>
                <c:pt idx="38">
                  <c:v>36624</c:v>
                </c:pt>
                <c:pt idx="39">
                  <c:v>36625</c:v>
                </c:pt>
                <c:pt idx="40">
                  <c:v>36626</c:v>
                </c:pt>
                <c:pt idx="41">
                  <c:v>36627</c:v>
                </c:pt>
                <c:pt idx="42">
                  <c:v>36628</c:v>
                </c:pt>
                <c:pt idx="43">
                  <c:v>36629</c:v>
                </c:pt>
                <c:pt idx="44">
                  <c:v>36630</c:v>
                </c:pt>
                <c:pt idx="45">
                  <c:v>36631</c:v>
                </c:pt>
                <c:pt idx="46">
                  <c:v>36632</c:v>
                </c:pt>
                <c:pt idx="47">
                  <c:v>36633</c:v>
                </c:pt>
                <c:pt idx="48">
                  <c:v>36634</c:v>
                </c:pt>
                <c:pt idx="49">
                  <c:v>36635</c:v>
                </c:pt>
                <c:pt idx="50">
                  <c:v>36636</c:v>
                </c:pt>
                <c:pt idx="51">
                  <c:v>36637</c:v>
                </c:pt>
                <c:pt idx="52">
                  <c:v>36638</c:v>
                </c:pt>
                <c:pt idx="53">
                  <c:v>36639</c:v>
                </c:pt>
                <c:pt idx="54">
                  <c:v>36640</c:v>
                </c:pt>
                <c:pt idx="55">
                  <c:v>36641</c:v>
                </c:pt>
                <c:pt idx="56">
                  <c:v>36642</c:v>
                </c:pt>
                <c:pt idx="57">
                  <c:v>36643</c:v>
                </c:pt>
                <c:pt idx="58">
                  <c:v>36644</c:v>
                </c:pt>
                <c:pt idx="59">
                  <c:v>36645</c:v>
                </c:pt>
                <c:pt idx="60">
                  <c:v>36646</c:v>
                </c:pt>
                <c:pt idx="61">
                  <c:v>36647</c:v>
                </c:pt>
                <c:pt idx="62">
                  <c:v>36648</c:v>
                </c:pt>
                <c:pt idx="63">
                  <c:v>36649</c:v>
                </c:pt>
                <c:pt idx="64">
                  <c:v>36650</c:v>
                </c:pt>
                <c:pt idx="65">
                  <c:v>36651</c:v>
                </c:pt>
                <c:pt idx="66">
                  <c:v>36652</c:v>
                </c:pt>
                <c:pt idx="67">
                  <c:v>36653</c:v>
                </c:pt>
                <c:pt idx="68">
                  <c:v>36654</c:v>
                </c:pt>
                <c:pt idx="69">
                  <c:v>36655</c:v>
                </c:pt>
                <c:pt idx="70">
                  <c:v>36656</c:v>
                </c:pt>
                <c:pt idx="71">
                  <c:v>36657</c:v>
                </c:pt>
                <c:pt idx="72">
                  <c:v>36658</c:v>
                </c:pt>
                <c:pt idx="73">
                  <c:v>36659</c:v>
                </c:pt>
                <c:pt idx="74">
                  <c:v>36660</c:v>
                </c:pt>
                <c:pt idx="75">
                  <c:v>36661</c:v>
                </c:pt>
                <c:pt idx="76">
                  <c:v>36662</c:v>
                </c:pt>
                <c:pt idx="77">
                  <c:v>36663</c:v>
                </c:pt>
                <c:pt idx="78">
                  <c:v>36664</c:v>
                </c:pt>
                <c:pt idx="79">
                  <c:v>36665</c:v>
                </c:pt>
                <c:pt idx="80">
                  <c:v>36666</c:v>
                </c:pt>
                <c:pt idx="81">
                  <c:v>36667</c:v>
                </c:pt>
                <c:pt idx="82">
                  <c:v>36668</c:v>
                </c:pt>
                <c:pt idx="83">
                  <c:v>36669</c:v>
                </c:pt>
                <c:pt idx="84">
                  <c:v>36670</c:v>
                </c:pt>
                <c:pt idx="85">
                  <c:v>36671</c:v>
                </c:pt>
                <c:pt idx="86">
                  <c:v>36672</c:v>
                </c:pt>
                <c:pt idx="87">
                  <c:v>36673</c:v>
                </c:pt>
                <c:pt idx="88">
                  <c:v>36674</c:v>
                </c:pt>
                <c:pt idx="89">
                  <c:v>36675</c:v>
                </c:pt>
                <c:pt idx="90">
                  <c:v>36676</c:v>
                </c:pt>
                <c:pt idx="91">
                  <c:v>36677</c:v>
                </c:pt>
                <c:pt idx="92">
                  <c:v>36678</c:v>
                </c:pt>
                <c:pt idx="93">
                  <c:v>36679</c:v>
                </c:pt>
                <c:pt idx="94">
                  <c:v>36680</c:v>
                </c:pt>
                <c:pt idx="95">
                  <c:v>36681</c:v>
                </c:pt>
                <c:pt idx="96">
                  <c:v>36682</c:v>
                </c:pt>
                <c:pt idx="97">
                  <c:v>36683</c:v>
                </c:pt>
                <c:pt idx="98">
                  <c:v>36684</c:v>
                </c:pt>
                <c:pt idx="99">
                  <c:v>36685</c:v>
                </c:pt>
                <c:pt idx="100">
                  <c:v>36686</c:v>
                </c:pt>
                <c:pt idx="101">
                  <c:v>36687</c:v>
                </c:pt>
                <c:pt idx="102">
                  <c:v>36688</c:v>
                </c:pt>
                <c:pt idx="103">
                  <c:v>36689</c:v>
                </c:pt>
                <c:pt idx="104">
                  <c:v>36690</c:v>
                </c:pt>
                <c:pt idx="105">
                  <c:v>36691</c:v>
                </c:pt>
                <c:pt idx="106">
                  <c:v>36692</c:v>
                </c:pt>
                <c:pt idx="107">
                  <c:v>36693</c:v>
                </c:pt>
                <c:pt idx="108">
                  <c:v>36694</c:v>
                </c:pt>
                <c:pt idx="109">
                  <c:v>36695</c:v>
                </c:pt>
                <c:pt idx="110">
                  <c:v>36696</c:v>
                </c:pt>
                <c:pt idx="111">
                  <c:v>36697</c:v>
                </c:pt>
                <c:pt idx="112">
                  <c:v>36698</c:v>
                </c:pt>
                <c:pt idx="113">
                  <c:v>36699</c:v>
                </c:pt>
                <c:pt idx="114">
                  <c:v>36700</c:v>
                </c:pt>
                <c:pt idx="115">
                  <c:v>36701</c:v>
                </c:pt>
                <c:pt idx="116">
                  <c:v>36702</c:v>
                </c:pt>
                <c:pt idx="117">
                  <c:v>36703</c:v>
                </c:pt>
                <c:pt idx="118">
                  <c:v>36704</c:v>
                </c:pt>
                <c:pt idx="119">
                  <c:v>36705</c:v>
                </c:pt>
                <c:pt idx="120">
                  <c:v>36706</c:v>
                </c:pt>
                <c:pt idx="121">
                  <c:v>36707</c:v>
                </c:pt>
                <c:pt idx="122">
                  <c:v>36708</c:v>
                </c:pt>
                <c:pt idx="123">
                  <c:v>36709</c:v>
                </c:pt>
                <c:pt idx="124">
                  <c:v>36710</c:v>
                </c:pt>
                <c:pt idx="125">
                  <c:v>36711</c:v>
                </c:pt>
                <c:pt idx="126">
                  <c:v>36712</c:v>
                </c:pt>
                <c:pt idx="127">
                  <c:v>36713</c:v>
                </c:pt>
                <c:pt idx="128">
                  <c:v>36714</c:v>
                </c:pt>
                <c:pt idx="129">
                  <c:v>36715</c:v>
                </c:pt>
                <c:pt idx="130">
                  <c:v>36716</c:v>
                </c:pt>
                <c:pt idx="131">
                  <c:v>36717</c:v>
                </c:pt>
                <c:pt idx="132">
                  <c:v>36718</c:v>
                </c:pt>
                <c:pt idx="133">
                  <c:v>36719</c:v>
                </c:pt>
                <c:pt idx="134">
                  <c:v>36720</c:v>
                </c:pt>
                <c:pt idx="135">
                  <c:v>36721</c:v>
                </c:pt>
                <c:pt idx="136">
                  <c:v>36722</c:v>
                </c:pt>
                <c:pt idx="137">
                  <c:v>36723</c:v>
                </c:pt>
                <c:pt idx="138">
                  <c:v>36724</c:v>
                </c:pt>
                <c:pt idx="139">
                  <c:v>36725</c:v>
                </c:pt>
                <c:pt idx="140">
                  <c:v>36726</c:v>
                </c:pt>
                <c:pt idx="141">
                  <c:v>36727</c:v>
                </c:pt>
                <c:pt idx="142">
                  <c:v>36728</c:v>
                </c:pt>
                <c:pt idx="143">
                  <c:v>36729</c:v>
                </c:pt>
                <c:pt idx="144">
                  <c:v>36730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36736</c:v>
                </c:pt>
                <c:pt idx="151">
                  <c:v>36737</c:v>
                </c:pt>
                <c:pt idx="152">
                  <c:v>36738</c:v>
                </c:pt>
              </c:numCache>
            </c:numRef>
          </c:xVal>
          <c:yVal>
            <c:numRef>
              <c:f>'stream gages'!$AM$9:$AM$161</c:f>
              <c:numCache>
                <c:formatCode>General</c:formatCode>
                <c:ptCount val="153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35</c:v>
                </c:pt>
                <c:pt idx="4">
                  <c:v>35</c:v>
                </c:pt>
                <c:pt idx="5">
                  <c:v>38</c:v>
                </c:pt>
                <c:pt idx="6">
                  <c:v>40</c:v>
                </c:pt>
                <c:pt idx="7">
                  <c:v>40</c:v>
                </c:pt>
                <c:pt idx="8">
                  <c:v>42</c:v>
                </c:pt>
                <c:pt idx="9">
                  <c:v>64</c:v>
                </c:pt>
                <c:pt idx="10">
                  <c:v>60</c:v>
                </c:pt>
                <c:pt idx="11">
                  <c:v>53</c:v>
                </c:pt>
                <c:pt idx="12">
                  <c:v>55</c:v>
                </c:pt>
                <c:pt idx="13">
                  <c:v>57</c:v>
                </c:pt>
                <c:pt idx="14">
                  <c:v>52</c:v>
                </c:pt>
                <c:pt idx="15">
                  <c:v>53</c:v>
                </c:pt>
                <c:pt idx="16">
                  <c:v>50</c:v>
                </c:pt>
                <c:pt idx="17">
                  <c:v>50</c:v>
                </c:pt>
                <c:pt idx="18">
                  <c:v>70</c:v>
                </c:pt>
                <c:pt idx="19">
                  <c:v>116</c:v>
                </c:pt>
                <c:pt idx="20">
                  <c:v>153</c:v>
                </c:pt>
                <c:pt idx="21">
                  <c:v>148</c:v>
                </c:pt>
                <c:pt idx="22">
                  <c:v>146</c:v>
                </c:pt>
                <c:pt idx="23">
                  <c:v>143</c:v>
                </c:pt>
                <c:pt idx="24">
                  <c:v>141</c:v>
                </c:pt>
                <c:pt idx="25">
                  <c:v>128</c:v>
                </c:pt>
                <c:pt idx="26">
                  <c:v>110</c:v>
                </c:pt>
                <c:pt idx="27">
                  <c:v>102</c:v>
                </c:pt>
                <c:pt idx="28">
                  <c:v>99</c:v>
                </c:pt>
                <c:pt idx="29">
                  <c:v>94</c:v>
                </c:pt>
                <c:pt idx="30">
                  <c:v>93</c:v>
                </c:pt>
                <c:pt idx="31">
                  <c:v>92</c:v>
                </c:pt>
                <c:pt idx="32">
                  <c:v>113</c:v>
                </c:pt>
                <c:pt idx="33">
                  <c:v>97</c:v>
                </c:pt>
                <c:pt idx="34">
                  <c:v>78</c:v>
                </c:pt>
                <c:pt idx="35">
                  <c:v>86</c:v>
                </c:pt>
                <c:pt idx="36">
                  <c:v>93</c:v>
                </c:pt>
                <c:pt idx="37">
                  <c:v>96</c:v>
                </c:pt>
                <c:pt idx="38">
                  <c:v>100</c:v>
                </c:pt>
                <c:pt idx="39">
                  <c:v>93</c:v>
                </c:pt>
                <c:pt idx="40">
                  <c:v>86</c:v>
                </c:pt>
                <c:pt idx="41">
                  <c:v>73</c:v>
                </c:pt>
                <c:pt idx="42">
                  <c:v>73</c:v>
                </c:pt>
                <c:pt idx="43">
                  <c:v>65</c:v>
                </c:pt>
                <c:pt idx="44">
                  <c:v>62</c:v>
                </c:pt>
                <c:pt idx="45">
                  <c:v>61</c:v>
                </c:pt>
                <c:pt idx="46">
                  <c:v>69</c:v>
                </c:pt>
                <c:pt idx="47">
                  <c:v>79</c:v>
                </c:pt>
                <c:pt idx="48">
                  <c:v>93</c:v>
                </c:pt>
                <c:pt idx="49">
                  <c:v>97</c:v>
                </c:pt>
                <c:pt idx="50">
                  <c:v>102</c:v>
                </c:pt>
                <c:pt idx="51">
                  <c:v>100</c:v>
                </c:pt>
                <c:pt idx="52">
                  <c:v>91</c:v>
                </c:pt>
                <c:pt idx="53">
                  <c:v>80</c:v>
                </c:pt>
                <c:pt idx="54">
                  <c:v>72</c:v>
                </c:pt>
                <c:pt idx="55">
                  <c:v>73</c:v>
                </c:pt>
                <c:pt idx="56">
                  <c:v>86</c:v>
                </c:pt>
                <c:pt idx="57">
                  <c:v>101</c:v>
                </c:pt>
                <c:pt idx="58">
                  <c:v>120</c:v>
                </c:pt>
                <c:pt idx="59">
                  <c:v>140</c:v>
                </c:pt>
                <c:pt idx="60">
                  <c:v>136</c:v>
                </c:pt>
                <c:pt idx="61">
                  <c:v>137</c:v>
                </c:pt>
                <c:pt idx="62">
                  <c:v>128</c:v>
                </c:pt>
                <c:pt idx="63">
                  <c:v>116</c:v>
                </c:pt>
                <c:pt idx="64">
                  <c:v>119</c:v>
                </c:pt>
                <c:pt idx="65">
                  <c:v>140</c:v>
                </c:pt>
                <c:pt idx="66">
                  <c:v>132</c:v>
                </c:pt>
                <c:pt idx="67">
                  <c:v>122</c:v>
                </c:pt>
                <c:pt idx="68">
                  <c:v>116</c:v>
                </c:pt>
                <c:pt idx="69">
                  <c:v>112</c:v>
                </c:pt>
                <c:pt idx="70">
                  <c:v>102</c:v>
                </c:pt>
                <c:pt idx="71">
                  <c:v>97</c:v>
                </c:pt>
                <c:pt idx="72">
                  <c:v>87</c:v>
                </c:pt>
                <c:pt idx="73">
                  <c:v>90</c:v>
                </c:pt>
                <c:pt idx="74">
                  <c:v>84</c:v>
                </c:pt>
                <c:pt idx="75">
                  <c:v>73</c:v>
                </c:pt>
                <c:pt idx="76">
                  <c:v>115</c:v>
                </c:pt>
                <c:pt idx="77">
                  <c:v>92</c:v>
                </c:pt>
                <c:pt idx="78">
                  <c:v>72</c:v>
                </c:pt>
                <c:pt idx="79">
                  <c:v>55</c:v>
                </c:pt>
                <c:pt idx="80">
                  <c:v>46</c:v>
                </c:pt>
                <c:pt idx="81">
                  <c:v>42</c:v>
                </c:pt>
                <c:pt idx="82">
                  <c:v>37</c:v>
                </c:pt>
                <c:pt idx="83">
                  <c:v>31</c:v>
                </c:pt>
                <c:pt idx="84">
                  <c:v>28</c:v>
                </c:pt>
                <c:pt idx="85">
                  <c:v>25</c:v>
                </c:pt>
                <c:pt idx="86">
                  <c:v>24</c:v>
                </c:pt>
                <c:pt idx="87">
                  <c:v>20</c:v>
                </c:pt>
                <c:pt idx="88">
                  <c:v>20</c:v>
                </c:pt>
                <c:pt idx="89">
                  <c:v>18</c:v>
                </c:pt>
                <c:pt idx="90">
                  <c:v>19</c:v>
                </c:pt>
                <c:pt idx="91">
                  <c:v>17</c:v>
                </c:pt>
                <c:pt idx="92">
                  <c:v>18</c:v>
                </c:pt>
                <c:pt idx="93">
                  <c:v>17</c:v>
                </c:pt>
                <c:pt idx="94">
                  <c:v>17</c:v>
                </c:pt>
                <c:pt idx="95">
                  <c:v>16</c:v>
                </c:pt>
                <c:pt idx="96">
                  <c:v>17</c:v>
                </c:pt>
                <c:pt idx="97">
                  <c:v>16</c:v>
                </c:pt>
                <c:pt idx="98">
                  <c:v>16</c:v>
                </c:pt>
                <c:pt idx="99">
                  <c:v>16</c:v>
                </c:pt>
                <c:pt idx="100">
                  <c:v>21</c:v>
                </c:pt>
                <c:pt idx="101">
                  <c:v>17</c:v>
                </c:pt>
                <c:pt idx="102">
                  <c:v>16</c:v>
                </c:pt>
                <c:pt idx="103">
                  <c:v>19</c:v>
                </c:pt>
                <c:pt idx="104">
                  <c:v>31</c:v>
                </c:pt>
                <c:pt idx="105">
                  <c:v>25</c:v>
                </c:pt>
                <c:pt idx="106">
                  <c:v>23</c:v>
                </c:pt>
                <c:pt idx="107">
                  <c:v>19</c:v>
                </c:pt>
                <c:pt idx="108">
                  <c:v>17</c:v>
                </c:pt>
                <c:pt idx="109">
                  <c:v>17</c:v>
                </c:pt>
                <c:pt idx="110">
                  <c:v>16</c:v>
                </c:pt>
                <c:pt idx="111">
                  <c:v>16</c:v>
                </c:pt>
                <c:pt idx="112">
                  <c:v>17</c:v>
                </c:pt>
                <c:pt idx="113">
                  <c:v>16</c:v>
                </c:pt>
                <c:pt idx="114">
                  <c:v>16</c:v>
                </c:pt>
                <c:pt idx="115">
                  <c:v>17</c:v>
                </c:pt>
                <c:pt idx="116">
                  <c:v>19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16</c:v>
                </c:pt>
                <c:pt idx="121">
                  <c:v>17</c:v>
                </c:pt>
                <c:pt idx="122">
                  <c:v>17</c:v>
                </c:pt>
                <c:pt idx="123">
                  <c:v>17</c:v>
                </c:pt>
                <c:pt idx="124">
                  <c:v>17</c:v>
                </c:pt>
                <c:pt idx="125">
                  <c:v>17</c:v>
                </c:pt>
                <c:pt idx="126">
                  <c:v>16</c:v>
                </c:pt>
                <c:pt idx="127">
                  <c:v>18</c:v>
                </c:pt>
                <c:pt idx="128">
                  <c:v>27</c:v>
                </c:pt>
                <c:pt idx="129">
                  <c:v>24</c:v>
                </c:pt>
                <c:pt idx="130">
                  <c:v>23</c:v>
                </c:pt>
                <c:pt idx="131">
                  <c:v>27</c:v>
                </c:pt>
                <c:pt idx="132">
                  <c:v>23</c:v>
                </c:pt>
                <c:pt idx="133">
                  <c:v>20</c:v>
                </c:pt>
                <c:pt idx="134">
                  <c:v>17</c:v>
                </c:pt>
                <c:pt idx="135">
                  <c:v>18</c:v>
                </c:pt>
                <c:pt idx="136">
                  <c:v>18</c:v>
                </c:pt>
                <c:pt idx="137">
                  <c:v>19</c:v>
                </c:pt>
                <c:pt idx="138">
                  <c:v>18</c:v>
                </c:pt>
                <c:pt idx="139">
                  <c:v>18</c:v>
                </c:pt>
                <c:pt idx="140">
                  <c:v>17</c:v>
                </c:pt>
                <c:pt idx="141">
                  <c:v>18</c:v>
                </c:pt>
                <c:pt idx="142">
                  <c:v>17</c:v>
                </c:pt>
                <c:pt idx="143">
                  <c:v>17</c:v>
                </c:pt>
                <c:pt idx="144">
                  <c:v>17</c:v>
                </c:pt>
                <c:pt idx="145">
                  <c:v>17</c:v>
                </c:pt>
                <c:pt idx="146">
                  <c:v>16</c:v>
                </c:pt>
                <c:pt idx="147">
                  <c:v>16</c:v>
                </c:pt>
                <c:pt idx="148">
                  <c:v>15</c:v>
                </c:pt>
                <c:pt idx="149">
                  <c:v>14</c:v>
                </c:pt>
                <c:pt idx="150">
                  <c:v>14</c:v>
                </c:pt>
                <c:pt idx="151">
                  <c:v>15</c:v>
                </c:pt>
                <c:pt idx="152">
                  <c:v>14</c:v>
                </c:pt>
              </c:numCache>
            </c:numRef>
          </c:yVal>
          <c:smooth val="1"/>
        </c:ser>
        <c:ser>
          <c:idx val="2"/>
          <c:order val="2"/>
          <c:tx>
            <c:v>2002</c:v>
          </c:tx>
          <c:marker>
            <c:symbol val="none"/>
          </c:marker>
          <c:xVal>
            <c:numRef>
              <c:f>'stream gages'!$AJ$9:$AJ$161</c:f>
              <c:numCache>
                <c:formatCode>m/d/yyyy</c:formatCode>
                <c:ptCount val="153"/>
                <c:pt idx="0">
                  <c:v>36586</c:v>
                </c:pt>
                <c:pt idx="1">
                  <c:v>36587</c:v>
                </c:pt>
                <c:pt idx="2">
                  <c:v>36588</c:v>
                </c:pt>
                <c:pt idx="3">
                  <c:v>36589</c:v>
                </c:pt>
                <c:pt idx="4">
                  <c:v>36590</c:v>
                </c:pt>
                <c:pt idx="5">
                  <c:v>36591</c:v>
                </c:pt>
                <c:pt idx="6">
                  <c:v>36592</c:v>
                </c:pt>
                <c:pt idx="7">
                  <c:v>36593</c:v>
                </c:pt>
                <c:pt idx="8">
                  <c:v>36594</c:v>
                </c:pt>
                <c:pt idx="9">
                  <c:v>36595</c:v>
                </c:pt>
                <c:pt idx="10">
                  <c:v>36596</c:v>
                </c:pt>
                <c:pt idx="11">
                  <c:v>36597</c:v>
                </c:pt>
                <c:pt idx="12">
                  <c:v>36598</c:v>
                </c:pt>
                <c:pt idx="13">
                  <c:v>36599</c:v>
                </c:pt>
                <c:pt idx="14">
                  <c:v>36600</c:v>
                </c:pt>
                <c:pt idx="15">
                  <c:v>36601</c:v>
                </c:pt>
                <c:pt idx="16">
                  <c:v>36602</c:v>
                </c:pt>
                <c:pt idx="17">
                  <c:v>36603</c:v>
                </c:pt>
                <c:pt idx="18">
                  <c:v>36604</c:v>
                </c:pt>
                <c:pt idx="19">
                  <c:v>36605</c:v>
                </c:pt>
                <c:pt idx="20">
                  <c:v>36606</c:v>
                </c:pt>
                <c:pt idx="21">
                  <c:v>36607</c:v>
                </c:pt>
                <c:pt idx="22">
                  <c:v>36608</c:v>
                </c:pt>
                <c:pt idx="23">
                  <c:v>36609</c:v>
                </c:pt>
                <c:pt idx="24">
                  <c:v>36610</c:v>
                </c:pt>
                <c:pt idx="25">
                  <c:v>36611</c:v>
                </c:pt>
                <c:pt idx="26">
                  <c:v>36612</c:v>
                </c:pt>
                <c:pt idx="27">
                  <c:v>36613</c:v>
                </c:pt>
                <c:pt idx="28">
                  <c:v>36614</c:v>
                </c:pt>
                <c:pt idx="29">
                  <c:v>36615</c:v>
                </c:pt>
                <c:pt idx="30">
                  <c:v>36616</c:v>
                </c:pt>
                <c:pt idx="31">
                  <c:v>36617</c:v>
                </c:pt>
                <c:pt idx="32">
                  <c:v>36618</c:v>
                </c:pt>
                <c:pt idx="33">
                  <c:v>36619</c:v>
                </c:pt>
                <c:pt idx="34">
                  <c:v>36620</c:v>
                </c:pt>
                <c:pt idx="35">
                  <c:v>36621</c:v>
                </c:pt>
                <c:pt idx="36">
                  <c:v>36622</c:v>
                </c:pt>
                <c:pt idx="37">
                  <c:v>36623</c:v>
                </c:pt>
                <c:pt idx="38">
                  <c:v>36624</c:v>
                </c:pt>
                <c:pt idx="39">
                  <c:v>36625</c:v>
                </c:pt>
                <c:pt idx="40">
                  <c:v>36626</c:v>
                </c:pt>
                <c:pt idx="41">
                  <c:v>36627</c:v>
                </c:pt>
                <c:pt idx="42">
                  <c:v>36628</c:v>
                </c:pt>
                <c:pt idx="43">
                  <c:v>36629</c:v>
                </c:pt>
                <c:pt idx="44">
                  <c:v>36630</c:v>
                </c:pt>
                <c:pt idx="45">
                  <c:v>36631</c:v>
                </c:pt>
                <c:pt idx="46">
                  <c:v>36632</c:v>
                </c:pt>
                <c:pt idx="47">
                  <c:v>36633</c:v>
                </c:pt>
                <c:pt idx="48">
                  <c:v>36634</c:v>
                </c:pt>
                <c:pt idx="49">
                  <c:v>36635</c:v>
                </c:pt>
                <c:pt idx="50">
                  <c:v>36636</c:v>
                </c:pt>
                <c:pt idx="51">
                  <c:v>36637</c:v>
                </c:pt>
                <c:pt idx="52">
                  <c:v>36638</c:v>
                </c:pt>
                <c:pt idx="53">
                  <c:v>36639</c:v>
                </c:pt>
                <c:pt idx="54">
                  <c:v>36640</c:v>
                </c:pt>
                <c:pt idx="55">
                  <c:v>36641</c:v>
                </c:pt>
                <c:pt idx="56">
                  <c:v>36642</c:v>
                </c:pt>
                <c:pt idx="57">
                  <c:v>36643</c:v>
                </c:pt>
                <c:pt idx="58">
                  <c:v>36644</c:v>
                </c:pt>
                <c:pt idx="59">
                  <c:v>36645</c:v>
                </c:pt>
                <c:pt idx="60">
                  <c:v>36646</c:v>
                </c:pt>
                <c:pt idx="61">
                  <c:v>36647</c:v>
                </c:pt>
                <c:pt idx="62">
                  <c:v>36648</c:v>
                </c:pt>
                <c:pt idx="63">
                  <c:v>36649</c:v>
                </c:pt>
                <c:pt idx="64">
                  <c:v>36650</c:v>
                </c:pt>
                <c:pt idx="65">
                  <c:v>36651</c:v>
                </c:pt>
                <c:pt idx="66">
                  <c:v>36652</c:v>
                </c:pt>
                <c:pt idx="67">
                  <c:v>36653</c:v>
                </c:pt>
                <c:pt idx="68">
                  <c:v>36654</c:v>
                </c:pt>
                <c:pt idx="69">
                  <c:v>36655</c:v>
                </c:pt>
                <c:pt idx="70">
                  <c:v>36656</c:v>
                </c:pt>
                <c:pt idx="71">
                  <c:v>36657</c:v>
                </c:pt>
                <c:pt idx="72">
                  <c:v>36658</c:v>
                </c:pt>
                <c:pt idx="73">
                  <c:v>36659</c:v>
                </c:pt>
                <c:pt idx="74">
                  <c:v>36660</c:v>
                </c:pt>
                <c:pt idx="75">
                  <c:v>36661</c:v>
                </c:pt>
                <c:pt idx="76">
                  <c:v>36662</c:v>
                </c:pt>
                <c:pt idx="77">
                  <c:v>36663</c:v>
                </c:pt>
                <c:pt idx="78">
                  <c:v>36664</c:v>
                </c:pt>
                <c:pt idx="79">
                  <c:v>36665</c:v>
                </c:pt>
                <c:pt idx="80">
                  <c:v>36666</c:v>
                </c:pt>
                <c:pt idx="81">
                  <c:v>36667</c:v>
                </c:pt>
                <c:pt idx="82">
                  <c:v>36668</c:v>
                </c:pt>
                <c:pt idx="83">
                  <c:v>36669</c:v>
                </c:pt>
                <c:pt idx="84">
                  <c:v>36670</c:v>
                </c:pt>
                <c:pt idx="85">
                  <c:v>36671</c:v>
                </c:pt>
                <c:pt idx="86">
                  <c:v>36672</c:v>
                </c:pt>
                <c:pt idx="87">
                  <c:v>36673</c:v>
                </c:pt>
                <c:pt idx="88">
                  <c:v>36674</c:v>
                </c:pt>
                <c:pt idx="89">
                  <c:v>36675</c:v>
                </c:pt>
                <c:pt idx="90">
                  <c:v>36676</c:v>
                </c:pt>
                <c:pt idx="91">
                  <c:v>36677</c:v>
                </c:pt>
                <c:pt idx="92">
                  <c:v>36678</c:v>
                </c:pt>
                <c:pt idx="93">
                  <c:v>36679</c:v>
                </c:pt>
                <c:pt idx="94">
                  <c:v>36680</c:v>
                </c:pt>
                <c:pt idx="95">
                  <c:v>36681</c:v>
                </c:pt>
                <c:pt idx="96">
                  <c:v>36682</c:v>
                </c:pt>
                <c:pt idx="97">
                  <c:v>36683</c:v>
                </c:pt>
                <c:pt idx="98">
                  <c:v>36684</c:v>
                </c:pt>
                <c:pt idx="99">
                  <c:v>36685</c:v>
                </c:pt>
                <c:pt idx="100">
                  <c:v>36686</c:v>
                </c:pt>
                <c:pt idx="101">
                  <c:v>36687</c:v>
                </c:pt>
                <c:pt idx="102">
                  <c:v>36688</c:v>
                </c:pt>
                <c:pt idx="103">
                  <c:v>36689</c:v>
                </c:pt>
                <c:pt idx="104">
                  <c:v>36690</c:v>
                </c:pt>
                <c:pt idx="105">
                  <c:v>36691</c:v>
                </c:pt>
                <c:pt idx="106">
                  <c:v>36692</c:v>
                </c:pt>
                <c:pt idx="107">
                  <c:v>36693</c:v>
                </c:pt>
                <c:pt idx="108">
                  <c:v>36694</c:v>
                </c:pt>
                <c:pt idx="109">
                  <c:v>36695</c:v>
                </c:pt>
                <c:pt idx="110">
                  <c:v>36696</c:v>
                </c:pt>
                <c:pt idx="111">
                  <c:v>36697</c:v>
                </c:pt>
                <c:pt idx="112">
                  <c:v>36698</c:v>
                </c:pt>
                <c:pt idx="113">
                  <c:v>36699</c:v>
                </c:pt>
                <c:pt idx="114">
                  <c:v>36700</c:v>
                </c:pt>
                <c:pt idx="115">
                  <c:v>36701</c:v>
                </c:pt>
                <c:pt idx="116">
                  <c:v>36702</c:v>
                </c:pt>
                <c:pt idx="117">
                  <c:v>36703</c:v>
                </c:pt>
                <c:pt idx="118">
                  <c:v>36704</c:v>
                </c:pt>
                <c:pt idx="119">
                  <c:v>36705</c:v>
                </c:pt>
                <c:pt idx="120">
                  <c:v>36706</c:v>
                </c:pt>
                <c:pt idx="121">
                  <c:v>36707</c:v>
                </c:pt>
                <c:pt idx="122">
                  <c:v>36708</c:v>
                </c:pt>
                <c:pt idx="123">
                  <c:v>36709</c:v>
                </c:pt>
                <c:pt idx="124">
                  <c:v>36710</c:v>
                </c:pt>
                <c:pt idx="125">
                  <c:v>36711</c:v>
                </c:pt>
                <c:pt idx="126">
                  <c:v>36712</c:v>
                </c:pt>
                <c:pt idx="127">
                  <c:v>36713</c:v>
                </c:pt>
                <c:pt idx="128">
                  <c:v>36714</c:v>
                </c:pt>
                <c:pt idx="129">
                  <c:v>36715</c:v>
                </c:pt>
                <c:pt idx="130">
                  <c:v>36716</c:v>
                </c:pt>
                <c:pt idx="131">
                  <c:v>36717</c:v>
                </c:pt>
                <c:pt idx="132">
                  <c:v>36718</c:v>
                </c:pt>
                <c:pt idx="133">
                  <c:v>36719</c:v>
                </c:pt>
                <c:pt idx="134">
                  <c:v>36720</c:v>
                </c:pt>
                <c:pt idx="135">
                  <c:v>36721</c:v>
                </c:pt>
                <c:pt idx="136">
                  <c:v>36722</c:v>
                </c:pt>
                <c:pt idx="137">
                  <c:v>36723</c:v>
                </c:pt>
                <c:pt idx="138">
                  <c:v>36724</c:v>
                </c:pt>
                <c:pt idx="139">
                  <c:v>36725</c:v>
                </c:pt>
                <c:pt idx="140">
                  <c:v>36726</c:v>
                </c:pt>
                <c:pt idx="141">
                  <c:v>36727</c:v>
                </c:pt>
                <c:pt idx="142">
                  <c:v>36728</c:v>
                </c:pt>
                <c:pt idx="143">
                  <c:v>36729</c:v>
                </c:pt>
                <c:pt idx="144">
                  <c:v>36730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36736</c:v>
                </c:pt>
                <c:pt idx="151">
                  <c:v>36737</c:v>
                </c:pt>
                <c:pt idx="152">
                  <c:v>36738</c:v>
                </c:pt>
              </c:numCache>
            </c:numRef>
          </c:xVal>
          <c:yVal>
            <c:numRef>
              <c:f>'stream gages'!$AO$9:$AO$161</c:f>
              <c:numCache>
                <c:formatCode>General</c:formatCode>
                <c:ptCount val="153"/>
                <c:pt idx="0">
                  <c:v>25</c:v>
                </c:pt>
                <c:pt idx="1">
                  <c:v>23</c:v>
                </c:pt>
                <c:pt idx="2">
                  <c:v>22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  <c:pt idx="6">
                  <c:v>24</c:v>
                </c:pt>
                <c:pt idx="7">
                  <c:v>24</c:v>
                </c:pt>
                <c:pt idx="8">
                  <c:v>26</c:v>
                </c:pt>
                <c:pt idx="9">
                  <c:v>28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37</c:v>
                </c:pt>
                <c:pt idx="14">
                  <c:v>37</c:v>
                </c:pt>
                <c:pt idx="15">
                  <c:v>37</c:v>
                </c:pt>
                <c:pt idx="16">
                  <c:v>37</c:v>
                </c:pt>
                <c:pt idx="17">
                  <c:v>36</c:v>
                </c:pt>
                <c:pt idx="18">
                  <c:v>36</c:v>
                </c:pt>
                <c:pt idx="19">
                  <c:v>35</c:v>
                </c:pt>
                <c:pt idx="20">
                  <c:v>38</c:v>
                </c:pt>
                <c:pt idx="21">
                  <c:v>52</c:v>
                </c:pt>
                <c:pt idx="22">
                  <c:v>110</c:v>
                </c:pt>
                <c:pt idx="23">
                  <c:v>133</c:v>
                </c:pt>
                <c:pt idx="24">
                  <c:v>100</c:v>
                </c:pt>
                <c:pt idx="25">
                  <c:v>84</c:v>
                </c:pt>
                <c:pt idx="26">
                  <c:v>112</c:v>
                </c:pt>
                <c:pt idx="27">
                  <c:v>127</c:v>
                </c:pt>
                <c:pt idx="28">
                  <c:v>128</c:v>
                </c:pt>
                <c:pt idx="29">
                  <c:v>132</c:v>
                </c:pt>
                <c:pt idx="30">
                  <c:v>150</c:v>
                </c:pt>
                <c:pt idx="31">
                  <c:v>160</c:v>
                </c:pt>
                <c:pt idx="32">
                  <c:v>154</c:v>
                </c:pt>
                <c:pt idx="33">
                  <c:v>139</c:v>
                </c:pt>
                <c:pt idx="34">
                  <c:v>137</c:v>
                </c:pt>
                <c:pt idx="35">
                  <c:v>144</c:v>
                </c:pt>
                <c:pt idx="36">
                  <c:v>142</c:v>
                </c:pt>
                <c:pt idx="37">
                  <c:v>132</c:v>
                </c:pt>
                <c:pt idx="38">
                  <c:v>125</c:v>
                </c:pt>
                <c:pt idx="39">
                  <c:v>122</c:v>
                </c:pt>
                <c:pt idx="40">
                  <c:v>143</c:v>
                </c:pt>
                <c:pt idx="41">
                  <c:v>128</c:v>
                </c:pt>
                <c:pt idx="42">
                  <c:v>117</c:v>
                </c:pt>
                <c:pt idx="43">
                  <c:v>115</c:v>
                </c:pt>
                <c:pt idx="44">
                  <c:v>116</c:v>
                </c:pt>
                <c:pt idx="45">
                  <c:v>127</c:v>
                </c:pt>
                <c:pt idx="46">
                  <c:v>129</c:v>
                </c:pt>
                <c:pt idx="47">
                  <c:v>122</c:v>
                </c:pt>
                <c:pt idx="48">
                  <c:v>119</c:v>
                </c:pt>
                <c:pt idx="49">
                  <c:v>119</c:v>
                </c:pt>
                <c:pt idx="50">
                  <c:v>113</c:v>
                </c:pt>
                <c:pt idx="51">
                  <c:v>108</c:v>
                </c:pt>
                <c:pt idx="52">
                  <c:v>109</c:v>
                </c:pt>
                <c:pt idx="53">
                  <c:v>101</c:v>
                </c:pt>
                <c:pt idx="54">
                  <c:v>87</c:v>
                </c:pt>
                <c:pt idx="55">
                  <c:v>82</c:v>
                </c:pt>
                <c:pt idx="56">
                  <c:v>95</c:v>
                </c:pt>
                <c:pt idx="57">
                  <c:v>178</c:v>
                </c:pt>
                <c:pt idx="58">
                  <c:v>170</c:v>
                </c:pt>
                <c:pt idx="59">
                  <c:v>132</c:v>
                </c:pt>
                <c:pt idx="60">
                  <c:v>121</c:v>
                </c:pt>
                <c:pt idx="61">
                  <c:v>124</c:v>
                </c:pt>
                <c:pt idx="62">
                  <c:v>122</c:v>
                </c:pt>
                <c:pt idx="63">
                  <c:v>119</c:v>
                </c:pt>
                <c:pt idx="64">
                  <c:v>123</c:v>
                </c:pt>
                <c:pt idx="65">
                  <c:v>132</c:v>
                </c:pt>
                <c:pt idx="66">
                  <c:v>139</c:v>
                </c:pt>
                <c:pt idx="67">
                  <c:v>152</c:v>
                </c:pt>
                <c:pt idx="68">
                  <c:v>144</c:v>
                </c:pt>
                <c:pt idx="69">
                  <c:v>134</c:v>
                </c:pt>
                <c:pt idx="70">
                  <c:v>125</c:v>
                </c:pt>
                <c:pt idx="71">
                  <c:v>126</c:v>
                </c:pt>
                <c:pt idx="72">
                  <c:v>111</c:v>
                </c:pt>
                <c:pt idx="73">
                  <c:v>104</c:v>
                </c:pt>
                <c:pt idx="74">
                  <c:v>133</c:v>
                </c:pt>
                <c:pt idx="75">
                  <c:v>152</c:v>
                </c:pt>
                <c:pt idx="76">
                  <c:v>147</c:v>
                </c:pt>
                <c:pt idx="77">
                  <c:v>136</c:v>
                </c:pt>
                <c:pt idx="78">
                  <c:v>139</c:v>
                </c:pt>
                <c:pt idx="79">
                  <c:v>152</c:v>
                </c:pt>
                <c:pt idx="80">
                  <c:v>154</c:v>
                </c:pt>
                <c:pt idx="81">
                  <c:v>161</c:v>
                </c:pt>
                <c:pt idx="82">
                  <c:v>149</c:v>
                </c:pt>
                <c:pt idx="83">
                  <c:v>121</c:v>
                </c:pt>
                <c:pt idx="84">
                  <c:v>104</c:v>
                </c:pt>
                <c:pt idx="85">
                  <c:v>89</c:v>
                </c:pt>
                <c:pt idx="86">
                  <c:v>79</c:v>
                </c:pt>
                <c:pt idx="87">
                  <c:v>87</c:v>
                </c:pt>
                <c:pt idx="88">
                  <c:v>104</c:v>
                </c:pt>
                <c:pt idx="89">
                  <c:v>114</c:v>
                </c:pt>
                <c:pt idx="90">
                  <c:v>113</c:v>
                </c:pt>
                <c:pt idx="91">
                  <c:v>113</c:v>
                </c:pt>
                <c:pt idx="92">
                  <c:v>108</c:v>
                </c:pt>
                <c:pt idx="93">
                  <c:v>94</c:v>
                </c:pt>
                <c:pt idx="94">
                  <c:v>71</c:v>
                </c:pt>
                <c:pt idx="95">
                  <c:v>62</c:v>
                </c:pt>
                <c:pt idx="96">
                  <c:v>51</c:v>
                </c:pt>
                <c:pt idx="97">
                  <c:v>49</c:v>
                </c:pt>
                <c:pt idx="98">
                  <c:v>45</c:v>
                </c:pt>
                <c:pt idx="99">
                  <c:v>39</c:v>
                </c:pt>
                <c:pt idx="100">
                  <c:v>36</c:v>
                </c:pt>
                <c:pt idx="101">
                  <c:v>38</c:v>
                </c:pt>
                <c:pt idx="102">
                  <c:v>33</c:v>
                </c:pt>
                <c:pt idx="103">
                  <c:v>26</c:v>
                </c:pt>
                <c:pt idx="104">
                  <c:v>23</c:v>
                </c:pt>
                <c:pt idx="105">
                  <c:v>20</c:v>
                </c:pt>
                <c:pt idx="106">
                  <c:v>17</c:v>
                </c:pt>
                <c:pt idx="107">
                  <c:v>15</c:v>
                </c:pt>
                <c:pt idx="108">
                  <c:v>14</c:v>
                </c:pt>
                <c:pt idx="109">
                  <c:v>13</c:v>
                </c:pt>
                <c:pt idx="110">
                  <c:v>14</c:v>
                </c:pt>
                <c:pt idx="111">
                  <c:v>14</c:v>
                </c:pt>
                <c:pt idx="112">
                  <c:v>14</c:v>
                </c:pt>
                <c:pt idx="113">
                  <c:v>14</c:v>
                </c:pt>
                <c:pt idx="114">
                  <c:v>14</c:v>
                </c:pt>
                <c:pt idx="115">
                  <c:v>14</c:v>
                </c:pt>
                <c:pt idx="116">
                  <c:v>13</c:v>
                </c:pt>
                <c:pt idx="117">
                  <c:v>14</c:v>
                </c:pt>
                <c:pt idx="118">
                  <c:v>14</c:v>
                </c:pt>
                <c:pt idx="119">
                  <c:v>14</c:v>
                </c:pt>
                <c:pt idx="120">
                  <c:v>15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16</c:v>
                </c:pt>
                <c:pt idx="125">
                  <c:v>15</c:v>
                </c:pt>
                <c:pt idx="126">
                  <c:v>14</c:v>
                </c:pt>
                <c:pt idx="127">
                  <c:v>13</c:v>
                </c:pt>
                <c:pt idx="128">
                  <c:v>13</c:v>
                </c:pt>
                <c:pt idx="129">
                  <c:v>14</c:v>
                </c:pt>
                <c:pt idx="130">
                  <c:v>14</c:v>
                </c:pt>
                <c:pt idx="131">
                  <c:v>15</c:v>
                </c:pt>
                <c:pt idx="132">
                  <c:v>15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15</c:v>
                </c:pt>
                <c:pt idx="137">
                  <c:v>15</c:v>
                </c:pt>
                <c:pt idx="138">
                  <c:v>15</c:v>
                </c:pt>
                <c:pt idx="139">
                  <c:v>16</c:v>
                </c:pt>
                <c:pt idx="140">
                  <c:v>18</c:v>
                </c:pt>
                <c:pt idx="141">
                  <c:v>17</c:v>
                </c:pt>
                <c:pt idx="142">
                  <c:v>18</c:v>
                </c:pt>
                <c:pt idx="143">
                  <c:v>17</c:v>
                </c:pt>
                <c:pt idx="144">
                  <c:v>18</c:v>
                </c:pt>
                <c:pt idx="145">
                  <c:v>18</c:v>
                </c:pt>
                <c:pt idx="146">
                  <c:v>15</c:v>
                </c:pt>
                <c:pt idx="147">
                  <c:v>16</c:v>
                </c:pt>
                <c:pt idx="148">
                  <c:v>15</c:v>
                </c:pt>
                <c:pt idx="149">
                  <c:v>15</c:v>
                </c:pt>
                <c:pt idx="150">
                  <c:v>15</c:v>
                </c:pt>
                <c:pt idx="151">
                  <c:v>16</c:v>
                </c:pt>
                <c:pt idx="152">
                  <c:v>16</c:v>
                </c:pt>
              </c:numCache>
            </c:numRef>
          </c:yVal>
          <c:smooth val="1"/>
        </c:ser>
        <c:ser>
          <c:idx val="3"/>
          <c:order val="3"/>
          <c:tx>
            <c:v>2003</c:v>
          </c:tx>
          <c:marker>
            <c:symbol val="none"/>
          </c:marker>
          <c:xVal>
            <c:numRef>
              <c:f>'stream gages'!$AJ$9:$AJ$161</c:f>
              <c:numCache>
                <c:formatCode>m/d/yyyy</c:formatCode>
                <c:ptCount val="153"/>
                <c:pt idx="0">
                  <c:v>36586</c:v>
                </c:pt>
                <c:pt idx="1">
                  <c:v>36587</c:v>
                </c:pt>
                <c:pt idx="2">
                  <c:v>36588</c:v>
                </c:pt>
                <c:pt idx="3">
                  <c:v>36589</c:v>
                </c:pt>
                <c:pt idx="4">
                  <c:v>36590</c:v>
                </c:pt>
                <c:pt idx="5">
                  <c:v>36591</c:v>
                </c:pt>
                <c:pt idx="6">
                  <c:v>36592</c:v>
                </c:pt>
                <c:pt idx="7">
                  <c:v>36593</c:v>
                </c:pt>
                <c:pt idx="8">
                  <c:v>36594</c:v>
                </c:pt>
                <c:pt idx="9">
                  <c:v>36595</c:v>
                </c:pt>
                <c:pt idx="10">
                  <c:v>36596</c:v>
                </c:pt>
                <c:pt idx="11">
                  <c:v>36597</c:v>
                </c:pt>
                <c:pt idx="12">
                  <c:v>36598</c:v>
                </c:pt>
                <c:pt idx="13">
                  <c:v>36599</c:v>
                </c:pt>
                <c:pt idx="14">
                  <c:v>36600</c:v>
                </c:pt>
                <c:pt idx="15">
                  <c:v>36601</c:v>
                </c:pt>
                <c:pt idx="16">
                  <c:v>36602</c:v>
                </c:pt>
                <c:pt idx="17">
                  <c:v>36603</c:v>
                </c:pt>
                <c:pt idx="18">
                  <c:v>36604</c:v>
                </c:pt>
                <c:pt idx="19">
                  <c:v>36605</c:v>
                </c:pt>
                <c:pt idx="20">
                  <c:v>36606</c:v>
                </c:pt>
                <c:pt idx="21">
                  <c:v>36607</c:v>
                </c:pt>
                <c:pt idx="22">
                  <c:v>36608</c:v>
                </c:pt>
                <c:pt idx="23">
                  <c:v>36609</c:v>
                </c:pt>
                <c:pt idx="24">
                  <c:v>36610</c:v>
                </c:pt>
                <c:pt idx="25">
                  <c:v>36611</c:v>
                </c:pt>
                <c:pt idx="26">
                  <c:v>36612</c:v>
                </c:pt>
                <c:pt idx="27">
                  <c:v>36613</c:v>
                </c:pt>
                <c:pt idx="28">
                  <c:v>36614</c:v>
                </c:pt>
                <c:pt idx="29">
                  <c:v>36615</c:v>
                </c:pt>
                <c:pt idx="30">
                  <c:v>36616</c:v>
                </c:pt>
                <c:pt idx="31">
                  <c:v>36617</c:v>
                </c:pt>
                <c:pt idx="32">
                  <c:v>36618</c:v>
                </c:pt>
                <c:pt idx="33">
                  <c:v>36619</c:v>
                </c:pt>
                <c:pt idx="34">
                  <c:v>36620</c:v>
                </c:pt>
                <c:pt idx="35">
                  <c:v>36621</c:v>
                </c:pt>
                <c:pt idx="36">
                  <c:v>36622</c:v>
                </c:pt>
                <c:pt idx="37">
                  <c:v>36623</c:v>
                </c:pt>
                <c:pt idx="38">
                  <c:v>36624</c:v>
                </c:pt>
                <c:pt idx="39">
                  <c:v>36625</c:v>
                </c:pt>
                <c:pt idx="40">
                  <c:v>36626</c:v>
                </c:pt>
                <c:pt idx="41">
                  <c:v>36627</c:v>
                </c:pt>
                <c:pt idx="42">
                  <c:v>36628</c:v>
                </c:pt>
                <c:pt idx="43">
                  <c:v>36629</c:v>
                </c:pt>
                <c:pt idx="44">
                  <c:v>36630</c:v>
                </c:pt>
                <c:pt idx="45">
                  <c:v>36631</c:v>
                </c:pt>
                <c:pt idx="46">
                  <c:v>36632</c:v>
                </c:pt>
                <c:pt idx="47">
                  <c:v>36633</c:v>
                </c:pt>
                <c:pt idx="48">
                  <c:v>36634</c:v>
                </c:pt>
                <c:pt idx="49">
                  <c:v>36635</c:v>
                </c:pt>
                <c:pt idx="50">
                  <c:v>36636</c:v>
                </c:pt>
                <c:pt idx="51">
                  <c:v>36637</c:v>
                </c:pt>
                <c:pt idx="52">
                  <c:v>36638</c:v>
                </c:pt>
                <c:pt idx="53">
                  <c:v>36639</c:v>
                </c:pt>
                <c:pt idx="54">
                  <c:v>36640</c:v>
                </c:pt>
                <c:pt idx="55">
                  <c:v>36641</c:v>
                </c:pt>
                <c:pt idx="56">
                  <c:v>36642</c:v>
                </c:pt>
                <c:pt idx="57">
                  <c:v>36643</c:v>
                </c:pt>
                <c:pt idx="58">
                  <c:v>36644</c:v>
                </c:pt>
                <c:pt idx="59">
                  <c:v>36645</c:v>
                </c:pt>
                <c:pt idx="60">
                  <c:v>36646</c:v>
                </c:pt>
                <c:pt idx="61">
                  <c:v>36647</c:v>
                </c:pt>
                <c:pt idx="62">
                  <c:v>36648</c:v>
                </c:pt>
                <c:pt idx="63">
                  <c:v>36649</c:v>
                </c:pt>
                <c:pt idx="64">
                  <c:v>36650</c:v>
                </c:pt>
                <c:pt idx="65">
                  <c:v>36651</c:v>
                </c:pt>
                <c:pt idx="66">
                  <c:v>36652</c:v>
                </c:pt>
                <c:pt idx="67">
                  <c:v>36653</c:v>
                </c:pt>
                <c:pt idx="68">
                  <c:v>36654</c:v>
                </c:pt>
                <c:pt idx="69">
                  <c:v>36655</c:v>
                </c:pt>
                <c:pt idx="70">
                  <c:v>36656</c:v>
                </c:pt>
                <c:pt idx="71">
                  <c:v>36657</c:v>
                </c:pt>
                <c:pt idx="72">
                  <c:v>36658</c:v>
                </c:pt>
                <c:pt idx="73">
                  <c:v>36659</c:v>
                </c:pt>
                <c:pt idx="74">
                  <c:v>36660</c:v>
                </c:pt>
                <c:pt idx="75">
                  <c:v>36661</c:v>
                </c:pt>
                <c:pt idx="76">
                  <c:v>36662</c:v>
                </c:pt>
                <c:pt idx="77">
                  <c:v>36663</c:v>
                </c:pt>
                <c:pt idx="78">
                  <c:v>36664</c:v>
                </c:pt>
                <c:pt idx="79">
                  <c:v>36665</c:v>
                </c:pt>
                <c:pt idx="80">
                  <c:v>36666</c:v>
                </c:pt>
                <c:pt idx="81">
                  <c:v>36667</c:v>
                </c:pt>
                <c:pt idx="82">
                  <c:v>36668</c:v>
                </c:pt>
                <c:pt idx="83">
                  <c:v>36669</c:v>
                </c:pt>
                <c:pt idx="84">
                  <c:v>36670</c:v>
                </c:pt>
                <c:pt idx="85">
                  <c:v>36671</c:v>
                </c:pt>
                <c:pt idx="86">
                  <c:v>36672</c:v>
                </c:pt>
                <c:pt idx="87">
                  <c:v>36673</c:v>
                </c:pt>
                <c:pt idx="88">
                  <c:v>36674</c:v>
                </c:pt>
                <c:pt idx="89">
                  <c:v>36675</c:v>
                </c:pt>
                <c:pt idx="90">
                  <c:v>36676</c:v>
                </c:pt>
                <c:pt idx="91">
                  <c:v>36677</c:v>
                </c:pt>
                <c:pt idx="92">
                  <c:v>36678</c:v>
                </c:pt>
                <c:pt idx="93">
                  <c:v>36679</c:v>
                </c:pt>
                <c:pt idx="94">
                  <c:v>36680</c:v>
                </c:pt>
                <c:pt idx="95">
                  <c:v>36681</c:v>
                </c:pt>
                <c:pt idx="96">
                  <c:v>36682</c:v>
                </c:pt>
                <c:pt idx="97">
                  <c:v>36683</c:v>
                </c:pt>
                <c:pt idx="98">
                  <c:v>36684</c:v>
                </c:pt>
                <c:pt idx="99">
                  <c:v>36685</c:v>
                </c:pt>
                <c:pt idx="100">
                  <c:v>36686</c:v>
                </c:pt>
                <c:pt idx="101">
                  <c:v>36687</c:v>
                </c:pt>
                <c:pt idx="102">
                  <c:v>36688</c:v>
                </c:pt>
                <c:pt idx="103">
                  <c:v>36689</c:v>
                </c:pt>
                <c:pt idx="104">
                  <c:v>36690</c:v>
                </c:pt>
                <c:pt idx="105">
                  <c:v>36691</c:v>
                </c:pt>
                <c:pt idx="106">
                  <c:v>36692</c:v>
                </c:pt>
                <c:pt idx="107">
                  <c:v>36693</c:v>
                </c:pt>
                <c:pt idx="108">
                  <c:v>36694</c:v>
                </c:pt>
                <c:pt idx="109">
                  <c:v>36695</c:v>
                </c:pt>
                <c:pt idx="110">
                  <c:v>36696</c:v>
                </c:pt>
                <c:pt idx="111">
                  <c:v>36697</c:v>
                </c:pt>
                <c:pt idx="112">
                  <c:v>36698</c:v>
                </c:pt>
                <c:pt idx="113">
                  <c:v>36699</c:v>
                </c:pt>
                <c:pt idx="114">
                  <c:v>36700</c:v>
                </c:pt>
                <c:pt idx="115">
                  <c:v>36701</c:v>
                </c:pt>
                <c:pt idx="116">
                  <c:v>36702</c:v>
                </c:pt>
                <c:pt idx="117">
                  <c:v>36703</c:v>
                </c:pt>
                <c:pt idx="118">
                  <c:v>36704</c:v>
                </c:pt>
                <c:pt idx="119">
                  <c:v>36705</c:v>
                </c:pt>
                <c:pt idx="120">
                  <c:v>36706</c:v>
                </c:pt>
                <c:pt idx="121">
                  <c:v>36707</c:v>
                </c:pt>
                <c:pt idx="122">
                  <c:v>36708</c:v>
                </c:pt>
                <c:pt idx="123">
                  <c:v>36709</c:v>
                </c:pt>
                <c:pt idx="124">
                  <c:v>36710</c:v>
                </c:pt>
                <c:pt idx="125">
                  <c:v>36711</c:v>
                </c:pt>
                <c:pt idx="126">
                  <c:v>36712</c:v>
                </c:pt>
                <c:pt idx="127">
                  <c:v>36713</c:v>
                </c:pt>
                <c:pt idx="128">
                  <c:v>36714</c:v>
                </c:pt>
                <c:pt idx="129">
                  <c:v>36715</c:v>
                </c:pt>
                <c:pt idx="130">
                  <c:v>36716</c:v>
                </c:pt>
                <c:pt idx="131">
                  <c:v>36717</c:v>
                </c:pt>
                <c:pt idx="132">
                  <c:v>36718</c:v>
                </c:pt>
                <c:pt idx="133">
                  <c:v>36719</c:v>
                </c:pt>
                <c:pt idx="134">
                  <c:v>36720</c:v>
                </c:pt>
                <c:pt idx="135">
                  <c:v>36721</c:v>
                </c:pt>
                <c:pt idx="136">
                  <c:v>36722</c:v>
                </c:pt>
                <c:pt idx="137">
                  <c:v>36723</c:v>
                </c:pt>
                <c:pt idx="138">
                  <c:v>36724</c:v>
                </c:pt>
                <c:pt idx="139">
                  <c:v>36725</c:v>
                </c:pt>
                <c:pt idx="140">
                  <c:v>36726</c:v>
                </c:pt>
                <c:pt idx="141">
                  <c:v>36727</c:v>
                </c:pt>
                <c:pt idx="142">
                  <c:v>36728</c:v>
                </c:pt>
                <c:pt idx="143">
                  <c:v>36729</c:v>
                </c:pt>
                <c:pt idx="144">
                  <c:v>36730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36736</c:v>
                </c:pt>
                <c:pt idx="151">
                  <c:v>36737</c:v>
                </c:pt>
                <c:pt idx="152">
                  <c:v>36738</c:v>
                </c:pt>
              </c:numCache>
            </c:numRef>
          </c:xVal>
          <c:yVal>
            <c:numRef>
              <c:f>'stream gages'!$AQ$9:$AQ$161</c:f>
              <c:numCache>
                <c:formatCode>General</c:formatCode>
                <c:ptCount val="153"/>
                <c:pt idx="0">
                  <c:v>36</c:v>
                </c:pt>
                <c:pt idx="1">
                  <c:v>35</c:v>
                </c:pt>
                <c:pt idx="2">
                  <c:v>34</c:v>
                </c:pt>
                <c:pt idx="3">
                  <c:v>35</c:v>
                </c:pt>
                <c:pt idx="4">
                  <c:v>34</c:v>
                </c:pt>
                <c:pt idx="5">
                  <c:v>34</c:v>
                </c:pt>
                <c:pt idx="6">
                  <c:v>35</c:v>
                </c:pt>
                <c:pt idx="7">
                  <c:v>35</c:v>
                </c:pt>
                <c:pt idx="8">
                  <c:v>39</c:v>
                </c:pt>
                <c:pt idx="9">
                  <c:v>46</c:v>
                </c:pt>
                <c:pt idx="10">
                  <c:v>63</c:v>
                </c:pt>
                <c:pt idx="11">
                  <c:v>77</c:v>
                </c:pt>
                <c:pt idx="12">
                  <c:v>89</c:v>
                </c:pt>
                <c:pt idx="13">
                  <c:v>113</c:v>
                </c:pt>
                <c:pt idx="14">
                  <c:v>91</c:v>
                </c:pt>
                <c:pt idx="15">
                  <c:v>130</c:v>
                </c:pt>
                <c:pt idx="16">
                  <c:v>79</c:v>
                </c:pt>
                <c:pt idx="17">
                  <c:v>61</c:v>
                </c:pt>
                <c:pt idx="18">
                  <c:v>59</c:v>
                </c:pt>
                <c:pt idx="19">
                  <c:v>57</c:v>
                </c:pt>
                <c:pt idx="20">
                  <c:v>51</c:v>
                </c:pt>
                <c:pt idx="21">
                  <c:v>49</c:v>
                </c:pt>
                <c:pt idx="22">
                  <c:v>53</c:v>
                </c:pt>
                <c:pt idx="23">
                  <c:v>50</c:v>
                </c:pt>
                <c:pt idx="24">
                  <c:v>46</c:v>
                </c:pt>
                <c:pt idx="25">
                  <c:v>68</c:v>
                </c:pt>
                <c:pt idx="26">
                  <c:v>74</c:v>
                </c:pt>
                <c:pt idx="27">
                  <c:v>65</c:v>
                </c:pt>
                <c:pt idx="28">
                  <c:v>59</c:v>
                </c:pt>
                <c:pt idx="29">
                  <c:v>53</c:v>
                </c:pt>
                <c:pt idx="30">
                  <c:v>51</c:v>
                </c:pt>
                <c:pt idx="31">
                  <c:v>50</c:v>
                </c:pt>
                <c:pt idx="32">
                  <c:v>51</c:v>
                </c:pt>
                <c:pt idx="33">
                  <c:v>53</c:v>
                </c:pt>
                <c:pt idx="34">
                  <c:v>52</c:v>
                </c:pt>
                <c:pt idx="35">
                  <c:v>52</c:v>
                </c:pt>
                <c:pt idx="36">
                  <c:v>53</c:v>
                </c:pt>
                <c:pt idx="37">
                  <c:v>68</c:v>
                </c:pt>
                <c:pt idx="38">
                  <c:v>90</c:v>
                </c:pt>
                <c:pt idx="39">
                  <c:v>91</c:v>
                </c:pt>
                <c:pt idx="40">
                  <c:v>65</c:v>
                </c:pt>
                <c:pt idx="41">
                  <c:v>56</c:v>
                </c:pt>
                <c:pt idx="42">
                  <c:v>57</c:v>
                </c:pt>
                <c:pt idx="43">
                  <c:v>60</c:v>
                </c:pt>
                <c:pt idx="44">
                  <c:v>68</c:v>
                </c:pt>
                <c:pt idx="45">
                  <c:v>92</c:v>
                </c:pt>
                <c:pt idx="46">
                  <c:v>74</c:v>
                </c:pt>
                <c:pt idx="47">
                  <c:v>59</c:v>
                </c:pt>
                <c:pt idx="48">
                  <c:v>69</c:v>
                </c:pt>
                <c:pt idx="49">
                  <c:v>60</c:v>
                </c:pt>
                <c:pt idx="50">
                  <c:v>56</c:v>
                </c:pt>
                <c:pt idx="51">
                  <c:v>57</c:v>
                </c:pt>
                <c:pt idx="52">
                  <c:v>68</c:v>
                </c:pt>
                <c:pt idx="53">
                  <c:v>72</c:v>
                </c:pt>
                <c:pt idx="54">
                  <c:v>60</c:v>
                </c:pt>
                <c:pt idx="55">
                  <c:v>65</c:v>
                </c:pt>
                <c:pt idx="56">
                  <c:v>94</c:v>
                </c:pt>
                <c:pt idx="57">
                  <c:v>91</c:v>
                </c:pt>
                <c:pt idx="58">
                  <c:v>75</c:v>
                </c:pt>
                <c:pt idx="59">
                  <c:v>75</c:v>
                </c:pt>
                <c:pt idx="60">
                  <c:v>88</c:v>
                </c:pt>
                <c:pt idx="61">
                  <c:v>84</c:v>
                </c:pt>
                <c:pt idx="62">
                  <c:v>71</c:v>
                </c:pt>
                <c:pt idx="63">
                  <c:v>86</c:v>
                </c:pt>
                <c:pt idx="64">
                  <c:v>95</c:v>
                </c:pt>
                <c:pt idx="65">
                  <c:v>94</c:v>
                </c:pt>
                <c:pt idx="66">
                  <c:v>78</c:v>
                </c:pt>
                <c:pt idx="67">
                  <c:v>65</c:v>
                </c:pt>
                <c:pt idx="68">
                  <c:v>65</c:v>
                </c:pt>
                <c:pt idx="69">
                  <c:v>106</c:v>
                </c:pt>
                <c:pt idx="70">
                  <c:v>139</c:v>
                </c:pt>
                <c:pt idx="71">
                  <c:v>117</c:v>
                </c:pt>
                <c:pt idx="72">
                  <c:v>101</c:v>
                </c:pt>
                <c:pt idx="73">
                  <c:v>101</c:v>
                </c:pt>
                <c:pt idx="74">
                  <c:v>110</c:v>
                </c:pt>
                <c:pt idx="75">
                  <c:v>124</c:v>
                </c:pt>
                <c:pt idx="76">
                  <c:v>140</c:v>
                </c:pt>
                <c:pt idx="77">
                  <c:v>144</c:v>
                </c:pt>
                <c:pt idx="78">
                  <c:v>138</c:v>
                </c:pt>
                <c:pt idx="79">
                  <c:v>140</c:v>
                </c:pt>
                <c:pt idx="80">
                  <c:v>116</c:v>
                </c:pt>
                <c:pt idx="81">
                  <c:v>112</c:v>
                </c:pt>
                <c:pt idx="82">
                  <c:v>115</c:v>
                </c:pt>
                <c:pt idx="83">
                  <c:v>118</c:v>
                </c:pt>
                <c:pt idx="84">
                  <c:v>113</c:v>
                </c:pt>
                <c:pt idx="85">
                  <c:v>110</c:v>
                </c:pt>
                <c:pt idx="86">
                  <c:v>97</c:v>
                </c:pt>
                <c:pt idx="87">
                  <c:v>75</c:v>
                </c:pt>
                <c:pt idx="88">
                  <c:v>54</c:v>
                </c:pt>
                <c:pt idx="89">
                  <c:v>43</c:v>
                </c:pt>
                <c:pt idx="90">
                  <c:v>36</c:v>
                </c:pt>
                <c:pt idx="91">
                  <c:v>30</c:v>
                </c:pt>
                <c:pt idx="92">
                  <c:v>21</c:v>
                </c:pt>
                <c:pt idx="93">
                  <c:v>16</c:v>
                </c:pt>
                <c:pt idx="94">
                  <c:v>15</c:v>
                </c:pt>
                <c:pt idx="95">
                  <c:v>22</c:v>
                </c:pt>
                <c:pt idx="96">
                  <c:v>15</c:v>
                </c:pt>
                <c:pt idx="97">
                  <c:v>12</c:v>
                </c:pt>
                <c:pt idx="98">
                  <c:v>12</c:v>
                </c:pt>
                <c:pt idx="99">
                  <c:v>11</c:v>
                </c:pt>
                <c:pt idx="100">
                  <c:v>11</c:v>
                </c:pt>
                <c:pt idx="101">
                  <c:v>11</c:v>
                </c:pt>
                <c:pt idx="102">
                  <c:v>11</c:v>
                </c:pt>
                <c:pt idx="103">
                  <c:v>11</c:v>
                </c:pt>
                <c:pt idx="104">
                  <c:v>11</c:v>
                </c:pt>
                <c:pt idx="105">
                  <c:v>12</c:v>
                </c:pt>
                <c:pt idx="106">
                  <c:v>12</c:v>
                </c:pt>
                <c:pt idx="107">
                  <c:v>11</c:v>
                </c:pt>
                <c:pt idx="108">
                  <c:v>10</c:v>
                </c:pt>
                <c:pt idx="109">
                  <c:v>11</c:v>
                </c:pt>
                <c:pt idx="110">
                  <c:v>12</c:v>
                </c:pt>
                <c:pt idx="111">
                  <c:v>12</c:v>
                </c:pt>
                <c:pt idx="112">
                  <c:v>14</c:v>
                </c:pt>
                <c:pt idx="113">
                  <c:v>14</c:v>
                </c:pt>
                <c:pt idx="114">
                  <c:v>15</c:v>
                </c:pt>
                <c:pt idx="115">
                  <c:v>16</c:v>
                </c:pt>
                <c:pt idx="116">
                  <c:v>16</c:v>
                </c:pt>
                <c:pt idx="117">
                  <c:v>16</c:v>
                </c:pt>
                <c:pt idx="118">
                  <c:v>13</c:v>
                </c:pt>
                <c:pt idx="119">
                  <c:v>15</c:v>
                </c:pt>
                <c:pt idx="120">
                  <c:v>15</c:v>
                </c:pt>
                <c:pt idx="121">
                  <c:v>14</c:v>
                </c:pt>
                <c:pt idx="122">
                  <c:v>12</c:v>
                </c:pt>
                <c:pt idx="123">
                  <c:v>14</c:v>
                </c:pt>
                <c:pt idx="124">
                  <c:v>13</c:v>
                </c:pt>
                <c:pt idx="125">
                  <c:v>12</c:v>
                </c:pt>
                <c:pt idx="126">
                  <c:v>12</c:v>
                </c:pt>
                <c:pt idx="127">
                  <c:v>11</c:v>
                </c:pt>
                <c:pt idx="128">
                  <c:v>11</c:v>
                </c:pt>
                <c:pt idx="129">
                  <c:v>11</c:v>
                </c:pt>
                <c:pt idx="130">
                  <c:v>12</c:v>
                </c:pt>
                <c:pt idx="131">
                  <c:v>12</c:v>
                </c:pt>
                <c:pt idx="132">
                  <c:v>12</c:v>
                </c:pt>
                <c:pt idx="133">
                  <c:v>12</c:v>
                </c:pt>
                <c:pt idx="134">
                  <c:v>11</c:v>
                </c:pt>
                <c:pt idx="135">
                  <c:v>11</c:v>
                </c:pt>
                <c:pt idx="136">
                  <c:v>12</c:v>
                </c:pt>
                <c:pt idx="137">
                  <c:v>12</c:v>
                </c:pt>
                <c:pt idx="138">
                  <c:v>12</c:v>
                </c:pt>
                <c:pt idx="139">
                  <c:v>12</c:v>
                </c:pt>
                <c:pt idx="140">
                  <c:v>12</c:v>
                </c:pt>
                <c:pt idx="141">
                  <c:v>12</c:v>
                </c:pt>
                <c:pt idx="142">
                  <c:v>11</c:v>
                </c:pt>
                <c:pt idx="143">
                  <c:v>11</c:v>
                </c:pt>
                <c:pt idx="144">
                  <c:v>11</c:v>
                </c:pt>
                <c:pt idx="145">
                  <c:v>11</c:v>
                </c:pt>
                <c:pt idx="146">
                  <c:v>12</c:v>
                </c:pt>
                <c:pt idx="147">
                  <c:v>11</c:v>
                </c:pt>
                <c:pt idx="148">
                  <c:v>12</c:v>
                </c:pt>
                <c:pt idx="149">
                  <c:v>12</c:v>
                </c:pt>
                <c:pt idx="150">
                  <c:v>11</c:v>
                </c:pt>
                <c:pt idx="151">
                  <c:v>9.3000000000000007</c:v>
                </c:pt>
                <c:pt idx="152">
                  <c:v>9.5</c:v>
                </c:pt>
              </c:numCache>
            </c:numRef>
          </c:yVal>
          <c:smooth val="1"/>
        </c:ser>
        <c:ser>
          <c:idx val="4"/>
          <c:order val="4"/>
          <c:tx>
            <c:v>2004</c:v>
          </c:tx>
          <c:marker>
            <c:symbol val="none"/>
          </c:marker>
          <c:xVal>
            <c:numRef>
              <c:f>'stream gages'!$AJ$9:$AJ$161</c:f>
              <c:numCache>
                <c:formatCode>m/d/yyyy</c:formatCode>
                <c:ptCount val="153"/>
                <c:pt idx="0">
                  <c:v>36586</c:v>
                </c:pt>
                <c:pt idx="1">
                  <c:v>36587</c:v>
                </c:pt>
                <c:pt idx="2">
                  <c:v>36588</c:v>
                </c:pt>
                <c:pt idx="3">
                  <c:v>36589</c:v>
                </c:pt>
                <c:pt idx="4">
                  <c:v>36590</c:v>
                </c:pt>
                <c:pt idx="5">
                  <c:v>36591</c:v>
                </c:pt>
                <c:pt idx="6">
                  <c:v>36592</c:v>
                </c:pt>
                <c:pt idx="7">
                  <c:v>36593</c:v>
                </c:pt>
                <c:pt idx="8">
                  <c:v>36594</c:v>
                </c:pt>
                <c:pt idx="9">
                  <c:v>36595</c:v>
                </c:pt>
                <c:pt idx="10">
                  <c:v>36596</c:v>
                </c:pt>
                <c:pt idx="11">
                  <c:v>36597</c:v>
                </c:pt>
                <c:pt idx="12">
                  <c:v>36598</c:v>
                </c:pt>
                <c:pt idx="13">
                  <c:v>36599</c:v>
                </c:pt>
                <c:pt idx="14">
                  <c:v>36600</c:v>
                </c:pt>
                <c:pt idx="15">
                  <c:v>36601</c:v>
                </c:pt>
                <c:pt idx="16">
                  <c:v>36602</c:v>
                </c:pt>
                <c:pt idx="17">
                  <c:v>36603</c:v>
                </c:pt>
                <c:pt idx="18">
                  <c:v>36604</c:v>
                </c:pt>
                <c:pt idx="19">
                  <c:v>36605</c:v>
                </c:pt>
                <c:pt idx="20">
                  <c:v>36606</c:v>
                </c:pt>
                <c:pt idx="21">
                  <c:v>36607</c:v>
                </c:pt>
                <c:pt idx="22">
                  <c:v>36608</c:v>
                </c:pt>
                <c:pt idx="23">
                  <c:v>36609</c:v>
                </c:pt>
                <c:pt idx="24">
                  <c:v>36610</c:v>
                </c:pt>
                <c:pt idx="25">
                  <c:v>36611</c:v>
                </c:pt>
                <c:pt idx="26">
                  <c:v>36612</c:v>
                </c:pt>
                <c:pt idx="27">
                  <c:v>36613</c:v>
                </c:pt>
                <c:pt idx="28">
                  <c:v>36614</c:v>
                </c:pt>
                <c:pt idx="29">
                  <c:v>36615</c:v>
                </c:pt>
                <c:pt idx="30">
                  <c:v>36616</c:v>
                </c:pt>
                <c:pt idx="31">
                  <c:v>36617</c:v>
                </c:pt>
                <c:pt idx="32">
                  <c:v>36618</c:v>
                </c:pt>
                <c:pt idx="33">
                  <c:v>36619</c:v>
                </c:pt>
                <c:pt idx="34">
                  <c:v>36620</c:v>
                </c:pt>
                <c:pt idx="35">
                  <c:v>36621</c:v>
                </c:pt>
                <c:pt idx="36">
                  <c:v>36622</c:v>
                </c:pt>
                <c:pt idx="37">
                  <c:v>36623</c:v>
                </c:pt>
                <c:pt idx="38">
                  <c:v>36624</c:v>
                </c:pt>
                <c:pt idx="39">
                  <c:v>36625</c:v>
                </c:pt>
                <c:pt idx="40">
                  <c:v>36626</c:v>
                </c:pt>
                <c:pt idx="41">
                  <c:v>36627</c:v>
                </c:pt>
                <c:pt idx="42">
                  <c:v>36628</c:v>
                </c:pt>
                <c:pt idx="43">
                  <c:v>36629</c:v>
                </c:pt>
                <c:pt idx="44">
                  <c:v>36630</c:v>
                </c:pt>
                <c:pt idx="45">
                  <c:v>36631</c:v>
                </c:pt>
                <c:pt idx="46">
                  <c:v>36632</c:v>
                </c:pt>
                <c:pt idx="47">
                  <c:v>36633</c:v>
                </c:pt>
                <c:pt idx="48">
                  <c:v>36634</c:v>
                </c:pt>
                <c:pt idx="49">
                  <c:v>36635</c:v>
                </c:pt>
                <c:pt idx="50">
                  <c:v>36636</c:v>
                </c:pt>
                <c:pt idx="51">
                  <c:v>36637</c:v>
                </c:pt>
                <c:pt idx="52">
                  <c:v>36638</c:v>
                </c:pt>
                <c:pt idx="53">
                  <c:v>36639</c:v>
                </c:pt>
                <c:pt idx="54">
                  <c:v>36640</c:v>
                </c:pt>
                <c:pt idx="55">
                  <c:v>36641</c:v>
                </c:pt>
                <c:pt idx="56">
                  <c:v>36642</c:v>
                </c:pt>
                <c:pt idx="57">
                  <c:v>36643</c:v>
                </c:pt>
                <c:pt idx="58">
                  <c:v>36644</c:v>
                </c:pt>
                <c:pt idx="59">
                  <c:v>36645</c:v>
                </c:pt>
                <c:pt idx="60">
                  <c:v>36646</c:v>
                </c:pt>
                <c:pt idx="61">
                  <c:v>36647</c:v>
                </c:pt>
                <c:pt idx="62">
                  <c:v>36648</c:v>
                </c:pt>
                <c:pt idx="63">
                  <c:v>36649</c:v>
                </c:pt>
                <c:pt idx="64">
                  <c:v>36650</c:v>
                </c:pt>
                <c:pt idx="65">
                  <c:v>36651</c:v>
                </c:pt>
                <c:pt idx="66">
                  <c:v>36652</c:v>
                </c:pt>
                <c:pt idx="67">
                  <c:v>36653</c:v>
                </c:pt>
                <c:pt idx="68">
                  <c:v>36654</c:v>
                </c:pt>
                <c:pt idx="69">
                  <c:v>36655</c:v>
                </c:pt>
                <c:pt idx="70">
                  <c:v>36656</c:v>
                </c:pt>
                <c:pt idx="71">
                  <c:v>36657</c:v>
                </c:pt>
                <c:pt idx="72">
                  <c:v>36658</c:v>
                </c:pt>
                <c:pt idx="73">
                  <c:v>36659</c:v>
                </c:pt>
                <c:pt idx="74">
                  <c:v>36660</c:v>
                </c:pt>
                <c:pt idx="75">
                  <c:v>36661</c:v>
                </c:pt>
                <c:pt idx="76">
                  <c:v>36662</c:v>
                </c:pt>
                <c:pt idx="77">
                  <c:v>36663</c:v>
                </c:pt>
                <c:pt idx="78">
                  <c:v>36664</c:v>
                </c:pt>
                <c:pt idx="79">
                  <c:v>36665</c:v>
                </c:pt>
                <c:pt idx="80">
                  <c:v>36666</c:v>
                </c:pt>
                <c:pt idx="81">
                  <c:v>36667</c:v>
                </c:pt>
                <c:pt idx="82">
                  <c:v>36668</c:v>
                </c:pt>
                <c:pt idx="83">
                  <c:v>36669</c:v>
                </c:pt>
                <c:pt idx="84">
                  <c:v>36670</c:v>
                </c:pt>
                <c:pt idx="85">
                  <c:v>36671</c:v>
                </c:pt>
                <c:pt idx="86">
                  <c:v>36672</c:v>
                </c:pt>
                <c:pt idx="87">
                  <c:v>36673</c:v>
                </c:pt>
                <c:pt idx="88">
                  <c:v>36674</c:v>
                </c:pt>
                <c:pt idx="89">
                  <c:v>36675</c:v>
                </c:pt>
                <c:pt idx="90">
                  <c:v>36676</c:v>
                </c:pt>
                <c:pt idx="91">
                  <c:v>36677</c:v>
                </c:pt>
                <c:pt idx="92">
                  <c:v>36678</c:v>
                </c:pt>
                <c:pt idx="93">
                  <c:v>36679</c:v>
                </c:pt>
                <c:pt idx="94">
                  <c:v>36680</c:v>
                </c:pt>
                <c:pt idx="95">
                  <c:v>36681</c:v>
                </c:pt>
                <c:pt idx="96">
                  <c:v>36682</c:v>
                </c:pt>
                <c:pt idx="97">
                  <c:v>36683</c:v>
                </c:pt>
                <c:pt idx="98">
                  <c:v>36684</c:v>
                </c:pt>
                <c:pt idx="99">
                  <c:v>36685</c:v>
                </c:pt>
                <c:pt idx="100">
                  <c:v>36686</c:v>
                </c:pt>
                <c:pt idx="101">
                  <c:v>36687</c:v>
                </c:pt>
                <c:pt idx="102">
                  <c:v>36688</c:v>
                </c:pt>
                <c:pt idx="103">
                  <c:v>36689</c:v>
                </c:pt>
                <c:pt idx="104">
                  <c:v>36690</c:v>
                </c:pt>
                <c:pt idx="105">
                  <c:v>36691</c:v>
                </c:pt>
                <c:pt idx="106">
                  <c:v>36692</c:v>
                </c:pt>
                <c:pt idx="107">
                  <c:v>36693</c:v>
                </c:pt>
                <c:pt idx="108">
                  <c:v>36694</c:v>
                </c:pt>
                <c:pt idx="109">
                  <c:v>36695</c:v>
                </c:pt>
                <c:pt idx="110">
                  <c:v>36696</c:v>
                </c:pt>
                <c:pt idx="111">
                  <c:v>36697</c:v>
                </c:pt>
                <c:pt idx="112">
                  <c:v>36698</c:v>
                </c:pt>
                <c:pt idx="113">
                  <c:v>36699</c:v>
                </c:pt>
                <c:pt idx="114">
                  <c:v>36700</c:v>
                </c:pt>
                <c:pt idx="115">
                  <c:v>36701</c:v>
                </c:pt>
                <c:pt idx="116">
                  <c:v>36702</c:v>
                </c:pt>
                <c:pt idx="117">
                  <c:v>36703</c:v>
                </c:pt>
                <c:pt idx="118">
                  <c:v>36704</c:v>
                </c:pt>
                <c:pt idx="119">
                  <c:v>36705</c:v>
                </c:pt>
                <c:pt idx="120">
                  <c:v>36706</c:v>
                </c:pt>
                <c:pt idx="121">
                  <c:v>36707</c:v>
                </c:pt>
                <c:pt idx="122">
                  <c:v>36708</c:v>
                </c:pt>
                <c:pt idx="123">
                  <c:v>36709</c:v>
                </c:pt>
                <c:pt idx="124">
                  <c:v>36710</c:v>
                </c:pt>
                <c:pt idx="125">
                  <c:v>36711</c:v>
                </c:pt>
                <c:pt idx="126">
                  <c:v>36712</c:v>
                </c:pt>
                <c:pt idx="127">
                  <c:v>36713</c:v>
                </c:pt>
                <c:pt idx="128">
                  <c:v>36714</c:v>
                </c:pt>
                <c:pt idx="129">
                  <c:v>36715</c:v>
                </c:pt>
                <c:pt idx="130">
                  <c:v>36716</c:v>
                </c:pt>
                <c:pt idx="131">
                  <c:v>36717</c:v>
                </c:pt>
                <c:pt idx="132">
                  <c:v>36718</c:v>
                </c:pt>
                <c:pt idx="133">
                  <c:v>36719</c:v>
                </c:pt>
                <c:pt idx="134">
                  <c:v>36720</c:v>
                </c:pt>
                <c:pt idx="135">
                  <c:v>36721</c:v>
                </c:pt>
                <c:pt idx="136">
                  <c:v>36722</c:v>
                </c:pt>
                <c:pt idx="137">
                  <c:v>36723</c:v>
                </c:pt>
                <c:pt idx="138">
                  <c:v>36724</c:v>
                </c:pt>
                <c:pt idx="139">
                  <c:v>36725</c:v>
                </c:pt>
                <c:pt idx="140">
                  <c:v>36726</c:v>
                </c:pt>
                <c:pt idx="141">
                  <c:v>36727</c:v>
                </c:pt>
                <c:pt idx="142">
                  <c:v>36728</c:v>
                </c:pt>
                <c:pt idx="143">
                  <c:v>36729</c:v>
                </c:pt>
                <c:pt idx="144">
                  <c:v>36730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36736</c:v>
                </c:pt>
                <c:pt idx="151">
                  <c:v>36737</c:v>
                </c:pt>
                <c:pt idx="152">
                  <c:v>36738</c:v>
                </c:pt>
              </c:numCache>
            </c:numRef>
          </c:xVal>
          <c:yVal>
            <c:numRef>
              <c:f>'stream gages'!$AS$9:$AS$161</c:f>
              <c:numCache>
                <c:formatCode>General</c:formatCode>
                <c:ptCount val="153"/>
                <c:pt idx="0">
                  <c:v>31</c:v>
                </c:pt>
                <c:pt idx="1">
                  <c:v>34</c:v>
                </c:pt>
                <c:pt idx="2">
                  <c:v>33</c:v>
                </c:pt>
                <c:pt idx="3">
                  <c:v>33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34</c:v>
                </c:pt>
                <c:pt idx="8">
                  <c:v>37</c:v>
                </c:pt>
                <c:pt idx="9">
                  <c:v>42</c:v>
                </c:pt>
                <c:pt idx="10">
                  <c:v>45</c:v>
                </c:pt>
                <c:pt idx="11">
                  <c:v>45</c:v>
                </c:pt>
                <c:pt idx="12">
                  <c:v>47</c:v>
                </c:pt>
                <c:pt idx="13">
                  <c:v>54</c:v>
                </c:pt>
                <c:pt idx="14">
                  <c:v>67</c:v>
                </c:pt>
                <c:pt idx="15">
                  <c:v>76</c:v>
                </c:pt>
                <c:pt idx="16">
                  <c:v>95</c:v>
                </c:pt>
                <c:pt idx="17">
                  <c:v>126</c:v>
                </c:pt>
                <c:pt idx="18">
                  <c:v>193</c:v>
                </c:pt>
                <c:pt idx="19">
                  <c:v>177</c:v>
                </c:pt>
                <c:pt idx="20">
                  <c:v>167</c:v>
                </c:pt>
                <c:pt idx="21">
                  <c:v>172</c:v>
                </c:pt>
                <c:pt idx="22">
                  <c:v>201</c:v>
                </c:pt>
                <c:pt idx="23">
                  <c:v>176</c:v>
                </c:pt>
                <c:pt idx="24">
                  <c:v>156</c:v>
                </c:pt>
                <c:pt idx="25">
                  <c:v>176</c:v>
                </c:pt>
                <c:pt idx="26">
                  <c:v>125</c:v>
                </c:pt>
                <c:pt idx="27">
                  <c:v>100</c:v>
                </c:pt>
                <c:pt idx="28">
                  <c:v>89</c:v>
                </c:pt>
                <c:pt idx="29">
                  <c:v>93</c:v>
                </c:pt>
                <c:pt idx="30">
                  <c:v>117</c:v>
                </c:pt>
                <c:pt idx="31">
                  <c:v>131</c:v>
                </c:pt>
                <c:pt idx="32">
                  <c:v>123</c:v>
                </c:pt>
                <c:pt idx="33">
                  <c:v>125</c:v>
                </c:pt>
                <c:pt idx="34">
                  <c:v>117</c:v>
                </c:pt>
                <c:pt idx="35">
                  <c:v>120</c:v>
                </c:pt>
                <c:pt idx="36">
                  <c:v>115</c:v>
                </c:pt>
                <c:pt idx="37">
                  <c:v>140</c:v>
                </c:pt>
                <c:pt idx="38">
                  <c:v>179</c:v>
                </c:pt>
                <c:pt idx="39">
                  <c:v>148</c:v>
                </c:pt>
                <c:pt idx="40">
                  <c:v>126</c:v>
                </c:pt>
                <c:pt idx="41">
                  <c:v>109</c:v>
                </c:pt>
                <c:pt idx="42">
                  <c:v>98</c:v>
                </c:pt>
                <c:pt idx="43">
                  <c:v>91</c:v>
                </c:pt>
                <c:pt idx="44">
                  <c:v>91</c:v>
                </c:pt>
                <c:pt idx="45">
                  <c:v>92</c:v>
                </c:pt>
                <c:pt idx="46">
                  <c:v>90</c:v>
                </c:pt>
                <c:pt idx="47">
                  <c:v>86</c:v>
                </c:pt>
                <c:pt idx="48">
                  <c:v>92</c:v>
                </c:pt>
                <c:pt idx="49">
                  <c:v>84</c:v>
                </c:pt>
                <c:pt idx="50">
                  <c:v>81</c:v>
                </c:pt>
                <c:pt idx="51">
                  <c:v>85</c:v>
                </c:pt>
                <c:pt idx="52">
                  <c:v>77</c:v>
                </c:pt>
                <c:pt idx="53">
                  <c:v>70</c:v>
                </c:pt>
                <c:pt idx="54">
                  <c:v>66</c:v>
                </c:pt>
                <c:pt idx="55">
                  <c:v>62</c:v>
                </c:pt>
                <c:pt idx="56">
                  <c:v>56</c:v>
                </c:pt>
                <c:pt idx="57">
                  <c:v>56</c:v>
                </c:pt>
                <c:pt idx="58">
                  <c:v>72</c:v>
                </c:pt>
                <c:pt idx="59">
                  <c:v>83</c:v>
                </c:pt>
                <c:pt idx="60">
                  <c:v>81</c:v>
                </c:pt>
                <c:pt idx="61">
                  <c:v>73</c:v>
                </c:pt>
                <c:pt idx="62">
                  <c:v>68</c:v>
                </c:pt>
                <c:pt idx="63">
                  <c:v>71</c:v>
                </c:pt>
                <c:pt idx="64">
                  <c:v>92</c:v>
                </c:pt>
                <c:pt idx="65">
                  <c:v>130</c:v>
                </c:pt>
                <c:pt idx="66">
                  <c:v>162</c:v>
                </c:pt>
                <c:pt idx="67">
                  <c:v>147</c:v>
                </c:pt>
                <c:pt idx="68">
                  <c:v>136</c:v>
                </c:pt>
                <c:pt idx="69">
                  <c:v>129</c:v>
                </c:pt>
                <c:pt idx="70">
                  <c:v>116</c:v>
                </c:pt>
                <c:pt idx="71">
                  <c:v>110</c:v>
                </c:pt>
                <c:pt idx="72">
                  <c:v>99</c:v>
                </c:pt>
                <c:pt idx="73">
                  <c:v>94</c:v>
                </c:pt>
                <c:pt idx="74">
                  <c:v>77</c:v>
                </c:pt>
                <c:pt idx="75">
                  <c:v>66</c:v>
                </c:pt>
                <c:pt idx="76">
                  <c:v>53</c:v>
                </c:pt>
                <c:pt idx="77">
                  <c:v>50</c:v>
                </c:pt>
                <c:pt idx="78">
                  <c:v>54</c:v>
                </c:pt>
                <c:pt idx="79">
                  <c:v>53</c:v>
                </c:pt>
                <c:pt idx="80">
                  <c:v>53</c:v>
                </c:pt>
                <c:pt idx="81">
                  <c:v>48</c:v>
                </c:pt>
                <c:pt idx="82">
                  <c:v>48</c:v>
                </c:pt>
                <c:pt idx="83">
                  <c:v>47</c:v>
                </c:pt>
                <c:pt idx="84">
                  <c:v>38</c:v>
                </c:pt>
                <c:pt idx="85">
                  <c:v>33</c:v>
                </c:pt>
                <c:pt idx="86">
                  <c:v>31</c:v>
                </c:pt>
                <c:pt idx="87">
                  <c:v>32</c:v>
                </c:pt>
                <c:pt idx="88">
                  <c:v>61</c:v>
                </c:pt>
                <c:pt idx="89">
                  <c:v>101</c:v>
                </c:pt>
                <c:pt idx="90">
                  <c:v>79</c:v>
                </c:pt>
                <c:pt idx="91">
                  <c:v>78</c:v>
                </c:pt>
                <c:pt idx="92">
                  <c:v>67</c:v>
                </c:pt>
                <c:pt idx="93">
                  <c:v>45</c:v>
                </c:pt>
                <c:pt idx="94">
                  <c:v>45</c:v>
                </c:pt>
                <c:pt idx="95">
                  <c:v>38</c:v>
                </c:pt>
                <c:pt idx="96">
                  <c:v>37</c:v>
                </c:pt>
                <c:pt idx="97">
                  <c:v>31</c:v>
                </c:pt>
                <c:pt idx="98">
                  <c:v>30</c:v>
                </c:pt>
                <c:pt idx="99">
                  <c:v>28</c:v>
                </c:pt>
                <c:pt idx="100">
                  <c:v>24</c:v>
                </c:pt>
                <c:pt idx="101">
                  <c:v>33</c:v>
                </c:pt>
                <c:pt idx="102">
                  <c:v>33</c:v>
                </c:pt>
                <c:pt idx="103">
                  <c:v>28</c:v>
                </c:pt>
                <c:pt idx="104">
                  <c:v>29</c:v>
                </c:pt>
                <c:pt idx="105">
                  <c:v>22</c:v>
                </c:pt>
                <c:pt idx="106">
                  <c:v>19</c:v>
                </c:pt>
                <c:pt idx="107">
                  <c:v>16</c:v>
                </c:pt>
                <c:pt idx="108">
                  <c:v>14</c:v>
                </c:pt>
                <c:pt idx="109">
                  <c:v>15</c:v>
                </c:pt>
                <c:pt idx="110">
                  <c:v>15</c:v>
                </c:pt>
                <c:pt idx="111">
                  <c:v>14</c:v>
                </c:pt>
                <c:pt idx="112">
                  <c:v>14</c:v>
                </c:pt>
                <c:pt idx="113">
                  <c:v>14</c:v>
                </c:pt>
                <c:pt idx="114">
                  <c:v>14</c:v>
                </c:pt>
                <c:pt idx="115">
                  <c:v>13</c:v>
                </c:pt>
                <c:pt idx="116">
                  <c:v>13</c:v>
                </c:pt>
                <c:pt idx="117">
                  <c:v>13</c:v>
                </c:pt>
                <c:pt idx="118">
                  <c:v>13</c:v>
                </c:pt>
                <c:pt idx="119">
                  <c:v>15</c:v>
                </c:pt>
                <c:pt idx="120">
                  <c:v>14</c:v>
                </c:pt>
                <c:pt idx="121">
                  <c:v>14</c:v>
                </c:pt>
                <c:pt idx="122">
                  <c:v>14</c:v>
                </c:pt>
                <c:pt idx="123">
                  <c:v>13</c:v>
                </c:pt>
                <c:pt idx="124">
                  <c:v>13</c:v>
                </c:pt>
                <c:pt idx="125">
                  <c:v>13</c:v>
                </c:pt>
                <c:pt idx="126">
                  <c:v>14</c:v>
                </c:pt>
                <c:pt idx="127">
                  <c:v>14</c:v>
                </c:pt>
                <c:pt idx="128">
                  <c:v>14</c:v>
                </c:pt>
                <c:pt idx="129">
                  <c:v>14</c:v>
                </c:pt>
                <c:pt idx="130">
                  <c:v>13</c:v>
                </c:pt>
                <c:pt idx="131">
                  <c:v>13</c:v>
                </c:pt>
                <c:pt idx="132">
                  <c:v>13</c:v>
                </c:pt>
                <c:pt idx="133">
                  <c:v>13</c:v>
                </c:pt>
                <c:pt idx="134">
                  <c:v>15</c:v>
                </c:pt>
                <c:pt idx="135">
                  <c:v>16</c:v>
                </c:pt>
                <c:pt idx="136">
                  <c:v>14</c:v>
                </c:pt>
                <c:pt idx="137">
                  <c:v>13</c:v>
                </c:pt>
                <c:pt idx="138">
                  <c:v>14</c:v>
                </c:pt>
                <c:pt idx="139">
                  <c:v>14</c:v>
                </c:pt>
                <c:pt idx="140">
                  <c:v>13</c:v>
                </c:pt>
                <c:pt idx="141">
                  <c:v>13</c:v>
                </c:pt>
                <c:pt idx="142">
                  <c:v>14</c:v>
                </c:pt>
                <c:pt idx="143">
                  <c:v>13</c:v>
                </c:pt>
                <c:pt idx="144">
                  <c:v>14</c:v>
                </c:pt>
                <c:pt idx="145">
                  <c:v>14</c:v>
                </c:pt>
                <c:pt idx="146">
                  <c:v>15</c:v>
                </c:pt>
                <c:pt idx="147">
                  <c:v>15</c:v>
                </c:pt>
                <c:pt idx="148">
                  <c:v>15</c:v>
                </c:pt>
                <c:pt idx="149">
                  <c:v>14</c:v>
                </c:pt>
                <c:pt idx="150">
                  <c:v>15</c:v>
                </c:pt>
                <c:pt idx="151">
                  <c:v>15</c:v>
                </c:pt>
                <c:pt idx="152">
                  <c:v>16</c:v>
                </c:pt>
              </c:numCache>
            </c:numRef>
          </c:yVal>
          <c:smooth val="1"/>
        </c:ser>
        <c:ser>
          <c:idx val="5"/>
          <c:order val="5"/>
          <c:tx>
            <c:v>2005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'stream gages'!$AJ$9:$AJ$161</c:f>
              <c:numCache>
                <c:formatCode>m/d/yyyy</c:formatCode>
                <c:ptCount val="153"/>
                <c:pt idx="0">
                  <c:v>36586</c:v>
                </c:pt>
                <c:pt idx="1">
                  <c:v>36587</c:v>
                </c:pt>
                <c:pt idx="2">
                  <c:v>36588</c:v>
                </c:pt>
                <c:pt idx="3">
                  <c:v>36589</c:v>
                </c:pt>
                <c:pt idx="4">
                  <c:v>36590</c:v>
                </c:pt>
                <c:pt idx="5">
                  <c:v>36591</c:v>
                </c:pt>
                <c:pt idx="6">
                  <c:v>36592</c:v>
                </c:pt>
                <c:pt idx="7">
                  <c:v>36593</c:v>
                </c:pt>
                <c:pt idx="8">
                  <c:v>36594</c:v>
                </c:pt>
                <c:pt idx="9">
                  <c:v>36595</c:v>
                </c:pt>
                <c:pt idx="10">
                  <c:v>36596</c:v>
                </c:pt>
                <c:pt idx="11">
                  <c:v>36597</c:v>
                </c:pt>
                <c:pt idx="12">
                  <c:v>36598</c:v>
                </c:pt>
                <c:pt idx="13">
                  <c:v>36599</c:v>
                </c:pt>
                <c:pt idx="14">
                  <c:v>36600</c:v>
                </c:pt>
                <c:pt idx="15">
                  <c:v>36601</c:v>
                </c:pt>
                <c:pt idx="16">
                  <c:v>36602</c:v>
                </c:pt>
                <c:pt idx="17">
                  <c:v>36603</c:v>
                </c:pt>
                <c:pt idx="18">
                  <c:v>36604</c:v>
                </c:pt>
                <c:pt idx="19">
                  <c:v>36605</c:v>
                </c:pt>
                <c:pt idx="20">
                  <c:v>36606</c:v>
                </c:pt>
                <c:pt idx="21">
                  <c:v>36607</c:v>
                </c:pt>
                <c:pt idx="22">
                  <c:v>36608</c:v>
                </c:pt>
                <c:pt idx="23">
                  <c:v>36609</c:v>
                </c:pt>
                <c:pt idx="24">
                  <c:v>36610</c:v>
                </c:pt>
                <c:pt idx="25">
                  <c:v>36611</c:v>
                </c:pt>
                <c:pt idx="26">
                  <c:v>36612</c:v>
                </c:pt>
                <c:pt idx="27">
                  <c:v>36613</c:v>
                </c:pt>
                <c:pt idx="28">
                  <c:v>36614</c:v>
                </c:pt>
                <c:pt idx="29">
                  <c:v>36615</c:v>
                </c:pt>
                <c:pt idx="30">
                  <c:v>36616</c:v>
                </c:pt>
                <c:pt idx="31">
                  <c:v>36617</c:v>
                </c:pt>
                <c:pt idx="32">
                  <c:v>36618</c:v>
                </c:pt>
                <c:pt idx="33">
                  <c:v>36619</c:v>
                </c:pt>
                <c:pt idx="34">
                  <c:v>36620</c:v>
                </c:pt>
                <c:pt idx="35">
                  <c:v>36621</c:v>
                </c:pt>
                <c:pt idx="36">
                  <c:v>36622</c:v>
                </c:pt>
                <c:pt idx="37">
                  <c:v>36623</c:v>
                </c:pt>
                <c:pt idx="38">
                  <c:v>36624</c:v>
                </c:pt>
                <c:pt idx="39">
                  <c:v>36625</c:v>
                </c:pt>
                <c:pt idx="40">
                  <c:v>36626</c:v>
                </c:pt>
                <c:pt idx="41">
                  <c:v>36627</c:v>
                </c:pt>
                <c:pt idx="42">
                  <c:v>36628</c:v>
                </c:pt>
                <c:pt idx="43">
                  <c:v>36629</c:v>
                </c:pt>
                <c:pt idx="44">
                  <c:v>36630</c:v>
                </c:pt>
                <c:pt idx="45">
                  <c:v>36631</c:v>
                </c:pt>
                <c:pt idx="46">
                  <c:v>36632</c:v>
                </c:pt>
                <c:pt idx="47">
                  <c:v>36633</c:v>
                </c:pt>
                <c:pt idx="48">
                  <c:v>36634</c:v>
                </c:pt>
                <c:pt idx="49">
                  <c:v>36635</c:v>
                </c:pt>
                <c:pt idx="50">
                  <c:v>36636</c:v>
                </c:pt>
                <c:pt idx="51">
                  <c:v>36637</c:v>
                </c:pt>
                <c:pt idx="52">
                  <c:v>36638</c:v>
                </c:pt>
                <c:pt idx="53">
                  <c:v>36639</c:v>
                </c:pt>
                <c:pt idx="54">
                  <c:v>36640</c:v>
                </c:pt>
                <c:pt idx="55">
                  <c:v>36641</c:v>
                </c:pt>
                <c:pt idx="56">
                  <c:v>36642</c:v>
                </c:pt>
                <c:pt idx="57">
                  <c:v>36643</c:v>
                </c:pt>
                <c:pt idx="58">
                  <c:v>36644</c:v>
                </c:pt>
                <c:pt idx="59">
                  <c:v>36645</c:v>
                </c:pt>
                <c:pt idx="60">
                  <c:v>36646</c:v>
                </c:pt>
                <c:pt idx="61">
                  <c:v>36647</c:v>
                </c:pt>
                <c:pt idx="62">
                  <c:v>36648</c:v>
                </c:pt>
                <c:pt idx="63">
                  <c:v>36649</c:v>
                </c:pt>
                <c:pt idx="64">
                  <c:v>36650</c:v>
                </c:pt>
                <c:pt idx="65">
                  <c:v>36651</c:v>
                </c:pt>
                <c:pt idx="66">
                  <c:v>36652</c:v>
                </c:pt>
                <c:pt idx="67">
                  <c:v>36653</c:v>
                </c:pt>
                <c:pt idx="68">
                  <c:v>36654</c:v>
                </c:pt>
                <c:pt idx="69">
                  <c:v>36655</c:v>
                </c:pt>
                <c:pt idx="70">
                  <c:v>36656</c:v>
                </c:pt>
                <c:pt idx="71">
                  <c:v>36657</c:v>
                </c:pt>
                <c:pt idx="72">
                  <c:v>36658</c:v>
                </c:pt>
                <c:pt idx="73">
                  <c:v>36659</c:v>
                </c:pt>
                <c:pt idx="74">
                  <c:v>36660</c:v>
                </c:pt>
                <c:pt idx="75">
                  <c:v>36661</c:v>
                </c:pt>
                <c:pt idx="76">
                  <c:v>36662</c:v>
                </c:pt>
                <c:pt idx="77">
                  <c:v>36663</c:v>
                </c:pt>
                <c:pt idx="78">
                  <c:v>36664</c:v>
                </c:pt>
                <c:pt idx="79">
                  <c:v>36665</c:v>
                </c:pt>
                <c:pt idx="80">
                  <c:v>36666</c:v>
                </c:pt>
                <c:pt idx="81">
                  <c:v>36667</c:v>
                </c:pt>
                <c:pt idx="82">
                  <c:v>36668</c:v>
                </c:pt>
                <c:pt idx="83">
                  <c:v>36669</c:v>
                </c:pt>
                <c:pt idx="84">
                  <c:v>36670</c:v>
                </c:pt>
                <c:pt idx="85">
                  <c:v>36671</c:v>
                </c:pt>
                <c:pt idx="86">
                  <c:v>36672</c:v>
                </c:pt>
                <c:pt idx="87">
                  <c:v>36673</c:v>
                </c:pt>
                <c:pt idx="88">
                  <c:v>36674</c:v>
                </c:pt>
                <c:pt idx="89">
                  <c:v>36675</c:v>
                </c:pt>
                <c:pt idx="90">
                  <c:v>36676</c:v>
                </c:pt>
                <c:pt idx="91">
                  <c:v>36677</c:v>
                </c:pt>
                <c:pt idx="92">
                  <c:v>36678</c:v>
                </c:pt>
                <c:pt idx="93">
                  <c:v>36679</c:v>
                </c:pt>
                <c:pt idx="94">
                  <c:v>36680</c:v>
                </c:pt>
                <c:pt idx="95">
                  <c:v>36681</c:v>
                </c:pt>
                <c:pt idx="96">
                  <c:v>36682</c:v>
                </c:pt>
                <c:pt idx="97">
                  <c:v>36683</c:v>
                </c:pt>
                <c:pt idx="98">
                  <c:v>36684</c:v>
                </c:pt>
                <c:pt idx="99">
                  <c:v>36685</c:v>
                </c:pt>
                <c:pt idx="100">
                  <c:v>36686</c:v>
                </c:pt>
                <c:pt idx="101">
                  <c:v>36687</c:v>
                </c:pt>
                <c:pt idx="102">
                  <c:v>36688</c:v>
                </c:pt>
                <c:pt idx="103">
                  <c:v>36689</c:v>
                </c:pt>
                <c:pt idx="104">
                  <c:v>36690</c:v>
                </c:pt>
                <c:pt idx="105">
                  <c:v>36691</c:v>
                </c:pt>
                <c:pt idx="106">
                  <c:v>36692</c:v>
                </c:pt>
                <c:pt idx="107">
                  <c:v>36693</c:v>
                </c:pt>
                <c:pt idx="108">
                  <c:v>36694</c:v>
                </c:pt>
                <c:pt idx="109">
                  <c:v>36695</c:v>
                </c:pt>
                <c:pt idx="110">
                  <c:v>36696</c:v>
                </c:pt>
                <c:pt idx="111">
                  <c:v>36697</c:v>
                </c:pt>
                <c:pt idx="112">
                  <c:v>36698</c:v>
                </c:pt>
                <c:pt idx="113">
                  <c:v>36699</c:v>
                </c:pt>
                <c:pt idx="114">
                  <c:v>36700</c:v>
                </c:pt>
                <c:pt idx="115">
                  <c:v>36701</c:v>
                </c:pt>
                <c:pt idx="116">
                  <c:v>36702</c:v>
                </c:pt>
                <c:pt idx="117">
                  <c:v>36703</c:v>
                </c:pt>
                <c:pt idx="118">
                  <c:v>36704</c:v>
                </c:pt>
                <c:pt idx="119">
                  <c:v>36705</c:v>
                </c:pt>
                <c:pt idx="120">
                  <c:v>36706</c:v>
                </c:pt>
                <c:pt idx="121">
                  <c:v>36707</c:v>
                </c:pt>
                <c:pt idx="122">
                  <c:v>36708</c:v>
                </c:pt>
                <c:pt idx="123">
                  <c:v>36709</c:v>
                </c:pt>
                <c:pt idx="124">
                  <c:v>36710</c:v>
                </c:pt>
                <c:pt idx="125">
                  <c:v>36711</c:v>
                </c:pt>
                <c:pt idx="126">
                  <c:v>36712</c:v>
                </c:pt>
                <c:pt idx="127">
                  <c:v>36713</c:v>
                </c:pt>
                <c:pt idx="128">
                  <c:v>36714</c:v>
                </c:pt>
                <c:pt idx="129">
                  <c:v>36715</c:v>
                </c:pt>
                <c:pt idx="130">
                  <c:v>36716</c:v>
                </c:pt>
                <c:pt idx="131">
                  <c:v>36717</c:v>
                </c:pt>
                <c:pt idx="132">
                  <c:v>36718</c:v>
                </c:pt>
                <c:pt idx="133">
                  <c:v>36719</c:v>
                </c:pt>
                <c:pt idx="134">
                  <c:v>36720</c:v>
                </c:pt>
                <c:pt idx="135">
                  <c:v>36721</c:v>
                </c:pt>
                <c:pt idx="136">
                  <c:v>36722</c:v>
                </c:pt>
                <c:pt idx="137">
                  <c:v>36723</c:v>
                </c:pt>
                <c:pt idx="138">
                  <c:v>36724</c:v>
                </c:pt>
                <c:pt idx="139">
                  <c:v>36725</c:v>
                </c:pt>
                <c:pt idx="140">
                  <c:v>36726</c:v>
                </c:pt>
                <c:pt idx="141">
                  <c:v>36727</c:v>
                </c:pt>
                <c:pt idx="142">
                  <c:v>36728</c:v>
                </c:pt>
                <c:pt idx="143">
                  <c:v>36729</c:v>
                </c:pt>
                <c:pt idx="144">
                  <c:v>36730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36736</c:v>
                </c:pt>
                <c:pt idx="151">
                  <c:v>36737</c:v>
                </c:pt>
                <c:pt idx="152">
                  <c:v>36738</c:v>
                </c:pt>
              </c:numCache>
            </c:numRef>
          </c:xVal>
          <c:yVal>
            <c:numRef>
              <c:f>'stream gages'!$AU$9:$AU$161</c:f>
              <c:numCache>
                <c:formatCode>General</c:formatCode>
                <c:ptCount val="153"/>
                <c:pt idx="0">
                  <c:v>36</c:v>
                </c:pt>
                <c:pt idx="1">
                  <c:v>37</c:v>
                </c:pt>
                <c:pt idx="2">
                  <c:v>37</c:v>
                </c:pt>
                <c:pt idx="3">
                  <c:v>38</c:v>
                </c:pt>
                <c:pt idx="4">
                  <c:v>40</c:v>
                </c:pt>
                <c:pt idx="5">
                  <c:v>41</c:v>
                </c:pt>
                <c:pt idx="6">
                  <c:v>46</c:v>
                </c:pt>
                <c:pt idx="7">
                  <c:v>53</c:v>
                </c:pt>
                <c:pt idx="8">
                  <c:v>63</c:v>
                </c:pt>
                <c:pt idx="9">
                  <c:v>88</c:v>
                </c:pt>
                <c:pt idx="10">
                  <c:v>99</c:v>
                </c:pt>
                <c:pt idx="11">
                  <c:v>140</c:v>
                </c:pt>
                <c:pt idx="12">
                  <c:v>122</c:v>
                </c:pt>
                <c:pt idx="13">
                  <c:v>83</c:v>
                </c:pt>
                <c:pt idx="14">
                  <c:v>65</c:v>
                </c:pt>
                <c:pt idx="15">
                  <c:v>63</c:v>
                </c:pt>
                <c:pt idx="16">
                  <c:v>64</c:v>
                </c:pt>
                <c:pt idx="17">
                  <c:v>59</c:v>
                </c:pt>
                <c:pt idx="18">
                  <c:v>81</c:v>
                </c:pt>
                <c:pt idx="19">
                  <c:v>134</c:v>
                </c:pt>
                <c:pt idx="20">
                  <c:v>91</c:v>
                </c:pt>
                <c:pt idx="21">
                  <c:v>84</c:v>
                </c:pt>
                <c:pt idx="22">
                  <c:v>153</c:v>
                </c:pt>
                <c:pt idx="23">
                  <c:v>145</c:v>
                </c:pt>
                <c:pt idx="24">
                  <c:v>98</c:v>
                </c:pt>
                <c:pt idx="25">
                  <c:v>79</c:v>
                </c:pt>
                <c:pt idx="26">
                  <c:v>77</c:v>
                </c:pt>
                <c:pt idx="27">
                  <c:v>171</c:v>
                </c:pt>
                <c:pt idx="28">
                  <c:v>115</c:v>
                </c:pt>
                <c:pt idx="29">
                  <c:v>87</c:v>
                </c:pt>
                <c:pt idx="30">
                  <c:v>77</c:v>
                </c:pt>
                <c:pt idx="31">
                  <c:v>72</c:v>
                </c:pt>
                <c:pt idx="32">
                  <c:v>93</c:v>
                </c:pt>
                <c:pt idx="33">
                  <c:v>150</c:v>
                </c:pt>
                <c:pt idx="34">
                  <c:v>161</c:v>
                </c:pt>
                <c:pt idx="35">
                  <c:v>110</c:v>
                </c:pt>
                <c:pt idx="36">
                  <c:v>125</c:v>
                </c:pt>
                <c:pt idx="37">
                  <c:v>200</c:v>
                </c:pt>
                <c:pt idx="38">
                  <c:v>306</c:v>
                </c:pt>
                <c:pt idx="39">
                  <c:v>165</c:v>
                </c:pt>
                <c:pt idx="40">
                  <c:v>134</c:v>
                </c:pt>
                <c:pt idx="41">
                  <c:v>131</c:v>
                </c:pt>
                <c:pt idx="42">
                  <c:v>159</c:v>
                </c:pt>
                <c:pt idx="43">
                  <c:v>221</c:v>
                </c:pt>
                <c:pt idx="44">
                  <c:v>211</c:v>
                </c:pt>
                <c:pt idx="45">
                  <c:v>155</c:v>
                </c:pt>
                <c:pt idx="46">
                  <c:v>162</c:v>
                </c:pt>
                <c:pt idx="47">
                  <c:v>319</c:v>
                </c:pt>
                <c:pt idx="48">
                  <c:v>467</c:v>
                </c:pt>
                <c:pt idx="49">
                  <c:v>384</c:v>
                </c:pt>
                <c:pt idx="50">
                  <c:v>408</c:v>
                </c:pt>
                <c:pt idx="51">
                  <c:v>341</c:v>
                </c:pt>
                <c:pt idx="52">
                  <c:v>299</c:v>
                </c:pt>
                <c:pt idx="53">
                  <c:v>340</c:v>
                </c:pt>
                <c:pt idx="54">
                  <c:v>442</c:v>
                </c:pt>
                <c:pt idx="55">
                  <c:v>546</c:v>
                </c:pt>
                <c:pt idx="56">
                  <c:v>524</c:v>
                </c:pt>
                <c:pt idx="57">
                  <c:v>546</c:v>
                </c:pt>
                <c:pt idx="58">
                  <c:v>2260</c:v>
                </c:pt>
                <c:pt idx="59">
                  <c:v>1010</c:v>
                </c:pt>
                <c:pt idx="60">
                  <c:v>582</c:v>
                </c:pt>
                <c:pt idx="61">
                  <c:v>473</c:v>
                </c:pt>
                <c:pt idx="62">
                  <c:v>443</c:v>
                </c:pt>
                <c:pt idx="63">
                  <c:v>438</c:v>
                </c:pt>
                <c:pt idx="64">
                  <c:v>437</c:v>
                </c:pt>
                <c:pt idx="65">
                  <c:v>455</c:v>
                </c:pt>
                <c:pt idx="66">
                  <c:v>509</c:v>
                </c:pt>
                <c:pt idx="67">
                  <c:v>506</c:v>
                </c:pt>
                <c:pt idx="68">
                  <c:v>474</c:v>
                </c:pt>
                <c:pt idx="69">
                  <c:v>485</c:v>
                </c:pt>
                <c:pt idx="70">
                  <c:v>634</c:v>
                </c:pt>
                <c:pt idx="71">
                  <c:v>938</c:v>
                </c:pt>
                <c:pt idx="72">
                  <c:v>587</c:v>
                </c:pt>
                <c:pt idx="73">
                  <c:v>501</c:v>
                </c:pt>
                <c:pt idx="74">
                  <c:v>457</c:v>
                </c:pt>
                <c:pt idx="75">
                  <c:v>460</c:v>
                </c:pt>
                <c:pt idx="76">
                  <c:v>485</c:v>
                </c:pt>
                <c:pt idx="77">
                  <c:v>574</c:v>
                </c:pt>
                <c:pt idx="78">
                  <c:v>493</c:v>
                </c:pt>
                <c:pt idx="79">
                  <c:v>470</c:v>
                </c:pt>
                <c:pt idx="80">
                  <c:v>527</c:v>
                </c:pt>
                <c:pt idx="81">
                  <c:v>569</c:v>
                </c:pt>
                <c:pt idx="82">
                  <c:v>540</c:v>
                </c:pt>
                <c:pt idx="83">
                  <c:v>527</c:v>
                </c:pt>
                <c:pt idx="84">
                  <c:v>516</c:v>
                </c:pt>
                <c:pt idx="85">
                  <c:v>483</c:v>
                </c:pt>
                <c:pt idx="86">
                  <c:v>441</c:v>
                </c:pt>
                <c:pt idx="87">
                  <c:v>410</c:v>
                </c:pt>
                <c:pt idx="88">
                  <c:v>383</c:v>
                </c:pt>
                <c:pt idx="89">
                  <c:v>372</c:v>
                </c:pt>
                <c:pt idx="90">
                  <c:v>377</c:v>
                </c:pt>
                <c:pt idx="91">
                  <c:v>350</c:v>
                </c:pt>
                <c:pt idx="92">
                  <c:v>363</c:v>
                </c:pt>
                <c:pt idx="93">
                  <c:v>350</c:v>
                </c:pt>
                <c:pt idx="94">
                  <c:v>321</c:v>
                </c:pt>
                <c:pt idx="95">
                  <c:v>299</c:v>
                </c:pt>
                <c:pt idx="96">
                  <c:v>281</c:v>
                </c:pt>
                <c:pt idx="97">
                  <c:v>289</c:v>
                </c:pt>
                <c:pt idx="98">
                  <c:v>307</c:v>
                </c:pt>
                <c:pt idx="99">
                  <c:v>289</c:v>
                </c:pt>
                <c:pt idx="100">
                  <c:v>260</c:v>
                </c:pt>
                <c:pt idx="101">
                  <c:v>231</c:v>
                </c:pt>
                <c:pt idx="102">
                  <c:v>214</c:v>
                </c:pt>
                <c:pt idx="103">
                  <c:v>309</c:v>
                </c:pt>
                <c:pt idx="104">
                  <c:v>247</c:v>
                </c:pt>
                <c:pt idx="105">
                  <c:v>229</c:v>
                </c:pt>
                <c:pt idx="106">
                  <c:v>225</c:v>
                </c:pt>
                <c:pt idx="107">
                  <c:v>219</c:v>
                </c:pt>
                <c:pt idx="108">
                  <c:v>199</c:v>
                </c:pt>
                <c:pt idx="109">
                  <c:v>190</c:v>
                </c:pt>
                <c:pt idx="110">
                  <c:v>171</c:v>
                </c:pt>
                <c:pt idx="111">
                  <c:v>147</c:v>
                </c:pt>
                <c:pt idx="112">
                  <c:v>138</c:v>
                </c:pt>
                <c:pt idx="113">
                  <c:v>130</c:v>
                </c:pt>
                <c:pt idx="114">
                  <c:v>118</c:v>
                </c:pt>
                <c:pt idx="115">
                  <c:v>101</c:v>
                </c:pt>
                <c:pt idx="116">
                  <c:v>87</c:v>
                </c:pt>
                <c:pt idx="117">
                  <c:v>81</c:v>
                </c:pt>
                <c:pt idx="118">
                  <c:v>74</c:v>
                </c:pt>
                <c:pt idx="119">
                  <c:v>73</c:v>
                </c:pt>
                <c:pt idx="120">
                  <c:v>74</c:v>
                </c:pt>
                <c:pt idx="121">
                  <c:v>70</c:v>
                </c:pt>
                <c:pt idx="122">
                  <c:v>64</c:v>
                </c:pt>
                <c:pt idx="123">
                  <c:v>57</c:v>
                </c:pt>
                <c:pt idx="124">
                  <c:v>59</c:v>
                </c:pt>
                <c:pt idx="125">
                  <c:v>58</c:v>
                </c:pt>
                <c:pt idx="126">
                  <c:v>56</c:v>
                </c:pt>
                <c:pt idx="127">
                  <c:v>51</c:v>
                </c:pt>
                <c:pt idx="128">
                  <c:v>48</c:v>
                </c:pt>
                <c:pt idx="129">
                  <c:v>49</c:v>
                </c:pt>
                <c:pt idx="130">
                  <c:v>48</c:v>
                </c:pt>
                <c:pt idx="131">
                  <c:v>48</c:v>
                </c:pt>
                <c:pt idx="132">
                  <c:v>41</c:v>
                </c:pt>
                <c:pt idx="133">
                  <c:v>35</c:v>
                </c:pt>
                <c:pt idx="134">
                  <c:v>35</c:v>
                </c:pt>
                <c:pt idx="135">
                  <c:v>37</c:v>
                </c:pt>
                <c:pt idx="136">
                  <c:v>36</c:v>
                </c:pt>
                <c:pt idx="137">
                  <c:v>35</c:v>
                </c:pt>
                <c:pt idx="138">
                  <c:v>35</c:v>
                </c:pt>
                <c:pt idx="139">
                  <c:v>35</c:v>
                </c:pt>
                <c:pt idx="140">
                  <c:v>35</c:v>
                </c:pt>
                <c:pt idx="141">
                  <c:v>34</c:v>
                </c:pt>
                <c:pt idx="142">
                  <c:v>34</c:v>
                </c:pt>
                <c:pt idx="143">
                  <c:v>33</c:v>
                </c:pt>
                <c:pt idx="144">
                  <c:v>34</c:v>
                </c:pt>
                <c:pt idx="145">
                  <c:v>33</c:v>
                </c:pt>
                <c:pt idx="146">
                  <c:v>31</c:v>
                </c:pt>
                <c:pt idx="147">
                  <c:v>31</c:v>
                </c:pt>
                <c:pt idx="148">
                  <c:v>33</c:v>
                </c:pt>
                <c:pt idx="149">
                  <c:v>35</c:v>
                </c:pt>
                <c:pt idx="150">
                  <c:v>33</c:v>
                </c:pt>
                <c:pt idx="151">
                  <c:v>31</c:v>
                </c:pt>
                <c:pt idx="152">
                  <c:v>29</c:v>
                </c:pt>
              </c:numCache>
            </c:numRef>
          </c:yVal>
          <c:smooth val="1"/>
        </c:ser>
        <c:ser>
          <c:idx val="6"/>
          <c:order val="6"/>
          <c:tx>
            <c:v>2006</c:v>
          </c:tx>
          <c:marker>
            <c:symbol val="none"/>
          </c:marker>
          <c:xVal>
            <c:numRef>
              <c:f>'stream gages'!$AJ$9:$AJ$161</c:f>
              <c:numCache>
                <c:formatCode>m/d/yyyy</c:formatCode>
                <c:ptCount val="153"/>
                <c:pt idx="0">
                  <c:v>36586</c:v>
                </c:pt>
                <c:pt idx="1">
                  <c:v>36587</c:v>
                </c:pt>
                <c:pt idx="2">
                  <c:v>36588</c:v>
                </c:pt>
                <c:pt idx="3">
                  <c:v>36589</c:v>
                </c:pt>
                <c:pt idx="4">
                  <c:v>36590</c:v>
                </c:pt>
                <c:pt idx="5">
                  <c:v>36591</c:v>
                </c:pt>
                <c:pt idx="6">
                  <c:v>36592</c:v>
                </c:pt>
                <c:pt idx="7">
                  <c:v>36593</c:v>
                </c:pt>
                <c:pt idx="8">
                  <c:v>36594</c:v>
                </c:pt>
                <c:pt idx="9">
                  <c:v>36595</c:v>
                </c:pt>
                <c:pt idx="10">
                  <c:v>36596</c:v>
                </c:pt>
                <c:pt idx="11">
                  <c:v>36597</c:v>
                </c:pt>
                <c:pt idx="12">
                  <c:v>36598</c:v>
                </c:pt>
                <c:pt idx="13">
                  <c:v>36599</c:v>
                </c:pt>
                <c:pt idx="14">
                  <c:v>36600</c:v>
                </c:pt>
                <c:pt idx="15">
                  <c:v>36601</c:v>
                </c:pt>
                <c:pt idx="16">
                  <c:v>36602</c:v>
                </c:pt>
                <c:pt idx="17">
                  <c:v>36603</c:v>
                </c:pt>
                <c:pt idx="18">
                  <c:v>36604</c:v>
                </c:pt>
                <c:pt idx="19">
                  <c:v>36605</c:v>
                </c:pt>
                <c:pt idx="20">
                  <c:v>36606</c:v>
                </c:pt>
                <c:pt idx="21">
                  <c:v>36607</c:v>
                </c:pt>
                <c:pt idx="22">
                  <c:v>36608</c:v>
                </c:pt>
                <c:pt idx="23">
                  <c:v>36609</c:v>
                </c:pt>
                <c:pt idx="24">
                  <c:v>36610</c:v>
                </c:pt>
                <c:pt idx="25">
                  <c:v>36611</c:v>
                </c:pt>
                <c:pt idx="26">
                  <c:v>36612</c:v>
                </c:pt>
                <c:pt idx="27">
                  <c:v>36613</c:v>
                </c:pt>
                <c:pt idx="28">
                  <c:v>36614</c:v>
                </c:pt>
                <c:pt idx="29">
                  <c:v>36615</c:v>
                </c:pt>
                <c:pt idx="30">
                  <c:v>36616</c:v>
                </c:pt>
                <c:pt idx="31">
                  <c:v>36617</c:v>
                </c:pt>
                <c:pt idx="32">
                  <c:v>36618</c:v>
                </c:pt>
                <c:pt idx="33">
                  <c:v>36619</c:v>
                </c:pt>
                <c:pt idx="34">
                  <c:v>36620</c:v>
                </c:pt>
                <c:pt idx="35">
                  <c:v>36621</c:v>
                </c:pt>
                <c:pt idx="36">
                  <c:v>36622</c:v>
                </c:pt>
                <c:pt idx="37">
                  <c:v>36623</c:v>
                </c:pt>
                <c:pt idx="38">
                  <c:v>36624</c:v>
                </c:pt>
                <c:pt idx="39">
                  <c:v>36625</c:v>
                </c:pt>
                <c:pt idx="40">
                  <c:v>36626</c:v>
                </c:pt>
                <c:pt idx="41">
                  <c:v>36627</c:v>
                </c:pt>
                <c:pt idx="42">
                  <c:v>36628</c:v>
                </c:pt>
                <c:pt idx="43">
                  <c:v>36629</c:v>
                </c:pt>
                <c:pt idx="44">
                  <c:v>36630</c:v>
                </c:pt>
                <c:pt idx="45">
                  <c:v>36631</c:v>
                </c:pt>
                <c:pt idx="46">
                  <c:v>36632</c:v>
                </c:pt>
                <c:pt idx="47">
                  <c:v>36633</c:v>
                </c:pt>
                <c:pt idx="48">
                  <c:v>36634</c:v>
                </c:pt>
                <c:pt idx="49">
                  <c:v>36635</c:v>
                </c:pt>
                <c:pt idx="50">
                  <c:v>36636</c:v>
                </c:pt>
                <c:pt idx="51">
                  <c:v>36637</c:v>
                </c:pt>
                <c:pt idx="52">
                  <c:v>36638</c:v>
                </c:pt>
                <c:pt idx="53">
                  <c:v>36639</c:v>
                </c:pt>
                <c:pt idx="54">
                  <c:v>36640</c:v>
                </c:pt>
                <c:pt idx="55">
                  <c:v>36641</c:v>
                </c:pt>
                <c:pt idx="56">
                  <c:v>36642</c:v>
                </c:pt>
                <c:pt idx="57">
                  <c:v>36643</c:v>
                </c:pt>
                <c:pt idx="58">
                  <c:v>36644</c:v>
                </c:pt>
                <c:pt idx="59">
                  <c:v>36645</c:v>
                </c:pt>
                <c:pt idx="60">
                  <c:v>36646</c:v>
                </c:pt>
                <c:pt idx="61">
                  <c:v>36647</c:v>
                </c:pt>
                <c:pt idx="62">
                  <c:v>36648</c:v>
                </c:pt>
                <c:pt idx="63">
                  <c:v>36649</c:v>
                </c:pt>
                <c:pt idx="64">
                  <c:v>36650</c:v>
                </c:pt>
                <c:pt idx="65">
                  <c:v>36651</c:v>
                </c:pt>
                <c:pt idx="66">
                  <c:v>36652</c:v>
                </c:pt>
                <c:pt idx="67">
                  <c:v>36653</c:v>
                </c:pt>
                <c:pt idx="68">
                  <c:v>36654</c:v>
                </c:pt>
                <c:pt idx="69">
                  <c:v>36655</c:v>
                </c:pt>
                <c:pt idx="70">
                  <c:v>36656</c:v>
                </c:pt>
                <c:pt idx="71">
                  <c:v>36657</c:v>
                </c:pt>
                <c:pt idx="72">
                  <c:v>36658</c:v>
                </c:pt>
                <c:pt idx="73">
                  <c:v>36659</c:v>
                </c:pt>
                <c:pt idx="74">
                  <c:v>36660</c:v>
                </c:pt>
                <c:pt idx="75">
                  <c:v>36661</c:v>
                </c:pt>
                <c:pt idx="76">
                  <c:v>36662</c:v>
                </c:pt>
                <c:pt idx="77">
                  <c:v>36663</c:v>
                </c:pt>
                <c:pt idx="78">
                  <c:v>36664</c:v>
                </c:pt>
                <c:pt idx="79">
                  <c:v>36665</c:v>
                </c:pt>
                <c:pt idx="80">
                  <c:v>36666</c:v>
                </c:pt>
                <c:pt idx="81">
                  <c:v>36667</c:v>
                </c:pt>
                <c:pt idx="82">
                  <c:v>36668</c:v>
                </c:pt>
                <c:pt idx="83">
                  <c:v>36669</c:v>
                </c:pt>
                <c:pt idx="84">
                  <c:v>36670</c:v>
                </c:pt>
                <c:pt idx="85">
                  <c:v>36671</c:v>
                </c:pt>
                <c:pt idx="86">
                  <c:v>36672</c:v>
                </c:pt>
                <c:pt idx="87">
                  <c:v>36673</c:v>
                </c:pt>
                <c:pt idx="88">
                  <c:v>36674</c:v>
                </c:pt>
                <c:pt idx="89">
                  <c:v>36675</c:v>
                </c:pt>
                <c:pt idx="90">
                  <c:v>36676</c:v>
                </c:pt>
                <c:pt idx="91">
                  <c:v>36677</c:v>
                </c:pt>
                <c:pt idx="92">
                  <c:v>36678</c:v>
                </c:pt>
                <c:pt idx="93">
                  <c:v>36679</c:v>
                </c:pt>
                <c:pt idx="94">
                  <c:v>36680</c:v>
                </c:pt>
                <c:pt idx="95">
                  <c:v>36681</c:v>
                </c:pt>
                <c:pt idx="96">
                  <c:v>36682</c:v>
                </c:pt>
                <c:pt idx="97">
                  <c:v>36683</c:v>
                </c:pt>
                <c:pt idx="98">
                  <c:v>36684</c:v>
                </c:pt>
                <c:pt idx="99">
                  <c:v>36685</c:v>
                </c:pt>
                <c:pt idx="100">
                  <c:v>36686</c:v>
                </c:pt>
                <c:pt idx="101">
                  <c:v>36687</c:v>
                </c:pt>
                <c:pt idx="102">
                  <c:v>36688</c:v>
                </c:pt>
                <c:pt idx="103">
                  <c:v>36689</c:v>
                </c:pt>
                <c:pt idx="104">
                  <c:v>36690</c:v>
                </c:pt>
                <c:pt idx="105">
                  <c:v>36691</c:v>
                </c:pt>
                <c:pt idx="106">
                  <c:v>36692</c:v>
                </c:pt>
                <c:pt idx="107">
                  <c:v>36693</c:v>
                </c:pt>
                <c:pt idx="108">
                  <c:v>36694</c:v>
                </c:pt>
                <c:pt idx="109">
                  <c:v>36695</c:v>
                </c:pt>
                <c:pt idx="110">
                  <c:v>36696</c:v>
                </c:pt>
                <c:pt idx="111">
                  <c:v>36697</c:v>
                </c:pt>
                <c:pt idx="112">
                  <c:v>36698</c:v>
                </c:pt>
                <c:pt idx="113">
                  <c:v>36699</c:v>
                </c:pt>
                <c:pt idx="114">
                  <c:v>36700</c:v>
                </c:pt>
                <c:pt idx="115">
                  <c:v>36701</c:v>
                </c:pt>
                <c:pt idx="116">
                  <c:v>36702</c:v>
                </c:pt>
                <c:pt idx="117">
                  <c:v>36703</c:v>
                </c:pt>
                <c:pt idx="118">
                  <c:v>36704</c:v>
                </c:pt>
                <c:pt idx="119">
                  <c:v>36705</c:v>
                </c:pt>
                <c:pt idx="120">
                  <c:v>36706</c:v>
                </c:pt>
                <c:pt idx="121">
                  <c:v>36707</c:v>
                </c:pt>
                <c:pt idx="122">
                  <c:v>36708</c:v>
                </c:pt>
                <c:pt idx="123">
                  <c:v>36709</c:v>
                </c:pt>
                <c:pt idx="124">
                  <c:v>36710</c:v>
                </c:pt>
                <c:pt idx="125">
                  <c:v>36711</c:v>
                </c:pt>
                <c:pt idx="126">
                  <c:v>36712</c:v>
                </c:pt>
                <c:pt idx="127">
                  <c:v>36713</c:v>
                </c:pt>
                <c:pt idx="128">
                  <c:v>36714</c:v>
                </c:pt>
                <c:pt idx="129">
                  <c:v>36715</c:v>
                </c:pt>
                <c:pt idx="130">
                  <c:v>36716</c:v>
                </c:pt>
                <c:pt idx="131">
                  <c:v>36717</c:v>
                </c:pt>
                <c:pt idx="132">
                  <c:v>36718</c:v>
                </c:pt>
                <c:pt idx="133">
                  <c:v>36719</c:v>
                </c:pt>
                <c:pt idx="134">
                  <c:v>36720</c:v>
                </c:pt>
                <c:pt idx="135">
                  <c:v>36721</c:v>
                </c:pt>
                <c:pt idx="136">
                  <c:v>36722</c:v>
                </c:pt>
                <c:pt idx="137">
                  <c:v>36723</c:v>
                </c:pt>
                <c:pt idx="138">
                  <c:v>36724</c:v>
                </c:pt>
                <c:pt idx="139">
                  <c:v>36725</c:v>
                </c:pt>
                <c:pt idx="140">
                  <c:v>36726</c:v>
                </c:pt>
                <c:pt idx="141">
                  <c:v>36727</c:v>
                </c:pt>
                <c:pt idx="142">
                  <c:v>36728</c:v>
                </c:pt>
                <c:pt idx="143">
                  <c:v>36729</c:v>
                </c:pt>
                <c:pt idx="144">
                  <c:v>36730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36736</c:v>
                </c:pt>
                <c:pt idx="151">
                  <c:v>36737</c:v>
                </c:pt>
                <c:pt idx="152">
                  <c:v>36738</c:v>
                </c:pt>
              </c:numCache>
            </c:numRef>
          </c:xVal>
          <c:yVal>
            <c:numRef>
              <c:f>'stream gages'!$AW$9:$AW$161</c:f>
              <c:numCache>
                <c:formatCode>General</c:formatCode>
                <c:ptCount val="153"/>
                <c:pt idx="0">
                  <c:v>211</c:v>
                </c:pt>
                <c:pt idx="1">
                  <c:v>125</c:v>
                </c:pt>
                <c:pt idx="2">
                  <c:v>120</c:v>
                </c:pt>
                <c:pt idx="3">
                  <c:v>106</c:v>
                </c:pt>
                <c:pt idx="4">
                  <c:v>84</c:v>
                </c:pt>
                <c:pt idx="5">
                  <c:v>105</c:v>
                </c:pt>
                <c:pt idx="6">
                  <c:v>192</c:v>
                </c:pt>
                <c:pt idx="7">
                  <c:v>113</c:v>
                </c:pt>
                <c:pt idx="8">
                  <c:v>94</c:v>
                </c:pt>
                <c:pt idx="9">
                  <c:v>116</c:v>
                </c:pt>
                <c:pt idx="10">
                  <c:v>124</c:v>
                </c:pt>
                <c:pt idx="11">
                  <c:v>110</c:v>
                </c:pt>
                <c:pt idx="12">
                  <c:v>105</c:v>
                </c:pt>
                <c:pt idx="13">
                  <c:v>103</c:v>
                </c:pt>
                <c:pt idx="14">
                  <c:v>108</c:v>
                </c:pt>
                <c:pt idx="15">
                  <c:v>129</c:v>
                </c:pt>
                <c:pt idx="16">
                  <c:v>138</c:v>
                </c:pt>
                <c:pt idx="17">
                  <c:v>159</c:v>
                </c:pt>
                <c:pt idx="18">
                  <c:v>158</c:v>
                </c:pt>
                <c:pt idx="19">
                  <c:v>148</c:v>
                </c:pt>
                <c:pt idx="20">
                  <c:v>146</c:v>
                </c:pt>
                <c:pt idx="21">
                  <c:v>145</c:v>
                </c:pt>
                <c:pt idx="22">
                  <c:v>148</c:v>
                </c:pt>
                <c:pt idx="23">
                  <c:v>164</c:v>
                </c:pt>
                <c:pt idx="24">
                  <c:v>220</c:v>
                </c:pt>
                <c:pt idx="25">
                  <c:v>273</c:v>
                </c:pt>
                <c:pt idx="26">
                  <c:v>203</c:v>
                </c:pt>
                <c:pt idx="27">
                  <c:v>248</c:v>
                </c:pt>
                <c:pt idx="28">
                  <c:v>529</c:v>
                </c:pt>
                <c:pt idx="29">
                  <c:v>316</c:v>
                </c:pt>
                <c:pt idx="30">
                  <c:v>259</c:v>
                </c:pt>
                <c:pt idx="31">
                  <c:v>313</c:v>
                </c:pt>
                <c:pt idx="32">
                  <c:v>241</c:v>
                </c:pt>
                <c:pt idx="33">
                  <c:v>272</c:v>
                </c:pt>
                <c:pt idx="34">
                  <c:v>450</c:v>
                </c:pt>
                <c:pt idx="35">
                  <c:v>533</c:v>
                </c:pt>
                <c:pt idx="36">
                  <c:v>357</c:v>
                </c:pt>
                <c:pt idx="37">
                  <c:v>341</c:v>
                </c:pt>
                <c:pt idx="38">
                  <c:v>317</c:v>
                </c:pt>
                <c:pt idx="39">
                  <c:v>313</c:v>
                </c:pt>
                <c:pt idx="40">
                  <c:v>363</c:v>
                </c:pt>
                <c:pt idx="41">
                  <c:v>375</c:v>
                </c:pt>
                <c:pt idx="42">
                  <c:v>417</c:v>
                </c:pt>
                <c:pt idx="43">
                  <c:v>470</c:v>
                </c:pt>
                <c:pt idx="44">
                  <c:v>488</c:v>
                </c:pt>
                <c:pt idx="45">
                  <c:v>649</c:v>
                </c:pt>
                <c:pt idx="46">
                  <c:v>559</c:v>
                </c:pt>
                <c:pt idx="47">
                  <c:v>560</c:v>
                </c:pt>
                <c:pt idx="48">
                  <c:v>540</c:v>
                </c:pt>
                <c:pt idx="49">
                  <c:v>448</c:v>
                </c:pt>
                <c:pt idx="50">
                  <c:v>415</c:v>
                </c:pt>
                <c:pt idx="51">
                  <c:v>409</c:v>
                </c:pt>
                <c:pt idx="52">
                  <c:v>418</c:v>
                </c:pt>
                <c:pt idx="53">
                  <c:v>511</c:v>
                </c:pt>
                <c:pt idx="54">
                  <c:v>517</c:v>
                </c:pt>
                <c:pt idx="55">
                  <c:v>470</c:v>
                </c:pt>
                <c:pt idx="56">
                  <c:v>497</c:v>
                </c:pt>
                <c:pt idx="57">
                  <c:v>514</c:v>
                </c:pt>
                <c:pt idx="58">
                  <c:v>547</c:v>
                </c:pt>
                <c:pt idx="59">
                  <c:v>541</c:v>
                </c:pt>
                <c:pt idx="60">
                  <c:v>550</c:v>
                </c:pt>
                <c:pt idx="61">
                  <c:v>550</c:v>
                </c:pt>
                <c:pt idx="62">
                  <c:v>529</c:v>
                </c:pt>
                <c:pt idx="63">
                  <c:v>488</c:v>
                </c:pt>
                <c:pt idx="64">
                  <c:v>439</c:v>
                </c:pt>
                <c:pt idx="65">
                  <c:v>419</c:v>
                </c:pt>
                <c:pt idx="66">
                  <c:v>404</c:v>
                </c:pt>
                <c:pt idx="67">
                  <c:v>396</c:v>
                </c:pt>
                <c:pt idx="68">
                  <c:v>416</c:v>
                </c:pt>
                <c:pt idx="69">
                  <c:v>416</c:v>
                </c:pt>
                <c:pt idx="70">
                  <c:v>396</c:v>
                </c:pt>
                <c:pt idx="71">
                  <c:v>388</c:v>
                </c:pt>
                <c:pt idx="72">
                  <c:v>373</c:v>
                </c:pt>
                <c:pt idx="73">
                  <c:v>391</c:v>
                </c:pt>
                <c:pt idx="74">
                  <c:v>404</c:v>
                </c:pt>
                <c:pt idx="75">
                  <c:v>379</c:v>
                </c:pt>
                <c:pt idx="76">
                  <c:v>278</c:v>
                </c:pt>
                <c:pt idx="77">
                  <c:v>286</c:v>
                </c:pt>
                <c:pt idx="78">
                  <c:v>370</c:v>
                </c:pt>
                <c:pt idx="79">
                  <c:v>378</c:v>
                </c:pt>
                <c:pt idx="80">
                  <c:v>376</c:v>
                </c:pt>
                <c:pt idx="81">
                  <c:v>362</c:v>
                </c:pt>
                <c:pt idx="82">
                  <c:v>332</c:v>
                </c:pt>
                <c:pt idx="83">
                  <c:v>297</c:v>
                </c:pt>
                <c:pt idx="84">
                  <c:v>270</c:v>
                </c:pt>
                <c:pt idx="85">
                  <c:v>249</c:v>
                </c:pt>
                <c:pt idx="86">
                  <c:v>239</c:v>
                </c:pt>
                <c:pt idx="87">
                  <c:v>234</c:v>
                </c:pt>
                <c:pt idx="88">
                  <c:v>238</c:v>
                </c:pt>
                <c:pt idx="89">
                  <c:v>220</c:v>
                </c:pt>
                <c:pt idx="90">
                  <c:v>197</c:v>
                </c:pt>
                <c:pt idx="91">
                  <c:v>183</c:v>
                </c:pt>
                <c:pt idx="92">
                  <c:v>172</c:v>
                </c:pt>
                <c:pt idx="93">
                  <c:v>171</c:v>
                </c:pt>
                <c:pt idx="94">
                  <c:v>171</c:v>
                </c:pt>
                <c:pt idx="95">
                  <c:v>168</c:v>
                </c:pt>
                <c:pt idx="96">
                  <c:v>165</c:v>
                </c:pt>
                <c:pt idx="97">
                  <c:v>158</c:v>
                </c:pt>
                <c:pt idx="98">
                  <c:v>154</c:v>
                </c:pt>
                <c:pt idx="99">
                  <c:v>128</c:v>
                </c:pt>
                <c:pt idx="100">
                  <c:v>150</c:v>
                </c:pt>
                <c:pt idx="101">
                  <c:v>143</c:v>
                </c:pt>
                <c:pt idx="102">
                  <c:v>119</c:v>
                </c:pt>
                <c:pt idx="103">
                  <c:v>101</c:v>
                </c:pt>
                <c:pt idx="104">
                  <c:v>96</c:v>
                </c:pt>
                <c:pt idx="105">
                  <c:v>101</c:v>
                </c:pt>
                <c:pt idx="106">
                  <c:v>94</c:v>
                </c:pt>
                <c:pt idx="107">
                  <c:v>86</c:v>
                </c:pt>
                <c:pt idx="108">
                  <c:v>80</c:v>
                </c:pt>
                <c:pt idx="109">
                  <c:v>75</c:v>
                </c:pt>
                <c:pt idx="110">
                  <c:v>70</c:v>
                </c:pt>
                <c:pt idx="111">
                  <c:v>72</c:v>
                </c:pt>
                <c:pt idx="112">
                  <c:v>62</c:v>
                </c:pt>
                <c:pt idx="113">
                  <c:v>58</c:v>
                </c:pt>
                <c:pt idx="114">
                  <c:v>57</c:v>
                </c:pt>
                <c:pt idx="115">
                  <c:v>58</c:v>
                </c:pt>
                <c:pt idx="116">
                  <c:v>56</c:v>
                </c:pt>
                <c:pt idx="117">
                  <c:v>55</c:v>
                </c:pt>
                <c:pt idx="118">
                  <c:v>54</c:v>
                </c:pt>
                <c:pt idx="119">
                  <c:v>53</c:v>
                </c:pt>
                <c:pt idx="120">
                  <c:v>52</c:v>
                </c:pt>
                <c:pt idx="121">
                  <c:v>53</c:v>
                </c:pt>
                <c:pt idx="122">
                  <c:v>52</c:v>
                </c:pt>
                <c:pt idx="123">
                  <c:v>49</c:v>
                </c:pt>
                <c:pt idx="124">
                  <c:v>48</c:v>
                </c:pt>
                <c:pt idx="125">
                  <c:v>47</c:v>
                </c:pt>
                <c:pt idx="126">
                  <c:v>49</c:v>
                </c:pt>
                <c:pt idx="127">
                  <c:v>43</c:v>
                </c:pt>
                <c:pt idx="128">
                  <c:v>40</c:v>
                </c:pt>
                <c:pt idx="129">
                  <c:v>40</c:v>
                </c:pt>
                <c:pt idx="130">
                  <c:v>39</c:v>
                </c:pt>
                <c:pt idx="131">
                  <c:v>39</c:v>
                </c:pt>
                <c:pt idx="132">
                  <c:v>39</c:v>
                </c:pt>
                <c:pt idx="133">
                  <c:v>38</c:v>
                </c:pt>
                <c:pt idx="134">
                  <c:v>38</c:v>
                </c:pt>
                <c:pt idx="135">
                  <c:v>38</c:v>
                </c:pt>
                <c:pt idx="136">
                  <c:v>38</c:v>
                </c:pt>
                <c:pt idx="137">
                  <c:v>37</c:v>
                </c:pt>
                <c:pt idx="138">
                  <c:v>37</c:v>
                </c:pt>
                <c:pt idx="139">
                  <c:v>37</c:v>
                </c:pt>
                <c:pt idx="140">
                  <c:v>36</c:v>
                </c:pt>
                <c:pt idx="141">
                  <c:v>38</c:v>
                </c:pt>
                <c:pt idx="142">
                  <c:v>37</c:v>
                </c:pt>
                <c:pt idx="143">
                  <c:v>39</c:v>
                </c:pt>
                <c:pt idx="144">
                  <c:v>35</c:v>
                </c:pt>
                <c:pt idx="145">
                  <c:v>40</c:v>
                </c:pt>
                <c:pt idx="146">
                  <c:v>39</c:v>
                </c:pt>
                <c:pt idx="147">
                  <c:v>39</c:v>
                </c:pt>
                <c:pt idx="148">
                  <c:v>38</c:v>
                </c:pt>
                <c:pt idx="149">
                  <c:v>38</c:v>
                </c:pt>
                <c:pt idx="150">
                  <c:v>36</c:v>
                </c:pt>
                <c:pt idx="151">
                  <c:v>33</c:v>
                </c:pt>
                <c:pt idx="152">
                  <c:v>37</c:v>
                </c:pt>
              </c:numCache>
            </c:numRef>
          </c:yVal>
          <c:smooth val="1"/>
        </c:ser>
        <c:ser>
          <c:idx val="7"/>
          <c:order val="7"/>
          <c:tx>
            <c:v>2007</c:v>
          </c:tx>
          <c:marker>
            <c:symbol val="none"/>
          </c:marker>
          <c:xVal>
            <c:numRef>
              <c:f>'stream gages'!$AJ$9:$AJ$161</c:f>
              <c:numCache>
                <c:formatCode>m/d/yyyy</c:formatCode>
                <c:ptCount val="153"/>
                <c:pt idx="0">
                  <c:v>36586</c:v>
                </c:pt>
                <c:pt idx="1">
                  <c:v>36587</c:v>
                </c:pt>
                <c:pt idx="2">
                  <c:v>36588</c:v>
                </c:pt>
                <c:pt idx="3">
                  <c:v>36589</c:v>
                </c:pt>
                <c:pt idx="4">
                  <c:v>36590</c:v>
                </c:pt>
                <c:pt idx="5">
                  <c:v>36591</c:v>
                </c:pt>
                <c:pt idx="6">
                  <c:v>36592</c:v>
                </c:pt>
                <c:pt idx="7">
                  <c:v>36593</c:v>
                </c:pt>
                <c:pt idx="8">
                  <c:v>36594</c:v>
                </c:pt>
                <c:pt idx="9">
                  <c:v>36595</c:v>
                </c:pt>
                <c:pt idx="10">
                  <c:v>36596</c:v>
                </c:pt>
                <c:pt idx="11">
                  <c:v>36597</c:v>
                </c:pt>
                <c:pt idx="12">
                  <c:v>36598</c:v>
                </c:pt>
                <c:pt idx="13">
                  <c:v>36599</c:v>
                </c:pt>
                <c:pt idx="14">
                  <c:v>36600</c:v>
                </c:pt>
                <c:pt idx="15">
                  <c:v>36601</c:v>
                </c:pt>
                <c:pt idx="16">
                  <c:v>36602</c:v>
                </c:pt>
                <c:pt idx="17">
                  <c:v>36603</c:v>
                </c:pt>
                <c:pt idx="18">
                  <c:v>36604</c:v>
                </c:pt>
                <c:pt idx="19">
                  <c:v>36605</c:v>
                </c:pt>
                <c:pt idx="20">
                  <c:v>36606</c:v>
                </c:pt>
                <c:pt idx="21">
                  <c:v>36607</c:v>
                </c:pt>
                <c:pt idx="22">
                  <c:v>36608</c:v>
                </c:pt>
                <c:pt idx="23">
                  <c:v>36609</c:v>
                </c:pt>
                <c:pt idx="24">
                  <c:v>36610</c:v>
                </c:pt>
                <c:pt idx="25">
                  <c:v>36611</c:v>
                </c:pt>
                <c:pt idx="26">
                  <c:v>36612</c:v>
                </c:pt>
                <c:pt idx="27">
                  <c:v>36613</c:v>
                </c:pt>
                <c:pt idx="28">
                  <c:v>36614</c:v>
                </c:pt>
                <c:pt idx="29">
                  <c:v>36615</c:v>
                </c:pt>
                <c:pt idx="30">
                  <c:v>36616</c:v>
                </c:pt>
                <c:pt idx="31">
                  <c:v>36617</c:v>
                </c:pt>
                <c:pt idx="32">
                  <c:v>36618</c:v>
                </c:pt>
                <c:pt idx="33">
                  <c:v>36619</c:v>
                </c:pt>
                <c:pt idx="34">
                  <c:v>36620</c:v>
                </c:pt>
                <c:pt idx="35">
                  <c:v>36621</c:v>
                </c:pt>
                <c:pt idx="36">
                  <c:v>36622</c:v>
                </c:pt>
                <c:pt idx="37">
                  <c:v>36623</c:v>
                </c:pt>
                <c:pt idx="38">
                  <c:v>36624</c:v>
                </c:pt>
                <c:pt idx="39">
                  <c:v>36625</c:v>
                </c:pt>
                <c:pt idx="40">
                  <c:v>36626</c:v>
                </c:pt>
                <c:pt idx="41">
                  <c:v>36627</c:v>
                </c:pt>
                <c:pt idx="42">
                  <c:v>36628</c:v>
                </c:pt>
                <c:pt idx="43">
                  <c:v>36629</c:v>
                </c:pt>
                <c:pt idx="44">
                  <c:v>36630</c:v>
                </c:pt>
                <c:pt idx="45">
                  <c:v>36631</c:v>
                </c:pt>
                <c:pt idx="46">
                  <c:v>36632</c:v>
                </c:pt>
                <c:pt idx="47">
                  <c:v>36633</c:v>
                </c:pt>
                <c:pt idx="48">
                  <c:v>36634</c:v>
                </c:pt>
                <c:pt idx="49">
                  <c:v>36635</c:v>
                </c:pt>
                <c:pt idx="50">
                  <c:v>36636</c:v>
                </c:pt>
                <c:pt idx="51">
                  <c:v>36637</c:v>
                </c:pt>
                <c:pt idx="52">
                  <c:v>36638</c:v>
                </c:pt>
                <c:pt idx="53">
                  <c:v>36639</c:v>
                </c:pt>
                <c:pt idx="54">
                  <c:v>36640</c:v>
                </c:pt>
                <c:pt idx="55">
                  <c:v>36641</c:v>
                </c:pt>
                <c:pt idx="56">
                  <c:v>36642</c:v>
                </c:pt>
                <c:pt idx="57">
                  <c:v>36643</c:v>
                </c:pt>
                <c:pt idx="58">
                  <c:v>36644</c:v>
                </c:pt>
                <c:pt idx="59">
                  <c:v>36645</c:v>
                </c:pt>
                <c:pt idx="60">
                  <c:v>36646</c:v>
                </c:pt>
                <c:pt idx="61">
                  <c:v>36647</c:v>
                </c:pt>
                <c:pt idx="62">
                  <c:v>36648</c:v>
                </c:pt>
                <c:pt idx="63">
                  <c:v>36649</c:v>
                </c:pt>
                <c:pt idx="64">
                  <c:v>36650</c:v>
                </c:pt>
                <c:pt idx="65">
                  <c:v>36651</c:v>
                </c:pt>
                <c:pt idx="66">
                  <c:v>36652</c:v>
                </c:pt>
                <c:pt idx="67">
                  <c:v>36653</c:v>
                </c:pt>
                <c:pt idx="68">
                  <c:v>36654</c:v>
                </c:pt>
                <c:pt idx="69">
                  <c:v>36655</c:v>
                </c:pt>
                <c:pt idx="70">
                  <c:v>36656</c:v>
                </c:pt>
                <c:pt idx="71">
                  <c:v>36657</c:v>
                </c:pt>
                <c:pt idx="72">
                  <c:v>36658</c:v>
                </c:pt>
                <c:pt idx="73">
                  <c:v>36659</c:v>
                </c:pt>
                <c:pt idx="74">
                  <c:v>36660</c:v>
                </c:pt>
                <c:pt idx="75">
                  <c:v>36661</c:v>
                </c:pt>
                <c:pt idx="76">
                  <c:v>36662</c:v>
                </c:pt>
                <c:pt idx="77">
                  <c:v>36663</c:v>
                </c:pt>
                <c:pt idx="78">
                  <c:v>36664</c:v>
                </c:pt>
                <c:pt idx="79">
                  <c:v>36665</c:v>
                </c:pt>
                <c:pt idx="80">
                  <c:v>36666</c:v>
                </c:pt>
                <c:pt idx="81">
                  <c:v>36667</c:v>
                </c:pt>
                <c:pt idx="82">
                  <c:v>36668</c:v>
                </c:pt>
                <c:pt idx="83">
                  <c:v>36669</c:v>
                </c:pt>
                <c:pt idx="84">
                  <c:v>36670</c:v>
                </c:pt>
                <c:pt idx="85">
                  <c:v>36671</c:v>
                </c:pt>
                <c:pt idx="86">
                  <c:v>36672</c:v>
                </c:pt>
                <c:pt idx="87">
                  <c:v>36673</c:v>
                </c:pt>
                <c:pt idx="88">
                  <c:v>36674</c:v>
                </c:pt>
                <c:pt idx="89">
                  <c:v>36675</c:v>
                </c:pt>
                <c:pt idx="90">
                  <c:v>36676</c:v>
                </c:pt>
                <c:pt idx="91">
                  <c:v>36677</c:v>
                </c:pt>
                <c:pt idx="92">
                  <c:v>36678</c:v>
                </c:pt>
                <c:pt idx="93">
                  <c:v>36679</c:v>
                </c:pt>
                <c:pt idx="94">
                  <c:v>36680</c:v>
                </c:pt>
                <c:pt idx="95">
                  <c:v>36681</c:v>
                </c:pt>
                <c:pt idx="96">
                  <c:v>36682</c:v>
                </c:pt>
                <c:pt idx="97">
                  <c:v>36683</c:v>
                </c:pt>
                <c:pt idx="98">
                  <c:v>36684</c:v>
                </c:pt>
                <c:pt idx="99">
                  <c:v>36685</c:v>
                </c:pt>
                <c:pt idx="100">
                  <c:v>36686</c:v>
                </c:pt>
                <c:pt idx="101">
                  <c:v>36687</c:v>
                </c:pt>
                <c:pt idx="102">
                  <c:v>36688</c:v>
                </c:pt>
                <c:pt idx="103">
                  <c:v>36689</c:v>
                </c:pt>
                <c:pt idx="104">
                  <c:v>36690</c:v>
                </c:pt>
                <c:pt idx="105">
                  <c:v>36691</c:v>
                </c:pt>
                <c:pt idx="106">
                  <c:v>36692</c:v>
                </c:pt>
                <c:pt idx="107">
                  <c:v>36693</c:v>
                </c:pt>
                <c:pt idx="108">
                  <c:v>36694</c:v>
                </c:pt>
                <c:pt idx="109">
                  <c:v>36695</c:v>
                </c:pt>
                <c:pt idx="110">
                  <c:v>36696</c:v>
                </c:pt>
                <c:pt idx="111">
                  <c:v>36697</c:v>
                </c:pt>
                <c:pt idx="112">
                  <c:v>36698</c:v>
                </c:pt>
                <c:pt idx="113">
                  <c:v>36699</c:v>
                </c:pt>
                <c:pt idx="114">
                  <c:v>36700</c:v>
                </c:pt>
                <c:pt idx="115">
                  <c:v>36701</c:v>
                </c:pt>
                <c:pt idx="116">
                  <c:v>36702</c:v>
                </c:pt>
                <c:pt idx="117">
                  <c:v>36703</c:v>
                </c:pt>
                <c:pt idx="118">
                  <c:v>36704</c:v>
                </c:pt>
                <c:pt idx="119">
                  <c:v>36705</c:v>
                </c:pt>
                <c:pt idx="120">
                  <c:v>36706</c:v>
                </c:pt>
                <c:pt idx="121">
                  <c:v>36707</c:v>
                </c:pt>
                <c:pt idx="122">
                  <c:v>36708</c:v>
                </c:pt>
                <c:pt idx="123">
                  <c:v>36709</c:v>
                </c:pt>
                <c:pt idx="124">
                  <c:v>36710</c:v>
                </c:pt>
                <c:pt idx="125">
                  <c:v>36711</c:v>
                </c:pt>
                <c:pt idx="126">
                  <c:v>36712</c:v>
                </c:pt>
                <c:pt idx="127">
                  <c:v>36713</c:v>
                </c:pt>
                <c:pt idx="128">
                  <c:v>36714</c:v>
                </c:pt>
                <c:pt idx="129">
                  <c:v>36715</c:v>
                </c:pt>
                <c:pt idx="130">
                  <c:v>36716</c:v>
                </c:pt>
                <c:pt idx="131">
                  <c:v>36717</c:v>
                </c:pt>
                <c:pt idx="132">
                  <c:v>36718</c:v>
                </c:pt>
                <c:pt idx="133">
                  <c:v>36719</c:v>
                </c:pt>
                <c:pt idx="134">
                  <c:v>36720</c:v>
                </c:pt>
                <c:pt idx="135">
                  <c:v>36721</c:v>
                </c:pt>
                <c:pt idx="136">
                  <c:v>36722</c:v>
                </c:pt>
                <c:pt idx="137">
                  <c:v>36723</c:v>
                </c:pt>
                <c:pt idx="138">
                  <c:v>36724</c:v>
                </c:pt>
                <c:pt idx="139">
                  <c:v>36725</c:v>
                </c:pt>
                <c:pt idx="140">
                  <c:v>36726</c:v>
                </c:pt>
                <c:pt idx="141">
                  <c:v>36727</c:v>
                </c:pt>
                <c:pt idx="142">
                  <c:v>36728</c:v>
                </c:pt>
                <c:pt idx="143">
                  <c:v>36729</c:v>
                </c:pt>
                <c:pt idx="144">
                  <c:v>36730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36736</c:v>
                </c:pt>
                <c:pt idx="151">
                  <c:v>36737</c:v>
                </c:pt>
                <c:pt idx="152">
                  <c:v>36738</c:v>
                </c:pt>
              </c:numCache>
            </c:numRef>
          </c:xVal>
          <c:yVal>
            <c:numRef>
              <c:f>'stream gages'!$AY$9:$AY$161</c:f>
              <c:numCache>
                <c:formatCode>General</c:formatCode>
                <c:ptCount val="153"/>
                <c:pt idx="0">
                  <c:v>61</c:v>
                </c:pt>
                <c:pt idx="1">
                  <c:v>60</c:v>
                </c:pt>
                <c:pt idx="2">
                  <c:v>61</c:v>
                </c:pt>
                <c:pt idx="3">
                  <c:v>59</c:v>
                </c:pt>
                <c:pt idx="4">
                  <c:v>58</c:v>
                </c:pt>
                <c:pt idx="5">
                  <c:v>59</c:v>
                </c:pt>
                <c:pt idx="6">
                  <c:v>64</c:v>
                </c:pt>
                <c:pt idx="7">
                  <c:v>110</c:v>
                </c:pt>
                <c:pt idx="8">
                  <c:v>122</c:v>
                </c:pt>
                <c:pt idx="9">
                  <c:v>148</c:v>
                </c:pt>
                <c:pt idx="10">
                  <c:v>122</c:v>
                </c:pt>
                <c:pt idx="11">
                  <c:v>137</c:v>
                </c:pt>
                <c:pt idx="12">
                  <c:v>161</c:v>
                </c:pt>
                <c:pt idx="13">
                  <c:v>153</c:v>
                </c:pt>
                <c:pt idx="14">
                  <c:v>127</c:v>
                </c:pt>
                <c:pt idx="15">
                  <c:v>115</c:v>
                </c:pt>
                <c:pt idx="16">
                  <c:v>124</c:v>
                </c:pt>
                <c:pt idx="17">
                  <c:v>134</c:v>
                </c:pt>
                <c:pt idx="18">
                  <c:v>130</c:v>
                </c:pt>
                <c:pt idx="19">
                  <c:v>125</c:v>
                </c:pt>
                <c:pt idx="20">
                  <c:v>126</c:v>
                </c:pt>
                <c:pt idx="21">
                  <c:v>113</c:v>
                </c:pt>
                <c:pt idx="22">
                  <c:v>104</c:v>
                </c:pt>
                <c:pt idx="23">
                  <c:v>98</c:v>
                </c:pt>
                <c:pt idx="24">
                  <c:v>95</c:v>
                </c:pt>
                <c:pt idx="25">
                  <c:v>94</c:v>
                </c:pt>
                <c:pt idx="26">
                  <c:v>102</c:v>
                </c:pt>
                <c:pt idx="27">
                  <c:v>118</c:v>
                </c:pt>
                <c:pt idx="28">
                  <c:v>112</c:v>
                </c:pt>
                <c:pt idx="29">
                  <c:v>108</c:v>
                </c:pt>
                <c:pt idx="30">
                  <c:v>123</c:v>
                </c:pt>
                <c:pt idx="31">
                  <c:v>126</c:v>
                </c:pt>
                <c:pt idx="32">
                  <c:v>118</c:v>
                </c:pt>
                <c:pt idx="33">
                  <c:v>95</c:v>
                </c:pt>
                <c:pt idx="34">
                  <c:v>86</c:v>
                </c:pt>
                <c:pt idx="35">
                  <c:v>83</c:v>
                </c:pt>
                <c:pt idx="36">
                  <c:v>84</c:v>
                </c:pt>
                <c:pt idx="37">
                  <c:v>88</c:v>
                </c:pt>
                <c:pt idx="38">
                  <c:v>154</c:v>
                </c:pt>
                <c:pt idx="39">
                  <c:v>188</c:v>
                </c:pt>
                <c:pt idx="40">
                  <c:v>189</c:v>
                </c:pt>
                <c:pt idx="41">
                  <c:v>170</c:v>
                </c:pt>
                <c:pt idx="42">
                  <c:v>160</c:v>
                </c:pt>
                <c:pt idx="43">
                  <c:v>147</c:v>
                </c:pt>
                <c:pt idx="44">
                  <c:v>137</c:v>
                </c:pt>
                <c:pt idx="45">
                  <c:v>133</c:v>
                </c:pt>
                <c:pt idx="46">
                  <c:v>132</c:v>
                </c:pt>
                <c:pt idx="47">
                  <c:v>135</c:v>
                </c:pt>
                <c:pt idx="48">
                  <c:v>149</c:v>
                </c:pt>
                <c:pt idx="49">
                  <c:v>159</c:v>
                </c:pt>
                <c:pt idx="50">
                  <c:v>153</c:v>
                </c:pt>
                <c:pt idx="51">
                  <c:v>148</c:v>
                </c:pt>
                <c:pt idx="52">
                  <c:v>138</c:v>
                </c:pt>
                <c:pt idx="53">
                  <c:v>137</c:v>
                </c:pt>
                <c:pt idx="54">
                  <c:v>130</c:v>
                </c:pt>
                <c:pt idx="55">
                  <c:v>127</c:v>
                </c:pt>
                <c:pt idx="56">
                  <c:v>130</c:v>
                </c:pt>
                <c:pt idx="57">
                  <c:v>138</c:v>
                </c:pt>
                <c:pt idx="58">
                  <c:v>144</c:v>
                </c:pt>
                <c:pt idx="59">
                  <c:v>161</c:v>
                </c:pt>
                <c:pt idx="60">
                  <c:v>167</c:v>
                </c:pt>
                <c:pt idx="61">
                  <c:v>169</c:v>
                </c:pt>
                <c:pt idx="62">
                  <c:v>172</c:v>
                </c:pt>
                <c:pt idx="63">
                  <c:v>189</c:v>
                </c:pt>
                <c:pt idx="64">
                  <c:v>177</c:v>
                </c:pt>
                <c:pt idx="65">
                  <c:v>165</c:v>
                </c:pt>
                <c:pt idx="66">
                  <c:v>156</c:v>
                </c:pt>
                <c:pt idx="67">
                  <c:v>136</c:v>
                </c:pt>
                <c:pt idx="68">
                  <c:v>117</c:v>
                </c:pt>
                <c:pt idx="69">
                  <c:v>108</c:v>
                </c:pt>
                <c:pt idx="70">
                  <c:v>106</c:v>
                </c:pt>
                <c:pt idx="71">
                  <c:v>115</c:v>
                </c:pt>
                <c:pt idx="72">
                  <c:v>113</c:v>
                </c:pt>
                <c:pt idx="73">
                  <c:v>113</c:v>
                </c:pt>
                <c:pt idx="74">
                  <c:v>96</c:v>
                </c:pt>
                <c:pt idx="75">
                  <c:v>75</c:v>
                </c:pt>
                <c:pt idx="76">
                  <c:v>68</c:v>
                </c:pt>
                <c:pt idx="77">
                  <c:v>61</c:v>
                </c:pt>
                <c:pt idx="78">
                  <c:v>59</c:v>
                </c:pt>
                <c:pt idx="79">
                  <c:v>57</c:v>
                </c:pt>
                <c:pt idx="80">
                  <c:v>54</c:v>
                </c:pt>
                <c:pt idx="81">
                  <c:v>58</c:v>
                </c:pt>
                <c:pt idx="82">
                  <c:v>56</c:v>
                </c:pt>
                <c:pt idx="83">
                  <c:v>58</c:v>
                </c:pt>
                <c:pt idx="84">
                  <c:v>52</c:v>
                </c:pt>
                <c:pt idx="85">
                  <c:v>45</c:v>
                </c:pt>
                <c:pt idx="86">
                  <c:v>40</c:v>
                </c:pt>
                <c:pt idx="87">
                  <c:v>37</c:v>
                </c:pt>
                <c:pt idx="88">
                  <c:v>35</c:v>
                </c:pt>
                <c:pt idx="89">
                  <c:v>34</c:v>
                </c:pt>
                <c:pt idx="90">
                  <c:v>33</c:v>
                </c:pt>
                <c:pt idx="91">
                  <c:v>32</c:v>
                </c:pt>
                <c:pt idx="92">
                  <c:v>32</c:v>
                </c:pt>
                <c:pt idx="93">
                  <c:v>31</c:v>
                </c:pt>
                <c:pt idx="94">
                  <c:v>31</c:v>
                </c:pt>
                <c:pt idx="95">
                  <c:v>30</c:v>
                </c:pt>
                <c:pt idx="96">
                  <c:v>30</c:v>
                </c:pt>
                <c:pt idx="97">
                  <c:v>31</c:v>
                </c:pt>
                <c:pt idx="98">
                  <c:v>30</c:v>
                </c:pt>
                <c:pt idx="99">
                  <c:v>30</c:v>
                </c:pt>
                <c:pt idx="100">
                  <c:v>29</c:v>
                </c:pt>
                <c:pt idx="101">
                  <c:v>28</c:v>
                </c:pt>
                <c:pt idx="102">
                  <c:v>27</c:v>
                </c:pt>
                <c:pt idx="103">
                  <c:v>26</c:v>
                </c:pt>
                <c:pt idx="104">
                  <c:v>25</c:v>
                </c:pt>
                <c:pt idx="105">
                  <c:v>24</c:v>
                </c:pt>
                <c:pt idx="106">
                  <c:v>23</c:v>
                </c:pt>
                <c:pt idx="107">
                  <c:v>21</c:v>
                </c:pt>
                <c:pt idx="108">
                  <c:v>20</c:v>
                </c:pt>
                <c:pt idx="109">
                  <c:v>19</c:v>
                </c:pt>
                <c:pt idx="110">
                  <c:v>18</c:v>
                </c:pt>
                <c:pt idx="111">
                  <c:v>18</c:v>
                </c:pt>
                <c:pt idx="112">
                  <c:v>16</c:v>
                </c:pt>
                <c:pt idx="113">
                  <c:v>16</c:v>
                </c:pt>
                <c:pt idx="114">
                  <c:v>16</c:v>
                </c:pt>
                <c:pt idx="115">
                  <c:v>16</c:v>
                </c:pt>
                <c:pt idx="116">
                  <c:v>16</c:v>
                </c:pt>
                <c:pt idx="117">
                  <c:v>17</c:v>
                </c:pt>
                <c:pt idx="118">
                  <c:v>17</c:v>
                </c:pt>
                <c:pt idx="119">
                  <c:v>19</c:v>
                </c:pt>
                <c:pt idx="120">
                  <c:v>19</c:v>
                </c:pt>
                <c:pt idx="121">
                  <c:v>18</c:v>
                </c:pt>
                <c:pt idx="122">
                  <c:v>18</c:v>
                </c:pt>
                <c:pt idx="123">
                  <c:v>17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18</c:v>
                </c:pt>
                <c:pt idx="129">
                  <c:v>17</c:v>
                </c:pt>
                <c:pt idx="130">
                  <c:v>18</c:v>
                </c:pt>
                <c:pt idx="131">
                  <c:v>17</c:v>
                </c:pt>
                <c:pt idx="132">
                  <c:v>16</c:v>
                </c:pt>
                <c:pt idx="133">
                  <c:v>17</c:v>
                </c:pt>
                <c:pt idx="134">
                  <c:v>19</c:v>
                </c:pt>
                <c:pt idx="135">
                  <c:v>20</c:v>
                </c:pt>
                <c:pt idx="136">
                  <c:v>18</c:v>
                </c:pt>
                <c:pt idx="137">
                  <c:v>19</c:v>
                </c:pt>
                <c:pt idx="138">
                  <c:v>19</c:v>
                </c:pt>
                <c:pt idx="139">
                  <c:v>20</c:v>
                </c:pt>
                <c:pt idx="140">
                  <c:v>20</c:v>
                </c:pt>
                <c:pt idx="141">
                  <c:v>21</c:v>
                </c:pt>
                <c:pt idx="142">
                  <c:v>21</c:v>
                </c:pt>
                <c:pt idx="143">
                  <c:v>20</c:v>
                </c:pt>
                <c:pt idx="144">
                  <c:v>21</c:v>
                </c:pt>
                <c:pt idx="145">
                  <c:v>21</c:v>
                </c:pt>
                <c:pt idx="146">
                  <c:v>21</c:v>
                </c:pt>
                <c:pt idx="147">
                  <c:v>24</c:v>
                </c:pt>
                <c:pt idx="148">
                  <c:v>23</c:v>
                </c:pt>
                <c:pt idx="149">
                  <c:v>23</c:v>
                </c:pt>
                <c:pt idx="150">
                  <c:v>24</c:v>
                </c:pt>
                <c:pt idx="151">
                  <c:v>22</c:v>
                </c:pt>
                <c:pt idx="152">
                  <c:v>22</c:v>
                </c:pt>
              </c:numCache>
            </c:numRef>
          </c:yVal>
          <c:smooth val="1"/>
        </c:ser>
        <c:ser>
          <c:idx val="8"/>
          <c:order val="8"/>
          <c:tx>
            <c:v>2008</c:v>
          </c:tx>
          <c:marker>
            <c:symbol val="none"/>
          </c:marker>
          <c:xVal>
            <c:numRef>
              <c:f>'stream gages'!$AJ$9:$AJ$161</c:f>
              <c:numCache>
                <c:formatCode>m/d/yyyy</c:formatCode>
                <c:ptCount val="153"/>
                <c:pt idx="0">
                  <c:v>36586</c:v>
                </c:pt>
                <c:pt idx="1">
                  <c:v>36587</c:v>
                </c:pt>
                <c:pt idx="2">
                  <c:v>36588</c:v>
                </c:pt>
                <c:pt idx="3">
                  <c:v>36589</c:v>
                </c:pt>
                <c:pt idx="4">
                  <c:v>36590</c:v>
                </c:pt>
                <c:pt idx="5">
                  <c:v>36591</c:v>
                </c:pt>
                <c:pt idx="6">
                  <c:v>36592</c:v>
                </c:pt>
                <c:pt idx="7">
                  <c:v>36593</c:v>
                </c:pt>
                <c:pt idx="8">
                  <c:v>36594</c:v>
                </c:pt>
                <c:pt idx="9">
                  <c:v>36595</c:v>
                </c:pt>
                <c:pt idx="10">
                  <c:v>36596</c:v>
                </c:pt>
                <c:pt idx="11">
                  <c:v>36597</c:v>
                </c:pt>
                <c:pt idx="12">
                  <c:v>36598</c:v>
                </c:pt>
                <c:pt idx="13">
                  <c:v>36599</c:v>
                </c:pt>
                <c:pt idx="14">
                  <c:v>36600</c:v>
                </c:pt>
                <c:pt idx="15">
                  <c:v>36601</c:v>
                </c:pt>
                <c:pt idx="16">
                  <c:v>36602</c:v>
                </c:pt>
                <c:pt idx="17">
                  <c:v>36603</c:v>
                </c:pt>
                <c:pt idx="18">
                  <c:v>36604</c:v>
                </c:pt>
                <c:pt idx="19">
                  <c:v>36605</c:v>
                </c:pt>
                <c:pt idx="20">
                  <c:v>36606</c:v>
                </c:pt>
                <c:pt idx="21">
                  <c:v>36607</c:v>
                </c:pt>
                <c:pt idx="22">
                  <c:v>36608</c:v>
                </c:pt>
                <c:pt idx="23">
                  <c:v>36609</c:v>
                </c:pt>
                <c:pt idx="24">
                  <c:v>36610</c:v>
                </c:pt>
                <c:pt idx="25">
                  <c:v>36611</c:v>
                </c:pt>
                <c:pt idx="26">
                  <c:v>36612</c:v>
                </c:pt>
                <c:pt idx="27">
                  <c:v>36613</c:v>
                </c:pt>
                <c:pt idx="28">
                  <c:v>36614</c:v>
                </c:pt>
                <c:pt idx="29">
                  <c:v>36615</c:v>
                </c:pt>
                <c:pt idx="30">
                  <c:v>36616</c:v>
                </c:pt>
                <c:pt idx="31">
                  <c:v>36617</c:v>
                </c:pt>
                <c:pt idx="32">
                  <c:v>36618</c:v>
                </c:pt>
                <c:pt idx="33">
                  <c:v>36619</c:v>
                </c:pt>
                <c:pt idx="34">
                  <c:v>36620</c:v>
                </c:pt>
                <c:pt idx="35">
                  <c:v>36621</c:v>
                </c:pt>
                <c:pt idx="36">
                  <c:v>36622</c:v>
                </c:pt>
                <c:pt idx="37">
                  <c:v>36623</c:v>
                </c:pt>
                <c:pt idx="38">
                  <c:v>36624</c:v>
                </c:pt>
                <c:pt idx="39">
                  <c:v>36625</c:v>
                </c:pt>
                <c:pt idx="40">
                  <c:v>36626</c:v>
                </c:pt>
                <c:pt idx="41">
                  <c:v>36627</c:v>
                </c:pt>
                <c:pt idx="42">
                  <c:v>36628</c:v>
                </c:pt>
                <c:pt idx="43">
                  <c:v>36629</c:v>
                </c:pt>
                <c:pt idx="44">
                  <c:v>36630</c:v>
                </c:pt>
                <c:pt idx="45">
                  <c:v>36631</c:v>
                </c:pt>
                <c:pt idx="46">
                  <c:v>36632</c:v>
                </c:pt>
                <c:pt idx="47">
                  <c:v>36633</c:v>
                </c:pt>
                <c:pt idx="48">
                  <c:v>36634</c:v>
                </c:pt>
                <c:pt idx="49">
                  <c:v>36635</c:v>
                </c:pt>
                <c:pt idx="50">
                  <c:v>36636</c:v>
                </c:pt>
                <c:pt idx="51">
                  <c:v>36637</c:v>
                </c:pt>
                <c:pt idx="52">
                  <c:v>36638</c:v>
                </c:pt>
                <c:pt idx="53">
                  <c:v>36639</c:v>
                </c:pt>
                <c:pt idx="54">
                  <c:v>36640</c:v>
                </c:pt>
                <c:pt idx="55">
                  <c:v>36641</c:v>
                </c:pt>
                <c:pt idx="56">
                  <c:v>36642</c:v>
                </c:pt>
                <c:pt idx="57">
                  <c:v>36643</c:v>
                </c:pt>
                <c:pt idx="58">
                  <c:v>36644</c:v>
                </c:pt>
                <c:pt idx="59">
                  <c:v>36645</c:v>
                </c:pt>
                <c:pt idx="60">
                  <c:v>36646</c:v>
                </c:pt>
                <c:pt idx="61">
                  <c:v>36647</c:v>
                </c:pt>
                <c:pt idx="62">
                  <c:v>36648</c:v>
                </c:pt>
                <c:pt idx="63">
                  <c:v>36649</c:v>
                </c:pt>
                <c:pt idx="64">
                  <c:v>36650</c:v>
                </c:pt>
                <c:pt idx="65">
                  <c:v>36651</c:v>
                </c:pt>
                <c:pt idx="66">
                  <c:v>36652</c:v>
                </c:pt>
                <c:pt idx="67">
                  <c:v>36653</c:v>
                </c:pt>
                <c:pt idx="68">
                  <c:v>36654</c:v>
                </c:pt>
                <c:pt idx="69">
                  <c:v>36655</c:v>
                </c:pt>
                <c:pt idx="70">
                  <c:v>36656</c:v>
                </c:pt>
                <c:pt idx="71">
                  <c:v>36657</c:v>
                </c:pt>
                <c:pt idx="72">
                  <c:v>36658</c:v>
                </c:pt>
                <c:pt idx="73">
                  <c:v>36659</c:v>
                </c:pt>
                <c:pt idx="74">
                  <c:v>36660</c:v>
                </c:pt>
                <c:pt idx="75">
                  <c:v>36661</c:v>
                </c:pt>
                <c:pt idx="76">
                  <c:v>36662</c:v>
                </c:pt>
                <c:pt idx="77">
                  <c:v>36663</c:v>
                </c:pt>
                <c:pt idx="78">
                  <c:v>36664</c:v>
                </c:pt>
                <c:pt idx="79">
                  <c:v>36665</c:v>
                </c:pt>
                <c:pt idx="80">
                  <c:v>36666</c:v>
                </c:pt>
                <c:pt idx="81">
                  <c:v>36667</c:v>
                </c:pt>
                <c:pt idx="82">
                  <c:v>36668</c:v>
                </c:pt>
                <c:pt idx="83">
                  <c:v>36669</c:v>
                </c:pt>
                <c:pt idx="84">
                  <c:v>36670</c:v>
                </c:pt>
                <c:pt idx="85">
                  <c:v>36671</c:v>
                </c:pt>
                <c:pt idx="86">
                  <c:v>36672</c:v>
                </c:pt>
                <c:pt idx="87">
                  <c:v>36673</c:v>
                </c:pt>
                <c:pt idx="88">
                  <c:v>36674</c:v>
                </c:pt>
                <c:pt idx="89">
                  <c:v>36675</c:v>
                </c:pt>
                <c:pt idx="90">
                  <c:v>36676</c:v>
                </c:pt>
                <c:pt idx="91">
                  <c:v>36677</c:v>
                </c:pt>
                <c:pt idx="92">
                  <c:v>36678</c:v>
                </c:pt>
                <c:pt idx="93">
                  <c:v>36679</c:v>
                </c:pt>
                <c:pt idx="94">
                  <c:v>36680</c:v>
                </c:pt>
                <c:pt idx="95">
                  <c:v>36681</c:v>
                </c:pt>
                <c:pt idx="96">
                  <c:v>36682</c:v>
                </c:pt>
                <c:pt idx="97">
                  <c:v>36683</c:v>
                </c:pt>
                <c:pt idx="98">
                  <c:v>36684</c:v>
                </c:pt>
                <c:pt idx="99">
                  <c:v>36685</c:v>
                </c:pt>
                <c:pt idx="100">
                  <c:v>36686</c:v>
                </c:pt>
                <c:pt idx="101">
                  <c:v>36687</c:v>
                </c:pt>
                <c:pt idx="102">
                  <c:v>36688</c:v>
                </c:pt>
                <c:pt idx="103">
                  <c:v>36689</c:v>
                </c:pt>
                <c:pt idx="104">
                  <c:v>36690</c:v>
                </c:pt>
                <c:pt idx="105">
                  <c:v>36691</c:v>
                </c:pt>
                <c:pt idx="106">
                  <c:v>36692</c:v>
                </c:pt>
                <c:pt idx="107">
                  <c:v>36693</c:v>
                </c:pt>
                <c:pt idx="108">
                  <c:v>36694</c:v>
                </c:pt>
                <c:pt idx="109">
                  <c:v>36695</c:v>
                </c:pt>
                <c:pt idx="110">
                  <c:v>36696</c:v>
                </c:pt>
                <c:pt idx="111">
                  <c:v>36697</c:v>
                </c:pt>
                <c:pt idx="112">
                  <c:v>36698</c:v>
                </c:pt>
                <c:pt idx="113">
                  <c:v>36699</c:v>
                </c:pt>
                <c:pt idx="114">
                  <c:v>36700</c:v>
                </c:pt>
                <c:pt idx="115">
                  <c:v>36701</c:v>
                </c:pt>
                <c:pt idx="116">
                  <c:v>36702</c:v>
                </c:pt>
                <c:pt idx="117">
                  <c:v>36703</c:v>
                </c:pt>
                <c:pt idx="118">
                  <c:v>36704</c:v>
                </c:pt>
                <c:pt idx="119">
                  <c:v>36705</c:v>
                </c:pt>
                <c:pt idx="120">
                  <c:v>36706</c:v>
                </c:pt>
                <c:pt idx="121">
                  <c:v>36707</c:v>
                </c:pt>
                <c:pt idx="122">
                  <c:v>36708</c:v>
                </c:pt>
                <c:pt idx="123">
                  <c:v>36709</c:v>
                </c:pt>
                <c:pt idx="124">
                  <c:v>36710</c:v>
                </c:pt>
                <c:pt idx="125">
                  <c:v>36711</c:v>
                </c:pt>
                <c:pt idx="126">
                  <c:v>36712</c:v>
                </c:pt>
                <c:pt idx="127">
                  <c:v>36713</c:v>
                </c:pt>
                <c:pt idx="128">
                  <c:v>36714</c:v>
                </c:pt>
                <c:pt idx="129">
                  <c:v>36715</c:v>
                </c:pt>
                <c:pt idx="130">
                  <c:v>36716</c:v>
                </c:pt>
                <c:pt idx="131">
                  <c:v>36717</c:v>
                </c:pt>
                <c:pt idx="132">
                  <c:v>36718</c:v>
                </c:pt>
                <c:pt idx="133">
                  <c:v>36719</c:v>
                </c:pt>
                <c:pt idx="134">
                  <c:v>36720</c:v>
                </c:pt>
                <c:pt idx="135">
                  <c:v>36721</c:v>
                </c:pt>
                <c:pt idx="136">
                  <c:v>36722</c:v>
                </c:pt>
                <c:pt idx="137">
                  <c:v>36723</c:v>
                </c:pt>
                <c:pt idx="138">
                  <c:v>36724</c:v>
                </c:pt>
                <c:pt idx="139">
                  <c:v>36725</c:v>
                </c:pt>
                <c:pt idx="140">
                  <c:v>36726</c:v>
                </c:pt>
                <c:pt idx="141">
                  <c:v>36727</c:v>
                </c:pt>
                <c:pt idx="142">
                  <c:v>36728</c:v>
                </c:pt>
                <c:pt idx="143">
                  <c:v>36729</c:v>
                </c:pt>
                <c:pt idx="144">
                  <c:v>36730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36736</c:v>
                </c:pt>
                <c:pt idx="151">
                  <c:v>36737</c:v>
                </c:pt>
                <c:pt idx="152">
                  <c:v>36738</c:v>
                </c:pt>
              </c:numCache>
            </c:numRef>
          </c:xVal>
          <c:yVal>
            <c:numRef>
              <c:f>'stream gages'!$BA$9:$BA$161</c:f>
              <c:numCache>
                <c:formatCode>General</c:formatCode>
                <c:ptCount val="153"/>
                <c:pt idx="0">
                  <c:v>44</c:v>
                </c:pt>
                <c:pt idx="1">
                  <c:v>45</c:v>
                </c:pt>
                <c:pt idx="2">
                  <c:v>42</c:v>
                </c:pt>
                <c:pt idx="3">
                  <c:v>43</c:v>
                </c:pt>
                <c:pt idx="4">
                  <c:v>41</c:v>
                </c:pt>
                <c:pt idx="5">
                  <c:v>41</c:v>
                </c:pt>
                <c:pt idx="6">
                  <c:v>41</c:v>
                </c:pt>
                <c:pt idx="7">
                  <c:v>42</c:v>
                </c:pt>
                <c:pt idx="8">
                  <c:v>41</c:v>
                </c:pt>
                <c:pt idx="9">
                  <c:v>42</c:v>
                </c:pt>
                <c:pt idx="10">
                  <c:v>44</c:v>
                </c:pt>
                <c:pt idx="11">
                  <c:v>47</c:v>
                </c:pt>
                <c:pt idx="12">
                  <c:v>50</c:v>
                </c:pt>
                <c:pt idx="13">
                  <c:v>53</c:v>
                </c:pt>
                <c:pt idx="14">
                  <c:v>50</c:v>
                </c:pt>
                <c:pt idx="15">
                  <c:v>48</c:v>
                </c:pt>
                <c:pt idx="16">
                  <c:v>46</c:v>
                </c:pt>
                <c:pt idx="17">
                  <c:v>47</c:v>
                </c:pt>
                <c:pt idx="18">
                  <c:v>57</c:v>
                </c:pt>
                <c:pt idx="19">
                  <c:v>83</c:v>
                </c:pt>
                <c:pt idx="20">
                  <c:v>70</c:v>
                </c:pt>
                <c:pt idx="21">
                  <c:v>63</c:v>
                </c:pt>
                <c:pt idx="22">
                  <c:v>60</c:v>
                </c:pt>
                <c:pt idx="23">
                  <c:v>65</c:v>
                </c:pt>
                <c:pt idx="24">
                  <c:v>97</c:v>
                </c:pt>
                <c:pt idx="25">
                  <c:v>117</c:v>
                </c:pt>
                <c:pt idx="26">
                  <c:v>98</c:v>
                </c:pt>
                <c:pt idx="27">
                  <c:v>73</c:v>
                </c:pt>
                <c:pt idx="28">
                  <c:v>72</c:v>
                </c:pt>
                <c:pt idx="29">
                  <c:v>66</c:v>
                </c:pt>
                <c:pt idx="30">
                  <c:v>64</c:v>
                </c:pt>
                <c:pt idx="31">
                  <c:v>60</c:v>
                </c:pt>
                <c:pt idx="32">
                  <c:v>60</c:v>
                </c:pt>
                <c:pt idx="33">
                  <c:v>61</c:v>
                </c:pt>
                <c:pt idx="34">
                  <c:v>64</c:v>
                </c:pt>
                <c:pt idx="35">
                  <c:v>69</c:v>
                </c:pt>
                <c:pt idx="36">
                  <c:v>70</c:v>
                </c:pt>
                <c:pt idx="37">
                  <c:v>72</c:v>
                </c:pt>
                <c:pt idx="38">
                  <c:v>66</c:v>
                </c:pt>
                <c:pt idx="39">
                  <c:v>66</c:v>
                </c:pt>
                <c:pt idx="40">
                  <c:v>64</c:v>
                </c:pt>
                <c:pt idx="41">
                  <c:v>63</c:v>
                </c:pt>
                <c:pt idx="42">
                  <c:v>74</c:v>
                </c:pt>
                <c:pt idx="43">
                  <c:v>118</c:v>
                </c:pt>
                <c:pt idx="44">
                  <c:v>210</c:v>
                </c:pt>
                <c:pt idx="45">
                  <c:v>268</c:v>
                </c:pt>
                <c:pt idx="46">
                  <c:v>154</c:v>
                </c:pt>
                <c:pt idx="47">
                  <c:v>119</c:v>
                </c:pt>
                <c:pt idx="48">
                  <c:v>154</c:v>
                </c:pt>
                <c:pt idx="49">
                  <c:v>245</c:v>
                </c:pt>
                <c:pt idx="50">
                  <c:v>242</c:v>
                </c:pt>
                <c:pt idx="51">
                  <c:v>151</c:v>
                </c:pt>
                <c:pt idx="52">
                  <c:v>151</c:v>
                </c:pt>
                <c:pt idx="53">
                  <c:v>172</c:v>
                </c:pt>
                <c:pt idx="54">
                  <c:v>176</c:v>
                </c:pt>
                <c:pt idx="55">
                  <c:v>137</c:v>
                </c:pt>
                <c:pt idx="56">
                  <c:v>129</c:v>
                </c:pt>
                <c:pt idx="57">
                  <c:v>141</c:v>
                </c:pt>
                <c:pt idx="58">
                  <c:v>189</c:v>
                </c:pt>
                <c:pt idx="59">
                  <c:v>240</c:v>
                </c:pt>
                <c:pt idx="60">
                  <c:v>227</c:v>
                </c:pt>
                <c:pt idx="61">
                  <c:v>164</c:v>
                </c:pt>
                <c:pt idx="62">
                  <c:v>138</c:v>
                </c:pt>
                <c:pt idx="63">
                  <c:v>145</c:v>
                </c:pt>
                <c:pt idx="64">
                  <c:v>163</c:v>
                </c:pt>
                <c:pt idx="65">
                  <c:v>186</c:v>
                </c:pt>
                <c:pt idx="66">
                  <c:v>199</c:v>
                </c:pt>
                <c:pt idx="67">
                  <c:v>234</c:v>
                </c:pt>
                <c:pt idx="68">
                  <c:v>332</c:v>
                </c:pt>
                <c:pt idx="69">
                  <c:v>351</c:v>
                </c:pt>
                <c:pt idx="70">
                  <c:v>353</c:v>
                </c:pt>
                <c:pt idx="71">
                  <c:v>369</c:v>
                </c:pt>
                <c:pt idx="72">
                  <c:v>423</c:v>
                </c:pt>
                <c:pt idx="73">
                  <c:v>368</c:v>
                </c:pt>
                <c:pt idx="74">
                  <c:v>353</c:v>
                </c:pt>
                <c:pt idx="75">
                  <c:v>352</c:v>
                </c:pt>
                <c:pt idx="76">
                  <c:v>388</c:v>
                </c:pt>
                <c:pt idx="77">
                  <c:v>430</c:v>
                </c:pt>
                <c:pt idx="78">
                  <c:v>478</c:v>
                </c:pt>
                <c:pt idx="79">
                  <c:v>525</c:v>
                </c:pt>
                <c:pt idx="80">
                  <c:v>544</c:v>
                </c:pt>
                <c:pt idx="81">
                  <c:v>532</c:v>
                </c:pt>
                <c:pt idx="82">
                  <c:v>488</c:v>
                </c:pt>
                <c:pt idx="83">
                  <c:v>417</c:v>
                </c:pt>
                <c:pt idx="84">
                  <c:v>378</c:v>
                </c:pt>
                <c:pt idx="85">
                  <c:v>271</c:v>
                </c:pt>
                <c:pt idx="86">
                  <c:v>235</c:v>
                </c:pt>
                <c:pt idx="87">
                  <c:v>271</c:v>
                </c:pt>
                <c:pt idx="88">
                  <c:v>278</c:v>
                </c:pt>
                <c:pt idx="89">
                  <c:v>301</c:v>
                </c:pt>
                <c:pt idx="90">
                  <c:v>305</c:v>
                </c:pt>
                <c:pt idx="91">
                  <c:v>308</c:v>
                </c:pt>
                <c:pt idx="92">
                  <c:v>305</c:v>
                </c:pt>
                <c:pt idx="93">
                  <c:v>306</c:v>
                </c:pt>
                <c:pt idx="94">
                  <c:v>301</c:v>
                </c:pt>
                <c:pt idx="95">
                  <c:v>289</c:v>
                </c:pt>
                <c:pt idx="96">
                  <c:v>292</c:v>
                </c:pt>
                <c:pt idx="97">
                  <c:v>265</c:v>
                </c:pt>
                <c:pt idx="98">
                  <c:v>246</c:v>
                </c:pt>
                <c:pt idx="99">
                  <c:v>222</c:v>
                </c:pt>
                <c:pt idx="100">
                  <c:v>207</c:v>
                </c:pt>
                <c:pt idx="101">
                  <c:v>222</c:v>
                </c:pt>
                <c:pt idx="102">
                  <c:v>226</c:v>
                </c:pt>
                <c:pt idx="103">
                  <c:v>196</c:v>
                </c:pt>
                <c:pt idx="104">
                  <c:v>169</c:v>
                </c:pt>
                <c:pt idx="105">
                  <c:v>156</c:v>
                </c:pt>
                <c:pt idx="106">
                  <c:v>156</c:v>
                </c:pt>
                <c:pt idx="107">
                  <c:v>145</c:v>
                </c:pt>
                <c:pt idx="108">
                  <c:v>127</c:v>
                </c:pt>
                <c:pt idx="109">
                  <c:v>103</c:v>
                </c:pt>
                <c:pt idx="110">
                  <c:v>82</c:v>
                </c:pt>
                <c:pt idx="111">
                  <c:v>74</c:v>
                </c:pt>
                <c:pt idx="112">
                  <c:v>67</c:v>
                </c:pt>
                <c:pt idx="113">
                  <c:v>62</c:v>
                </c:pt>
                <c:pt idx="114">
                  <c:v>55</c:v>
                </c:pt>
                <c:pt idx="115">
                  <c:v>50</c:v>
                </c:pt>
                <c:pt idx="116">
                  <c:v>44</c:v>
                </c:pt>
                <c:pt idx="117">
                  <c:v>38</c:v>
                </c:pt>
                <c:pt idx="118">
                  <c:v>34</c:v>
                </c:pt>
                <c:pt idx="119">
                  <c:v>30</c:v>
                </c:pt>
                <c:pt idx="120">
                  <c:v>31</c:v>
                </c:pt>
                <c:pt idx="121">
                  <c:v>31</c:v>
                </c:pt>
                <c:pt idx="122">
                  <c:v>27</c:v>
                </c:pt>
                <c:pt idx="123">
                  <c:v>25</c:v>
                </c:pt>
                <c:pt idx="124">
                  <c:v>25</c:v>
                </c:pt>
                <c:pt idx="125">
                  <c:v>26</c:v>
                </c:pt>
                <c:pt idx="126">
                  <c:v>27</c:v>
                </c:pt>
                <c:pt idx="127">
                  <c:v>23</c:v>
                </c:pt>
                <c:pt idx="128">
                  <c:v>23</c:v>
                </c:pt>
                <c:pt idx="129">
                  <c:v>20</c:v>
                </c:pt>
                <c:pt idx="130">
                  <c:v>19</c:v>
                </c:pt>
                <c:pt idx="131">
                  <c:v>20</c:v>
                </c:pt>
                <c:pt idx="132">
                  <c:v>18</c:v>
                </c:pt>
                <c:pt idx="133">
                  <c:v>18</c:v>
                </c:pt>
                <c:pt idx="134">
                  <c:v>17</c:v>
                </c:pt>
                <c:pt idx="135">
                  <c:v>17</c:v>
                </c:pt>
                <c:pt idx="136">
                  <c:v>17</c:v>
                </c:pt>
                <c:pt idx="137">
                  <c:v>16</c:v>
                </c:pt>
                <c:pt idx="138">
                  <c:v>15</c:v>
                </c:pt>
                <c:pt idx="139">
                  <c:v>15</c:v>
                </c:pt>
                <c:pt idx="140">
                  <c:v>15</c:v>
                </c:pt>
                <c:pt idx="141">
                  <c:v>14</c:v>
                </c:pt>
                <c:pt idx="142">
                  <c:v>15</c:v>
                </c:pt>
                <c:pt idx="143">
                  <c:v>18</c:v>
                </c:pt>
                <c:pt idx="144">
                  <c:v>17</c:v>
                </c:pt>
                <c:pt idx="145">
                  <c:v>18</c:v>
                </c:pt>
                <c:pt idx="146">
                  <c:v>17</c:v>
                </c:pt>
                <c:pt idx="147">
                  <c:v>17</c:v>
                </c:pt>
                <c:pt idx="148">
                  <c:v>16</c:v>
                </c:pt>
                <c:pt idx="149">
                  <c:v>17</c:v>
                </c:pt>
                <c:pt idx="150">
                  <c:v>17</c:v>
                </c:pt>
                <c:pt idx="151">
                  <c:v>17</c:v>
                </c:pt>
                <c:pt idx="152">
                  <c:v>17</c:v>
                </c:pt>
              </c:numCache>
            </c:numRef>
          </c:yVal>
          <c:smooth val="1"/>
        </c:ser>
        <c:ser>
          <c:idx val="9"/>
          <c:order val="9"/>
          <c:tx>
            <c:v>2009</c:v>
          </c:tx>
          <c:marker>
            <c:symbol val="none"/>
          </c:marker>
          <c:xVal>
            <c:numRef>
              <c:f>'stream gages'!$AJ$9:$AJ$161</c:f>
              <c:numCache>
                <c:formatCode>m/d/yyyy</c:formatCode>
                <c:ptCount val="153"/>
                <c:pt idx="0">
                  <c:v>36586</c:v>
                </c:pt>
                <c:pt idx="1">
                  <c:v>36587</c:v>
                </c:pt>
                <c:pt idx="2">
                  <c:v>36588</c:v>
                </c:pt>
                <c:pt idx="3">
                  <c:v>36589</c:v>
                </c:pt>
                <c:pt idx="4">
                  <c:v>36590</c:v>
                </c:pt>
                <c:pt idx="5">
                  <c:v>36591</c:v>
                </c:pt>
                <c:pt idx="6">
                  <c:v>36592</c:v>
                </c:pt>
                <c:pt idx="7">
                  <c:v>36593</c:v>
                </c:pt>
                <c:pt idx="8">
                  <c:v>36594</c:v>
                </c:pt>
                <c:pt idx="9">
                  <c:v>36595</c:v>
                </c:pt>
                <c:pt idx="10">
                  <c:v>36596</c:v>
                </c:pt>
                <c:pt idx="11">
                  <c:v>36597</c:v>
                </c:pt>
                <c:pt idx="12">
                  <c:v>36598</c:v>
                </c:pt>
                <c:pt idx="13">
                  <c:v>36599</c:v>
                </c:pt>
                <c:pt idx="14">
                  <c:v>36600</c:v>
                </c:pt>
                <c:pt idx="15">
                  <c:v>36601</c:v>
                </c:pt>
                <c:pt idx="16">
                  <c:v>36602</c:v>
                </c:pt>
                <c:pt idx="17">
                  <c:v>36603</c:v>
                </c:pt>
                <c:pt idx="18">
                  <c:v>36604</c:v>
                </c:pt>
                <c:pt idx="19">
                  <c:v>36605</c:v>
                </c:pt>
                <c:pt idx="20">
                  <c:v>36606</c:v>
                </c:pt>
                <c:pt idx="21">
                  <c:v>36607</c:v>
                </c:pt>
                <c:pt idx="22">
                  <c:v>36608</c:v>
                </c:pt>
                <c:pt idx="23">
                  <c:v>36609</c:v>
                </c:pt>
                <c:pt idx="24">
                  <c:v>36610</c:v>
                </c:pt>
                <c:pt idx="25">
                  <c:v>36611</c:v>
                </c:pt>
                <c:pt idx="26">
                  <c:v>36612</c:v>
                </c:pt>
                <c:pt idx="27">
                  <c:v>36613</c:v>
                </c:pt>
                <c:pt idx="28">
                  <c:v>36614</c:v>
                </c:pt>
                <c:pt idx="29">
                  <c:v>36615</c:v>
                </c:pt>
                <c:pt idx="30">
                  <c:v>36616</c:v>
                </c:pt>
                <c:pt idx="31">
                  <c:v>36617</c:v>
                </c:pt>
                <c:pt idx="32">
                  <c:v>36618</c:v>
                </c:pt>
                <c:pt idx="33">
                  <c:v>36619</c:v>
                </c:pt>
                <c:pt idx="34">
                  <c:v>36620</c:v>
                </c:pt>
                <c:pt idx="35">
                  <c:v>36621</c:v>
                </c:pt>
                <c:pt idx="36">
                  <c:v>36622</c:v>
                </c:pt>
                <c:pt idx="37">
                  <c:v>36623</c:v>
                </c:pt>
                <c:pt idx="38">
                  <c:v>36624</c:v>
                </c:pt>
                <c:pt idx="39">
                  <c:v>36625</c:v>
                </c:pt>
                <c:pt idx="40">
                  <c:v>36626</c:v>
                </c:pt>
                <c:pt idx="41">
                  <c:v>36627</c:v>
                </c:pt>
                <c:pt idx="42">
                  <c:v>36628</c:v>
                </c:pt>
                <c:pt idx="43">
                  <c:v>36629</c:v>
                </c:pt>
                <c:pt idx="44">
                  <c:v>36630</c:v>
                </c:pt>
                <c:pt idx="45">
                  <c:v>36631</c:v>
                </c:pt>
                <c:pt idx="46">
                  <c:v>36632</c:v>
                </c:pt>
                <c:pt idx="47">
                  <c:v>36633</c:v>
                </c:pt>
                <c:pt idx="48">
                  <c:v>36634</c:v>
                </c:pt>
                <c:pt idx="49">
                  <c:v>36635</c:v>
                </c:pt>
                <c:pt idx="50">
                  <c:v>36636</c:v>
                </c:pt>
                <c:pt idx="51">
                  <c:v>36637</c:v>
                </c:pt>
                <c:pt idx="52">
                  <c:v>36638</c:v>
                </c:pt>
                <c:pt idx="53">
                  <c:v>36639</c:v>
                </c:pt>
                <c:pt idx="54">
                  <c:v>36640</c:v>
                </c:pt>
                <c:pt idx="55">
                  <c:v>36641</c:v>
                </c:pt>
                <c:pt idx="56">
                  <c:v>36642</c:v>
                </c:pt>
                <c:pt idx="57">
                  <c:v>36643</c:v>
                </c:pt>
                <c:pt idx="58">
                  <c:v>36644</c:v>
                </c:pt>
                <c:pt idx="59">
                  <c:v>36645</c:v>
                </c:pt>
                <c:pt idx="60">
                  <c:v>36646</c:v>
                </c:pt>
                <c:pt idx="61">
                  <c:v>36647</c:v>
                </c:pt>
                <c:pt idx="62">
                  <c:v>36648</c:v>
                </c:pt>
                <c:pt idx="63">
                  <c:v>36649</c:v>
                </c:pt>
                <c:pt idx="64">
                  <c:v>36650</c:v>
                </c:pt>
                <c:pt idx="65">
                  <c:v>36651</c:v>
                </c:pt>
                <c:pt idx="66">
                  <c:v>36652</c:v>
                </c:pt>
                <c:pt idx="67">
                  <c:v>36653</c:v>
                </c:pt>
                <c:pt idx="68">
                  <c:v>36654</c:v>
                </c:pt>
                <c:pt idx="69">
                  <c:v>36655</c:v>
                </c:pt>
                <c:pt idx="70">
                  <c:v>36656</c:v>
                </c:pt>
                <c:pt idx="71">
                  <c:v>36657</c:v>
                </c:pt>
                <c:pt idx="72">
                  <c:v>36658</c:v>
                </c:pt>
                <c:pt idx="73">
                  <c:v>36659</c:v>
                </c:pt>
                <c:pt idx="74">
                  <c:v>36660</c:v>
                </c:pt>
                <c:pt idx="75">
                  <c:v>36661</c:v>
                </c:pt>
                <c:pt idx="76">
                  <c:v>36662</c:v>
                </c:pt>
                <c:pt idx="77">
                  <c:v>36663</c:v>
                </c:pt>
                <c:pt idx="78">
                  <c:v>36664</c:v>
                </c:pt>
                <c:pt idx="79">
                  <c:v>36665</c:v>
                </c:pt>
                <c:pt idx="80">
                  <c:v>36666</c:v>
                </c:pt>
                <c:pt idx="81">
                  <c:v>36667</c:v>
                </c:pt>
                <c:pt idx="82">
                  <c:v>36668</c:v>
                </c:pt>
                <c:pt idx="83">
                  <c:v>36669</c:v>
                </c:pt>
                <c:pt idx="84">
                  <c:v>36670</c:v>
                </c:pt>
                <c:pt idx="85">
                  <c:v>36671</c:v>
                </c:pt>
                <c:pt idx="86">
                  <c:v>36672</c:v>
                </c:pt>
                <c:pt idx="87">
                  <c:v>36673</c:v>
                </c:pt>
                <c:pt idx="88">
                  <c:v>36674</c:v>
                </c:pt>
                <c:pt idx="89">
                  <c:v>36675</c:v>
                </c:pt>
                <c:pt idx="90">
                  <c:v>36676</c:v>
                </c:pt>
                <c:pt idx="91">
                  <c:v>36677</c:v>
                </c:pt>
                <c:pt idx="92">
                  <c:v>36678</c:v>
                </c:pt>
                <c:pt idx="93">
                  <c:v>36679</c:v>
                </c:pt>
                <c:pt idx="94">
                  <c:v>36680</c:v>
                </c:pt>
                <c:pt idx="95">
                  <c:v>36681</c:v>
                </c:pt>
                <c:pt idx="96">
                  <c:v>36682</c:v>
                </c:pt>
                <c:pt idx="97">
                  <c:v>36683</c:v>
                </c:pt>
                <c:pt idx="98">
                  <c:v>36684</c:v>
                </c:pt>
                <c:pt idx="99">
                  <c:v>36685</c:v>
                </c:pt>
                <c:pt idx="100">
                  <c:v>36686</c:v>
                </c:pt>
                <c:pt idx="101">
                  <c:v>36687</c:v>
                </c:pt>
                <c:pt idx="102">
                  <c:v>36688</c:v>
                </c:pt>
                <c:pt idx="103">
                  <c:v>36689</c:v>
                </c:pt>
                <c:pt idx="104">
                  <c:v>36690</c:v>
                </c:pt>
                <c:pt idx="105">
                  <c:v>36691</c:v>
                </c:pt>
                <c:pt idx="106">
                  <c:v>36692</c:v>
                </c:pt>
                <c:pt idx="107">
                  <c:v>36693</c:v>
                </c:pt>
                <c:pt idx="108">
                  <c:v>36694</c:v>
                </c:pt>
                <c:pt idx="109">
                  <c:v>36695</c:v>
                </c:pt>
                <c:pt idx="110">
                  <c:v>36696</c:v>
                </c:pt>
                <c:pt idx="111">
                  <c:v>36697</c:v>
                </c:pt>
                <c:pt idx="112">
                  <c:v>36698</c:v>
                </c:pt>
                <c:pt idx="113">
                  <c:v>36699</c:v>
                </c:pt>
                <c:pt idx="114">
                  <c:v>36700</c:v>
                </c:pt>
                <c:pt idx="115">
                  <c:v>36701</c:v>
                </c:pt>
                <c:pt idx="116">
                  <c:v>36702</c:v>
                </c:pt>
                <c:pt idx="117">
                  <c:v>36703</c:v>
                </c:pt>
                <c:pt idx="118">
                  <c:v>36704</c:v>
                </c:pt>
                <c:pt idx="119">
                  <c:v>36705</c:v>
                </c:pt>
                <c:pt idx="120">
                  <c:v>36706</c:v>
                </c:pt>
                <c:pt idx="121">
                  <c:v>36707</c:v>
                </c:pt>
                <c:pt idx="122">
                  <c:v>36708</c:v>
                </c:pt>
                <c:pt idx="123">
                  <c:v>36709</c:v>
                </c:pt>
                <c:pt idx="124">
                  <c:v>36710</c:v>
                </c:pt>
                <c:pt idx="125">
                  <c:v>36711</c:v>
                </c:pt>
                <c:pt idx="126">
                  <c:v>36712</c:v>
                </c:pt>
                <c:pt idx="127">
                  <c:v>36713</c:v>
                </c:pt>
                <c:pt idx="128">
                  <c:v>36714</c:v>
                </c:pt>
                <c:pt idx="129">
                  <c:v>36715</c:v>
                </c:pt>
                <c:pt idx="130">
                  <c:v>36716</c:v>
                </c:pt>
                <c:pt idx="131">
                  <c:v>36717</c:v>
                </c:pt>
                <c:pt idx="132">
                  <c:v>36718</c:v>
                </c:pt>
                <c:pt idx="133">
                  <c:v>36719</c:v>
                </c:pt>
                <c:pt idx="134">
                  <c:v>36720</c:v>
                </c:pt>
                <c:pt idx="135">
                  <c:v>36721</c:v>
                </c:pt>
                <c:pt idx="136">
                  <c:v>36722</c:v>
                </c:pt>
                <c:pt idx="137">
                  <c:v>36723</c:v>
                </c:pt>
                <c:pt idx="138">
                  <c:v>36724</c:v>
                </c:pt>
                <c:pt idx="139">
                  <c:v>36725</c:v>
                </c:pt>
                <c:pt idx="140">
                  <c:v>36726</c:v>
                </c:pt>
                <c:pt idx="141">
                  <c:v>36727</c:v>
                </c:pt>
                <c:pt idx="142">
                  <c:v>36728</c:v>
                </c:pt>
                <c:pt idx="143">
                  <c:v>36729</c:v>
                </c:pt>
                <c:pt idx="144">
                  <c:v>36730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36736</c:v>
                </c:pt>
                <c:pt idx="151">
                  <c:v>36737</c:v>
                </c:pt>
                <c:pt idx="152">
                  <c:v>36738</c:v>
                </c:pt>
              </c:numCache>
            </c:numRef>
          </c:xVal>
          <c:yVal>
            <c:numRef>
              <c:f>'stream gages'!$BC$9:$BC$161</c:f>
              <c:numCache>
                <c:formatCode>General</c:formatCode>
                <c:ptCount val="153"/>
                <c:pt idx="0">
                  <c:v>55</c:v>
                </c:pt>
                <c:pt idx="1">
                  <c:v>55</c:v>
                </c:pt>
                <c:pt idx="2">
                  <c:v>147</c:v>
                </c:pt>
                <c:pt idx="3">
                  <c:v>178</c:v>
                </c:pt>
                <c:pt idx="4">
                  <c:v>112</c:v>
                </c:pt>
                <c:pt idx="5">
                  <c:v>76</c:v>
                </c:pt>
                <c:pt idx="6">
                  <c:v>68</c:v>
                </c:pt>
                <c:pt idx="7">
                  <c:v>64</c:v>
                </c:pt>
                <c:pt idx="8">
                  <c:v>65</c:v>
                </c:pt>
                <c:pt idx="9">
                  <c:v>60</c:v>
                </c:pt>
                <c:pt idx="10">
                  <c:v>59</c:v>
                </c:pt>
                <c:pt idx="11">
                  <c:v>57</c:v>
                </c:pt>
                <c:pt idx="12">
                  <c:v>56</c:v>
                </c:pt>
                <c:pt idx="13">
                  <c:v>57</c:v>
                </c:pt>
                <c:pt idx="14">
                  <c:v>57</c:v>
                </c:pt>
                <c:pt idx="15">
                  <c:v>82</c:v>
                </c:pt>
                <c:pt idx="16">
                  <c:v>171</c:v>
                </c:pt>
                <c:pt idx="17">
                  <c:v>164</c:v>
                </c:pt>
                <c:pt idx="18">
                  <c:v>171</c:v>
                </c:pt>
                <c:pt idx="19">
                  <c:v>205</c:v>
                </c:pt>
                <c:pt idx="20">
                  <c:v>240</c:v>
                </c:pt>
                <c:pt idx="21">
                  <c:v>251</c:v>
                </c:pt>
                <c:pt idx="22">
                  <c:v>157</c:v>
                </c:pt>
                <c:pt idx="23">
                  <c:v>126</c:v>
                </c:pt>
                <c:pt idx="24">
                  <c:v>116</c:v>
                </c:pt>
                <c:pt idx="25">
                  <c:v>103</c:v>
                </c:pt>
                <c:pt idx="26">
                  <c:v>92</c:v>
                </c:pt>
                <c:pt idx="27">
                  <c:v>100</c:v>
                </c:pt>
                <c:pt idx="28">
                  <c:v>129</c:v>
                </c:pt>
                <c:pt idx="29">
                  <c:v>108</c:v>
                </c:pt>
                <c:pt idx="30">
                  <c:v>96</c:v>
                </c:pt>
                <c:pt idx="31">
                  <c:v>117</c:v>
                </c:pt>
                <c:pt idx="32">
                  <c:v>181</c:v>
                </c:pt>
                <c:pt idx="33">
                  <c:v>207</c:v>
                </c:pt>
                <c:pt idx="34">
                  <c:v>189</c:v>
                </c:pt>
                <c:pt idx="35">
                  <c:v>185</c:v>
                </c:pt>
                <c:pt idx="36">
                  <c:v>196</c:v>
                </c:pt>
                <c:pt idx="37">
                  <c:v>228</c:v>
                </c:pt>
                <c:pt idx="38">
                  <c:v>262</c:v>
                </c:pt>
                <c:pt idx="39">
                  <c:v>254</c:v>
                </c:pt>
                <c:pt idx="40">
                  <c:v>235</c:v>
                </c:pt>
                <c:pt idx="41">
                  <c:v>264</c:v>
                </c:pt>
                <c:pt idx="42">
                  <c:v>289</c:v>
                </c:pt>
                <c:pt idx="43">
                  <c:v>303</c:v>
                </c:pt>
                <c:pt idx="44">
                  <c:v>432</c:v>
                </c:pt>
                <c:pt idx="45">
                  <c:v>417</c:v>
                </c:pt>
                <c:pt idx="46">
                  <c:v>312</c:v>
                </c:pt>
                <c:pt idx="47">
                  <c:v>304</c:v>
                </c:pt>
                <c:pt idx="48">
                  <c:v>322</c:v>
                </c:pt>
                <c:pt idx="49">
                  <c:v>333</c:v>
                </c:pt>
                <c:pt idx="50">
                  <c:v>353</c:v>
                </c:pt>
                <c:pt idx="51">
                  <c:v>378</c:v>
                </c:pt>
                <c:pt idx="52">
                  <c:v>398</c:v>
                </c:pt>
                <c:pt idx="53">
                  <c:v>414</c:v>
                </c:pt>
                <c:pt idx="54">
                  <c:v>606</c:v>
                </c:pt>
                <c:pt idx="55">
                  <c:v>566</c:v>
                </c:pt>
                <c:pt idx="56">
                  <c:v>472</c:v>
                </c:pt>
                <c:pt idx="57">
                  <c:v>399</c:v>
                </c:pt>
                <c:pt idx="58">
                  <c:v>392</c:v>
                </c:pt>
                <c:pt idx="59">
                  <c:v>409</c:v>
                </c:pt>
                <c:pt idx="60">
                  <c:v>384</c:v>
                </c:pt>
                <c:pt idx="61">
                  <c:v>372</c:v>
                </c:pt>
                <c:pt idx="62">
                  <c:v>417</c:v>
                </c:pt>
                <c:pt idx="63">
                  <c:v>463</c:v>
                </c:pt>
                <c:pt idx="64">
                  <c:v>451</c:v>
                </c:pt>
                <c:pt idx="65">
                  <c:v>426</c:v>
                </c:pt>
                <c:pt idx="66">
                  <c:v>453</c:v>
                </c:pt>
                <c:pt idx="67">
                  <c:v>454</c:v>
                </c:pt>
                <c:pt idx="68">
                  <c:v>446</c:v>
                </c:pt>
                <c:pt idx="69">
                  <c:v>419</c:v>
                </c:pt>
                <c:pt idx="70">
                  <c:v>386</c:v>
                </c:pt>
                <c:pt idx="71">
                  <c:v>371</c:v>
                </c:pt>
                <c:pt idx="72">
                  <c:v>369</c:v>
                </c:pt>
                <c:pt idx="73">
                  <c:v>363</c:v>
                </c:pt>
                <c:pt idx="74">
                  <c:v>340</c:v>
                </c:pt>
                <c:pt idx="75">
                  <c:v>320</c:v>
                </c:pt>
                <c:pt idx="76">
                  <c:v>325</c:v>
                </c:pt>
                <c:pt idx="77">
                  <c:v>341</c:v>
                </c:pt>
                <c:pt idx="78">
                  <c:v>348</c:v>
                </c:pt>
                <c:pt idx="79">
                  <c:v>351</c:v>
                </c:pt>
                <c:pt idx="80">
                  <c:v>349</c:v>
                </c:pt>
                <c:pt idx="81">
                  <c:v>344</c:v>
                </c:pt>
                <c:pt idx="82">
                  <c:v>316</c:v>
                </c:pt>
                <c:pt idx="83">
                  <c:v>293</c:v>
                </c:pt>
                <c:pt idx="84">
                  <c:v>290</c:v>
                </c:pt>
                <c:pt idx="85">
                  <c:v>274</c:v>
                </c:pt>
                <c:pt idx="86">
                  <c:v>253</c:v>
                </c:pt>
                <c:pt idx="87">
                  <c:v>231</c:v>
                </c:pt>
                <c:pt idx="88">
                  <c:v>212</c:v>
                </c:pt>
                <c:pt idx="89">
                  <c:v>192</c:v>
                </c:pt>
                <c:pt idx="90">
                  <c:v>176</c:v>
                </c:pt>
                <c:pt idx="91">
                  <c:v>165</c:v>
                </c:pt>
                <c:pt idx="92">
                  <c:v>149</c:v>
                </c:pt>
                <c:pt idx="93">
                  <c:v>171</c:v>
                </c:pt>
                <c:pt idx="94">
                  <c:v>151</c:v>
                </c:pt>
                <c:pt idx="95">
                  <c:v>126</c:v>
                </c:pt>
                <c:pt idx="96">
                  <c:v>116</c:v>
                </c:pt>
                <c:pt idx="97">
                  <c:v>111</c:v>
                </c:pt>
                <c:pt idx="98">
                  <c:v>148</c:v>
                </c:pt>
                <c:pt idx="99">
                  <c:v>168</c:v>
                </c:pt>
                <c:pt idx="100">
                  <c:v>150</c:v>
                </c:pt>
                <c:pt idx="101">
                  <c:v>167</c:v>
                </c:pt>
                <c:pt idx="102">
                  <c:v>187</c:v>
                </c:pt>
                <c:pt idx="103">
                  <c:v>171</c:v>
                </c:pt>
                <c:pt idx="104">
                  <c:v>172</c:v>
                </c:pt>
                <c:pt idx="105">
                  <c:v>185</c:v>
                </c:pt>
                <c:pt idx="106">
                  <c:v>177</c:v>
                </c:pt>
                <c:pt idx="107">
                  <c:v>171</c:v>
                </c:pt>
                <c:pt idx="108">
                  <c:v>172</c:v>
                </c:pt>
                <c:pt idx="109">
                  <c:v>185</c:v>
                </c:pt>
                <c:pt idx="110">
                  <c:v>169</c:v>
                </c:pt>
                <c:pt idx="111">
                  <c:v>162</c:v>
                </c:pt>
                <c:pt idx="112">
                  <c:v>169</c:v>
                </c:pt>
                <c:pt idx="113">
                  <c:v>155</c:v>
                </c:pt>
                <c:pt idx="114">
                  <c:v>144</c:v>
                </c:pt>
                <c:pt idx="115">
                  <c:v>128</c:v>
                </c:pt>
                <c:pt idx="116">
                  <c:v>121</c:v>
                </c:pt>
                <c:pt idx="117">
                  <c:v>112</c:v>
                </c:pt>
                <c:pt idx="118">
                  <c:v>93</c:v>
                </c:pt>
                <c:pt idx="119">
                  <c:v>76</c:v>
                </c:pt>
                <c:pt idx="120">
                  <c:v>64</c:v>
                </c:pt>
                <c:pt idx="121">
                  <c:v>58</c:v>
                </c:pt>
                <c:pt idx="122">
                  <c:v>54</c:v>
                </c:pt>
                <c:pt idx="123">
                  <c:v>50</c:v>
                </c:pt>
                <c:pt idx="124">
                  <c:v>44</c:v>
                </c:pt>
                <c:pt idx="125">
                  <c:v>41</c:v>
                </c:pt>
                <c:pt idx="126">
                  <c:v>39</c:v>
                </c:pt>
                <c:pt idx="127">
                  <c:v>35</c:v>
                </c:pt>
                <c:pt idx="128">
                  <c:v>36</c:v>
                </c:pt>
                <c:pt idx="129">
                  <c:v>38</c:v>
                </c:pt>
                <c:pt idx="130">
                  <c:v>36</c:v>
                </c:pt>
                <c:pt idx="131">
                  <c:v>34</c:v>
                </c:pt>
                <c:pt idx="132">
                  <c:v>35</c:v>
                </c:pt>
                <c:pt idx="133">
                  <c:v>38</c:v>
                </c:pt>
                <c:pt idx="134">
                  <c:v>35</c:v>
                </c:pt>
                <c:pt idx="135">
                  <c:v>42</c:v>
                </c:pt>
                <c:pt idx="136">
                  <c:v>36</c:v>
                </c:pt>
                <c:pt idx="137">
                  <c:v>32</c:v>
                </c:pt>
                <c:pt idx="138">
                  <c:v>36</c:v>
                </c:pt>
                <c:pt idx="139">
                  <c:v>35</c:v>
                </c:pt>
                <c:pt idx="140">
                  <c:v>34</c:v>
                </c:pt>
                <c:pt idx="141">
                  <c:v>32</c:v>
                </c:pt>
                <c:pt idx="142">
                  <c:v>32</c:v>
                </c:pt>
                <c:pt idx="143">
                  <c:v>32</c:v>
                </c:pt>
                <c:pt idx="144">
                  <c:v>30</c:v>
                </c:pt>
                <c:pt idx="145">
                  <c:v>31</c:v>
                </c:pt>
                <c:pt idx="146">
                  <c:v>30</c:v>
                </c:pt>
                <c:pt idx="147">
                  <c:v>31</c:v>
                </c:pt>
                <c:pt idx="148">
                  <c:v>31</c:v>
                </c:pt>
                <c:pt idx="149">
                  <c:v>32</c:v>
                </c:pt>
                <c:pt idx="150">
                  <c:v>31</c:v>
                </c:pt>
                <c:pt idx="151">
                  <c:v>31</c:v>
                </c:pt>
                <c:pt idx="152">
                  <c:v>31</c:v>
                </c:pt>
              </c:numCache>
            </c:numRef>
          </c:yVal>
          <c:smooth val="1"/>
        </c:ser>
        <c:ser>
          <c:idx val="10"/>
          <c:order val="10"/>
          <c:tx>
            <c:v>2010</c:v>
          </c:tx>
          <c:marker>
            <c:symbol val="none"/>
          </c:marker>
          <c:xVal>
            <c:numRef>
              <c:f>'stream gages'!$AJ$9:$AJ$161</c:f>
              <c:numCache>
                <c:formatCode>m/d/yyyy</c:formatCode>
                <c:ptCount val="153"/>
                <c:pt idx="0">
                  <c:v>36586</c:v>
                </c:pt>
                <c:pt idx="1">
                  <c:v>36587</c:v>
                </c:pt>
                <c:pt idx="2">
                  <c:v>36588</c:v>
                </c:pt>
                <c:pt idx="3">
                  <c:v>36589</c:v>
                </c:pt>
                <c:pt idx="4">
                  <c:v>36590</c:v>
                </c:pt>
                <c:pt idx="5">
                  <c:v>36591</c:v>
                </c:pt>
                <c:pt idx="6">
                  <c:v>36592</c:v>
                </c:pt>
                <c:pt idx="7">
                  <c:v>36593</c:v>
                </c:pt>
                <c:pt idx="8">
                  <c:v>36594</c:v>
                </c:pt>
                <c:pt idx="9">
                  <c:v>36595</c:v>
                </c:pt>
                <c:pt idx="10">
                  <c:v>36596</c:v>
                </c:pt>
                <c:pt idx="11">
                  <c:v>36597</c:v>
                </c:pt>
                <c:pt idx="12">
                  <c:v>36598</c:v>
                </c:pt>
                <c:pt idx="13">
                  <c:v>36599</c:v>
                </c:pt>
                <c:pt idx="14">
                  <c:v>36600</c:v>
                </c:pt>
                <c:pt idx="15">
                  <c:v>36601</c:v>
                </c:pt>
                <c:pt idx="16">
                  <c:v>36602</c:v>
                </c:pt>
                <c:pt idx="17">
                  <c:v>36603</c:v>
                </c:pt>
                <c:pt idx="18">
                  <c:v>36604</c:v>
                </c:pt>
                <c:pt idx="19">
                  <c:v>36605</c:v>
                </c:pt>
                <c:pt idx="20">
                  <c:v>36606</c:v>
                </c:pt>
                <c:pt idx="21">
                  <c:v>36607</c:v>
                </c:pt>
                <c:pt idx="22">
                  <c:v>36608</c:v>
                </c:pt>
                <c:pt idx="23">
                  <c:v>36609</c:v>
                </c:pt>
                <c:pt idx="24">
                  <c:v>36610</c:v>
                </c:pt>
                <c:pt idx="25">
                  <c:v>36611</c:v>
                </c:pt>
                <c:pt idx="26">
                  <c:v>36612</c:v>
                </c:pt>
                <c:pt idx="27">
                  <c:v>36613</c:v>
                </c:pt>
                <c:pt idx="28">
                  <c:v>36614</c:v>
                </c:pt>
                <c:pt idx="29">
                  <c:v>36615</c:v>
                </c:pt>
                <c:pt idx="30">
                  <c:v>36616</c:v>
                </c:pt>
                <c:pt idx="31">
                  <c:v>36617</c:v>
                </c:pt>
                <c:pt idx="32">
                  <c:v>36618</c:v>
                </c:pt>
                <c:pt idx="33">
                  <c:v>36619</c:v>
                </c:pt>
                <c:pt idx="34">
                  <c:v>36620</c:v>
                </c:pt>
                <c:pt idx="35">
                  <c:v>36621</c:v>
                </c:pt>
                <c:pt idx="36">
                  <c:v>36622</c:v>
                </c:pt>
                <c:pt idx="37">
                  <c:v>36623</c:v>
                </c:pt>
                <c:pt idx="38">
                  <c:v>36624</c:v>
                </c:pt>
                <c:pt idx="39">
                  <c:v>36625</c:v>
                </c:pt>
                <c:pt idx="40">
                  <c:v>36626</c:v>
                </c:pt>
                <c:pt idx="41">
                  <c:v>36627</c:v>
                </c:pt>
                <c:pt idx="42">
                  <c:v>36628</c:v>
                </c:pt>
                <c:pt idx="43">
                  <c:v>36629</c:v>
                </c:pt>
                <c:pt idx="44">
                  <c:v>36630</c:v>
                </c:pt>
                <c:pt idx="45">
                  <c:v>36631</c:v>
                </c:pt>
                <c:pt idx="46">
                  <c:v>36632</c:v>
                </c:pt>
                <c:pt idx="47">
                  <c:v>36633</c:v>
                </c:pt>
                <c:pt idx="48">
                  <c:v>36634</c:v>
                </c:pt>
                <c:pt idx="49">
                  <c:v>36635</c:v>
                </c:pt>
                <c:pt idx="50">
                  <c:v>36636</c:v>
                </c:pt>
                <c:pt idx="51">
                  <c:v>36637</c:v>
                </c:pt>
                <c:pt idx="52">
                  <c:v>36638</c:v>
                </c:pt>
                <c:pt idx="53">
                  <c:v>36639</c:v>
                </c:pt>
                <c:pt idx="54">
                  <c:v>36640</c:v>
                </c:pt>
                <c:pt idx="55">
                  <c:v>36641</c:v>
                </c:pt>
                <c:pt idx="56">
                  <c:v>36642</c:v>
                </c:pt>
                <c:pt idx="57">
                  <c:v>36643</c:v>
                </c:pt>
                <c:pt idx="58">
                  <c:v>36644</c:v>
                </c:pt>
                <c:pt idx="59">
                  <c:v>36645</c:v>
                </c:pt>
                <c:pt idx="60">
                  <c:v>36646</c:v>
                </c:pt>
                <c:pt idx="61">
                  <c:v>36647</c:v>
                </c:pt>
                <c:pt idx="62">
                  <c:v>36648</c:v>
                </c:pt>
                <c:pt idx="63">
                  <c:v>36649</c:v>
                </c:pt>
                <c:pt idx="64">
                  <c:v>36650</c:v>
                </c:pt>
                <c:pt idx="65">
                  <c:v>36651</c:v>
                </c:pt>
                <c:pt idx="66">
                  <c:v>36652</c:v>
                </c:pt>
                <c:pt idx="67">
                  <c:v>36653</c:v>
                </c:pt>
                <c:pt idx="68">
                  <c:v>36654</c:v>
                </c:pt>
                <c:pt idx="69">
                  <c:v>36655</c:v>
                </c:pt>
                <c:pt idx="70">
                  <c:v>36656</c:v>
                </c:pt>
                <c:pt idx="71">
                  <c:v>36657</c:v>
                </c:pt>
                <c:pt idx="72">
                  <c:v>36658</c:v>
                </c:pt>
                <c:pt idx="73">
                  <c:v>36659</c:v>
                </c:pt>
                <c:pt idx="74">
                  <c:v>36660</c:v>
                </c:pt>
                <c:pt idx="75">
                  <c:v>36661</c:v>
                </c:pt>
                <c:pt idx="76">
                  <c:v>36662</c:v>
                </c:pt>
                <c:pt idx="77">
                  <c:v>36663</c:v>
                </c:pt>
                <c:pt idx="78">
                  <c:v>36664</c:v>
                </c:pt>
                <c:pt idx="79">
                  <c:v>36665</c:v>
                </c:pt>
                <c:pt idx="80">
                  <c:v>36666</c:v>
                </c:pt>
                <c:pt idx="81">
                  <c:v>36667</c:v>
                </c:pt>
                <c:pt idx="82">
                  <c:v>36668</c:v>
                </c:pt>
                <c:pt idx="83">
                  <c:v>36669</c:v>
                </c:pt>
                <c:pt idx="84">
                  <c:v>36670</c:v>
                </c:pt>
                <c:pt idx="85">
                  <c:v>36671</c:v>
                </c:pt>
                <c:pt idx="86">
                  <c:v>36672</c:v>
                </c:pt>
                <c:pt idx="87">
                  <c:v>36673</c:v>
                </c:pt>
                <c:pt idx="88">
                  <c:v>36674</c:v>
                </c:pt>
                <c:pt idx="89">
                  <c:v>36675</c:v>
                </c:pt>
                <c:pt idx="90">
                  <c:v>36676</c:v>
                </c:pt>
                <c:pt idx="91">
                  <c:v>36677</c:v>
                </c:pt>
                <c:pt idx="92">
                  <c:v>36678</c:v>
                </c:pt>
                <c:pt idx="93">
                  <c:v>36679</c:v>
                </c:pt>
                <c:pt idx="94">
                  <c:v>36680</c:v>
                </c:pt>
                <c:pt idx="95">
                  <c:v>36681</c:v>
                </c:pt>
                <c:pt idx="96">
                  <c:v>36682</c:v>
                </c:pt>
                <c:pt idx="97">
                  <c:v>36683</c:v>
                </c:pt>
                <c:pt idx="98">
                  <c:v>36684</c:v>
                </c:pt>
                <c:pt idx="99">
                  <c:v>36685</c:v>
                </c:pt>
                <c:pt idx="100">
                  <c:v>36686</c:v>
                </c:pt>
                <c:pt idx="101">
                  <c:v>36687</c:v>
                </c:pt>
                <c:pt idx="102">
                  <c:v>36688</c:v>
                </c:pt>
                <c:pt idx="103">
                  <c:v>36689</c:v>
                </c:pt>
                <c:pt idx="104">
                  <c:v>36690</c:v>
                </c:pt>
                <c:pt idx="105">
                  <c:v>36691</c:v>
                </c:pt>
                <c:pt idx="106">
                  <c:v>36692</c:v>
                </c:pt>
                <c:pt idx="107">
                  <c:v>36693</c:v>
                </c:pt>
                <c:pt idx="108">
                  <c:v>36694</c:v>
                </c:pt>
                <c:pt idx="109">
                  <c:v>36695</c:v>
                </c:pt>
                <c:pt idx="110">
                  <c:v>36696</c:v>
                </c:pt>
                <c:pt idx="111">
                  <c:v>36697</c:v>
                </c:pt>
                <c:pt idx="112">
                  <c:v>36698</c:v>
                </c:pt>
                <c:pt idx="113">
                  <c:v>36699</c:v>
                </c:pt>
                <c:pt idx="114">
                  <c:v>36700</c:v>
                </c:pt>
                <c:pt idx="115">
                  <c:v>36701</c:v>
                </c:pt>
                <c:pt idx="116">
                  <c:v>36702</c:v>
                </c:pt>
                <c:pt idx="117">
                  <c:v>36703</c:v>
                </c:pt>
                <c:pt idx="118">
                  <c:v>36704</c:v>
                </c:pt>
                <c:pt idx="119">
                  <c:v>36705</c:v>
                </c:pt>
                <c:pt idx="120">
                  <c:v>36706</c:v>
                </c:pt>
                <c:pt idx="121">
                  <c:v>36707</c:v>
                </c:pt>
                <c:pt idx="122">
                  <c:v>36708</c:v>
                </c:pt>
                <c:pt idx="123">
                  <c:v>36709</c:v>
                </c:pt>
                <c:pt idx="124">
                  <c:v>36710</c:v>
                </c:pt>
                <c:pt idx="125">
                  <c:v>36711</c:v>
                </c:pt>
                <c:pt idx="126">
                  <c:v>36712</c:v>
                </c:pt>
                <c:pt idx="127">
                  <c:v>36713</c:v>
                </c:pt>
                <c:pt idx="128">
                  <c:v>36714</c:v>
                </c:pt>
                <c:pt idx="129">
                  <c:v>36715</c:v>
                </c:pt>
                <c:pt idx="130">
                  <c:v>36716</c:v>
                </c:pt>
                <c:pt idx="131">
                  <c:v>36717</c:v>
                </c:pt>
                <c:pt idx="132">
                  <c:v>36718</c:v>
                </c:pt>
                <c:pt idx="133">
                  <c:v>36719</c:v>
                </c:pt>
                <c:pt idx="134">
                  <c:v>36720</c:v>
                </c:pt>
                <c:pt idx="135">
                  <c:v>36721</c:v>
                </c:pt>
                <c:pt idx="136">
                  <c:v>36722</c:v>
                </c:pt>
                <c:pt idx="137">
                  <c:v>36723</c:v>
                </c:pt>
                <c:pt idx="138">
                  <c:v>36724</c:v>
                </c:pt>
                <c:pt idx="139">
                  <c:v>36725</c:v>
                </c:pt>
                <c:pt idx="140">
                  <c:v>36726</c:v>
                </c:pt>
                <c:pt idx="141">
                  <c:v>36727</c:v>
                </c:pt>
                <c:pt idx="142">
                  <c:v>36728</c:v>
                </c:pt>
                <c:pt idx="143">
                  <c:v>36729</c:v>
                </c:pt>
                <c:pt idx="144">
                  <c:v>36730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36736</c:v>
                </c:pt>
                <c:pt idx="151">
                  <c:v>36737</c:v>
                </c:pt>
                <c:pt idx="152">
                  <c:v>36738</c:v>
                </c:pt>
              </c:numCache>
            </c:numRef>
          </c:xVal>
          <c:yVal>
            <c:numRef>
              <c:f>'stream gages'!$BE$9:$BE$161</c:f>
              <c:numCache>
                <c:formatCode>General</c:formatCode>
                <c:ptCount val="15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45</c:v>
                </c:pt>
                <c:pt idx="4">
                  <c:v>47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47</c:v>
                </c:pt>
                <c:pt idx="10">
                  <c:v>45</c:v>
                </c:pt>
                <c:pt idx="11">
                  <c:v>44</c:v>
                </c:pt>
                <c:pt idx="12">
                  <c:v>47</c:v>
                </c:pt>
                <c:pt idx="13">
                  <c:v>46</c:v>
                </c:pt>
                <c:pt idx="14">
                  <c:v>46</c:v>
                </c:pt>
                <c:pt idx="15">
                  <c:v>49</c:v>
                </c:pt>
                <c:pt idx="16">
                  <c:v>52</c:v>
                </c:pt>
                <c:pt idx="17">
                  <c:v>54</c:v>
                </c:pt>
                <c:pt idx="18">
                  <c:v>52</c:v>
                </c:pt>
                <c:pt idx="19">
                  <c:v>50</c:v>
                </c:pt>
                <c:pt idx="20">
                  <c:v>49</c:v>
                </c:pt>
                <c:pt idx="21">
                  <c:v>51</c:v>
                </c:pt>
                <c:pt idx="22">
                  <c:v>51</c:v>
                </c:pt>
                <c:pt idx="23">
                  <c:v>49</c:v>
                </c:pt>
                <c:pt idx="24">
                  <c:v>50</c:v>
                </c:pt>
                <c:pt idx="25">
                  <c:v>50</c:v>
                </c:pt>
                <c:pt idx="26">
                  <c:v>47</c:v>
                </c:pt>
                <c:pt idx="27">
                  <c:v>48</c:v>
                </c:pt>
                <c:pt idx="28">
                  <c:v>51</c:v>
                </c:pt>
                <c:pt idx="29">
                  <c:v>64</c:v>
                </c:pt>
                <c:pt idx="30">
                  <c:v>68</c:v>
                </c:pt>
                <c:pt idx="31">
                  <c:v>59</c:v>
                </c:pt>
                <c:pt idx="32">
                  <c:v>55</c:v>
                </c:pt>
                <c:pt idx="33">
                  <c:v>55</c:v>
                </c:pt>
                <c:pt idx="34">
                  <c:v>53</c:v>
                </c:pt>
                <c:pt idx="35">
                  <c:v>60</c:v>
                </c:pt>
                <c:pt idx="36">
                  <c:v>62</c:v>
                </c:pt>
                <c:pt idx="37">
                  <c:v>58</c:v>
                </c:pt>
                <c:pt idx="38">
                  <c:v>66</c:v>
                </c:pt>
                <c:pt idx="39">
                  <c:v>79</c:v>
                </c:pt>
                <c:pt idx="40">
                  <c:v>80</c:v>
                </c:pt>
                <c:pt idx="41">
                  <c:v>106</c:v>
                </c:pt>
                <c:pt idx="42">
                  <c:v>129</c:v>
                </c:pt>
                <c:pt idx="43">
                  <c:v>137</c:v>
                </c:pt>
                <c:pt idx="44">
                  <c:v>99</c:v>
                </c:pt>
                <c:pt idx="45">
                  <c:v>106</c:v>
                </c:pt>
                <c:pt idx="46">
                  <c:v>131</c:v>
                </c:pt>
                <c:pt idx="47">
                  <c:v>167</c:v>
                </c:pt>
                <c:pt idx="48">
                  <c:v>175</c:v>
                </c:pt>
                <c:pt idx="49">
                  <c:v>182</c:v>
                </c:pt>
                <c:pt idx="50">
                  <c:v>185</c:v>
                </c:pt>
                <c:pt idx="51">
                  <c:v>180</c:v>
                </c:pt>
                <c:pt idx="52">
                  <c:v>162</c:v>
                </c:pt>
                <c:pt idx="53">
                  <c:v>133</c:v>
                </c:pt>
                <c:pt idx="54">
                  <c:v>117</c:v>
                </c:pt>
                <c:pt idx="55">
                  <c:v>109</c:v>
                </c:pt>
                <c:pt idx="56">
                  <c:v>105</c:v>
                </c:pt>
                <c:pt idx="57">
                  <c:v>107</c:v>
                </c:pt>
                <c:pt idx="58">
                  <c:v>123</c:v>
                </c:pt>
                <c:pt idx="59">
                  <c:v>115</c:v>
                </c:pt>
                <c:pt idx="60">
                  <c:v>105</c:v>
                </c:pt>
                <c:pt idx="61">
                  <c:v>102</c:v>
                </c:pt>
                <c:pt idx="62">
                  <c:v>116</c:v>
                </c:pt>
                <c:pt idx="63">
                  <c:v>136</c:v>
                </c:pt>
                <c:pt idx="64">
                  <c:v>118</c:v>
                </c:pt>
                <c:pt idx="65">
                  <c:v>113</c:v>
                </c:pt>
                <c:pt idx="66">
                  <c:v>114</c:v>
                </c:pt>
                <c:pt idx="67">
                  <c:v>115</c:v>
                </c:pt>
                <c:pt idx="68">
                  <c:v>115</c:v>
                </c:pt>
                <c:pt idx="69">
                  <c:v>115</c:v>
                </c:pt>
                <c:pt idx="70">
                  <c:v>120</c:v>
                </c:pt>
                <c:pt idx="71">
                  <c:v>176</c:v>
                </c:pt>
                <c:pt idx="72">
                  <c:v>187</c:v>
                </c:pt>
                <c:pt idx="73">
                  <c:v>167</c:v>
                </c:pt>
                <c:pt idx="74">
                  <c:v>149</c:v>
                </c:pt>
                <c:pt idx="75">
                  <c:v>138</c:v>
                </c:pt>
                <c:pt idx="76">
                  <c:v>142</c:v>
                </c:pt>
                <c:pt idx="77">
                  <c:v>159</c:v>
                </c:pt>
                <c:pt idx="78">
                  <c:v>190</c:v>
                </c:pt>
                <c:pt idx="79">
                  <c:v>216</c:v>
                </c:pt>
                <c:pt idx="80">
                  <c:v>213</c:v>
                </c:pt>
                <c:pt idx="81">
                  <c:v>207</c:v>
                </c:pt>
                <c:pt idx="82">
                  <c:v>255</c:v>
                </c:pt>
                <c:pt idx="83">
                  <c:v>213</c:v>
                </c:pt>
                <c:pt idx="84">
                  <c:v>256</c:v>
                </c:pt>
                <c:pt idx="85">
                  <c:v>216</c:v>
                </c:pt>
                <c:pt idx="86">
                  <c:v>188</c:v>
                </c:pt>
                <c:pt idx="87">
                  <c:v>180</c:v>
                </c:pt>
                <c:pt idx="88">
                  <c:v>186</c:v>
                </c:pt>
                <c:pt idx="89">
                  <c:v>203</c:v>
                </c:pt>
                <c:pt idx="90">
                  <c:v>211</c:v>
                </c:pt>
                <c:pt idx="91">
                  <c:v>215</c:v>
                </c:pt>
                <c:pt idx="92">
                  <c:v>220</c:v>
                </c:pt>
                <c:pt idx="93">
                  <c:v>223</c:v>
                </c:pt>
                <c:pt idx="94">
                  <c:v>241</c:v>
                </c:pt>
                <c:pt idx="95">
                  <c:v>233</c:v>
                </c:pt>
                <c:pt idx="96">
                  <c:v>233</c:v>
                </c:pt>
                <c:pt idx="97">
                  <c:v>231</c:v>
                </c:pt>
                <c:pt idx="98">
                  <c:v>212</c:v>
                </c:pt>
                <c:pt idx="99">
                  <c:v>187</c:v>
                </c:pt>
                <c:pt idx="100">
                  <c:v>168</c:v>
                </c:pt>
                <c:pt idx="101">
                  <c:v>171</c:v>
                </c:pt>
                <c:pt idx="102">
                  <c:v>161</c:v>
                </c:pt>
                <c:pt idx="103">
                  <c:v>156</c:v>
                </c:pt>
                <c:pt idx="104">
                  <c:v>139</c:v>
                </c:pt>
                <c:pt idx="105">
                  <c:v>133</c:v>
                </c:pt>
                <c:pt idx="106">
                  <c:v>126</c:v>
                </c:pt>
                <c:pt idx="107">
                  <c:v>122</c:v>
                </c:pt>
                <c:pt idx="108">
                  <c:v>127</c:v>
                </c:pt>
                <c:pt idx="109">
                  <c:v>112</c:v>
                </c:pt>
                <c:pt idx="110">
                  <c:v>101</c:v>
                </c:pt>
                <c:pt idx="111">
                  <c:v>82</c:v>
                </c:pt>
                <c:pt idx="112">
                  <c:v>73</c:v>
                </c:pt>
                <c:pt idx="113">
                  <c:v>59</c:v>
                </c:pt>
                <c:pt idx="114">
                  <c:v>50</c:v>
                </c:pt>
                <c:pt idx="115">
                  <c:v>46</c:v>
                </c:pt>
                <c:pt idx="116">
                  <c:v>41</c:v>
                </c:pt>
                <c:pt idx="117">
                  <c:v>36</c:v>
                </c:pt>
                <c:pt idx="118">
                  <c:v>31</c:v>
                </c:pt>
                <c:pt idx="119">
                  <c:v>36</c:v>
                </c:pt>
                <c:pt idx="120">
                  <c:v>29</c:v>
                </c:pt>
                <c:pt idx="121">
                  <c:v>27</c:v>
                </c:pt>
                <c:pt idx="122">
                  <c:v>28</c:v>
                </c:pt>
                <c:pt idx="123">
                  <c:v>28</c:v>
                </c:pt>
                <c:pt idx="124">
                  <c:v>29</c:v>
                </c:pt>
                <c:pt idx="125">
                  <c:v>32</c:v>
                </c:pt>
                <c:pt idx="126">
                  <c:v>36</c:v>
                </c:pt>
                <c:pt idx="127">
                  <c:v>32</c:v>
                </c:pt>
                <c:pt idx="128">
                  <c:v>28</c:v>
                </c:pt>
                <c:pt idx="129">
                  <c:v>28</c:v>
                </c:pt>
                <c:pt idx="130">
                  <c:v>27</c:v>
                </c:pt>
                <c:pt idx="131">
                  <c:v>25</c:v>
                </c:pt>
                <c:pt idx="132">
                  <c:v>24</c:v>
                </c:pt>
                <c:pt idx="133">
                  <c:v>25</c:v>
                </c:pt>
                <c:pt idx="134">
                  <c:v>24</c:v>
                </c:pt>
                <c:pt idx="135">
                  <c:v>23</c:v>
                </c:pt>
                <c:pt idx="136">
                  <c:v>22</c:v>
                </c:pt>
                <c:pt idx="137">
                  <c:v>21</c:v>
                </c:pt>
                <c:pt idx="138">
                  <c:v>20</c:v>
                </c:pt>
                <c:pt idx="139">
                  <c:v>20</c:v>
                </c:pt>
                <c:pt idx="140">
                  <c:v>20</c:v>
                </c:pt>
                <c:pt idx="141">
                  <c:v>20</c:v>
                </c:pt>
                <c:pt idx="142">
                  <c:v>21</c:v>
                </c:pt>
                <c:pt idx="143">
                  <c:v>21</c:v>
                </c:pt>
                <c:pt idx="144">
                  <c:v>20</c:v>
                </c:pt>
                <c:pt idx="145">
                  <c:v>20</c:v>
                </c:pt>
                <c:pt idx="146">
                  <c:v>20</c:v>
                </c:pt>
                <c:pt idx="147">
                  <c:v>21</c:v>
                </c:pt>
                <c:pt idx="148">
                  <c:v>22</c:v>
                </c:pt>
                <c:pt idx="149">
                  <c:v>22</c:v>
                </c:pt>
                <c:pt idx="150">
                  <c:v>22</c:v>
                </c:pt>
                <c:pt idx="151">
                  <c:v>21</c:v>
                </c:pt>
                <c:pt idx="152">
                  <c:v>20</c:v>
                </c:pt>
              </c:numCache>
            </c:numRef>
          </c:yVal>
          <c:smooth val="1"/>
        </c:ser>
        <c:ser>
          <c:idx val="11"/>
          <c:order val="11"/>
          <c:tx>
            <c:v>2011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'stream gages'!$AJ$9:$AJ$161</c:f>
              <c:numCache>
                <c:formatCode>m/d/yyyy</c:formatCode>
                <c:ptCount val="153"/>
                <c:pt idx="0">
                  <c:v>36586</c:v>
                </c:pt>
                <c:pt idx="1">
                  <c:v>36587</c:v>
                </c:pt>
                <c:pt idx="2">
                  <c:v>36588</c:v>
                </c:pt>
                <c:pt idx="3">
                  <c:v>36589</c:v>
                </c:pt>
                <c:pt idx="4">
                  <c:v>36590</c:v>
                </c:pt>
                <c:pt idx="5">
                  <c:v>36591</c:v>
                </c:pt>
                <c:pt idx="6">
                  <c:v>36592</c:v>
                </c:pt>
                <c:pt idx="7">
                  <c:v>36593</c:v>
                </c:pt>
                <c:pt idx="8">
                  <c:v>36594</c:v>
                </c:pt>
                <c:pt idx="9">
                  <c:v>36595</c:v>
                </c:pt>
                <c:pt idx="10">
                  <c:v>36596</c:v>
                </c:pt>
                <c:pt idx="11">
                  <c:v>36597</c:v>
                </c:pt>
                <c:pt idx="12">
                  <c:v>36598</c:v>
                </c:pt>
                <c:pt idx="13">
                  <c:v>36599</c:v>
                </c:pt>
                <c:pt idx="14">
                  <c:v>36600</c:v>
                </c:pt>
                <c:pt idx="15">
                  <c:v>36601</c:v>
                </c:pt>
                <c:pt idx="16">
                  <c:v>36602</c:v>
                </c:pt>
                <c:pt idx="17">
                  <c:v>36603</c:v>
                </c:pt>
                <c:pt idx="18">
                  <c:v>36604</c:v>
                </c:pt>
                <c:pt idx="19">
                  <c:v>36605</c:v>
                </c:pt>
                <c:pt idx="20">
                  <c:v>36606</c:v>
                </c:pt>
                <c:pt idx="21">
                  <c:v>36607</c:v>
                </c:pt>
                <c:pt idx="22">
                  <c:v>36608</c:v>
                </c:pt>
                <c:pt idx="23">
                  <c:v>36609</c:v>
                </c:pt>
                <c:pt idx="24">
                  <c:v>36610</c:v>
                </c:pt>
                <c:pt idx="25">
                  <c:v>36611</c:v>
                </c:pt>
                <c:pt idx="26">
                  <c:v>36612</c:v>
                </c:pt>
                <c:pt idx="27">
                  <c:v>36613</c:v>
                </c:pt>
                <c:pt idx="28">
                  <c:v>36614</c:v>
                </c:pt>
                <c:pt idx="29">
                  <c:v>36615</c:v>
                </c:pt>
                <c:pt idx="30">
                  <c:v>36616</c:v>
                </c:pt>
                <c:pt idx="31">
                  <c:v>36617</c:v>
                </c:pt>
                <c:pt idx="32">
                  <c:v>36618</c:v>
                </c:pt>
                <c:pt idx="33">
                  <c:v>36619</c:v>
                </c:pt>
                <c:pt idx="34">
                  <c:v>36620</c:v>
                </c:pt>
                <c:pt idx="35">
                  <c:v>36621</c:v>
                </c:pt>
                <c:pt idx="36">
                  <c:v>36622</c:v>
                </c:pt>
                <c:pt idx="37">
                  <c:v>36623</c:v>
                </c:pt>
                <c:pt idx="38">
                  <c:v>36624</c:v>
                </c:pt>
                <c:pt idx="39">
                  <c:v>36625</c:v>
                </c:pt>
                <c:pt idx="40">
                  <c:v>36626</c:v>
                </c:pt>
                <c:pt idx="41">
                  <c:v>36627</c:v>
                </c:pt>
                <c:pt idx="42">
                  <c:v>36628</c:v>
                </c:pt>
                <c:pt idx="43">
                  <c:v>36629</c:v>
                </c:pt>
                <c:pt idx="44">
                  <c:v>36630</c:v>
                </c:pt>
                <c:pt idx="45">
                  <c:v>36631</c:v>
                </c:pt>
                <c:pt idx="46">
                  <c:v>36632</c:v>
                </c:pt>
                <c:pt idx="47">
                  <c:v>36633</c:v>
                </c:pt>
                <c:pt idx="48">
                  <c:v>36634</c:v>
                </c:pt>
                <c:pt idx="49">
                  <c:v>36635</c:v>
                </c:pt>
                <c:pt idx="50">
                  <c:v>36636</c:v>
                </c:pt>
                <c:pt idx="51">
                  <c:v>36637</c:v>
                </c:pt>
                <c:pt idx="52">
                  <c:v>36638</c:v>
                </c:pt>
                <c:pt idx="53">
                  <c:v>36639</c:v>
                </c:pt>
                <c:pt idx="54">
                  <c:v>36640</c:v>
                </c:pt>
                <c:pt idx="55">
                  <c:v>36641</c:v>
                </c:pt>
                <c:pt idx="56">
                  <c:v>36642</c:v>
                </c:pt>
                <c:pt idx="57">
                  <c:v>36643</c:v>
                </c:pt>
                <c:pt idx="58">
                  <c:v>36644</c:v>
                </c:pt>
                <c:pt idx="59">
                  <c:v>36645</c:v>
                </c:pt>
                <c:pt idx="60">
                  <c:v>36646</c:v>
                </c:pt>
                <c:pt idx="61">
                  <c:v>36647</c:v>
                </c:pt>
                <c:pt idx="62">
                  <c:v>36648</c:v>
                </c:pt>
                <c:pt idx="63">
                  <c:v>36649</c:v>
                </c:pt>
                <c:pt idx="64">
                  <c:v>36650</c:v>
                </c:pt>
                <c:pt idx="65">
                  <c:v>36651</c:v>
                </c:pt>
                <c:pt idx="66">
                  <c:v>36652</c:v>
                </c:pt>
                <c:pt idx="67">
                  <c:v>36653</c:v>
                </c:pt>
                <c:pt idx="68">
                  <c:v>36654</c:v>
                </c:pt>
                <c:pt idx="69">
                  <c:v>36655</c:v>
                </c:pt>
                <c:pt idx="70">
                  <c:v>36656</c:v>
                </c:pt>
                <c:pt idx="71">
                  <c:v>36657</c:v>
                </c:pt>
                <c:pt idx="72">
                  <c:v>36658</c:v>
                </c:pt>
                <c:pt idx="73">
                  <c:v>36659</c:v>
                </c:pt>
                <c:pt idx="74">
                  <c:v>36660</c:v>
                </c:pt>
                <c:pt idx="75">
                  <c:v>36661</c:v>
                </c:pt>
                <c:pt idx="76">
                  <c:v>36662</c:v>
                </c:pt>
                <c:pt idx="77">
                  <c:v>36663</c:v>
                </c:pt>
                <c:pt idx="78">
                  <c:v>36664</c:v>
                </c:pt>
                <c:pt idx="79">
                  <c:v>36665</c:v>
                </c:pt>
                <c:pt idx="80">
                  <c:v>36666</c:v>
                </c:pt>
                <c:pt idx="81">
                  <c:v>36667</c:v>
                </c:pt>
                <c:pt idx="82">
                  <c:v>36668</c:v>
                </c:pt>
                <c:pt idx="83">
                  <c:v>36669</c:v>
                </c:pt>
                <c:pt idx="84">
                  <c:v>36670</c:v>
                </c:pt>
                <c:pt idx="85">
                  <c:v>36671</c:v>
                </c:pt>
                <c:pt idx="86">
                  <c:v>36672</c:v>
                </c:pt>
                <c:pt idx="87">
                  <c:v>36673</c:v>
                </c:pt>
                <c:pt idx="88">
                  <c:v>36674</c:v>
                </c:pt>
                <c:pt idx="89">
                  <c:v>36675</c:v>
                </c:pt>
                <c:pt idx="90">
                  <c:v>36676</c:v>
                </c:pt>
                <c:pt idx="91">
                  <c:v>36677</c:v>
                </c:pt>
                <c:pt idx="92">
                  <c:v>36678</c:v>
                </c:pt>
                <c:pt idx="93">
                  <c:v>36679</c:v>
                </c:pt>
                <c:pt idx="94">
                  <c:v>36680</c:v>
                </c:pt>
                <c:pt idx="95">
                  <c:v>36681</c:v>
                </c:pt>
                <c:pt idx="96">
                  <c:v>36682</c:v>
                </c:pt>
                <c:pt idx="97">
                  <c:v>36683</c:v>
                </c:pt>
                <c:pt idx="98">
                  <c:v>36684</c:v>
                </c:pt>
                <c:pt idx="99">
                  <c:v>36685</c:v>
                </c:pt>
                <c:pt idx="100">
                  <c:v>36686</c:v>
                </c:pt>
                <c:pt idx="101">
                  <c:v>36687</c:v>
                </c:pt>
                <c:pt idx="102">
                  <c:v>36688</c:v>
                </c:pt>
                <c:pt idx="103">
                  <c:v>36689</c:v>
                </c:pt>
                <c:pt idx="104">
                  <c:v>36690</c:v>
                </c:pt>
                <c:pt idx="105">
                  <c:v>36691</c:v>
                </c:pt>
                <c:pt idx="106">
                  <c:v>36692</c:v>
                </c:pt>
                <c:pt idx="107">
                  <c:v>36693</c:v>
                </c:pt>
                <c:pt idx="108">
                  <c:v>36694</c:v>
                </c:pt>
                <c:pt idx="109">
                  <c:v>36695</c:v>
                </c:pt>
                <c:pt idx="110">
                  <c:v>36696</c:v>
                </c:pt>
                <c:pt idx="111">
                  <c:v>36697</c:v>
                </c:pt>
                <c:pt idx="112">
                  <c:v>36698</c:v>
                </c:pt>
                <c:pt idx="113">
                  <c:v>36699</c:v>
                </c:pt>
                <c:pt idx="114">
                  <c:v>36700</c:v>
                </c:pt>
                <c:pt idx="115">
                  <c:v>36701</c:v>
                </c:pt>
                <c:pt idx="116">
                  <c:v>36702</c:v>
                </c:pt>
                <c:pt idx="117">
                  <c:v>36703</c:v>
                </c:pt>
                <c:pt idx="118">
                  <c:v>36704</c:v>
                </c:pt>
                <c:pt idx="119">
                  <c:v>36705</c:v>
                </c:pt>
                <c:pt idx="120">
                  <c:v>36706</c:v>
                </c:pt>
                <c:pt idx="121">
                  <c:v>36707</c:v>
                </c:pt>
                <c:pt idx="122">
                  <c:v>36708</c:v>
                </c:pt>
                <c:pt idx="123">
                  <c:v>36709</c:v>
                </c:pt>
                <c:pt idx="124">
                  <c:v>36710</c:v>
                </c:pt>
                <c:pt idx="125">
                  <c:v>36711</c:v>
                </c:pt>
                <c:pt idx="126">
                  <c:v>36712</c:v>
                </c:pt>
                <c:pt idx="127">
                  <c:v>36713</c:v>
                </c:pt>
                <c:pt idx="128">
                  <c:v>36714</c:v>
                </c:pt>
                <c:pt idx="129">
                  <c:v>36715</c:v>
                </c:pt>
                <c:pt idx="130">
                  <c:v>36716</c:v>
                </c:pt>
                <c:pt idx="131">
                  <c:v>36717</c:v>
                </c:pt>
                <c:pt idx="132">
                  <c:v>36718</c:v>
                </c:pt>
                <c:pt idx="133">
                  <c:v>36719</c:v>
                </c:pt>
                <c:pt idx="134">
                  <c:v>36720</c:v>
                </c:pt>
                <c:pt idx="135">
                  <c:v>36721</c:v>
                </c:pt>
                <c:pt idx="136">
                  <c:v>36722</c:v>
                </c:pt>
                <c:pt idx="137">
                  <c:v>36723</c:v>
                </c:pt>
                <c:pt idx="138">
                  <c:v>36724</c:v>
                </c:pt>
                <c:pt idx="139">
                  <c:v>36725</c:v>
                </c:pt>
                <c:pt idx="140">
                  <c:v>36726</c:v>
                </c:pt>
                <c:pt idx="141">
                  <c:v>36727</c:v>
                </c:pt>
                <c:pt idx="142">
                  <c:v>36728</c:v>
                </c:pt>
                <c:pt idx="143">
                  <c:v>36729</c:v>
                </c:pt>
                <c:pt idx="144">
                  <c:v>36730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36736</c:v>
                </c:pt>
                <c:pt idx="151">
                  <c:v>36737</c:v>
                </c:pt>
                <c:pt idx="152">
                  <c:v>36738</c:v>
                </c:pt>
              </c:numCache>
            </c:numRef>
          </c:xVal>
          <c:yVal>
            <c:numRef>
              <c:f>'stream gages'!$BG$9:$BG$161</c:f>
              <c:numCache>
                <c:formatCode>General</c:formatCode>
                <c:ptCount val="153"/>
                <c:pt idx="0">
                  <c:v>52</c:v>
                </c:pt>
                <c:pt idx="1">
                  <c:v>53</c:v>
                </c:pt>
                <c:pt idx="2">
                  <c:v>63</c:v>
                </c:pt>
                <c:pt idx="3">
                  <c:v>67</c:v>
                </c:pt>
                <c:pt idx="4">
                  <c:v>62</c:v>
                </c:pt>
                <c:pt idx="5">
                  <c:v>72</c:v>
                </c:pt>
                <c:pt idx="6">
                  <c:v>80</c:v>
                </c:pt>
                <c:pt idx="7">
                  <c:v>72</c:v>
                </c:pt>
                <c:pt idx="8">
                  <c:v>69</c:v>
                </c:pt>
                <c:pt idx="9">
                  <c:v>92</c:v>
                </c:pt>
                <c:pt idx="10">
                  <c:v>174</c:v>
                </c:pt>
                <c:pt idx="11">
                  <c:v>135</c:v>
                </c:pt>
                <c:pt idx="12">
                  <c:v>138</c:v>
                </c:pt>
                <c:pt idx="13">
                  <c:v>155</c:v>
                </c:pt>
                <c:pt idx="14">
                  <c:v>166</c:v>
                </c:pt>
                <c:pt idx="15">
                  <c:v>411</c:v>
                </c:pt>
                <c:pt idx="16">
                  <c:v>318</c:v>
                </c:pt>
                <c:pt idx="17">
                  <c:v>157</c:v>
                </c:pt>
                <c:pt idx="18">
                  <c:v>122</c:v>
                </c:pt>
                <c:pt idx="19">
                  <c:v>110</c:v>
                </c:pt>
                <c:pt idx="20">
                  <c:v>117</c:v>
                </c:pt>
                <c:pt idx="21">
                  <c:v>114</c:v>
                </c:pt>
                <c:pt idx="22">
                  <c:v>164</c:v>
                </c:pt>
                <c:pt idx="23">
                  <c:v>170</c:v>
                </c:pt>
                <c:pt idx="24">
                  <c:v>166</c:v>
                </c:pt>
                <c:pt idx="25">
                  <c:v>157</c:v>
                </c:pt>
                <c:pt idx="26">
                  <c:v>163</c:v>
                </c:pt>
                <c:pt idx="27">
                  <c:v>159</c:v>
                </c:pt>
                <c:pt idx="28">
                  <c:v>153</c:v>
                </c:pt>
                <c:pt idx="29">
                  <c:v>159</c:v>
                </c:pt>
                <c:pt idx="30">
                  <c:v>208</c:v>
                </c:pt>
                <c:pt idx="31">
                  <c:v>270</c:v>
                </c:pt>
                <c:pt idx="32">
                  <c:v>315</c:v>
                </c:pt>
                <c:pt idx="33">
                  <c:v>312</c:v>
                </c:pt>
                <c:pt idx="34">
                  <c:v>206</c:v>
                </c:pt>
                <c:pt idx="35">
                  <c:v>199</c:v>
                </c:pt>
                <c:pt idx="36">
                  <c:v>224</c:v>
                </c:pt>
                <c:pt idx="37">
                  <c:v>240</c:v>
                </c:pt>
                <c:pt idx="38">
                  <c:v>227</c:v>
                </c:pt>
                <c:pt idx="39">
                  <c:v>203</c:v>
                </c:pt>
                <c:pt idx="40">
                  <c:v>204</c:v>
                </c:pt>
                <c:pt idx="41">
                  <c:v>257</c:v>
                </c:pt>
                <c:pt idx="42">
                  <c:v>289</c:v>
                </c:pt>
                <c:pt idx="43">
                  <c:v>281</c:v>
                </c:pt>
                <c:pt idx="44">
                  <c:v>298</c:v>
                </c:pt>
                <c:pt idx="45">
                  <c:v>234</c:v>
                </c:pt>
                <c:pt idx="46">
                  <c:v>304</c:v>
                </c:pt>
                <c:pt idx="47">
                  <c:v>468</c:v>
                </c:pt>
                <c:pt idx="48">
                  <c:v>897</c:v>
                </c:pt>
                <c:pt idx="49">
                  <c:v>507</c:v>
                </c:pt>
                <c:pt idx="50">
                  <c:v>402</c:v>
                </c:pt>
                <c:pt idx="51">
                  <c:v>492</c:v>
                </c:pt>
                <c:pt idx="52">
                  <c:v>450</c:v>
                </c:pt>
                <c:pt idx="53">
                  <c:v>425</c:v>
                </c:pt>
                <c:pt idx="54">
                  <c:v>423</c:v>
                </c:pt>
                <c:pt idx="55">
                  <c:v>448</c:v>
                </c:pt>
                <c:pt idx="56">
                  <c:v>431</c:v>
                </c:pt>
                <c:pt idx="57">
                  <c:v>394</c:v>
                </c:pt>
                <c:pt idx="58">
                  <c:v>403</c:v>
                </c:pt>
                <c:pt idx="59">
                  <c:v>432</c:v>
                </c:pt>
                <c:pt idx="60">
                  <c:v>391</c:v>
                </c:pt>
                <c:pt idx="61">
                  <c:v>379</c:v>
                </c:pt>
                <c:pt idx="62">
                  <c:v>379</c:v>
                </c:pt>
                <c:pt idx="63">
                  <c:v>392</c:v>
                </c:pt>
                <c:pt idx="64">
                  <c:v>398</c:v>
                </c:pt>
                <c:pt idx="65">
                  <c:v>418</c:v>
                </c:pt>
                <c:pt idx="66">
                  <c:v>453</c:v>
                </c:pt>
                <c:pt idx="67">
                  <c:v>483</c:v>
                </c:pt>
                <c:pt idx="68">
                  <c:v>647</c:v>
                </c:pt>
                <c:pt idx="69">
                  <c:v>867</c:v>
                </c:pt>
                <c:pt idx="70">
                  <c:v>584</c:v>
                </c:pt>
                <c:pt idx="71">
                  <c:v>530</c:v>
                </c:pt>
                <c:pt idx="72">
                  <c:v>577</c:v>
                </c:pt>
                <c:pt idx="73">
                  <c:v>696</c:v>
                </c:pt>
                <c:pt idx="74">
                  <c:v>860</c:v>
                </c:pt>
                <c:pt idx="75">
                  <c:v>939</c:v>
                </c:pt>
                <c:pt idx="76">
                  <c:v>1060</c:v>
                </c:pt>
                <c:pt idx="77">
                  <c:v>731</c:v>
                </c:pt>
                <c:pt idx="78">
                  <c:v>636</c:v>
                </c:pt>
                <c:pt idx="79">
                  <c:v>687</c:v>
                </c:pt>
                <c:pt idx="80">
                  <c:v>772</c:v>
                </c:pt>
                <c:pt idx="81">
                  <c:v>654</c:v>
                </c:pt>
                <c:pt idx="82">
                  <c:v>696</c:v>
                </c:pt>
                <c:pt idx="83">
                  <c:v>733</c:v>
                </c:pt>
                <c:pt idx="84">
                  <c:v>1040</c:v>
                </c:pt>
                <c:pt idx="85">
                  <c:v>764</c:v>
                </c:pt>
                <c:pt idx="86">
                  <c:v>729</c:v>
                </c:pt>
                <c:pt idx="87">
                  <c:v>689</c:v>
                </c:pt>
                <c:pt idx="88">
                  <c:v>644</c:v>
                </c:pt>
                <c:pt idx="89">
                  <c:v>787</c:v>
                </c:pt>
                <c:pt idx="90">
                  <c:v>1330</c:v>
                </c:pt>
                <c:pt idx="91">
                  <c:v>943</c:v>
                </c:pt>
                <c:pt idx="92">
                  <c:v>720</c:v>
                </c:pt>
                <c:pt idx="93">
                  <c:v>660</c:v>
                </c:pt>
                <c:pt idx="94">
                  <c:v>629</c:v>
                </c:pt>
                <c:pt idx="95">
                  <c:v>594</c:v>
                </c:pt>
                <c:pt idx="96">
                  <c:v>592</c:v>
                </c:pt>
                <c:pt idx="97">
                  <c:v>655</c:v>
                </c:pt>
                <c:pt idx="98">
                  <c:v>696</c:v>
                </c:pt>
                <c:pt idx="99">
                  <c:v>683</c:v>
                </c:pt>
                <c:pt idx="100">
                  <c:v>755</c:v>
                </c:pt>
                <c:pt idx="101">
                  <c:v>689</c:v>
                </c:pt>
                <c:pt idx="102">
                  <c:v>673</c:v>
                </c:pt>
                <c:pt idx="103">
                  <c:v>706</c:v>
                </c:pt>
                <c:pt idx="104">
                  <c:v>666</c:v>
                </c:pt>
                <c:pt idx="105">
                  <c:v>645</c:v>
                </c:pt>
                <c:pt idx="106">
                  <c:v>637</c:v>
                </c:pt>
                <c:pt idx="107">
                  <c:v>643</c:v>
                </c:pt>
                <c:pt idx="108">
                  <c:v>592</c:v>
                </c:pt>
                <c:pt idx="109">
                  <c:v>540</c:v>
                </c:pt>
                <c:pt idx="110">
                  <c:v>566</c:v>
                </c:pt>
                <c:pt idx="111">
                  <c:v>547</c:v>
                </c:pt>
                <c:pt idx="112">
                  <c:v>518</c:v>
                </c:pt>
                <c:pt idx="113">
                  <c:v>516</c:v>
                </c:pt>
                <c:pt idx="114">
                  <c:v>519</c:v>
                </c:pt>
                <c:pt idx="115">
                  <c:v>504</c:v>
                </c:pt>
                <c:pt idx="116">
                  <c:v>485</c:v>
                </c:pt>
                <c:pt idx="117">
                  <c:v>446</c:v>
                </c:pt>
                <c:pt idx="118">
                  <c:v>422</c:v>
                </c:pt>
                <c:pt idx="119">
                  <c:v>375</c:v>
                </c:pt>
                <c:pt idx="120">
                  <c:v>333</c:v>
                </c:pt>
                <c:pt idx="121">
                  <c:v>302</c:v>
                </c:pt>
                <c:pt idx="122">
                  <c:v>270</c:v>
                </c:pt>
                <c:pt idx="123">
                  <c:v>248</c:v>
                </c:pt>
                <c:pt idx="124">
                  <c:v>232</c:v>
                </c:pt>
                <c:pt idx="125">
                  <c:v>214</c:v>
                </c:pt>
                <c:pt idx="126">
                  <c:v>195</c:v>
                </c:pt>
                <c:pt idx="127">
                  <c:v>179</c:v>
                </c:pt>
                <c:pt idx="128">
                  <c:v>168</c:v>
                </c:pt>
                <c:pt idx="129">
                  <c:v>152</c:v>
                </c:pt>
                <c:pt idx="130">
                  <c:v>145</c:v>
                </c:pt>
                <c:pt idx="131">
                  <c:v>140</c:v>
                </c:pt>
                <c:pt idx="132">
                  <c:v>132</c:v>
                </c:pt>
                <c:pt idx="133">
                  <c:v>126</c:v>
                </c:pt>
                <c:pt idx="134">
                  <c:v>118</c:v>
                </c:pt>
                <c:pt idx="135">
                  <c:v>110</c:v>
                </c:pt>
                <c:pt idx="136">
                  <c:v>102</c:v>
                </c:pt>
                <c:pt idx="137">
                  <c:v>97</c:v>
                </c:pt>
                <c:pt idx="138">
                  <c:v>92</c:v>
                </c:pt>
                <c:pt idx="139">
                  <c:v>92</c:v>
                </c:pt>
                <c:pt idx="140">
                  <c:v>93</c:v>
                </c:pt>
                <c:pt idx="141">
                  <c:v>91</c:v>
                </c:pt>
                <c:pt idx="142">
                  <c:v>90</c:v>
                </c:pt>
                <c:pt idx="143">
                  <c:v>82</c:v>
                </c:pt>
                <c:pt idx="144">
                  <c:v>77</c:v>
                </c:pt>
                <c:pt idx="145">
                  <c:v>76</c:v>
                </c:pt>
                <c:pt idx="146">
                  <c:v>75</c:v>
                </c:pt>
                <c:pt idx="147">
                  <c:v>75</c:v>
                </c:pt>
                <c:pt idx="148">
                  <c:v>74</c:v>
                </c:pt>
                <c:pt idx="149">
                  <c:v>73</c:v>
                </c:pt>
                <c:pt idx="150">
                  <c:v>73</c:v>
                </c:pt>
                <c:pt idx="151">
                  <c:v>70</c:v>
                </c:pt>
                <c:pt idx="152">
                  <c:v>70</c:v>
                </c:pt>
              </c:numCache>
            </c:numRef>
          </c:yVal>
          <c:smooth val="1"/>
        </c:ser>
        <c:ser>
          <c:idx val="12"/>
          <c:order val="12"/>
          <c:tx>
            <c:v>2012</c:v>
          </c:tx>
          <c:marker>
            <c:symbol val="none"/>
          </c:marker>
          <c:xVal>
            <c:numRef>
              <c:f>'stream gages'!$AJ$9:$AJ$161</c:f>
              <c:numCache>
                <c:formatCode>m/d/yyyy</c:formatCode>
                <c:ptCount val="153"/>
                <c:pt idx="0">
                  <c:v>36586</c:v>
                </c:pt>
                <c:pt idx="1">
                  <c:v>36587</c:v>
                </c:pt>
                <c:pt idx="2">
                  <c:v>36588</c:v>
                </c:pt>
                <c:pt idx="3">
                  <c:v>36589</c:v>
                </c:pt>
                <c:pt idx="4">
                  <c:v>36590</c:v>
                </c:pt>
                <c:pt idx="5">
                  <c:v>36591</c:v>
                </c:pt>
                <c:pt idx="6">
                  <c:v>36592</c:v>
                </c:pt>
                <c:pt idx="7">
                  <c:v>36593</c:v>
                </c:pt>
                <c:pt idx="8">
                  <c:v>36594</c:v>
                </c:pt>
                <c:pt idx="9">
                  <c:v>36595</c:v>
                </c:pt>
                <c:pt idx="10">
                  <c:v>36596</c:v>
                </c:pt>
                <c:pt idx="11">
                  <c:v>36597</c:v>
                </c:pt>
                <c:pt idx="12">
                  <c:v>36598</c:v>
                </c:pt>
                <c:pt idx="13">
                  <c:v>36599</c:v>
                </c:pt>
                <c:pt idx="14">
                  <c:v>36600</c:v>
                </c:pt>
                <c:pt idx="15">
                  <c:v>36601</c:v>
                </c:pt>
                <c:pt idx="16">
                  <c:v>36602</c:v>
                </c:pt>
                <c:pt idx="17">
                  <c:v>36603</c:v>
                </c:pt>
                <c:pt idx="18">
                  <c:v>36604</c:v>
                </c:pt>
                <c:pt idx="19">
                  <c:v>36605</c:v>
                </c:pt>
                <c:pt idx="20">
                  <c:v>36606</c:v>
                </c:pt>
                <c:pt idx="21">
                  <c:v>36607</c:v>
                </c:pt>
                <c:pt idx="22">
                  <c:v>36608</c:v>
                </c:pt>
                <c:pt idx="23">
                  <c:v>36609</c:v>
                </c:pt>
                <c:pt idx="24">
                  <c:v>36610</c:v>
                </c:pt>
                <c:pt idx="25">
                  <c:v>36611</c:v>
                </c:pt>
                <c:pt idx="26">
                  <c:v>36612</c:v>
                </c:pt>
                <c:pt idx="27">
                  <c:v>36613</c:v>
                </c:pt>
                <c:pt idx="28">
                  <c:v>36614</c:v>
                </c:pt>
                <c:pt idx="29">
                  <c:v>36615</c:v>
                </c:pt>
                <c:pt idx="30">
                  <c:v>36616</c:v>
                </c:pt>
                <c:pt idx="31">
                  <c:v>36617</c:v>
                </c:pt>
                <c:pt idx="32">
                  <c:v>36618</c:v>
                </c:pt>
                <c:pt idx="33">
                  <c:v>36619</c:v>
                </c:pt>
                <c:pt idx="34">
                  <c:v>36620</c:v>
                </c:pt>
                <c:pt idx="35">
                  <c:v>36621</c:v>
                </c:pt>
                <c:pt idx="36">
                  <c:v>36622</c:v>
                </c:pt>
                <c:pt idx="37">
                  <c:v>36623</c:v>
                </c:pt>
                <c:pt idx="38">
                  <c:v>36624</c:v>
                </c:pt>
                <c:pt idx="39">
                  <c:v>36625</c:v>
                </c:pt>
                <c:pt idx="40">
                  <c:v>36626</c:v>
                </c:pt>
                <c:pt idx="41">
                  <c:v>36627</c:v>
                </c:pt>
                <c:pt idx="42">
                  <c:v>36628</c:v>
                </c:pt>
                <c:pt idx="43">
                  <c:v>36629</c:v>
                </c:pt>
                <c:pt idx="44">
                  <c:v>36630</c:v>
                </c:pt>
                <c:pt idx="45">
                  <c:v>36631</c:v>
                </c:pt>
                <c:pt idx="46">
                  <c:v>36632</c:v>
                </c:pt>
                <c:pt idx="47">
                  <c:v>36633</c:v>
                </c:pt>
                <c:pt idx="48">
                  <c:v>36634</c:v>
                </c:pt>
                <c:pt idx="49">
                  <c:v>36635</c:v>
                </c:pt>
                <c:pt idx="50">
                  <c:v>36636</c:v>
                </c:pt>
                <c:pt idx="51">
                  <c:v>36637</c:v>
                </c:pt>
                <c:pt idx="52">
                  <c:v>36638</c:v>
                </c:pt>
                <c:pt idx="53">
                  <c:v>36639</c:v>
                </c:pt>
                <c:pt idx="54">
                  <c:v>36640</c:v>
                </c:pt>
                <c:pt idx="55">
                  <c:v>36641</c:v>
                </c:pt>
                <c:pt idx="56">
                  <c:v>36642</c:v>
                </c:pt>
                <c:pt idx="57">
                  <c:v>36643</c:v>
                </c:pt>
                <c:pt idx="58">
                  <c:v>36644</c:v>
                </c:pt>
                <c:pt idx="59">
                  <c:v>36645</c:v>
                </c:pt>
                <c:pt idx="60">
                  <c:v>36646</c:v>
                </c:pt>
                <c:pt idx="61">
                  <c:v>36647</c:v>
                </c:pt>
                <c:pt idx="62">
                  <c:v>36648</c:v>
                </c:pt>
                <c:pt idx="63">
                  <c:v>36649</c:v>
                </c:pt>
                <c:pt idx="64">
                  <c:v>36650</c:v>
                </c:pt>
                <c:pt idx="65">
                  <c:v>36651</c:v>
                </c:pt>
                <c:pt idx="66">
                  <c:v>36652</c:v>
                </c:pt>
                <c:pt idx="67">
                  <c:v>36653</c:v>
                </c:pt>
                <c:pt idx="68">
                  <c:v>36654</c:v>
                </c:pt>
                <c:pt idx="69">
                  <c:v>36655</c:v>
                </c:pt>
                <c:pt idx="70">
                  <c:v>36656</c:v>
                </c:pt>
                <c:pt idx="71">
                  <c:v>36657</c:v>
                </c:pt>
                <c:pt idx="72">
                  <c:v>36658</c:v>
                </c:pt>
                <c:pt idx="73">
                  <c:v>36659</c:v>
                </c:pt>
                <c:pt idx="74">
                  <c:v>36660</c:v>
                </c:pt>
                <c:pt idx="75">
                  <c:v>36661</c:v>
                </c:pt>
                <c:pt idx="76">
                  <c:v>36662</c:v>
                </c:pt>
                <c:pt idx="77">
                  <c:v>36663</c:v>
                </c:pt>
                <c:pt idx="78">
                  <c:v>36664</c:v>
                </c:pt>
                <c:pt idx="79">
                  <c:v>36665</c:v>
                </c:pt>
                <c:pt idx="80">
                  <c:v>36666</c:v>
                </c:pt>
                <c:pt idx="81">
                  <c:v>36667</c:v>
                </c:pt>
                <c:pt idx="82">
                  <c:v>36668</c:v>
                </c:pt>
                <c:pt idx="83">
                  <c:v>36669</c:v>
                </c:pt>
                <c:pt idx="84">
                  <c:v>36670</c:v>
                </c:pt>
                <c:pt idx="85">
                  <c:v>36671</c:v>
                </c:pt>
                <c:pt idx="86">
                  <c:v>36672</c:v>
                </c:pt>
                <c:pt idx="87">
                  <c:v>36673</c:v>
                </c:pt>
                <c:pt idx="88">
                  <c:v>36674</c:v>
                </c:pt>
                <c:pt idx="89">
                  <c:v>36675</c:v>
                </c:pt>
                <c:pt idx="90">
                  <c:v>36676</c:v>
                </c:pt>
                <c:pt idx="91">
                  <c:v>36677</c:v>
                </c:pt>
                <c:pt idx="92">
                  <c:v>36678</c:v>
                </c:pt>
                <c:pt idx="93">
                  <c:v>36679</c:v>
                </c:pt>
                <c:pt idx="94">
                  <c:v>36680</c:v>
                </c:pt>
                <c:pt idx="95">
                  <c:v>36681</c:v>
                </c:pt>
                <c:pt idx="96">
                  <c:v>36682</c:v>
                </c:pt>
                <c:pt idx="97">
                  <c:v>36683</c:v>
                </c:pt>
                <c:pt idx="98">
                  <c:v>36684</c:v>
                </c:pt>
                <c:pt idx="99">
                  <c:v>36685</c:v>
                </c:pt>
                <c:pt idx="100">
                  <c:v>36686</c:v>
                </c:pt>
                <c:pt idx="101">
                  <c:v>36687</c:v>
                </c:pt>
                <c:pt idx="102">
                  <c:v>36688</c:v>
                </c:pt>
                <c:pt idx="103">
                  <c:v>36689</c:v>
                </c:pt>
                <c:pt idx="104">
                  <c:v>36690</c:v>
                </c:pt>
                <c:pt idx="105">
                  <c:v>36691</c:v>
                </c:pt>
                <c:pt idx="106">
                  <c:v>36692</c:v>
                </c:pt>
                <c:pt idx="107">
                  <c:v>36693</c:v>
                </c:pt>
                <c:pt idx="108">
                  <c:v>36694</c:v>
                </c:pt>
                <c:pt idx="109">
                  <c:v>36695</c:v>
                </c:pt>
                <c:pt idx="110">
                  <c:v>36696</c:v>
                </c:pt>
                <c:pt idx="111">
                  <c:v>36697</c:v>
                </c:pt>
                <c:pt idx="112">
                  <c:v>36698</c:v>
                </c:pt>
                <c:pt idx="113">
                  <c:v>36699</c:v>
                </c:pt>
                <c:pt idx="114">
                  <c:v>36700</c:v>
                </c:pt>
                <c:pt idx="115">
                  <c:v>36701</c:v>
                </c:pt>
                <c:pt idx="116">
                  <c:v>36702</c:v>
                </c:pt>
                <c:pt idx="117">
                  <c:v>36703</c:v>
                </c:pt>
                <c:pt idx="118">
                  <c:v>36704</c:v>
                </c:pt>
                <c:pt idx="119">
                  <c:v>36705</c:v>
                </c:pt>
                <c:pt idx="120">
                  <c:v>36706</c:v>
                </c:pt>
                <c:pt idx="121">
                  <c:v>36707</c:v>
                </c:pt>
                <c:pt idx="122">
                  <c:v>36708</c:v>
                </c:pt>
                <c:pt idx="123">
                  <c:v>36709</c:v>
                </c:pt>
                <c:pt idx="124">
                  <c:v>36710</c:v>
                </c:pt>
                <c:pt idx="125">
                  <c:v>36711</c:v>
                </c:pt>
                <c:pt idx="126">
                  <c:v>36712</c:v>
                </c:pt>
                <c:pt idx="127">
                  <c:v>36713</c:v>
                </c:pt>
                <c:pt idx="128">
                  <c:v>36714</c:v>
                </c:pt>
                <c:pt idx="129">
                  <c:v>36715</c:v>
                </c:pt>
                <c:pt idx="130">
                  <c:v>36716</c:v>
                </c:pt>
                <c:pt idx="131">
                  <c:v>36717</c:v>
                </c:pt>
                <c:pt idx="132">
                  <c:v>36718</c:v>
                </c:pt>
                <c:pt idx="133">
                  <c:v>36719</c:v>
                </c:pt>
                <c:pt idx="134">
                  <c:v>36720</c:v>
                </c:pt>
                <c:pt idx="135">
                  <c:v>36721</c:v>
                </c:pt>
                <c:pt idx="136">
                  <c:v>36722</c:v>
                </c:pt>
                <c:pt idx="137">
                  <c:v>36723</c:v>
                </c:pt>
                <c:pt idx="138">
                  <c:v>36724</c:v>
                </c:pt>
                <c:pt idx="139">
                  <c:v>36725</c:v>
                </c:pt>
                <c:pt idx="140">
                  <c:v>36726</c:v>
                </c:pt>
                <c:pt idx="141">
                  <c:v>36727</c:v>
                </c:pt>
                <c:pt idx="142">
                  <c:v>36728</c:v>
                </c:pt>
                <c:pt idx="143">
                  <c:v>36729</c:v>
                </c:pt>
                <c:pt idx="144">
                  <c:v>36730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36736</c:v>
                </c:pt>
                <c:pt idx="151">
                  <c:v>36737</c:v>
                </c:pt>
                <c:pt idx="152">
                  <c:v>36738</c:v>
                </c:pt>
              </c:numCache>
            </c:numRef>
          </c:xVal>
          <c:yVal>
            <c:numRef>
              <c:f>'stream gages'!$BI$9:$BI$161</c:f>
              <c:numCache>
                <c:formatCode>General</c:formatCode>
                <c:ptCount val="153"/>
                <c:pt idx="0">
                  <c:v>69</c:v>
                </c:pt>
                <c:pt idx="1">
                  <c:v>71</c:v>
                </c:pt>
                <c:pt idx="2">
                  <c:v>66</c:v>
                </c:pt>
                <c:pt idx="3">
                  <c:v>67</c:v>
                </c:pt>
                <c:pt idx="4">
                  <c:v>79</c:v>
                </c:pt>
                <c:pt idx="5">
                  <c:v>106</c:v>
                </c:pt>
                <c:pt idx="6">
                  <c:v>83</c:v>
                </c:pt>
                <c:pt idx="7">
                  <c:v>72</c:v>
                </c:pt>
                <c:pt idx="8">
                  <c:v>74</c:v>
                </c:pt>
                <c:pt idx="9">
                  <c:v>87</c:v>
                </c:pt>
                <c:pt idx="10">
                  <c:v>106</c:v>
                </c:pt>
                <c:pt idx="11">
                  <c:v>120</c:v>
                </c:pt>
                <c:pt idx="12">
                  <c:v>132</c:v>
                </c:pt>
                <c:pt idx="13">
                  <c:v>143</c:v>
                </c:pt>
                <c:pt idx="14">
                  <c:v>148</c:v>
                </c:pt>
                <c:pt idx="15">
                  <c:v>158</c:v>
                </c:pt>
                <c:pt idx="16">
                  <c:v>191</c:v>
                </c:pt>
                <c:pt idx="17">
                  <c:v>183</c:v>
                </c:pt>
                <c:pt idx="18">
                  <c:v>137</c:v>
                </c:pt>
                <c:pt idx="19">
                  <c:v>111</c:v>
                </c:pt>
                <c:pt idx="20">
                  <c:v>109</c:v>
                </c:pt>
                <c:pt idx="21">
                  <c:v>118</c:v>
                </c:pt>
                <c:pt idx="22">
                  <c:v>155</c:v>
                </c:pt>
                <c:pt idx="23">
                  <c:v>171</c:v>
                </c:pt>
                <c:pt idx="24">
                  <c:v>179</c:v>
                </c:pt>
                <c:pt idx="25">
                  <c:v>171</c:v>
                </c:pt>
                <c:pt idx="26">
                  <c:v>138</c:v>
                </c:pt>
                <c:pt idx="27">
                  <c:v>134</c:v>
                </c:pt>
                <c:pt idx="28">
                  <c:v>153</c:v>
                </c:pt>
                <c:pt idx="29">
                  <c:v>149</c:v>
                </c:pt>
                <c:pt idx="30">
                  <c:v>171</c:v>
                </c:pt>
                <c:pt idx="31">
                  <c:v>197</c:v>
                </c:pt>
                <c:pt idx="32">
                  <c:v>158</c:v>
                </c:pt>
                <c:pt idx="33">
                  <c:v>139</c:v>
                </c:pt>
                <c:pt idx="34">
                  <c:v>137</c:v>
                </c:pt>
                <c:pt idx="35">
                  <c:v>140</c:v>
                </c:pt>
                <c:pt idx="36">
                  <c:v>136</c:v>
                </c:pt>
                <c:pt idx="37">
                  <c:v>124</c:v>
                </c:pt>
                <c:pt idx="38">
                  <c:v>116</c:v>
                </c:pt>
                <c:pt idx="39">
                  <c:v>112</c:v>
                </c:pt>
                <c:pt idx="40">
                  <c:v>116</c:v>
                </c:pt>
                <c:pt idx="41">
                  <c:v>123</c:v>
                </c:pt>
                <c:pt idx="42">
                  <c:v>179</c:v>
                </c:pt>
                <c:pt idx="43">
                  <c:v>174</c:v>
                </c:pt>
                <c:pt idx="44">
                  <c:v>159</c:v>
                </c:pt>
                <c:pt idx="45">
                  <c:v>142</c:v>
                </c:pt>
                <c:pt idx="46">
                  <c:v>129</c:v>
                </c:pt>
                <c:pt idx="47">
                  <c:v>124</c:v>
                </c:pt>
                <c:pt idx="48">
                  <c:v>133</c:v>
                </c:pt>
                <c:pt idx="49">
                  <c:v>137</c:v>
                </c:pt>
                <c:pt idx="50">
                  <c:v>132</c:v>
                </c:pt>
                <c:pt idx="51">
                  <c:v>136</c:v>
                </c:pt>
                <c:pt idx="52">
                  <c:v>151</c:v>
                </c:pt>
                <c:pt idx="53">
                  <c:v>167</c:v>
                </c:pt>
                <c:pt idx="54">
                  <c:v>184</c:v>
                </c:pt>
                <c:pt idx="55">
                  <c:v>193</c:v>
                </c:pt>
                <c:pt idx="56">
                  <c:v>193</c:v>
                </c:pt>
                <c:pt idx="57">
                  <c:v>218</c:v>
                </c:pt>
                <c:pt idx="58">
                  <c:v>179</c:v>
                </c:pt>
                <c:pt idx="59">
                  <c:v>149</c:v>
                </c:pt>
                <c:pt idx="60">
                  <c:v>129</c:v>
                </c:pt>
                <c:pt idx="61">
                  <c:v>141</c:v>
                </c:pt>
                <c:pt idx="62">
                  <c:v>153</c:v>
                </c:pt>
                <c:pt idx="63">
                  <c:v>157</c:v>
                </c:pt>
                <c:pt idx="64">
                  <c:v>153</c:v>
                </c:pt>
                <c:pt idx="65">
                  <c:v>149</c:v>
                </c:pt>
                <c:pt idx="66">
                  <c:v>141</c:v>
                </c:pt>
                <c:pt idx="67">
                  <c:v>136</c:v>
                </c:pt>
                <c:pt idx="68">
                  <c:v>127</c:v>
                </c:pt>
                <c:pt idx="69">
                  <c:v>112</c:v>
                </c:pt>
                <c:pt idx="70">
                  <c:v>108</c:v>
                </c:pt>
                <c:pt idx="71">
                  <c:v>104</c:v>
                </c:pt>
                <c:pt idx="72">
                  <c:v>87</c:v>
                </c:pt>
                <c:pt idx="73">
                  <c:v>77</c:v>
                </c:pt>
                <c:pt idx="74">
                  <c:v>56</c:v>
                </c:pt>
                <c:pt idx="75">
                  <c:v>52</c:v>
                </c:pt>
                <c:pt idx="76">
                  <c:v>53</c:v>
                </c:pt>
                <c:pt idx="77">
                  <c:v>51</c:v>
                </c:pt>
                <c:pt idx="78">
                  <c:v>59</c:v>
                </c:pt>
                <c:pt idx="79">
                  <c:v>52</c:v>
                </c:pt>
                <c:pt idx="80">
                  <c:v>46</c:v>
                </c:pt>
                <c:pt idx="81">
                  <c:v>42</c:v>
                </c:pt>
                <c:pt idx="82">
                  <c:v>39</c:v>
                </c:pt>
                <c:pt idx="83">
                  <c:v>36</c:v>
                </c:pt>
                <c:pt idx="84">
                  <c:v>36</c:v>
                </c:pt>
                <c:pt idx="85">
                  <c:v>40</c:v>
                </c:pt>
                <c:pt idx="86">
                  <c:v>45</c:v>
                </c:pt>
                <c:pt idx="87">
                  <c:v>77</c:v>
                </c:pt>
                <c:pt idx="88">
                  <c:v>63</c:v>
                </c:pt>
                <c:pt idx="89">
                  <c:v>57</c:v>
                </c:pt>
                <c:pt idx="90">
                  <c:v>60</c:v>
                </c:pt>
                <c:pt idx="91">
                  <c:v>60</c:v>
                </c:pt>
                <c:pt idx="92">
                  <c:v>57</c:v>
                </c:pt>
                <c:pt idx="93">
                  <c:v>49</c:v>
                </c:pt>
                <c:pt idx="94">
                  <c:v>40</c:v>
                </c:pt>
                <c:pt idx="95">
                  <c:v>36</c:v>
                </c:pt>
                <c:pt idx="96">
                  <c:v>33</c:v>
                </c:pt>
                <c:pt idx="97">
                  <c:v>28</c:v>
                </c:pt>
                <c:pt idx="98">
                  <c:v>36</c:v>
                </c:pt>
                <c:pt idx="99">
                  <c:v>26</c:v>
                </c:pt>
                <c:pt idx="100">
                  <c:v>25</c:v>
                </c:pt>
                <c:pt idx="101">
                  <c:v>24</c:v>
                </c:pt>
                <c:pt idx="102">
                  <c:v>24</c:v>
                </c:pt>
                <c:pt idx="103">
                  <c:v>26</c:v>
                </c:pt>
                <c:pt idx="104">
                  <c:v>25</c:v>
                </c:pt>
                <c:pt idx="105">
                  <c:v>27</c:v>
                </c:pt>
                <c:pt idx="106">
                  <c:v>24</c:v>
                </c:pt>
                <c:pt idx="107">
                  <c:v>23</c:v>
                </c:pt>
                <c:pt idx="108">
                  <c:v>23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19</c:v>
                </c:pt>
                <c:pt idx="113">
                  <c:v>19</c:v>
                </c:pt>
                <c:pt idx="114">
                  <c:v>19</c:v>
                </c:pt>
                <c:pt idx="115">
                  <c:v>18</c:v>
                </c:pt>
                <c:pt idx="116">
                  <c:v>20</c:v>
                </c:pt>
                <c:pt idx="117">
                  <c:v>19</c:v>
                </c:pt>
                <c:pt idx="118">
                  <c:v>20</c:v>
                </c:pt>
                <c:pt idx="119">
                  <c:v>21</c:v>
                </c:pt>
                <c:pt idx="120">
                  <c:v>21</c:v>
                </c:pt>
                <c:pt idx="121">
                  <c:v>22</c:v>
                </c:pt>
                <c:pt idx="122">
                  <c:v>21</c:v>
                </c:pt>
                <c:pt idx="123">
                  <c:v>21</c:v>
                </c:pt>
                <c:pt idx="124">
                  <c:v>21</c:v>
                </c:pt>
                <c:pt idx="125">
                  <c:v>22</c:v>
                </c:pt>
                <c:pt idx="126">
                  <c:v>22</c:v>
                </c:pt>
                <c:pt idx="127">
                  <c:v>22</c:v>
                </c:pt>
                <c:pt idx="128">
                  <c:v>22</c:v>
                </c:pt>
                <c:pt idx="129">
                  <c:v>22</c:v>
                </c:pt>
                <c:pt idx="130">
                  <c:v>22</c:v>
                </c:pt>
                <c:pt idx="131">
                  <c:v>21</c:v>
                </c:pt>
                <c:pt idx="132">
                  <c:v>20</c:v>
                </c:pt>
                <c:pt idx="133">
                  <c:v>24</c:v>
                </c:pt>
                <c:pt idx="134">
                  <c:v>21</c:v>
                </c:pt>
                <c:pt idx="135">
                  <c:v>23</c:v>
                </c:pt>
                <c:pt idx="136">
                  <c:v>23</c:v>
                </c:pt>
                <c:pt idx="137">
                  <c:v>24</c:v>
                </c:pt>
                <c:pt idx="138">
                  <c:v>24</c:v>
                </c:pt>
                <c:pt idx="139">
                  <c:v>23</c:v>
                </c:pt>
                <c:pt idx="140">
                  <c:v>24</c:v>
                </c:pt>
                <c:pt idx="141">
                  <c:v>25</c:v>
                </c:pt>
                <c:pt idx="142">
                  <c:v>24</c:v>
                </c:pt>
                <c:pt idx="143">
                  <c:v>22</c:v>
                </c:pt>
                <c:pt idx="144">
                  <c:v>24</c:v>
                </c:pt>
                <c:pt idx="145">
                  <c:v>24</c:v>
                </c:pt>
                <c:pt idx="146">
                  <c:v>23</c:v>
                </c:pt>
                <c:pt idx="147">
                  <c:v>22</c:v>
                </c:pt>
                <c:pt idx="148">
                  <c:v>23</c:v>
                </c:pt>
                <c:pt idx="149">
                  <c:v>22</c:v>
                </c:pt>
                <c:pt idx="150">
                  <c:v>22</c:v>
                </c:pt>
                <c:pt idx="151">
                  <c:v>21</c:v>
                </c:pt>
                <c:pt idx="152">
                  <c:v>21</c:v>
                </c:pt>
              </c:numCache>
            </c:numRef>
          </c:yVal>
          <c:smooth val="1"/>
        </c:ser>
        <c:axId val="48806528"/>
        <c:axId val="48899584"/>
      </c:scatterChart>
      <c:valAx>
        <c:axId val="488065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/d;@" sourceLinked="0"/>
        <c:tickLblPos val="nextTo"/>
        <c:crossAx val="48899584"/>
        <c:crosses val="autoZero"/>
        <c:crossBetween val="midCat"/>
      </c:valAx>
      <c:valAx>
        <c:axId val="488995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Flow (cfs)</a:t>
                </a:r>
              </a:p>
            </c:rich>
          </c:tx>
          <c:layout/>
        </c:title>
        <c:numFmt formatCode="General" sourceLinked="1"/>
        <c:tickLblPos val="nextTo"/>
        <c:crossAx val="48806528"/>
        <c:crosses val="autoZero"/>
        <c:crossBetween val="midCat"/>
      </c:valAx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scatterChart>
        <c:scatterStyle val="smoothMarker"/>
        <c:ser>
          <c:idx val="0"/>
          <c:order val="0"/>
          <c:tx>
            <c:v>All</c:v>
          </c:tx>
          <c:marker>
            <c:symbol val="none"/>
          </c:marker>
          <c:trendline>
            <c:trendlineType val="linear"/>
            <c:dispRSqr val="1"/>
            <c:dispEq val="1"/>
            <c:trendlineLbl>
              <c:layout>
                <c:manualLayout>
                  <c:x val="-5.022528433945757E-3"/>
                  <c:y val="0.31845350596639882"/>
                </c:manualLayout>
              </c:layout>
              <c:numFmt formatCode="General" sourceLinked="0"/>
            </c:trendlineLbl>
          </c:trendline>
          <c:xVal>
            <c:numRef>
              <c:f>Sheet1!$CE$8:$CE$12</c:f>
              <c:numCache>
                <c:formatCode>General</c:formatCode>
                <c:ptCount val="5"/>
                <c:pt idx="0">
                  <c:v>6250</c:v>
                </c:pt>
                <c:pt idx="1">
                  <c:v>6544</c:v>
                </c:pt>
                <c:pt idx="2">
                  <c:v>7406</c:v>
                </c:pt>
                <c:pt idx="3">
                  <c:v>7950</c:v>
                </c:pt>
                <c:pt idx="4">
                  <c:v>8350</c:v>
                </c:pt>
              </c:numCache>
            </c:numRef>
          </c:xVal>
          <c:yVal>
            <c:numRef>
              <c:f>Sheet1!$CF$8:$CF$12</c:f>
              <c:numCache>
                <c:formatCode>General</c:formatCode>
                <c:ptCount val="5"/>
                <c:pt idx="0">
                  <c:v>13.38</c:v>
                </c:pt>
                <c:pt idx="1">
                  <c:v>16.190000000000001</c:v>
                </c:pt>
                <c:pt idx="2">
                  <c:v>21.71</c:v>
                </c:pt>
                <c:pt idx="3">
                  <c:v>27.3</c:v>
                </c:pt>
                <c:pt idx="4">
                  <c:v>26.830000000000002</c:v>
                </c:pt>
              </c:numCache>
            </c:numRef>
          </c:yVal>
          <c:smooth val="1"/>
        </c:ser>
        <c:axId val="66181376"/>
        <c:axId val="66187264"/>
      </c:scatterChart>
      <c:valAx>
        <c:axId val="66181376"/>
        <c:scaling>
          <c:orientation val="minMax"/>
          <c:max val="8500"/>
          <c:min val="6000"/>
        </c:scaling>
        <c:axPos val="b"/>
        <c:numFmt formatCode="General" sourceLinked="1"/>
        <c:tickLblPos val="nextTo"/>
        <c:crossAx val="66187264"/>
        <c:crosses val="autoZero"/>
        <c:crossBetween val="midCat"/>
      </c:valAx>
      <c:valAx>
        <c:axId val="66187264"/>
        <c:scaling>
          <c:orientation val="minMax"/>
          <c:max val="30"/>
          <c:min val="10"/>
        </c:scaling>
        <c:axPos val="l"/>
        <c:majorGridlines/>
        <c:numFmt formatCode="General" sourceLinked="1"/>
        <c:tickLblPos val="nextTo"/>
        <c:crossAx val="66181376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scatterChart>
        <c:scatterStyle val="smoothMarker"/>
        <c:ser>
          <c:idx val="2"/>
          <c:order val="0"/>
          <c:tx>
            <c:v>No Bug Lake</c:v>
          </c:tx>
          <c:marker>
            <c:symbol val="none"/>
          </c:marker>
          <c:trendline>
            <c:trendlineType val="linear"/>
            <c:dispRSqr val="1"/>
            <c:dispEq val="1"/>
            <c:trendlineLbl>
              <c:layout>
                <c:manualLayout>
                  <c:x val="-0.11179440069991252"/>
                  <c:y val="0.38764510342012404"/>
                </c:manualLayout>
              </c:layout>
              <c:numFmt formatCode="General" sourceLinked="0"/>
            </c:trendlineLbl>
          </c:trendline>
          <c:xVal>
            <c:numRef>
              <c:f>(Sheet1!$CE$8:$CE$10,Sheet1!$CE$12)</c:f>
              <c:numCache>
                <c:formatCode>General</c:formatCode>
                <c:ptCount val="4"/>
                <c:pt idx="0">
                  <c:v>6250</c:v>
                </c:pt>
                <c:pt idx="1">
                  <c:v>6544</c:v>
                </c:pt>
                <c:pt idx="2">
                  <c:v>7406</c:v>
                </c:pt>
                <c:pt idx="3">
                  <c:v>8350</c:v>
                </c:pt>
              </c:numCache>
            </c:numRef>
          </c:xVal>
          <c:yVal>
            <c:numRef>
              <c:f>(Sheet1!$CF$8:$CF$10,Sheet1!$CF$12)</c:f>
              <c:numCache>
                <c:formatCode>General</c:formatCode>
                <c:ptCount val="4"/>
                <c:pt idx="0">
                  <c:v>13.38</c:v>
                </c:pt>
                <c:pt idx="1">
                  <c:v>16.190000000000001</c:v>
                </c:pt>
                <c:pt idx="2">
                  <c:v>21.71</c:v>
                </c:pt>
                <c:pt idx="3">
                  <c:v>26.830000000000002</c:v>
                </c:pt>
              </c:numCache>
            </c:numRef>
          </c:yVal>
          <c:smooth val="1"/>
        </c:ser>
        <c:axId val="67133440"/>
        <c:axId val="67134976"/>
      </c:scatterChart>
      <c:valAx>
        <c:axId val="67133440"/>
        <c:scaling>
          <c:orientation val="minMax"/>
          <c:max val="8500"/>
          <c:min val="6000"/>
        </c:scaling>
        <c:axPos val="b"/>
        <c:numFmt formatCode="General" sourceLinked="1"/>
        <c:tickLblPos val="nextTo"/>
        <c:crossAx val="67134976"/>
        <c:crosses val="autoZero"/>
        <c:crossBetween val="midCat"/>
      </c:valAx>
      <c:valAx>
        <c:axId val="67134976"/>
        <c:scaling>
          <c:orientation val="minMax"/>
          <c:max val="30"/>
          <c:min val="10"/>
        </c:scaling>
        <c:axPos val="l"/>
        <c:majorGridlines/>
        <c:numFmt formatCode="General" sourceLinked="1"/>
        <c:tickLblPos val="nextTo"/>
        <c:crossAx val="67133440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1.4999999999999998E-2"/>
          <c:y val="1.9062323091966447E-3"/>
          <c:w val="0.94722222222222219"/>
          <c:h val="0.89814814814814814"/>
        </c:manualLayout>
      </c:layout>
      <c:scatterChart>
        <c:scatterStyle val="lineMarker"/>
        <c:ser>
          <c:idx val="0"/>
          <c:order val="0"/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30</c:v>
                </c:pt>
                <c:pt idx="3">
                  <c:v>50</c:v>
                </c:pt>
              </c:numCache>
            </c:numRef>
          </c:xVal>
          <c:yVal>
            <c:numRef>
              <c:f>Sheet2!$B$1:$B$4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</c:numCache>
            </c:numRef>
          </c:yVal>
        </c:ser>
        <c:ser>
          <c:idx val="1"/>
          <c:order val="1"/>
          <c:tx>
            <c:v>Maximum Elevation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Sheet2!$D$2:$D$3</c:f>
              <c:numCache>
                <c:formatCode>General</c:formatCode>
                <c:ptCount val="2"/>
                <c:pt idx="0">
                  <c:v>2</c:v>
                </c:pt>
                <c:pt idx="1">
                  <c:v>48</c:v>
                </c:pt>
              </c:numCache>
            </c:numRef>
          </c:xVal>
          <c:yVal>
            <c:numRef>
              <c:f>Sheet2!$E$2:$E$3</c:f>
              <c:numCache>
                <c:formatCode>General</c:formatCode>
                <c:ptCount val="2"/>
                <c:pt idx="0">
                  <c:v>90</c:v>
                </c:pt>
                <c:pt idx="1">
                  <c:v>90</c:v>
                </c:pt>
              </c:numCache>
            </c:numRef>
          </c:yVal>
        </c:ser>
        <c:ser>
          <c:idx val="2"/>
          <c:order val="2"/>
          <c:tx>
            <c:v>Design Elevation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Sheet2!$D$5:$D$6</c:f>
              <c:numCache>
                <c:formatCode>General</c:formatCode>
                <c:ptCount val="2"/>
                <c:pt idx="0">
                  <c:v>6</c:v>
                </c:pt>
                <c:pt idx="1">
                  <c:v>44</c:v>
                </c:pt>
              </c:numCache>
            </c:numRef>
          </c:xVal>
          <c:yVal>
            <c:numRef>
              <c:f>Sheet2!$E$5:$E$6</c:f>
              <c:numCache>
                <c:formatCode>General</c:formatCode>
                <c:ptCount val="2"/>
                <c:pt idx="0">
                  <c:v>70</c:v>
                </c:pt>
                <c:pt idx="1">
                  <c:v>70</c:v>
                </c:pt>
              </c:numCache>
            </c:numRef>
          </c:yVal>
        </c:ser>
        <c:ser>
          <c:idx val="3"/>
          <c:order val="3"/>
          <c:tx>
            <c:v>Dead Zone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Sheet2!$D$8:$D$9</c:f>
              <c:numCache>
                <c:formatCode>General</c:formatCode>
                <c:ptCount val="2"/>
                <c:pt idx="0">
                  <c:v>11</c:v>
                </c:pt>
                <c:pt idx="1">
                  <c:v>39</c:v>
                </c:pt>
              </c:numCache>
            </c:numRef>
          </c:xVal>
          <c:yVal>
            <c:numRef>
              <c:f>Sheet2!$E$8:$E$9</c:f>
              <c:numCache>
                <c:formatCode>General</c:formatCode>
                <c:ptCount val="2"/>
                <c:pt idx="0">
                  <c:v>45</c:v>
                </c:pt>
                <c:pt idx="1">
                  <c:v>45</c:v>
                </c:pt>
              </c:numCache>
            </c:numRef>
          </c:yVal>
        </c:ser>
        <c:axId val="67172992"/>
        <c:axId val="67637632"/>
      </c:scatterChart>
      <c:valAx>
        <c:axId val="67172992"/>
        <c:scaling>
          <c:orientation val="minMax"/>
          <c:max val="50"/>
        </c:scaling>
        <c:delete val="1"/>
        <c:axPos val="b"/>
        <c:numFmt formatCode="General" sourceLinked="1"/>
        <c:tickLblPos val="none"/>
        <c:crossAx val="67637632"/>
        <c:crosses val="autoZero"/>
        <c:crossBetween val="midCat"/>
      </c:valAx>
      <c:valAx>
        <c:axId val="67637632"/>
        <c:scaling>
          <c:orientation val="minMax"/>
          <c:min val="-20"/>
        </c:scaling>
        <c:delete val="1"/>
        <c:axPos val="l"/>
        <c:numFmt formatCode="General" sourceLinked="1"/>
        <c:tickLblPos val="none"/>
        <c:crossAx val="67172992"/>
        <c:crosses val="autoZero"/>
        <c:crossBetween val="midCat"/>
      </c:valAx>
    </c:plotArea>
    <c:legend>
      <c:legendPos val="b"/>
      <c:legendEntry>
        <c:idx val="0"/>
        <c:delete val="1"/>
      </c:legendEntry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809-CF78-4821-9F15-29FF04602D2A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FB-6977-4CB9-9097-6BEE87E6D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809-CF78-4821-9F15-29FF04602D2A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FB-6977-4CB9-9097-6BEE87E6D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809-CF78-4821-9F15-29FF04602D2A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FB-6977-4CB9-9097-6BEE87E6D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809-CF78-4821-9F15-29FF04602D2A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FB-6977-4CB9-9097-6BEE87E6D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809-CF78-4821-9F15-29FF04602D2A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FB-6977-4CB9-9097-6BEE87E6D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809-CF78-4821-9F15-29FF04602D2A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FB-6977-4CB9-9097-6BEE87E6D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809-CF78-4821-9F15-29FF04602D2A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FB-6977-4CB9-9097-6BEE87E6D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809-CF78-4821-9F15-29FF04602D2A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FB-6977-4CB9-9097-6BEE87E6D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809-CF78-4821-9F15-29FF04602D2A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FB-6977-4CB9-9097-6BEE87E6D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809-CF78-4821-9F15-29FF04602D2A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FB-6977-4CB9-9097-6BEE87E6D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809-CF78-4821-9F15-29FF04602D2A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6DBDFB-6977-4CB9-9097-6BEE87E6DF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F7C809-CF78-4821-9F15-29FF04602D2A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6DBDFB-6977-4CB9-9097-6BEE87E6DF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4780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</a:bodyPr>
          <a:lstStyle/>
          <a:p>
            <a:pPr algn="ctr"/>
            <a:r>
              <a:rPr lang="en-US" sz="4000" dirty="0" smtClean="0"/>
              <a:t>Hyrum Reservoir and how it applies to Flood Control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by Nathan Wright</a:t>
            </a:r>
            <a:endParaRPr lang="en-US" sz="1800" dirty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250" t="30000" r="18125" b="12000"/>
          <a:stretch>
            <a:fillRect/>
          </a:stretch>
        </p:blipFill>
        <p:spPr bwMode="auto">
          <a:xfrm>
            <a:off x="3810000" y="2514600"/>
            <a:ext cx="4355224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2514600"/>
            <a:ext cx="3505200" cy="38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2000" dirty="0" smtClean="0">
                <a:ln w="317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Watershed Delineation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2000" dirty="0" smtClean="0">
                <a:ln w="317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Stream Flow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2000" dirty="0" smtClean="0">
                <a:ln w="317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Snow Pack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2000" dirty="0" smtClean="0">
                <a:ln w="317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Snow to </a:t>
            </a:r>
            <a:r>
              <a:rPr lang="en-US" sz="2000" dirty="0" smtClean="0">
                <a:ln w="127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Stream</a:t>
            </a:r>
            <a:r>
              <a:rPr lang="en-US" sz="2000" dirty="0" smtClean="0">
                <a:ln w="317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Flow ratio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2000" dirty="0" smtClean="0">
                <a:ln w="317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Hyrum Reservoir and Flood Control</a:t>
            </a:r>
            <a:endParaRPr lang="en-US" sz="2000" dirty="0">
              <a:ln w="3175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Objective: Develop a ratio of snow water equivalent to stream flows and characterize Hyrum Reservoir as a Flood Control Device.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imgc.allpostersimages.com/images/P-473-488-90/64/6459/MUKH100Z/posters/ashley-cooper-runoff-from-russells-glacier-which-drains-the-ice-sheet-inland-from-kangerlussu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33400"/>
            <a:ext cx="4800600" cy="36029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533400" y="12192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  <p:pic>
        <p:nvPicPr>
          <p:cNvPr id="3" name="Picture 7" descr="p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5032994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450" t="21881" r="25045" b="12152"/>
          <a:stretch>
            <a:fillRect/>
          </a:stretch>
        </p:blipFill>
        <p:spPr bwMode="auto">
          <a:xfrm>
            <a:off x="76200" y="228600"/>
            <a:ext cx="892743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304800"/>
            <a:ext cx="1015663" cy="6172200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Location Map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1250" t="21000" r="28750" b="15000"/>
          <a:stretch>
            <a:fillRect/>
          </a:stretch>
        </p:blipFill>
        <p:spPr bwMode="auto">
          <a:xfrm>
            <a:off x="0" y="0"/>
            <a:ext cx="51816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762000"/>
            <a:ext cx="3962400" cy="527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Tools Used to Delineate Watershed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Pit fill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Flow Direction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Flow Accumulation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Watershed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Raster Calculator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Stream Link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Stream to Feature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Raster to Polygon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Stream Order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667" b="8000"/>
          <a:stretch>
            <a:fillRect/>
          </a:stretch>
        </p:blipFill>
        <p:spPr bwMode="auto">
          <a:xfrm>
            <a:off x="0" y="7620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6913" y="304800"/>
            <a:ext cx="7130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Stream flow Data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2600" y="1371600"/>
            <a:ext cx="5638800" cy="5181600"/>
            <a:chOff x="1447800" y="1371600"/>
            <a:chExt cx="5638800" cy="5181600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8125" t="17000" r="15625" b="15000"/>
            <a:stretch>
              <a:fillRect/>
            </a:stretch>
          </p:blipFill>
          <p:spPr bwMode="auto">
            <a:xfrm>
              <a:off x="1447800" y="1371600"/>
              <a:ext cx="5638800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>
              <a:off x="4648200" y="5257800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>
            <a:endCxn id="6" idx="6"/>
          </p:cNvCxnSpPr>
          <p:nvPr/>
        </p:nvCxnSpPr>
        <p:spPr>
          <a:xfrm flipH="1">
            <a:off x="5257800" y="45720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62600" y="35814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62600" y="3581400"/>
            <a:ext cx="1828800" cy="1477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b="1" dirty="0" smtClean="0"/>
              <a:t>LITTLE BEAR RIVER AT PARADISE, UT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6913" y="304800"/>
            <a:ext cx="7130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Stream flow Data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0" y="1676400"/>
          <a:ext cx="9144000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22000" r="36250" b="23000"/>
          <a:stretch>
            <a:fillRect/>
          </a:stretch>
        </p:blipFill>
        <p:spPr bwMode="auto">
          <a:xfrm>
            <a:off x="0" y="1"/>
            <a:ext cx="52370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0" y="304800"/>
            <a:ext cx="3810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SWE vs. Elevation using Linear Regression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Raster Calculator to calculate SWE over   watershed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410200" y="1600200"/>
          <a:ext cx="3567792" cy="252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334000" y="4256313"/>
          <a:ext cx="3567792" cy="252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"/>
            <a:ext cx="6823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Stream Flow vs. SWE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860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676400"/>
            <a:ext cx="8858252" cy="816116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860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04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Compare Snowmelt Runoff Ratio at 3 different year:</a:t>
            </a:r>
          </a:p>
          <a:p>
            <a:pPr marL="342900" indent="-342900" algn="ctr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Least Runoff Year</a:t>
            </a:r>
          </a:p>
          <a:p>
            <a:pPr marL="342900" indent="-342900" algn="ctr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Mean Runoff Year</a:t>
            </a:r>
          </a:p>
          <a:p>
            <a:pPr marL="342900" indent="-342900" algn="ctr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Max Runoff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66800" y="1143000"/>
          <a:ext cx="7086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Reservoir Routing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800600"/>
            <a:ext cx="8229600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If h &gt; Design Elevation, then release is maximum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If h ≤ Design Elevation, then release minimum downstream flow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If h &lt; Dead Zone, then no release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19600" y="25908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5800" y="3124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6351</TotalTime>
  <Words>167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Hyrum Reservoir and how it applies to Flood Control by Nathan Wright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Nate</dc:creator>
  <cp:lastModifiedBy>Nate</cp:lastModifiedBy>
  <cp:revision>10</cp:revision>
  <dcterms:created xsi:type="dcterms:W3CDTF">2012-11-20T18:53:55Z</dcterms:created>
  <dcterms:modified xsi:type="dcterms:W3CDTF">2012-11-27T17:40:09Z</dcterms:modified>
</cp:coreProperties>
</file>