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6" r:id="rId4"/>
    <p:sldId id="268" r:id="rId5"/>
    <p:sldId id="258" r:id="rId6"/>
    <p:sldId id="264" r:id="rId7"/>
    <p:sldId id="267" r:id="rId8"/>
    <p:sldId id="260" r:id="rId9"/>
    <p:sldId id="261" r:id="rId10"/>
    <p:sldId id="262" r:id="rId11"/>
    <p:sldId id="265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29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8C40E-BCC4-44DC-A4D9-DCBCC8EB7F71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AEE287-7976-4C0E-95A3-A4270534A14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8800"/>
          </a:xfrm>
        </p:spPr>
        <p:txBody>
          <a:bodyPr/>
          <a:lstStyle/>
          <a:p>
            <a:r>
              <a:rPr lang="en-US" dirty="0" smtClean="0"/>
              <a:t>Logan City GIS Master PLAN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Colton Smith</a:t>
            </a:r>
          </a:p>
          <a:p>
            <a:r>
              <a:rPr lang="en-US" dirty="0" smtClean="0"/>
              <a:t>CEE 6640</a:t>
            </a:r>
          </a:p>
          <a:p>
            <a:r>
              <a:rPr lang="en-US" dirty="0" smtClean="0"/>
              <a:t>Fall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179139" cy="5252658"/>
          </a:xfrm>
        </p:spPr>
      </p:pic>
    </p:spTree>
    <p:extLst>
      <p:ext uri="{BB962C8B-B14F-4D97-AF65-F5344CB8AC3E}">
        <p14:creationId xmlns:p14="http://schemas.microsoft.com/office/powerpoint/2010/main" val="2411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it </a:t>
            </a:r>
            <a:r>
              <a:rPr lang="en-US" dirty="0"/>
              <a:t>B</a:t>
            </a:r>
            <a:r>
              <a:rPr lang="en-US" dirty="0" smtClean="0"/>
              <a:t>enefit?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534399" cy="381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Those visiting and current </a:t>
            </a:r>
            <a:r>
              <a:rPr lang="en-US" dirty="0" smtClean="0"/>
              <a:t>residents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4600"/>
            <a:ext cx="4040188" cy="303014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553" y="2514600"/>
            <a:ext cx="4595447" cy="3048000"/>
          </a:xfrm>
        </p:spPr>
      </p:pic>
    </p:spTree>
    <p:extLst>
      <p:ext uri="{BB962C8B-B14F-4D97-AF65-F5344CB8AC3E}">
        <p14:creationId xmlns:p14="http://schemas.microsoft.com/office/powerpoint/2010/main" val="24889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1066800"/>
            <a:ext cx="5486400" cy="685800"/>
          </a:xfrm>
        </p:spPr>
        <p:txBody>
          <a:bodyPr/>
          <a:lstStyle/>
          <a:p>
            <a:pPr algn="ctr"/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70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</a:t>
            </a:r>
            <a:r>
              <a:rPr lang="en-US" dirty="0" smtClean="0"/>
              <a:t> </a:t>
            </a:r>
            <a:r>
              <a:rPr lang="en-US" dirty="0" smtClean="0"/>
              <a:t>data </a:t>
            </a:r>
            <a:r>
              <a:rPr lang="en-US" dirty="0" smtClean="0"/>
              <a:t>for Logan </a:t>
            </a:r>
            <a:r>
              <a:rPr lang="en-US" dirty="0" smtClean="0"/>
              <a:t>City </a:t>
            </a:r>
            <a:endParaRPr lang="en-US" dirty="0" smtClean="0"/>
          </a:p>
          <a:p>
            <a:r>
              <a:rPr lang="en-US" dirty="0" smtClean="0"/>
              <a:t>Create </a:t>
            </a:r>
            <a:r>
              <a:rPr lang="en-US" dirty="0"/>
              <a:t>a </a:t>
            </a:r>
            <a:r>
              <a:rPr lang="en-US" dirty="0" smtClean="0"/>
              <a:t>data driven pages </a:t>
            </a:r>
            <a:r>
              <a:rPr lang="en-US" dirty="0" err="1" smtClean="0"/>
              <a:t>mapbook</a:t>
            </a:r>
            <a:r>
              <a:rPr lang="en-US" dirty="0" smtClean="0"/>
              <a:t> of </a:t>
            </a:r>
            <a:r>
              <a:rPr lang="en-US" dirty="0" smtClean="0"/>
              <a:t>the canals</a:t>
            </a:r>
            <a:r>
              <a:rPr lang="en-US" dirty="0" smtClean="0"/>
              <a:t>, trails, streets, businesses, and parks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6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Data </a:t>
            </a:r>
            <a:r>
              <a:rPr lang="en-US" dirty="0"/>
              <a:t>D</a:t>
            </a:r>
            <a:r>
              <a:rPr lang="en-US" dirty="0" smtClean="0"/>
              <a:t>riven </a:t>
            </a:r>
            <a:r>
              <a:rPr lang="en-US" dirty="0"/>
              <a:t>P</a:t>
            </a:r>
            <a:r>
              <a:rPr lang="en-US" dirty="0" smtClean="0"/>
              <a:t>ages </a:t>
            </a:r>
            <a:r>
              <a:rPr lang="en-US" dirty="0" err="1" smtClean="0"/>
              <a:t>Mapbook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collection </a:t>
            </a:r>
            <a:r>
              <a:rPr lang="en-US" smtClean="0"/>
              <a:t>of </a:t>
            </a:r>
            <a:r>
              <a:rPr lang="en-US" smtClean="0"/>
              <a:t>pages </a:t>
            </a:r>
            <a:r>
              <a:rPr lang="en-US" dirty="0" smtClean="0"/>
              <a:t>that are exported together which contain maps, text, and tabular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11518"/>
            <a:ext cx="7467600" cy="387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in Creating </a:t>
            </a:r>
            <a:r>
              <a:rPr lang="en-US" dirty="0" err="1" smtClean="0"/>
              <a:t>Mapbook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grids using Grid Index Feature tool over the </a:t>
            </a:r>
            <a:r>
              <a:rPr lang="en-US" dirty="0"/>
              <a:t>L</a:t>
            </a:r>
            <a:r>
              <a:rPr lang="en-US" dirty="0" smtClean="0"/>
              <a:t>ogan </a:t>
            </a:r>
            <a:r>
              <a:rPr lang="en-US" dirty="0"/>
              <a:t>C</a:t>
            </a:r>
            <a:r>
              <a:rPr lang="en-US" dirty="0" smtClean="0"/>
              <a:t>ity </a:t>
            </a:r>
            <a:r>
              <a:rPr lang="en-US" dirty="0"/>
              <a:t>b</a:t>
            </a:r>
            <a:r>
              <a:rPr lang="en-US" dirty="0" smtClean="0"/>
              <a:t>oundaries </a:t>
            </a:r>
            <a:r>
              <a:rPr lang="en-US" dirty="0"/>
              <a:t>s</a:t>
            </a:r>
            <a:r>
              <a:rPr lang="en-US" dirty="0" smtClean="0"/>
              <a:t>hape </a:t>
            </a:r>
            <a:r>
              <a:rPr lang="en-US" dirty="0"/>
              <a:t>f</a:t>
            </a:r>
            <a:r>
              <a:rPr lang="en-US" dirty="0" smtClean="0"/>
              <a:t>ile</a:t>
            </a:r>
          </a:p>
          <a:p>
            <a:r>
              <a:rPr lang="en-US" dirty="0" smtClean="0"/>
              <a:t>Use Data </a:t>
            </a:r>
            <a:r>
              <a:rPr lang="en-US" dirty="0"/>
              <a:t>D</a:t>
            </a:r>
            <a:r>
              <a:rPr lang="en-US" dirty="0" smtClean="0"/>
              <a:t>riven Pages tool to create </a:t>
            </a:r>
            <a:r>
              <a:rPr lang="en-US" dirty="0" err="1" smtClean="0"/>
              <a:t>mapbook</a:t>
            </a:r>
            <a:r>
              <a:rPr lang="en-US" dirty="0" smtClean="0"/>
              <a:t> pages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124200"/>
            <a:ext cx="5601204" cy="361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Benefits of a </a:t>
            </a:r>
            <a:r>
              <a:rPr lang="en-US" dirty="0" err="1" smtClean="0"/>
              <a:t>Mapbook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1295401"/>
            <a:ext cx="9067800" cy="99059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Breaks up map and data into smaller sections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19400"/>
            <a:ext cx="4363494" cy="2819400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9400"/>
            <a:ext cx="4413226" cy="2819400"/>
          </a:xfrm>
        </p:spPr>
      </p:pic>
    </p:spTree>
    <p:extLst>
      <p:ext uri="{BB962C8B-B14F-4D97-AF65-F5344CB8AC3E}">
        <p14:creationId xmlns:p14="http://schemas.microsoft.com/office/powerpoint/2010/main" val="35008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76" y="685800"/>
            <a:ext cx="8826447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64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47" y="533400"/>
            <a:ext cx="882010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6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Trails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676400"/>
            <a:ext cx="4191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mapbook</a:t>
            </a:r>
            <a:r>
              <a:rPr lang="en-US" dirty="0" smtClean="0"/>
              <a:t> </a:t>
            </a:r>
            <a:r>
              <a:rPr lang="en-US" dirty="0" smtClean="0"/>
              <a:t>for </a:t>
            </a:r>
            <a:r>
              <a:rPr lang="en-US" dirty="0" err="1" smtClean="0"/>
              <a:t>logan</a:t>
            </a:r>
            <a:r>
              <a:rPr lang="en-US" dirty="0" smtClean="0"/>
              <a:t> river trial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3" y="2819400"/>
            <a:ext cx="4246315" cy="2717641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55239"/>
            <a:ext cx="4194175" cy="2680486"/>
          </a:xfrm>
        </p:spPr>
      </p:pic>
      <p:sp>
        <p:nvSpPr>
          <p:cNvPr id="10" name="Text Placeholder 5"/>
          <p:cNvSpPr>
            <a:spLocks noGrp="1"/>
          </p:cNvSpPr>
          <p:nvPr>
            <p:ph type="body" idx="1"/>
          </p:nvPr>
        </p:nvSpPr>
        <p:spPr>
          <a:xfrm>
            <a:off x="4648200" y="1676400"/>
            <a:ext cx="4114800" cy="750887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Page of </a:t>
            </a:r>
            <a:r>
              <a:rPr lang="en-US" dirty="0" err="1" smtClean="0"/>
              <a:t>mapbook</a:t>
            </a:r>
            <a:r>
              <a:rPr lang="en-US" dirty="0" smtClean="0"/>
              <a:t> </a:t>
            </a:r>
            <a:r>
              <a:rPr lang="en-US" dirty="0" smtClean="0"/>
              <a:t>of </a:t>
            </a:r>
            <a:r>
              <a:rPr lang="en-US" dirty="0" err="1" smtClean="0"/>
              <a:t>logan</a:t>
            </a:r>
            <a:r>
              <a:rPr lang="en-US" dirty="0" smtClean="0"/>
              <a:t> city of </a:t>
            </a:r>
            <a:r>
              <a:rPr lang="en-US" dirty="0" err="1" smtClean="0"/>
              <a:t>logan</a:t>
            </a:r>
            <a:r>
              <a:rPr lang="en-US" dirty="0" smtClean="0"/>
              <a:t> </a:t>
            </a:r>
            <a:r>
              <a:rPr lang="en-US" dirty="0" smtClean="0"/>
              <a:t>river trial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3886200" cy="750887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Mapbook</a:t>
            </a:r>
            <a:r>
              <a:rPr lang="en-US" dirty="0" smtClean="0"/>
              <a:t> for Logan Northern canal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46873"/>
            <a:ext cx="4040188" cy="2594616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40127"/>
            <a:ext cx="4041775" cy="2608108"/>
          </a:xfrm>
        </p:spPr>
      </p:pic>
      <p:sp>
        <p:nvSpPr>
          <p:cNvPr id="10" name="Text Placeholder 3"/>
          <p:cNvSpPr>
            <a:spLocks noGrp="1"/>
          </p:cNvSpPr>
          <p:nvPr>
            <p:ph type="body" idx="1"/>
          </p:nvPr>
        </p:nvSpPr>
        <p:spPr>
          <a:xfrm>
            <a:off x="4648200" y="1752600"/>
            <a:ext cx="4343400" cy="1066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Page in </a:t>
            </a:r>
            <a:r>
              <a:rPr lang="en-US" dirty="0" err="1" smtClean="0"/>
              <a:t>mapbook</a:t>
            </a:r>
            <a:r>
              <a:rPr lang="en-US" dirty="0" smtClean="0"/>
              <a:t> of </a:t>
            </a:r>
            <a:r>
              <a:rPr lang="en-US" dirty="0" err="1" smtClean="0"/>
              <a:t>logan</a:t>
            </a:r>
            <a:r>
              <a:rPr lang="en-US" dirty="0" smtClean="0"/>
              <a:t> City of </a:t>
            </a:r>
            <a:r>
              <a:rPr lang="en-US" dirty="0" err="1" smtClean="0"/>
              <a:t>logan</a:t>
            </a:r>
            <a:r>
              <a:rPr lang="en-US" dirty="0" smtClean="0"/>
              <a:t> northern canal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0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1702</TotalTime>
  <Words>144</Words>
  <Application>Microsoft Office PowerPoint</Application>
  <PresentationFormat>On-screen Show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Logan City GIS Master PLAN</vt:lpstr>
      <vt:lpstr>Objective</vt:lpstr>
      <vt:lpstr>What is a Data Driven Pages Mapbook?</vt:lpstr>
      <vt:lpstr>Steps in Creating Mapbook</vt:lpstr>
      <vt:lpstr>Benefits of a Mapbook</vt:lpstr>
      <vt:lpstr>PowerPoint Presentation</vt:lpstr>
      <vt:lpstr>PowerPoint Presentation</vt:lpstr>
      <vt:lpstr>Trails</vt:lpstr>
      <vt:lpstr>Canals</vt:lpstr>
      <vt:lpstr>Parks</vt:lpstr>
      <vt:lpstr>Who Does it Benefit?</vt:lpstr>
      <vt:lpstr>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Logan City Master PLAN</dc:title>
  <dc:creator>Smith family</dc:creator>
  <cp:lastModifiedBy>Smith family</cp:lastModifiedBy>
  <cp:revision>26</cp:revision>
  <dcterms:created xsi:type="dcterms:W3CDTF">2012-11-26T05:08:03Z</dcterms:created>
  <dcterms:modified xsi:type="dcterms:W3CDTF">2012-11-27T16:44:29Z</dcterms:modified>
</cp:coreProperties>
</file>