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7" r:id="rId2"/>
    <p:sldId id="257" r:id="rId3"/>
    <p:sldId id="260" r:id="rId4"/>
    <p:sldId id="262" r:id="rId5"/>
    <p:sldId id="258" r:id="rId6"/>
    <p:sldId id="266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1CADF-AC70-42E7-A977-B303A55764CB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C5996-6961-498C-9FB8-B550D21FE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Recently found out these</a:t>
            </a:r>
            <a:r>
              <a:rPr lang="en-US" baseline="0" dirty="0" smtClean="0"/>
              <a:t> are the wrong outlet gage stations.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C5996-6961-498C-9FB8-B550D21FE39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0"/>
            <a:ext cx="7498080" cy="1143000"/>
          </a:xfrm>
        </p:spPr>
        <p:txBody>
          <a:bodyPr>
            <a:noAutofit/>
          </a:bodyPr>
          <a:lstStyle/>
          <a:p>
            <a:r>
              <a:rPr lang="en-US" sz="4200" dirty="0" smtClean="0"/>
              <a:t>Ratio of Water used by Agriculture to Discharge into the Great Salt Lake in the Bear River Basin</a:t>
            </a:r>
            <a:endParaRPr lang="en-US" sz="4200" dirty="0"/>
          </a:p>
        </p:txBody>
      </p:sp>
      <p:pic>
        <p:nvPicPr>
          <p:cNvPr id="6" name="Content Placeholder 5" descr="Opening Pict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5800" y="2057400"/>
            <a:ext cx="3557526" cy="4800600"/>
          </a:xfrm>
        </p:spPr>
      </p:pic>
      <p:sp>
        <p:nvSpPr>
          <p:cNvPr id="4" name="TextBox 3"/>
          <p:cNvSpPr txBox="1"/>
          <p:nvPr/>
        </p:nvSpPr>
        <p:spPr>
          <a:xfrm>
            <a:off x="1143000" y="44958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Presented by:   Timothy Shaffer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Desired to know if the proportion of water used by irrigation in the Bear River Basin is a significant amount</a:t>
            </a:r>
          </a:p>
          <a:p>
            <a:r>
              <a:rPr lang="en-US" dirty="0" smtClean="0"/>
              <a:t>Develop a </a:t>
            </a:r>
            <a:r>
              <a:rPr lang="en-US" dirty="0" err="1" smtClean="0"/>
              <a:t>basemap</a:t>
            </a:r>
            <a:r>
              <a:rPr lang="en-US" dirty="0" smtClean="0"/>
              <a:t> to determine the proportion (ratio)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NHDPlus</a:t>
            </a:r>
            <a:endParaRPr lang="en-US" dirty="0" smtClean="0"/>
          </a:p>
          <a:p>
            <a:r>
              <a:rPr lang="en-US" dirty="0" smtClean="0"/>
              <a:t>USGS</a:t>
            </a:r>
          </a:p>
          <a:p>
            <a:r>
              <a:rPr lang="en-US" dirty="0" smtClean="0"/>
              <a:t>NLCD </a:t>
            </a:r>
            <a:r>
              <a:rPr lang="en-US" dirty="0" err="1" smtClean="0"/>
              <a:t>Landcover</a:t>
            </a:r>
            <a:r>
              <a:rPr lang="en-US" dirty="0" smtClean="0"/>
              <a:t> for 2006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Landcover</a:t>
            </a:r>
            <a:r>
              <a:rPr lang="en-US" dirty="0" smtClean="0"/>
              <a:t> Data and isolate the data for the region</a:t>
            </a:r>
            <a:endParaRPr lang="en-US" dirty="0"/>
          </a:p>
        </p:txBody>
      </p:sp>
      <p:pic>
        <p:nvPicPr>
          <p:cNvPr id="4" name="Picture 3" descr="Basic Image of the Landco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514601"/>
            <a:ext cx="3190875" cy="2438400"/>
          </a:xfrm>
          <a:prstGeom prst="rect">
            <a:avLst/>
          </a:prstGeom>
        </p:spPr>
      </p:pic>
      <p:pic>
        <p:nvPicPr>
          <p:cNvPr id="5" name="Picture 4" descr="Landcover Information for the Bas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2133600"/>
            <a:ext cx="3109912" cy="42524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Basemap</a:t>
            </a:r>
            <a:r>
              <a:rPr lang="en-US" dirty="0" smtClean="0"/>
              <a:t>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Conversion of </a:t>
            </a:r>
            <a:r>
              <a:rPr lang="en-US" dirty="0" err="1" smtClean="0"/>
              <a:t>Flowline</a:t>
            </a:r>
            <a:r>
              <a:rPr lang="en-US" dirty="0" smtClean="0"/>
              <a:t>, Basin, and Watershed layers</a:t>
            </a:r>
          </a:p>
          <a:p>
            <a:pPr lvl="1"/>
            <a:endParaRPr lang="en-US" dirty="0"/>
          </a:p>
        </p:txBody>
      </p:sp>
      <p:pic>
        <p:nvPicPr>
          <p:cNvPr id="6" name="Picture 5" descr="Watersh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743200"/>
            <a:ext cx="2743200" cy="3802946"/>
          </a:xfrm>
          <a:prstGeom prst="rect">
            <a:avLst/>
          </a:prstGeom>
        </p:spPr>
      </p:pic>
      <p:pic>
        <p:nvPicPr>
          <p:cNvPr id="4" name="Picture 3" descr="Bear River Sub-bas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2590800"/>
            <a:ext cx="2743200" cy="3869771"/>
          </a:xfrm>
          <a:prstGeom prst="rect">
            <a:avLst/>
          </a:prstGeom>
        </p:spPr>
      </p:pic>
      <p:pic>
        <p:nvPicPr>
          <p:cNvPr id="5" name="Picture 4" descr="Flowlin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2667000"/>
            <a:ext cx="2743200" cy="3897316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6553200" y="1905000"/>
            <a:ext cx="1143000" cy="99060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572000" y="2209800"/>
            <a:ext cx="914400" cy="45720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3048000" y="2362200"/>
            <a:ext cx="609600" cy="60960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USGS Stream </a:t>
            </a:r>
            <a:r>
              <a:rPr lang="en-US" smtClean="0"/>
              <a:t>Gages input onto map</a:t>
            </a:r>
            <a:endParaRPr lang="en-US"/>
          </a:p>
        </p:txBody>
      </p:sp>
      <p:pic>
        <p:nvPicPr>
          <p:cNvPr id="4" name="Picture 3" descr="USGS Gage Station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057400"/>
            <a:ext cx="3359871" cy="45565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5486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1,892 Total Gage Stations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ample of the Metadata for the landco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124200"/>
            <a:ext cx="5934075" cy="185737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914400" y="3429000"/>
            <a:ext cx="5410200" cy="10668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Irrigated lands remain close to the river</a:t>
            </a:r>
          </a:p>
          <a:p>
            <a:pPr lvl="8"/>
            <a:r>
              <a:rPr lang="en-US" dirty="0" smtClean="0"/>
              <a:t>Yellow is Irrigated land</a:t>
            </a:r>
          </a:p>
          <a:p>
            <a:pPr lvl="8"/>
            <a:r>
              <a:rPr lang="en-US" dirty="0" smtClean="0"/>
              <a:t>Blue lines are the river</a:t>
            </a:r>
          </a:p>
          <a:p>
            <a:endParaRPr lang="en-US" dirty="0" smtClean="0"/>
          </a:p>
        </p:txBody>
      </p:sp>
      <p:pic>
        <p:nvPicPr>
          <p:cNvPr id="4" name="Picture 3" descr="Example - Irrigated land close to the riv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2133600"/>
            <a:ext cx="2400300" cy="25622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gages needed for the analysis</a:t>
            </a:r>
          </a:p>
          <a:p>
            <a:r>
              <a:rPr lang="en-US" dirty="0" smtClean="0"/>
              <a:t>Input the flow accumulation and direction layers</a:t>
            </a:r>
          </a:p>
          <a:p>
            <a:r>
              <a:rPr lang="en-US" dirty="0" smtClean="0"/>
              <a:t>Use the flow attribute table to determine amount of flow in the streams</a:t>
            </a:r>
          </a:p>
          <a:p>
            <a:r>
              <a:rPr lang="en-US" dirty="0" smtClean="0"/>
              <a:t>Determine the Ratio of Agricultural Water use to discharge of the Bear River into the Great Salt Lake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0"/>
            <a:ext cx="54102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Questions????</a:t>
            </a:r>
            <a:endParaRPr lang="en-US" sz="5400" dirty="0"/>
          </a:p>
        </p:txBody>
      </p:sp>
      <p:pic>
        <p:nvPicPr>
          <p:cNvPr id="4" name="Content Placeholder 3" descr="Landcover Information for the Bas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3000" y="838200"/>
            <a:ext cx="3892167" cy="5322098"/>
          </a:xfrm>
        </p:spPr>
      </p:pic>
      <p:sp>
        <p:nvSpPr>
          <p:cNvPr id="5" name="TextBox 4"/>
          <p:cNvSpPr txBox="1"/>
          <p:nvPr/>
        </p:nvSpPr>
        <p:spPr>
          <a:xfrm>
            <a:off x="1143000" y="61722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Special thanks to Dr. </a:t>
            </a:r>
            <a:r>
              <a:rPr lang="en-US" dirty="0" err="1" smtClean="0"/>
              <a:t>Tarboton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1448</TotalTime>
  <Words>179</Words>
  <Application>Microsoft Office PowerPoint</Application>
  <PresentationFormat>On-screen Show (4:3)</PresentationFormat>
  <Paragraphs>29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Ratio of Water used by Agriculture to Discharge into the Great Salt Lake in the Bear River Basin</vt:lpstr>
      <vt:lpstr>Introduction</vt:lpstr>
      <vt:lpstr>Data Retrieval</vt:lpstr>
      <vt:lpstr>Data Retrieval</vt:lpstr>
      <vt:lpstr>Basemap Development</vt:lpstr>
      <vt:lpstr>Analysis</vt:lpstr>
      <vt:lpstr>Analysis</vt:lpstr>
      <vt:lpstr>What’s Next</vt:lpstr>
      <vt:lpstr>Questions????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Tarboton</dc:creator>
  <cp:lastModifiedBy>Tim</cp:lastModifiedBy>
  <cp:revision>18</cp:revision>
  <dcterms:created xsi:type="dcterms:W3CDTF">2006-08-16T00:00:00Z</dcterms:created>
  <dcterms:modified xsi:type="dcterms:W3CDTF">2011-11-21T20:40:07Z</dcterms:modified>
</cp:coreProperties>
</file>