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11" r:id="rId3"/>
    <p:sldMasterId id="2147483723" r:id="rId4"/>
    <p:sldMasterId id="2147483735" r:id="rId5"/>
    <p:sldMasterId id="2147483747" r:id="rId6"/>
    <p:sldMasterId id="2147483759" r:id="rId7"/>
    <p:sldMasterId id="2147483771" r:id="rId8"/>
    <p:sldMasterId id="2147483783" r:id="rId9"/>
  </p:sldMasterIdLst>
  <p:notesMasterIdLst>
    <p:notesMasterId r:id="rId41"/>
  </p:notesMasterIdLst>
  <p:sldIdLst>
    <p:sldId id="259" r:id="rId10"/>
    <p:sldId id="256" r:id="rId11"/>
    <p:sldId id="258" r:id="rId12"/>
    <p:sldId id="341" r:id="rId13"/>
    <p:sldId id="342" r:id="rId14"/>
    <p:sldId id="260" r:id="rId15"/>
    <p:sldId id="351" r:id="rId16"/>
    <p:sldId id="343" r:id="rId17"/>
    <p:sldId id="353" r:id="rId18"/>
    <p:sldId id="335" r:id="rId19"/>
    <p:sldId id="354" r:id="rId20"/>
    <p:sldId id="284" r:id="rId21"/>
    <p:sldId id="344" r:id="rId22"/>
    <p:sldId id="337" r:id="rId23"/>
    <p:sldId id="345" r:id="rId24"/>
    <p:sldId id="346" r:id="rId25"/>
    <p:sldId id="332" r:id="rId26"/>
    <p:sldId id="338" r:id="rId27"/>
    <p:sldId id="347" r:id="rId28"/>
    <p:sldId id="348" r:id="rId29"/>
    <p:sldId id="349" r:id="rId30"/>
    <p:sldId id="339" r:id="rId31"/>
    <p:sldId id="340" r:id="rId32"/>
    <p:sldId id="350" r:id="rId33"/>
    <p:sldId id="298" r:id="rId34"/>
    <p:sldId id="299" r:id="rId35"/>
    <p:sldId id="300" r:id="rId36"/>
    <p:sldId id="301" r:id="rId37"/>
    <p:sldId id="302" r:id="rId38"/>
    <p:sldId id="303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4" y="2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10/22/2015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10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This slide shows how the terrain flow field is represented.  Early DEM work used a single flow direction model, D8.  In 1997 I published the Dinfinity method that proportions flow from each grid cell among downslope neighbors.  This, at the expense of some dispersion, allows a better approximation of flow across surfaces.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FD5D7-F40D-40FF-89F8-4EC34253181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Figure 2 illustrates the evaluation of infiltration capacity limited runoff generation with run on according to (5). Inputs are the r and c values indicated, with the proportional flow directions indicated by the arrows. Grid cells A and B on the left have no dependencies so may be immediately evaluated and using min(r-c,0) result in q=3 and 0 for grid cells A and B respectively.  With these evaluated, the unevaluated dependencies of grid cell C become 0, so equation (5) can be evaluated for grid cell C.  The inflow is q</a:t>
            </a:r>
            <a:r>
              <a:rPr lang="en-US" baseline="-25000" smtClean="0">
                <a:latin typeface="Arial" pitchFamily="34" charset="0"/>
              </a:rPr>
              <a:t>in</a:t>
            </a:r>
            <a:r>
              <a:rPr lang="en-US" smtClean="0">
                <a:latin typeface="Arial" pitchFamily="34" charset="0"/>
              </a:rPr>
              <a:t>=0.6 x 3 = 1.8 from grid cell B.  Then q=min(5-6+1.8,0)=0.8.  Now all dependencies of D have been evaluated.  Inflows from cells A, B, and C, accounting for the proportions are 3 x 0.4 + 0.8 = 2, so the runoff from D is q=min(4-5+2,0)=2.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1pPr>
            <a:lvl2pPr marL="769770" indent="-296066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2pPr>
            <a:lvl3pPr marL="118426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3pPr>
            <a:lvl4pPr marL="1657967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4pPr>
            <a:lvl5pPr marL="213167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5pPr>
            <a:lvl6pPr marL="260537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6pPr>
            <a:lvl7pPr marL="307908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7pPr>
            <a:lvl8pPr marL="355278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8pPr>
            <a:lvl9pPr marL="402649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05F799ED-6608-4FB8-A4B6-7836E4B705EB}" type="slidenum">
              <a:rPr kumimoji="0" lang="en-US" sz="1200">
                <a:solidFill>
                  <a:srgbClr val="000000"/>
                </a:solidFill>
              </a:rPr>
              <a:pPr/>
              <a:t>16</a:t>
            </a:fld>
            <a:endParaRPr kumimoji="0"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03697-9D52-46EE-9C12-BB94691C01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1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36E0-011A-4381-9929-180A1C7D0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87C-62D0-48F1-B82A-83FAF052E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C070-B467-43E3-9A17-5D6B6FE54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0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859A-E27E-4DA5-BFCB-35B2A558A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E140-C2A3-445F-A18B-433E6537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CF13-C028-4BD1-8EC6-DC58AE7A7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7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1587-4BE9-40C5-87A7-D929C17C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1D5D-6584-4844-9950-C7DE075F3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69BA-E5DF-4B2E-9052-53266410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3811-5361-46A8-AED6-9CED58D2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56FB-3DC7-4D8E-BB33-50E1A2342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2249-2E5E-497F-8274-67454987D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77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2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4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0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0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9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8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2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49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52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96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9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4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1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9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36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25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9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7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74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8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39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30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6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46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EB91050-C7C0-4F0E-AE76-5017E5CAD71A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36B6C08-1014-4804-98DA-C6841F1F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5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C39FBF3-7379-4D07-A86B-CFED45D8C355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A583FA3-17A9-4ADD-B426-068CED24D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5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BB1BDE6-9D36-4068-B93C-81722D8ECA56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3EDA325-9BDD-4947-A13E-77255B08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1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BA391D9-D4CD-4142-B372-9D64348345F0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85657BA-E26B-493B-8DC5-6E450714D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9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57A4EC4-599E-4181-89D8-93C1E20B6620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CDC055A-A395-4276-945B-84DAFC2A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7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D2A6DA9-54EA-4B99-A55A-B3D1B3DF8031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E98AC09-DB6E-488B-A95C-23C3863D9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9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C5370EE-27F7-4C6D-9C51-93F207FCBF8F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98BBF9D-2B9F-4131-B092-360B3303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9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F31120C-952C-48DE-B8ED-AB02C56D2E1A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A09FCAF-0844-41E9-9BDD-9B390A502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2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2FF2202-9237-4797-A0DF-52DCAF48883E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6A96600-7FE4-421A-BBD0-05B51453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72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AD934C2-1930-4719-BB4A-005818BFBDBF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7AE3C35-B954-445E-A43D-281700FD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2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CDD37FA-4C77-4301-AD07-7F83CCC79339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DED57F8-68E0-4306-8DFA-B87A465BB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73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AF5C-CB4B-40C9-B742-FC7BFD64B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31B6-3C50-4226-9D9B-ABB96060D1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0E76-9360-4894-9E51-69D4D46135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55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E5D4-1086-42FC-93B2-69CB970EF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95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5675-7D02-46D1-8424-C76AD5FEB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4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A408-CAB6-4B14-AA29-7A5F8F510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84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E04E-BB2E-419E-94D5-C6A0E3D41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21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8302-E18C-4C5B-AE7B-A6E74E7B1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97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8355D-788F-4FE3-B845-923E7D398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2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A129-D60E-4A6F-8FD3-CF68248AC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40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A5A0-9E81-481A-9FE5-F39303000A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66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12A2-C685-40A7-A130-648FFCD2A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156F-DD17-44DF-8E98-F4975DD93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0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3D85-9DB2-4F22-A917-4E5937C21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6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35603-23D6-49B6-81B9-1CD8163E3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4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4D33-5B59-4F91-8632-52540E460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6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3AC6-8B83-49C4-B83F-D1D467FC5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890A8-D83B-4F38-A112-0D31589F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85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7A52-BD6C-4F2D-BE90-49A6B49D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86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9DBA-0D5A-4676-8D89-8F7BA2BF5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88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6C72-4820-4047-8167-DCD4B72E7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4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A70B-EA9F-4B50-94A9-7DCD7D2F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32644-903F-4E4A-95FE-62581509F4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47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FFD9B-7827-49DA-A5E9-98A14444BA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77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F8166-6E67-435C-9740-6CD1459207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461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35BAC-D573-47F2-BBB9-4A68ADEC03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42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BEB47-7487-4E06-9088-5F5C480086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4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58977-BFA5-447F-AD8C-1EFAC735A2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148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0DFC2-5272-4BA4-8A18-D6E8C53F4D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41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B05F0-9FE7-495D-8034-4BA8751FD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59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D826F-633D-4A70-8C40-63FE7CD005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91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EE20B-4775-44A8-B8BF-DFD011681E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C9039F-B1EB-4EC9-8D31-55DE7FCD183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6DD6136-E873-4DDB-9B3B-3FF0ADCB774B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AC8D97-7B3D-4332-8379-AF103D2A0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82E537-BEB5-4A57-8F97-D2BEB11917C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9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6695F1-5870-47A3-8D88-52CDF7F4AD7B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9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9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9CA12D-85FE-451D-B8DF-882CB3A2EC4C}" type="slidenum">
              <a:rPr lang="en-US" smtClean="0">
                <a:solidFill>
                  <a:srgbClr val="0099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desktop/latest/main/analyze/what-is-geoprocessing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desktop/latest/analyze/creating-tools/a-quick-tour-of-creating-tools-in-python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" TargetMode="External"/><Relationship Id="rId2" Type="http://schemas.openxmlformats.org/officeDocument/2006/relationships/hyperlink" Target="http://blogs.esri.com/esri/arcgis/2011/06/17/pyscripter-free-python-i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82" y="381000"/>
            <a:ext cx="7772400" cy="82600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Model Builder Model to Delineate Watershed using </a:t>
            </a:r>
            <a:r>
              <a:rPr lang="en-US" sz="3200" dirty="0" err="1" smtClean="0"/>
              <a:t>TauDEM</a:t>
            </a:r>
            <a:r>
              <a:rPr lang="en-US" sz="3200" dirty="0" smtClean="0"/>
              <a:t> tools</a:t>
            </a:r>
            <a:endParaRPr lang="en-US" sz="3200" dirty="0"/>
          </a:p>
        </p:txBody>
      </p:sp>
      <p:pic>
        <p:nvPicPr>
          <p:cNvPr id="135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7084"/>
            <a:ext cx="9186967" cy="48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kern="1200" dirty="0" smtClean="0">
                <a:solidFill>
                  <a:schemeClr val="tx1"/>
                </a:solidFill>
                <a:latin typeface="Calibri" pitchFamily="34" charset="0"/>
              </a:rPr>
              <a:t>D-Infinity Contributing Area</a:t>
            </a:r>
            <a:endParaRPr lang="en-US" sz="4000" kern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147" name="Group 56"/>
          <p:cNvGrpSpPr>
            <a:grpSpLocks/>
          </p:cNvGrpSpPr>
          <p:nvPr/>
        </p:nvGrpSpPr>
        <p:grpSpPr bwMode="auto">
          <a:xfrm>
            <a:off x="304800" y="3995737"/>
            <a:ext cx="2814638" cy="2176463"/>
            <a:chOff x="4470400" y="4083050"/>
            <a:chExt cx="3278188" cy="2533650"/>
          </a:xfrm>
        </p:grpSpPr>
        <p:pic>
          <p:nvPicPr>
            <p:cNvPr id="5155" name="Picture 65" descr="dinf"/>
            <p:cNvPicPr>
              <a:picLocks noChangeAspect="1" noChangeArrowheads="1"/>
            </p:cNvPicPr>
            <p:nvPr/>
          </p:nvPicPr>
          <p:blipFill>
            <a:blip r:embed="rId4" cstate="print"/>
            <a:srcRect t="20795"/>
            <a:stretch>
              <a:fillRect/>
            </a:stretch>
          </p:blipFill>
          <p:spPr bwMode="auto">
            <a:xfrm>
              <a:off x="4470400" y="4083050"/>
              <a:ext cx="3278188" cy="2533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56" name="Line 66"/>
            <p:cNvSpPr>
              <a:spLocks noChangeShapeType="1"/>
            </p:cNvSpPr>
            <p:nvPr/>
          </p:nvSpPr>
          <p:spPr bwMode="auto">
            <a:xfrm rot="5400000" flipV="1">
              <a:off x="5223669" y="5018453"/>
              <a:ext cx="1647825" cy="73183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808080"/>
                </a:solidFill>
              </a:endParaRPr>
            </a:p>
          </p:txBody>
        </p:sp>
      </p:grp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65088" y="6335713"/>
            <a:ext cx="8953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kumimoji="0" lang="en-US" sz="1400">
                <a:solidFill>
                  <a:srgbClr val="7F7F7F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</a:t>
            </a:r>
          </a:p>
        </p:txBody>
      </p:sp>
      <p:graphicFrame>
        <p:nvGraphicFramePr>
          <p:cNvPr id="5123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33027"/>
              </p:ext>
            </p:extLst>
          </p:nvPr>
        </p:nvGraphicFramePr>
        <p:xfrm>
          <a:off x="5791200" y="741688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Picture" r:id="rId5" imgW="2790720" imgH="3095640" progId="Word.Picture.8">
                  <p:embed/>
                </p:oleObj>
              </mc:Choice>
              <mc:Fallback>
                <p:oleObj name="Picture" r:id="rId5" imgW="2790720" imgH="30956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41688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10181" t="57311"/>
          <a:stretch/>
        </p:blipFill>
        <p:spPr bwMode="auto">
          <a:xfrm>
            <a:off x="3648075" y="4021463"/>
            <a:ext cx="4447381" cy="21842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pSp>
        <p:nvGrpSpPr>
          <p:cNvPr id="109" name="Group 108"/>
          <p:cNvGrpSpPr/>
          <p:nvPr/>
        </p:nvGrpSpPr>
        <p:grpSpPr>
          <a:xfrm>
            <a:off x="304800" y="844550"/>
            <a:ext cx="4724400" cy="3041650"/>
            <a:chOff x="1800225" y="847725"/>
            <a:chExt cx="4724400" cy="3041650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2585" t="12445" r="15028" b="27960"/>
            <a:stretch>
              <a:fillRect/>
            </a:stretch>
          </p:blipFill>
          <p:spPr bwMode="auto">
            <a:xfrm>
              <a:off x="1800225" y="862013"/>
              <a:ext cx="4705350" cy="298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1" name="Group 56"/>
            <p:cNvGrpSpPr>
              <a:grpSpLocks/>
            </p:cNvGrpSpPr>
            <p:nvPr/>
          </p:nvGrpSpPr>
          <p:grpSpPr bwMode="auto">
            <a:xfrm flipV="1">
              <a:off x="1817688" y="847725"/>
              <a:ext cx="4686300" cy="3041650"/>
              <a:chOff x="1586" y="636"/>
              <a:chExt cx="2952" cy="3201"/>
            </a:xfrm>
          </p:grpSpPr>
          <p:sp>
            <p:nvSpPr>
              <p:cNvPr id="138" name="Line 4"/>
              <p:cNvSpPr>
                <a:spLocks noChangeAspect="1" noChangeShapeType="1"/>
              </p:cNvSpPr>
              <p:nvPr/>
            </p:nvSpPr>
            <p:spPr bwMode="auto">
              <a:xfrm>
                <a:off x="265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Line 5"/>
              <p:cNvSpPr>
                <a:spLocks noChangeAspect="1" noChangeShapeType="1"/>
              </p:cNvSpPr>
              <p:nvPr/>
            </p:nvSpPr>
            <p:spPr bwMode="auto">
              <a:xfrm>
                <a:off x="292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6"/>
              <p:cNvSpPr>
                <a:spLocks noChangeAspect="1" noChangeShapeType="1"/>
              </p:cNvSpPr>
              <p:nvPr/>
            </p:nvSpPr>
            <p:spPr bwMode="auto">
              <a:xfrm>
                <a:off x="318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7"/>
              <p:cNvSpPr>
                <a:spLocks noChangeAspect="1" noChangeShapeType="1"/>
              </p:cNvSpPr>
              <p:nvPr/>
            </p:nvSpPr>
            <p:spPr bwMode="auto">
              <a:xfrm>
                <a:off x="345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Line 8"/>
              <p:cNvSpPr>
                <a:spLocks noChangeAspect="1" noChangeShapeType="1"/>
              </p:cNvSpPr>
              <p:nvPr/>
            </p:nvSpPr>
            <p:spPr bwMode="auto">
              <a:xfrm>
                <a:off x="373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Line 9"/>
              <p:cNvSpPr>
                <a:spLocks noChangeAspect="1" noChangeShapeType="1"/>
              </p:cNvSpPr>
              <p:nvPr/>
            </p:nvSpPr>
            <p:spPr bwMode="auto">
              <a:xfrm>
                <a:off x="400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10"/>
              <p:cNvSpPr>
                <a:spLocks noChangeAspect="1" noChangeShapeType="1"/>
              </p:cNvSpPr>
              <p:nvPr/>
            </p:nvSpPr>
            <p:spPr bwMode="auto">
              <a:xfrm>
                <a:off x="426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11"/>
              <p:cNvSpPr>
                <a:spLocks noChangeAspect="1" noChangeShapeType="1"/>
              </p:cNvSpPr>
              <p:nvPr/>
            </p:nvSpPr>
            <p:spPr bwMode="auto">
              <a:xfrm>
                <a:off x="453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Line 12"/>
              <p:cNvSpPr>
                <a:spLocks noChangeAspect="1" noChangeShapeType="1"/>
              </p:cNvSpPr>
              <p:nvPr/>
            </p:nvSpPr>
            <p:spPr bwMode="auto">
              <a:xfrm>
                <a:off x="158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Line 13"/>
              <p:cNvSpPr>
                <a:spLocks noChangeAspect="1" noChangeShapeType="1"/>
              </p:cNvSpPr>
              <p:nvPr/>
            </p:nvSpPr>
            <p:spPr bwMode="auto">
              <a:xfrm>
                <a:off x="185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Line 14"/>
              <p:cNvSpPr>
                <a:spLocks noChangeAspect="1" noChangeShapeType="1"/>
              </p:cNvSpPr>
              <p:nvPr/>
            </p:nvSpPr>
            <p:spPr bwMode="auto">
              <a:xfrm>
                <a:off x="211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Line 15"/>
              <p:cNvSpPr>
                <a:spLocks noChangeAspect="1" noChangeShapeType="1"/>
              </p:cNvSpPr>
              <p:nvPr/>
            </p:nvSpPr>
            <p:spPr bwMode="auto">
              <a:xfrm>
                <a:off x="238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" name="Group 63"/>
            <p:cNvGrpSpPr>
              <a:grpSpLocks/>
            </p:cNvGrpSpPr>
            <p:nvPr/>
          </p:nvGrpSpPr>
          <p:grpSpPr bwMode="auto">
            <a:xfrm flipV="1">
              <a:off x="1824038" y="866775"/>
              <a:ext cx="4700587" cy="2986088"/>
              <a:chOff x="708" y="938"/>
              <a:chExt cx="2961" cy="1881"/>
            </a:xfrm>
          </p:grpSpPr>
          <p:sp>
            <p:nvSpPr>
              <p:cNvPr id="130" name="Line 22"/>
              <p:cNvSpPr>
                <a:spLocks noChangeAspect="1" noChangeShapeType="1"/>
              </p:cNvSpPr>
              <p:nvPr/>
            </p:nvSpPr>
            <p:spPr bwMode="auto">
              <a:xfrm>
                <a:off x="708" y="281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23"/>
              <p:cNvSpPr>
                <a:spLocks noChangeAspect="1" noChangeShapeType="1"/>
              </p:cNvSpPr>
              <p:nvPr/>
            </p:nvSpPr>
            <p:spPr bwMode="auto">
              <a:xfrm>
                <a:off x="708" y="254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708" y="22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25"/>
              <p:cNvSpPr>
                <a:spLocks noChangeAspect="1" noChangeShapeType="1"/>
              </p:cNvSpPr>
              <p:nvPr/>
            </p:nvSpPr>
            <p:spPr bwMode="auto">
              <a:xfrm>
                <a:off x="714" y="200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Line 27"/>
              <p:cNvSpPr>
                <a:spLocks noChangeAspect="1" noChangeShapeType="1"/>
              </p:cNvSpPr>
              <p:nvPr/>
            </p:nvSpPr>
            <p:spPr bwMode="auto">
              <a:xfrm>
                <a:off x="714" y="14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28"/>
              <p:cNvSpPr>
                <a:spLocks noChangeAspect="1" noChangeShapeType="1"/>
              </p:cNvSpPr>
              <p:nvPr/>
            </p:nvSpPr>
            <p:spPr bwMode="auto">
              <a:xfrm>
                <a:off x="714" y="120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Line 29"/>
              <p:cNvSpPr>
                <a:spLocks noChangeAspect="1" noChangeShapeType="1"/>
              </p:cNvSpPr>
              <p:nvPr/>
            </p:nvSpPr>
            <p:spPr bwMode="auto">
              <a:xfrm>
                <a:off x="714" y="9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Line 31"/>
              <p:cNvSpPr>
                <a:spLocks noChangeAspect="1" noChangeShapeType="1"/>
              </p:cNvSpPr>
              <p:nvPr/>
            </p:nvSpPr>
            <p:spPr bwMode="auto">
              <a:xfrm>
                <a:off x="714" y="17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Line 35"/>
            <p:cNvSpPr>
              <a:spLocks noChangeAspect="1" noChangeShapeType="1"/>
            </p:cNvSpPr>
            <p:nvPr/>
          </p:nvSpPr>
          <p:spPr bwMode="auto">
            <a:xfrm flipV="1">
              <a:off x="457358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6"/>
            <p:cNvSpPr>
              <a:spLocks noChangeAspect="1"/>
            </p:cNvSpPr>
            <p:nvPr/>
          </p:nvSpPr>
          <p:spPr bwMode="auto">
            <a:xfrm flipV="1">
              <a:off x="3219450" y="201771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Text Box 37"/>
            <p:cNvSpPr txBox="1">
              <a:spLocks noChangeAspect="1" noChangeArrowheads="1"/>
            </p:cNvSpPr>
            <p:nvPr/>
          </p:nvSpPr>
          <p:spPr bwMode="auto">
            <a:xfrm>
              <a:off x="4489450" y="3133725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</a:t>
              </a:r>
            </a:p>
          </p:txBody>
        </p:sp>
        <p:sp>
          <p:nvSpPr>
            <p:cNvPr id="116" name="Line 42"/>
            <p:cNvSpPr>
              <a:spLocks noChangeAspect="1" noChangeShapeType="1"/>
            </p:cNvSpPr>
            <p:nvPr/>
          </p:nvSpPr>
          <p:spPr bwMode="auto">
            <a:xfrm flipH="1" flipV="1">
              <a:off x="423703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44"/>
            <p:cNvSpPr>
              <a:spLocks noChangeAspect="1" noChangeShapeType="1"/>
            </p:cNvSpPr>
            <p:nvPr/>
          </p:nvSpPr>
          <p:spPr bwMode="auto">
            <a:xfrm flipH="1" flipV="1">
              <a:off x="46751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Line 45"/>
            <p:cNvSpPr>
              <a:spLocks noChangeAspect="1" noChangeShapeType="1"/>
            </p:cNvSpPr>
            <p:nvPr/>
          </p:nvSpPr>
          <p:spPr bwMode="auto">
            <a:xfrm flipV="1">
              <a:off x="5011738" y="23034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Line 46"/>
            <p:cNvSpPr>
              <a:spLocks noChangeAspect="1" noChangeShapeType="1"/>
            </p:cNvSpPr>
            <p:nvPr/>
          </p:nvSpPr>
          <p:spPr bwMode="auto">
            <a:xfrm flipH="1" flipV="1">
              <a:off x="4665663" y="280987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47"/>
            <p:cNvSpPr>
              <a:spLocks noChangeAspect="1" noChangeShapeType="1"/>
            </p:cNvSpPr>
            <p:nvPr/>
          </p:nvSpPr>
          <p:spPr bwMode="auto">
            <a:xfrm flipV="1">
              <a:off x="5002213" y="275113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48"/>
            <p:cNvSpPr>
              <a:spLocks noChangeAspect="1" noChangeShapeType="1"/>
            </p:cNvSpPr>
            <p:nvPr/>
          </p:nvSpPr>
          <p:spPr bwMode="auto">
            <a:xfrm flipH="1" flipV="1">
              <a:off x="467518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49"/>
            <p:cNvSpPr>
              <a:spLocks noChangeAspect="1" noChangeShapeType="1"/>
            </p:cNvSpPr>
            <p:nvPr/>
          </p:nvSpPr>
          <p:spPr bwMode="auto">
            <a:xfrm flipV="1">
              <a:off x="501173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52"/>
            <p:cNvSpPr>
              <a:spLocks noChangeAspect="1" noChangeShapeType="1"/>
            </p:cNvSpPr>
            <p:nvPr/>
          </p:nvSpPr>
          <p:spPr bwMode="auto">
            <a:xfrm flipH="1" flipV="1">
              <a:off x="42179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53"/>
            <p:cNvSpPr>
              <a:spLocks noChangeAspect="1" noChangeShapeType="1"/>
            </p:cNvSpPr>
            <p:nvPr/>
          </p:nvSpPr>
          <p:spPr bwMode="auto">
            <a:xfrm flipV="1">
              <a:off x="45735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41"/>
            <p:cNvSpPr>
              <a:spLocks noChangeAspect="1"/>
            </p:cNvSpPr>
            <p:nvPr/>
          </p:nvSpPr>
          <p:spPr bwMode="auto">
            <a:xfrm flipV="1">
              <a:off x="4505325" y="199866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 Box 54"/>
            <p:cNvSpPr txBox="1">
              <a:spLocks noChangeAspect="1" noChangeArrowheads="1"/>
            </p:cNvSpPr>
            <p:nvPr/>
          </p:nvSpPr>
          <p:spPr bwMode="auto">
            <a:xfrm>
              <a:off x="3082925" y="3135313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8</a:t>
              </a:r>
            </a:p>
          </p:txBody>
        </p:sp>
        <p:sp>
          <p:nvSpPr>
            <p:cNvPr id="127" name="Line 60"/>
            <p:cNvSpPr>
              <a:spLocks noChangeAspect="1" noChangeShapeType="1"/>
            </p:cNvSpPr>
            <p:nvPr/>
          </p:nvSpPr>
          <p:spPr bwMode="auto">
            <a:xfrm flipV="1">
              <a:off x="3735388" y="18843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61"/>
            <p:cNvSpPr>
              <a:spLocks noChangeAspect="1" noChangeShapeType="1"/>
            </p:cNvSpPr>
            <p:nvPr/>
          </p:nvSpPr>
          <p:spPr bwMode="auto">
            <a:xfrm flipV="1">
              <a:off x="37353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Line 62"/>
            <p:cNvSpPr>
              <a:spLocks noChangeAspect="1" noChangeShapeType="1"/>
            </p:cNvSpPr>
            <p:nvPr/>
          </p:nvSpPr>
          <p:spPr bwMode="auto">
            <a:xfrm flipV="1">
              <a:off x="3725863" y="277018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62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Pseudocode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for Recursive Flow Accumulation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34988" y="1736180"/>
          <a:ext cx="5373687" cy="4389438"/>
        </p:xfrm>
        <a:graphic>
          <a:graphicData uri="http://schemas.openxmlformats.org/drawingml/2006/table">
            <a:tbl>
              <a:tblPr/>
              <a:tblGrid>
                <a:gridCol w="5373687"/>
              </a:tblGrid>
              <a:tr h="4389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Global </a:t>
                      </a:r>
                      <a:r>
                        <a:rPr lang="en-US" sz="32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w, A, 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  <a:sym typeface="Symbol"/>
                        </a:rPr>
                        <a:t>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FlowAccumulation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for all k neighbors of 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if 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en-US" sz="3200" baseline="-250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ki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&gt;0</a:t>
                      </a: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FlowAccumulation</a:t>
                      </a: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(k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next </a:t>
                      </a: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return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098" name="Object 21"/>
          <p:cNvGraphicFramePr>
            <a:graphicFrameLocks noChangeAspect="1"/>
          </p:cNvGraphicFramePr>
          <p:nvPr>
            <p:extLst/>
          </p:nvPr>
        </p:nvGraphicFramePr>
        <p:xfrm>
          <a:off x="484852" y="4745426"/>
          <a:ext cx="38544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3" imgW="1231366" imgH="330057" progId="Equation.3">
                  <p:embed/>
                </p:oleObj>
              </mc:Choice>
              <mc:Fallback>
                <p:oleObj name="Equation" r:id="rId3" imgW="123136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52" y="4745426"/>
                        <a:ext cx="38544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770999" y="2114067"/>
            <a:ext cx="2809875" cy="2757487"/>
            <a:chOff x="5834063" y="1814513"/>
            <a:chExt cx="2809875" cy="2757487"/>
          </a:xfrm>
        </p:grpSpPr>
        <p:grpSp>
          <p:nvGrpSpPr>
            <p:cNvPr id="4100" name="Group 42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4123" y="1143"/>
              <a:chExt cx="1322" cy="1297"/>
            </a:xfrm>
          </p:grpSpPr>
          <p:grpSp>
            <p:nvGrpSpPr>
              <p:cNvPr id="4105" name="Group 34"/>
              <p:cNvGrpSpPr>
                <a:grpSpLocks/>
              </p:cNvGrpSpPr>
              <p:nvPr/>
            </p:nvGrpSpPr>
            <p:grpSpPr bwMode="auto">
              <a:xfrm>
                <a:off x="4123" y="1143"/>
                <a:ext cx="1322" cy="1297"/>
                <a:chOff x="3940" y="1405"/>
                <a:chExt cx="1002" cy="983"/>
              </a:xfrm>
            </p:grpSpPr>
            <p:sp>
              <p:nvSpPr>
                <p:cNvPr id="411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405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3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405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405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732"/>
                  <a:ext cx="335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6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732"/>
                  <a:ext cx="334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732"/>
                  <a:ext cx="333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2061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2061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2061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06" name="Line 35"/>
              <p:cNvSpPr>
                <a:spLocks noChangeShapeType="1"/>
              </p:cNvSpPr>
              <p:nvPr/>
            </p:nvSpPr>
            <p:spPr bwMode="auto">
              <a:xfrm>
                <a:off x="4450" y="1475"/>
                <a:ext cx="219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7" name="Line 36"/>
              <p:cNvSpPr>
                <a:spLocks noChangeShapeType="1"/>
              </p:cNvSpPr>
              <p:nvPr/>
            </p:nvSpPr>
            <p:spPr bwMode="auto">
              <a:xfrm>
                <a:off x="4791" y="1884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8" name="Line 38"/>
              <p:cNvSpPr>
                <a:spLocks noChangeShapeType="1"/>
              </p:cNvSpPr>
              <p:nvPr/>
            </p:nvSpPr>
            <p:spPr bwMode="auto">
              <a:xfrm flipH="1">
                <a:off x="4903" y="1422"/>
                <a:ext cx="235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9" name="Line 39"/>
              <p:cNvSpPr>
                <a:spLocks noChangeShapeType="1"/>
              </p:cNvSpPr>
              <p:nvPr/>
            </p:nvSpPr>
            <p:spPr bwMode="auto">
              <a:xfrm>
                <a:off x="5201" y="1884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10" name="Line 40"/>
              <p:cNvSpPr>
                <a:spLocks noChangeShapeType="1"/>
              </p:cNvSpPr>
              <p:nvPr/>
            </p:nvSpPr>
            <p:spPr bwMode="auto">
              <a:xfrm>
                <a:off x="4791" y="1413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11" name="Line 41"/>
              <p:cNvSpPr>
                <a:spLocks noChangeShapeType="1"/>
              </p:cNvSpPr>
              <p:nvPr/>
            </p:nvSpPr>
            <p:spPr bwMode="auto">
              <a:xfrm>
                <a:off x="4450" y="1893"/>
                <a:ext cx="254" cy="2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4103" name="Rectangle 23"/>
            <p:cNvSpPr>
              <a:spLocks noChangeArrowheads="1"/>
            </p:cNvSpPr>
            <p:nvPr/>
          </p:nvSpPr>
          <p:spPr bwMode="auto">
            <a:xfrm>
              <a:off x="6037263" y="1946275"/>
              <a:ext cx="57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800" smtClean="0">
                  <a:solidFill>
                    <a:srgbClr val="000000"/>
                  </a:solidFill>
                  <a:ea typeface="Times New Roman" pitchFamily="18" charset="0"/>
                </a:rPr>
                <a:t>P</a:t>
              </a:r>
              <a:r>
                <a:rPr kumimoji="1" lang="en-US" sz="2800" baseline="-25000" smtClean="0">
                  <a:solidFill>
                    <a:srgbClr val="000000"/>
                  </a:solidFill>
                  <a:ea typeface="Times New Roman" pitchFamily="18" charset="0"/>
                </a:rPr>
                <a:t>ki</a:t>
              </a:r>
              <a:endParaRPr kumimoji="1" lang="en-US" sz="2800" smtClean="0">
                <a:solidFill>
                  <a:srgbClr val="000000"/>
                </a:solidFill>
                <a:ea typeface="Times New Roman" pitchFamily="18" charset="0"/>
              </a:endParaRPr>
            </a:p>
          </p:txBody>
        </p:sp>
        <p:sp>
          <p:nvSpPr>
            <p:cNvPr id="4104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6400800" y="3019425"/>
            <a:ext cx="1166813" cy="11747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Generalization to Flow Algebra</a:t>
            </a:r>
          </a:p>
        </p:txBody>
      </p:sp>
      <p:graphicFrame>
        <p:nvGraphicFramePr>
          <p:cNvPr id="6146" name="Object 21"/>
          <p:cNvGraphicFramePr>
            <a:graphicFrameLocks noChangeAspect="1"/>
          </p:cNvGraphicFramePr>
          <p:nvPr>
            <p:extLst/>
          </p:nvPr>
        </p:nvGraphicFramePr>
        <p:xfrm>
          <a:off x="680955" y="4489257"/>
          <a:ext cx="4052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5" y="4489257"/>
                        <a:ext cx="40528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5895975" y="22923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5189538" y="1862138"/>
            <a:ext cx="3595687" cy="3529012"/>
            <a:chOff x="5834063" y="1814513"/>
            <a:chExt cx="2809875" cy="2757487"/>
          </a:xfrm>
        </p:grpSpPr>
        <p:grpSp>
          <p:nvGrpSpPr>
            <p:cNvPr id="6156" name="Group 34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3940" y="1405"/>
              <a:chExt cx="1002" cy="983"/>
            </a:xfrm>
          </p:grpSpPr>
          <p:sp>
            <p:nvSpPr>
              <p:cNvPr id="616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>
              <a:off x="6529093" y="2520362"/>
              <a:ext cx="465479" cy="482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8" name="Line 36"/>
            <p:cNvSpPr>
              <a:spLocks noChangeShapeType="1"/>
            </p:cNvSpPr>
            <p:nvPr/>
          </p:nvSpPr>
          <p:spPr bwMode="auto">
            <a:xfrm>
              <a:off x="7253879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9" name="Line 38"/>
            <p:cNvSpPr>
              <a:spLocks noChangeShapeType="1"/>
            </p:cNvSpPr>
            <p:nvPr/>
          </p:nvSpPr>
          <p:spPr bwMode="auto">
            <a:xfrm flipH="1">
              <a:off x="7491932" y="2407681"/>
              <a:ext cx="499486" cy="578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0" name="Line 39"/>
            <p:cNvSpPr>
              <a:spLocks noChangeShapeType="1"/>
            </p:cNvSpPr>
            <p:nvPr/>
          </p:nvSpPr>
          <p:spPr bwMode="auto">
            <a:xfrm>
              <a:off x="8125323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1" name="Line 40"/>
            <p:cNvSpPr>
              <a:spLocks noChangeShapeType="1"/>
            </p:cNvSpPr>
            <p:nvPr/>
          </p:nvSpPr>
          <p:spPr bwMode="auto">
            <a:xfrm>
              <a:off x="7253879" y="2388547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2" name="Line 41"/>
            <p:cNvSpPr>
              <a:spLocks noChangeShapeType="1"/>
            </p:cNvSpPr>
            <p:nvPr/>
          </p:nvSpPr>
          <p:spPr bwMode="auto">
            <a:xfrm>
              <a:off x="6529093" y="3409051"/>
              <a:ext cx="539870" cy="559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6978650" y="2333625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7923213" y="236696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5" name="Rectangle 23"/>
          <p:cNvSpPr>
            <a:spLocks noChangeArrowheads="1"/>
          </p:cNvSpPr>
          <p:nvPr/>
        </p:nvSpPr>
        <p:spPr bwMode="auto">
          <a:xfrm>
            <a:off x="6867525" y="33909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912" y="1621714"/>
            <a:ext cx="16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Replace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/>
          </p:nvPr>
        </p:nvGraphicFramePr>
        <p:xfrm>
          <a:off x="565564" y="2364690"/>
          <a:ext cx="4291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5" imgW="1371600" imgH="368280" progId="Equation.3">
                  <p:embed/>
                </p:oleObj>
              </mc:Choice>
              <mc:Fallback>
                <p:oleObj name="Equation" r:id="rId5" imgW="1371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4" y="2364690"/>
                        <a:ext cx="429101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912" y="360680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by general function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58"/>
          <p:cNvGrpSpPr>
            <a:grpSpLocks/>
          </p:cNvGrpSpPr>
          <p:nvPr/>
        </p:nvGrpSpPr>
        <p:grpSpPr bwMode="auto">
          <a:xfrm>
            <a:off x="5486400" y="2879725"/>
            <a:ext cx="2895600" cy="1784350"/>
            <a:chOff x="5486400" y="2879803"/>
            <a:chExt cx="2895600" cy="1784194"/>
          </a:xfrm>
        </p:grpSpPr>
        <p:sp>
          <p:nvSpPr>
            <p:cNvPr id="5136" name="Freeform 55"/>
            <p:cNvSpPr>
              <a:spLocks/>
            </p:cNvSpPr>
            <p:nvPr/>
          </p:nvSpPr>
          <p:spPr bwMode="auto">
            <a:xfrm>
              <a:off x="5486400" y="2879803"/>
              <a:ext cx="2895600" cy="1692197"/>
            </a:xfrm>
            <a:custGeom>
              <a:avLst/>
              <a:gdLst>
                <a:gd name="T0" fmla="*/ 0 w 2895600"/>
                <a:gd name="T1" fmla="*/ 265609 h 2018405"/>
                <a:gd name="T2" fmla="*/ 11151 w 2895600"/>
                <a:gd name="T3" fmla="*/ 0 h 2018405"/>
                <a:gd name="T4" fmla="*/ 669073 w 2895600"/>
                <a:gd name="T5" fmla="*/ 26784 h 2018405"/>
                <a:gd name="T6" fmla="*/ 1304693 w 2895600"/>
                <a:gd name="T7" fmla="*/ 93745 h 2018405"/>
                <a:gd name="T8" fmla="*/ 1973766 w 2895600"/>
                <a:gd name="T9" fmla="*/ 158791 h 2018405"/>
                <a:gd name="T10" fmla="*/ 2609384 w 2895600"/>
                <a:gd name="T11" fmla="*/ 214273 h 2018405"/>
                <a:gd name="T12" fmla="*/ 2895600 w 2895600"/>
                <a:gd name="T13" fmla="*/ 226390 h 2018405"/>
                <a:gd name="T14" fmla="*/ 2895600 w 2895600"/>
                <a:gd name="T15" fmla="*/ 346286 h 2018405"/>
                <a:gd name="T16" fmla="*/ 0 w 2895600"/>
                <a:gd name="T17" fmla="*/ 265609 h 20184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95600"/>
                <a:gd name="T28" fmla="*/ 0 h 2018405"/>
                <a:gd name="T29" fmla="*/ 2895600 w 2895600"/>
                <a:gd name="T30" fmla="*/ 2018405 h 20184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95600" h="2018405">
                  <a:moveTo>
                    <a:pt x="0" y="1548161"/>
                  </a:moveTo>
                  <a:cubicBezTo>
                    <a:pt x="7096" y="210183"/>
                    <a:pt x="10841" y="745273"/>
                    <a:pt x="11151" y="0"/>
                  </a:cubicBezTo>
                  <a:cubicBezTo>
                    <a:pt x="557870" y="141249"/>
                    <a:pt x="453483" y="65049"/>
                    <a:pt x="669073" y="156117"/>
                  </a:cubicBezTo>
                  <a:cubicBezTo>
                    <a:pt x="884663" y="247185"/>
                    <a:pt x="1087244" y="418171"/>
                    <a:pt x="1304693" y="546410"/>
                  </a:cubicBezTo>
                  <a:cubicBezTo>
                    <a:pt x="1522142" y="674649"/>
                    <a:pt x="1756317" y="808463"/>
                    <a:pt x="1973766" y="925551"/>
                  </a:cubicBezTo>
                  <a:cubicBezTo>
                    <a:pt x="2191215" y="1042639"/>
                    <a:pt x="2455746" y="1183269"/>
                    <a:pt x="2609385" y="1248937"/>
                  </a:cubicBezTo>
                  <a:cubicBezTo>
                    <a:pt x="2763024" y="1314605"/>
                    <a:pt x="2694343" y="1283546"/>
                    <a:pt x="2895600" y="1319562"/>
                  </a:cubicBezTo>
                  <a:cubicBezTo>
                    <a:pt x="2889038" y="1563397"/>
                    <a:pt x="2882900" y="1748918"/>
                    <a:pt x="2895600" y="2018405"/>
                  </a:cubicBezTo>
                  <a:cubicBezTo>
                    <a:pt x="2459379" y="2013167"/>
                    <a:pt x="601856" y="1563959"/>
                    <a:pt x="0" y="15481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486400" y="3100447"/>
              <a:ext cx="2895600" cy="1563550"/>
            </a:xfrm>
            <a:custGeom>
              <a:avLst/>
              <a:gdLst>
                <a:gd name="connsiteX0" fmla="*/ 473927 w 3759819"/>
                <a:gd name="connsiteY0" fmla="*/ 1704278 h 1970049"/>
                <a:gd name="connsiteX1" fmla="*/ 440473 w 3759819"/>
                <a:gd name="connsiteY1" fmla="*/ 221166 h 1970049"/>
                <a:gd name="connsiteX2" fmla="*/ 1098395 w 3759819"/>
                <a:gd name="connsiteY2" fmla="*/ 377283 h 1970049"/>
                <a:gd name="connsiteX3" fmla="*/ 1734015 w 3759819"/>
                <a:gd name="connsiteY3" fmla="*/ 767576 h 1970049"/>
                <a:gd name="connsiteX4" fmla="*/ 2403088 w 3759819"/>
                <a:gd name="connsiteY4" fmla="*/ 1146717 h 1970049"/>
                <a:gd name="connsiteX5" fmla="*/ 3038707 w 3759819"/>
                <a:gd name="connsiteY5" fmla="*/ 1470103 h 1970049"/>
                <a:gd name="connsiteX6" fmla="*/ 3284034 w 3759819"/>
                <a:gd name="connsiteY6" fmla="*/ 1537010 h 1970049"/>
                <a:gd name="connsiteX7" fmla="*/ 3284034 w 3759819"/>
                <a:gd name="connsiteY7" fmla="*/ 1815790 h 1970049"/>
                <a:gd name="connsiteX8" fmla="*/ 473927 w 3759819"/>
                <a:gd name="connsiteY8" fmla="*/ 1704278 h 1970049"/>
                <a:gd name="connsiteX0" fmla="*/ 473927 w 3759819"/>
                <a:gd name="connsiteY0" fmla="*/ 1704278 h 1970049"/>
                <a:gd name="connsiteX1" fmla="*/ 440473 w 3759819"/>
                <a:gd name="connsiteY1" fmla="*/ 221166 h 1970049"/>
                <a:gd name="connsiteX2" fmla="*/ 1098395 w 3759819"/>
                <a:gd name="connsiteY2" fmla="*/ 377283 h 1970049"/>
                <a:gd name="connsiteX3" fmla="*/ 1734015 w 3759819"/>
                <a:gd name="connsiteY3" fmla="*/ 767576 h 1970049"/>
                <a:gd name="connsiteX4" fmla="*/ 2403088 w 3759819"/>
                <a:gd name="connsiteY4" fmla="*/ 1146717 h 1970049"/>
                <a:gd name="connsiteX5" fmla="*/ 3038707 w 3759819"/>
                <a:gd name="connsiteY5" fmla="*/ 1470103 h 1970049"/>
                <a:gd name="connsiteX6" fmla="*/ 3284034 w 3759819"/>
                <a:gd name="connsiteY6" fmla="*/ 1537010 h 1970049"/>
                <a:gd name="connsiteX7" fmla="*/ 3284034 w 3759819"/>
                <a:gd name="connsiteY7" fmla="*/ 1815790 h 1970049"/>
                <a:gd name="connsiteX8" fmla="*/ 473927 w 3759819"/>
                <a:gd name="connsiteY8" fmla="*/ 1704278 h 1970049"/>
                <a:gd name="connsiteX0" fmla="*/ 473927 w 3759819"/>
                <a:gd name="connsiteY0" fmla="*/ 1704278 h 1970049"/>
                <a:gd name="connsiteX1" fmla="*/ 440473 w 3759819"/>
                <a:gd name="connsiteY1" fmla="*/ 221166 h 1970049"/>
                <a:gd name="connsiteX2" fmla="*/ 1098395 w 3759819"/>
                <a:gd name="connsiteY2" fmla="*/ 377283 h 1970049"/>
                <a:gd name="connsiteX3" fmla="*/ 1734015 w 3759819"/>
                <a:gd name="connsiteY3" fmla="*/ 767576 h 1970049"/>
                <a:gd name="connsiteX4" fmla="*/ 2403088 w 3759819"/>
                <a:gd name="connsiteY4" fmla="*/ 1146717 h 1970049"/>
                <a:gd name="connsiteX5" fmla="*/ 3038707 w 3759819"/>
                <a:gd name="connsiteY5" fmla="*/ 1470103 h 1970049"/>
                <a:gd name="connsiteX6" fmla="*/ 3284034 w 3759819"/>
                <a:gd name="connsiteY6" fmla="*/ 1537010 h 1970049"/>
                <a:gd name="connsiteX7" fmla="*/ 3284034 w 3759819"/>
                <a:gd name="connsiteY7" fmla="*/ 1815790 h 1970049"/>
                <a:gd name="connsiteX8" fmla="*/ 473927 w 3759819"/>
                <a:gd name="connsiteY8" fmla="*/ 1704278 h 197004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73927 w 3715525"/>
                <a:gd name="connsiteY0" fmla="*/ 1691268 h 1957039"/>
                <a:gd name="connsiteX1" fmla="*/ 408879 w 3715525"/>
                <a:gd name="connsiteY1" fmla="*/ 219307 h 1957039"/>
                <a:gd name="connsiteX2" fmla="*/ 1066801 w 3715525"/>
                <a:gd name="connsiteY2" fmla="*/ 375424 h 1957039"/>
                <a:gd name="connsiteX3" fmla="*/ 1702421 w 3715525"/>
                <a:gd name="connsiteY3" fmla="*/ 765717 h 1957039"/>
                <a:gd name="connsiteX4" fmla="*/ 2371494 w 3715525"/>
                <a:gd name="connsiteY4" fmla="*/ 1144858 h 1957039"/>
                <a:gd name="connsiteX5" fmla="*/ 3007113 w 3715525"/>
                <a:gd name="connsiteY5" fmla="*/ 1468244 h 1957039"/>
                <a:gd name="connsiteX6" fmla="*/ 3252440 w 3715525"/>
                <a:gd name="connsiteY6" fmla="*/ 1535151 h 1957039"/>
                <a:gd name="connsiteX7" fmla="*/ 3252440 w 3715525"/>
                <a:gd name="connsiteY7" fmla="*/ 1813931 h 1957039"/>
                <a:gd name="connsiteX8" fmla="*/ 473927 w 3715525"/>
                <a:gd name="connsiteY8" fmla="*/ 1691268 h 195703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88485 w 3730082"/>
                <a:gd name="connsiteY0" fmla="*/ 1576968 h 1725650"/>
                <a:gd name="connsiteX1" fmla="*/ 336084 w 3730082"/>
                <a:gd name="connsiteY1" fmla="*/ 891168 h 1725650"/>
                <a:gd name="connsiteX2" fmla="*/ 423436 w 3730082"/>
                <a:gd name="connsiteY2" fmla="*/ 105007 h 1725650"/>
                <a:gd name="connsiteX3" fmla="*/ 1081358 w 3730082"/>
                <a:gd name="connsiteY3" fmla="*/ 261124 h 1725650"/>
                <a:gd name="connsiteX4" fmla="*/ 1716978 w 3730082"/>
                <a:gd name="connsiteY4" fmla="*/ 651417 h 1725650"/>
                <a:gd name="connsiteX5" fmla="*/ 2386051 w 3730082"/>
                <a:gd name="connsiteY5" fmla="*/ 1030558 h 1725650"/>
                <a:gd name="connsiteX6" fmla="*/ 3021670 w 3730082"/>
                <a:gd name="connsiteY6" fmla="*/ 1353944 h 1725650"/>
                <a:gd name="connsiteX7" fmla="*/ 3266997 w 3730082"/>
                <a:gd name="connsiteY7" fmla="*/ 1420851 h 1725650"/>
                <a:gd name="connsiteX8" fmla="*/ 3266997 w 3730082"/>
                <a:gd name="connsiteY8" fmla="*/ 1699631 h 1725650"/>
                <a:gd name="connsiteX9" fmla="*/ 488485 w 3730082"/>
                <a:gd name="connsiteY9" fmla="*/ 1576968 h 1725650"/>
                <a:gd name="connsiteX0" fmla="*/ 488485 w 3730082"/>
                <a:gd name="connsiteY0" fmla="*/ 1576968 h 1725650"/>
                <a:gd name="connsiteX1" fmla="*/ 336084 w 3730082"/>
                <a:gd name="connsiteY1" fmla="*/ 891168 h 1725650"/>
                <a:gd name="connsiteX2" fmla="*/ 423436 w 3730082"/>
                <a:gd name="connsiteY2" fmla="*/ 105007 h 1725650"/>
                <a:gd name="connsiteX3" fmla="*/ 1081358 w 3730082"/>
                <a:gd name="connsiteY3" fmla="*/ 261124 h 1725650"/>
                <a:gd name="connsiteX4" fmla="*/ 1716978 w 3730082"/>
                <a:gd name="connsiteY4" fmla="*/ 651417 h 1725650"/>
                <a:gd name="connsiteX5" fmla="*/ 2386051 w 3730082"/>
                <a:gd name="connsiteY5" fmla="*/ 1030558 h 1725650"/>
                <a:gd name="connsiteX6" fmla="*/ 3021670 w 3730082"/>
                <a:gd name="connsiteY6" fmla="*/ 1353944 h 1725650"/>
                <a:gd name="connsiteX7" fmla="*/ 3266997 w 3730082"/>
                <a:gd name="connsiteY7" fmla="*/ 1420851 h 1725650"/>
                <a:gd name="connsiteX8" fmla="*/ 3266997 w 3730082"/>
                <a:gd name="connsiteY8" fmla="*/ 1699631 h 1725650"/>
                <a:gd name="connsiteX9" fmla="*/ 488485 w 3730082"/>
                <a:gd name="connsiteY9" fmla="*/ 1576968 h 1725650"/>
                <a:gd name="connsiteX0" fmla="*/ 488485 w 3730082"/>
                <a:gd name="connsiteY0" fmla="*/ 1576968 h 1725650"/>
                <a:gd name="connsiteX1" fmla="*/ 336084 w 3730082"/>
                <a:gd name="connsiteY1" fmla="*/ 891168 h 1725650"/>
                <a:gd name="connsiteX2" fmla="*/ 423436 w 3730082"/>
                <a:gd name="connsiteY2" fmla="*/ 105007 h 1725650"/>
                <a:gd name="connsiteX3" fmla="*/ 1081358 w 3730082"/>
                <a:gd name="connsiteY3" fmla="*/ 261124 h 1725650"/>
                <a:gd name="connsiteX4" fmla="*/ 1716978 w 3730082"/>
                <a:gd name="connsiteY4" fmla="*/ 651417 h 1725650"/>
                <a:gd name="connsiteX5" fmla="*/ 2386051 w 3730082"/>
                <a:gd name="connsiteY5" fmla="*/ 1030558 h 1725650"/>
                <a:gd name="connsiteX6" fmla="*/ 3021670 w 3730082"/>
                <a:gd name="connsiteY6" fmla="*/ 1353944 h 1725650"/>
                <a:gd name="connsiteX7" fmla="*/ 3266997 w 3730082"/>
                <a:gd name="connsiteY7" fmla="*/ 1420851 h 1725650"/>
                <a:gd name="connsiteX8" fmla="*/ 3266997 w 3730082"/>
                <a:gd name="connsiteY8" fmla="*/ 1699631 h 1725650"/>
                <a:gd name="connsiteX9" fmla="*/ 488485 w 3730082"/>
                <a:gd name="connsiteY9" fmla="*/ 1576968 h 1725650"/>
                <a:gd name="connsiteX0" fmla="*/ 189261 w 3430858"/>
                <a:gd name="connsiteY0" fmla="*/ 1576968 h 1725650"/>
                <a:gd name="connsiteX1" fmla="*/ 36860 w 3430858"/>
                <a:gd name="connsiteY1" fmla="*/ 891168 h 1725650"/>
                <a:gd name="connsiteX2" fmla="*/ 124212 w 3430858"/>
                <a:gd name="connsiteY2" fmla="*/ 105007 h 1725650"/>
                <a:gd name="connsiteX3" fmla="*/ 782134 w 3430858"/>
                <a:gd name="connsiteY3" fmla="*/ 261124 h 1725650"/>
                <a:gd name="connsiteX4" fmla="*/ 1417754 w 3430858"/>
                <a:gd name="connsiteY4" fmla="*/ 651417 h 1725650"/>
                <a:gd name="connsiteX5" fmla="*/ 2086827 w 3430858"/>
                <a:gd name="connsiteY5" fmla="*/ 1030558 h 1725650"/>
                <a:gd name="connsiteX6" fmla="*/ 2722446 w 3430858"/>
                <a:gd name="connsiteY6" fmla="*/ 1353944 h 1725650"/>
                <a:gd name="connsiteX7" fmla="*/ 2967773 w 3430858"/>
                <a:gd name="connsiteY7" fmla="*/ 1420851 h 1725650"/>
                <a:gd name="connsiteX8" fmla="*/ 2967773 w 3430858"/>
                <a:gd name="connsiteY8" fmla="*/ 1699631 h 1725650"/>
                <a:gd name="connsiteX9" fmla="*/ 189261 w 3430858"/>
                <a:gd name="connsiteY9" fmla="*/ 1576968 h 1725650"/>
                <a:gd name="connsiteX0" fmla="*/ 189261 w 3430858"/>
                <a:gd name="connsiteY0" fmla="*/ 1576968 h 1725650"/>
                <a:gd name="connsiteX1" fmla="*/ 36860 w 3430858"/>
                <a:gd name="connsiteY1" fmla="*/ 891168 h 1725650"/>
                <a:gd name="connsiteX2" fmla="*/ 124212 w 3430858"/>
                <a:gd name="connsiteY2" fmla="*/ 105007 h 1725650"/>
                <a:gd name="connsiteX3" fmla="*/ 782134 w 3430858"/>
                <a:gd name="connsiteY3" fmla="*/ 261124 h 1725650"/>
                <a:gd name="connsiteX4" fmla="*/ 1417754 w 3430858"/>
                <a:gd name="connsiteY4" fmla="*/ 651417 h 1725650"/>
                <a:gd name="connsiteX5" fmla="*/ 2086827 w 3430858"/>
                <a:gd name="connsiteY5" fmla="*/ 1030558 h 1725650"/>
                <a:gd name="connsiteX6" fmla="*/ 2722446 w 3430858"/>
                <a:gd name="connsiteY6" fmla="*/ 1353944 h 1725650"/>
                <a:gd name="connsiteX7" fmla="*/ 2967773 w 3430858"/>
                <a:gd name="connsiteY7" fmla="*/ 1420851 h 1725650"/>
                <a:gd name="connsiteX8" fmla="*/ 2967773 w 3430858"/>
                <a:gd name="connsiteY8" fmla="*/ 1699631 h 1725650"/>
                <a:gd name="connsiteX9" fmla="*/ 189261 w 3430858"/>
                <a:gd name="connsiteY9" fmla="*/ 1576968 h 1725650"/>
                <a:gd name="connsiteX0" fmla="*/ 473927 w 3715524"/>
                <a:gd name="connsiteY0" fmla="*/ 1691268 h 1839950"/>
                <a:gd name="connsiteX1" fmla="*/ 408878 w 3715524"/>
                <a:gd name="connsiteY1" fmla="*/ 219307 h 1839950"/>
                <a:gd name="connsiteX2" fmla="*/ 1066800 w 3715524"/>
                <a:gd name="connsiteY2" fmla="*/ 375424 h 1839950"/>
                <a:gd name="connsiteX3" fmla="*/ 1702420 w 3715524"/>
                <a:gd name="connsiteY3" fmla="*/ 765717 h 1839950"/>
                <a:gd name="connsiteX4" fmla="*/ 2371493 w 3715524"/>
                <a:gd name="connsiteY4" fmla="*/ 1144858 h 1839950"/>
                <a:gd name="connsiteX5" fmla="*/ 3007112 w 3715524"/>
                <a:gd name="connsiteY5" fmla="*/ 1468244 h 1839950"/>
                <a:gd name="connsiteX6" fmla="*/ 3252439 w 3715524"/>
                <a:gd name="connsiteY6" fmla="*/ 1535151 h 1839950"/>
                <a:gd name="connsiteX7" fmla="*/ 3252439 w 3715524"/>
                <a:gd name="connsiteY7" fmla="*/ 1813931 h 1839950"/>
                <a:gd name="connsiteX8" fmla="*/ 473927 w 3715524"/>
                <a:gd name="connsiteY8" fmla="*/ 1691268 h 1839950"/>
                <a:gd name="connsiteX0" fmla="*/ 473927 w 3715524"/>
                <a:gd name="connsiteY0" fmla="*/ 1691268 h 1839950"/>
                <a:gd name="connsiteX1" fmla="*/ 408878 w 3715524"/>
                <a:gd name="connsiteY1" fmla="*/ 219307 h 1839950"/>
                <a:gd name="connsiteX2" fmla="*/ 1066800 w 3715524"/>
                <a:gd name="connsiteY2" fmla="*/ 375424 h 1839950"/>
                <a:gd name="connsiteX3" fmla="*/ 1702420 w 3715524"/>
                <a:gd name="connsiteY3" fmla="*/ 765717 h 1839950"/>
                <a:gd name="connsiteX4" fmla="*/ 2371493 w 3715524"/>
                <a:gd name="connsiteY4" fmla="*/ 1144858 h 1839950"/>
                <a:gd name="connsiteX5" fmla="*/ 3007112 w 3715524"/>
                <a:gd name="connsiteY5" fmla="*/ 1468244 h 1839950"/>
                <a:gd name="connsiteX6" fmla="*/ 3252439 w 3715524"/>
                <a:gd name="connsiteY6" fmla="*/ 1535151 h 1839950"/>
                <a:gd name="connsiteX7" fmla="*/ 3252439 w 3715524"/>
                <a:gd name="connsiteY7" fmla="*/ 1813931 h 1839950"/>
                <a:gd name="connsiteX8" fmla="*/ 473927 w 3715524"/>
                <a:gd name="connsiteY8" fmla="*/ 1691268 h 1839950"/>
                <a:gd name="connsiteX0" fmla="*/ 473927 w 3715524"/>
                <a:gd name="connsiteY0" fmla="*/ 1471961 h 1620643"/>
                <a:gd name="connsiteX1" fmla="*/ 408878 w 3715524"/>
                <a:gd name="connsiteY1" fmla="*/ 0 h 1620643"/>
                <a:gd name="connsiteX2" fmla="*/ 1066800 w 3715524"/>
                <a:gd name="connsiteY2" fmla="*/ 156117 h 1620643"/>
                <a:gd name="connsiteX3" fmla="*/ 1702420 w 3715524"/>
                <a:gd name="connsiteY3" fmla="*/ 546410 h 1620643"/>
                <a:gd name="connsiteX4" fmla="*/ 2371493 w 3715524"/>
                <a:gd name="connsiteY4" fmla="*/ 925551 h 1620643"/>
                <a:gd name="connsiteX5" fmla="*/ 3007112 w 3715524"/>
                <a:gd name="connsiteY5" fmla="*/ 1248937 h 1620643"/>
                <a:gd name="connsiteX6" fmla="*/ 3252439 w 3715524"/>
                <a:gd name="connsiteY6" fmla="*/ 1315844 h 1620643"/>
                <a:gd name="connsiteX7" fmla="*/ 3252439 w 3715524"/>
                <a:gd name="connsiteY7" fmla="*/ 1594624 h 1620643"/>
                <a:gd name="connsiteX8" fmla="*/ 473927 w 3715524"/>
                <a:gd name="connsiteY8" fmla="*/ 1471961 h 1620643"/>
                <a:gd name="connsiteX0" fmla="*/ 473927 w 3715524"/>
                <a:gd name="connsiteY0" fmla="*/ 1471961 h 1620643"/>
                <a:gd name="connsiteX1" fmla="*/ 408878 w 3715524"/>
                <a:gd name="connsiteY1" fmla="*/ 0 h 1620643"/>
                <a:gd name="connsiteX2" fmla="*/ 1066800 w 3715524"/>
                <a:gd name="connsiteY2" fmla="*/ 156117 h 1620643"/>
                <a:gd name="connsiteX3" fmla="*/ 1702420 w 3715524"/>
                <a:gd name="connsiteY3" fmla="*/ 546410 h 1620643"/>
                <a:gd name="connsiteX4" fmla="*/ 2371493 w 3715524"/>
                <a:gd name="connsiteY4" fmla="*/ 925551 h 1620643"/>
                <a:gd name="connsiteX5" fmla="*/ 3007112 w 3715524"/>
                <a:gd name="connsiteY5" fmla="*/ 1248937 h 1620643"/>
                <a:gd name="connsiteX6" fmla="*/ 3252439 w 3715524"/>
                <a:gd name="connsiteY6" fmla="*/ 1315844 h 1620643"/>
                <a:gd name="connsiteX7" fmla="*/ 3252439 w 3715524"/>
                <a:gd name="connsiteY7" fmla="*/ 1594624 h 1620643"/>
                <a:gd name="connsiteX8" fmla="*/ 473927 w 3715524"/>
                <a:gd name="connsiteY8" fmla="*/ 1471961 h 1620643"/>
                <a:gd name="connsiteX0" fmla="*/ 65359 w 3306956"/>
                <a:gd name="connsiteY0" fmla="*/ 1471961 h 1620643"/>
                <a:gd name="connsiteX1" fmla="*/ 310 w 3306956"/>
                <a:gd name="connsiteY1" fmla="*/ 0 h 1620643"/>
                <a:gd name="connsiteX2" fmla="*/ 658232 w 3306956"/>
                <a:gd name="connsiteY2" fmla="*/ 156117 h 1620643"/>
                <a:gd name="connsiteX3" fmla="*/ 1293852 w 3306956"/>
                <a:gd name="connsiteY3" fmla="*/ 546410 h 1620643"/>
                <a:gd name="connsiteX4" fmla="*/ 1962925 w 3306956"/>
                <a:gd name="connsiteY4" fmla="*/ 925551 h 1620643"/>
                <a:gd name="connsiteX5" fmla="*/ 2598544 w 3306956"/>
                <a:gd name="connsiteY5" fmla="*/ 1248937 h 1620643"/>
                <a:gd name="connsiteX6" fmla="*/ 2843871 w 3306956"/>
                <a:gd name="connsiteY6" fmla="*/ 1315844 h 1620643"/>
                <a:gd name="connsiteX7" fmla="*/ 2843871 w 3306956"/>
                <a:gd name="connsiteY7" fmla="*/ 1594624 h 1620643"/>
                <a:gd name="connsiteX8" fmla="*/ 65359 w 3306956"/>
                <a:gd name="connsiteY8" fmla="*/ 1471961 h 1620643"/>
                <a:gd name="connsiteX0" fmla="*/ 65359 w 2884759"/>
                <a:gd name="connsiteY0" fmla="*/ 1471961 h 1620643"/>
                <a:gd name="connsiteX1" fmla="*/ 310 w 2884759"/>
                <a:gd name="connsiteY1" fmla="*/ 0 h 1620643"/>
                <a:gd name="connsiteX2" fmla="*/ 658232 w 2884759"/>
                <a:gd name="connsiteY2" fmla="*/ 156117 h 1620643"/>
                <a:gd name="connsiteX3" fmla="*/ 1293852 w 2884759"/>
                <a:gd name="connsiteY3" fmla="*/ 546410 h 1620643"/>
                <a:gd name="connsiteX4" fmla="*/ 1962925 w 2884759"/>
                <a:gd name="connsiteY4" fmla="*/ 925551 h 1620643"/>
                <a:gd name="connsiteX5" fmla="*/ 2598544 w 2884759"/>
                <a:gd name="connsiteY5" fmla="*/ 1248937 h 1620643"/>
                <a:gd name="connsiteX6" fmla="*/ 2843871 w 2884759"/>
                <a:gd name="connsiteY6" fmla="*/ 1315844 h 1620643"/>
                <a:gd name="connsiteX7" fmla="*/ 2843871 w 2884759"/>
                <a:gd name="connsiteY7" fmla="*/ 1594624 h 1620643"/>
                <a:gd name="connsiteX8" fmla="*/ 65359 w 2884759"/>
                <a:gd name="connsiteY8" fmla="*/ 1471961 h 1620643"/>
                <a:gd name="connsiteX0" fmla="*/ 65359 w 2884759"/>
                <a:gd name="connsiteY0" fmla="*/ 1471961 h 1594624"/>
                <a:gd name="connsiteX1" fmla="*/ 310 w 2884759"/>
                <a:gd name="connsiteY1" fmla="*/ 0 h 1594624"/>
                <a:gd name="connsiteX2" fmla="*/ 658232 w 2884759"/>
                <a:gd name="connsiteY2" fmla="*/ 156117 h 1594624"/>
                <a:gd name="connsiteX3" fmla="*/ 1293852 w 2884759"/>
                <a:gd name="connsiteY3" fmla="*/ 546410 h 1594624"/>
                <a:gd name="connsiteX4" fmla="*/ 1962925 w 2884759"/>
                <a:gd name="connsiteY4" fmla="*/ 925551 h 1594624"/>
                <a:gd name="connsiteX5" fmla="*/ 2598544 w 2884759"/>
                <a:gd name="connsiteY5" fmla="*/ 1248937 h 1594624"/>
                <a:gd name="connsiteX6" fmla="*/ 2843871 w 2884759"/>
                <a:gd name="connsiteY6" fmla="*/ 1315844 h 1594624"/>
                <a:gd name="connsiteX7" fmla="*/ 2843871 w 2884759"/>
                <a:gd name="connsiteY7" fmla="*/ 1594624 h 1594624"/>
                <a:gd name="connsiteX8" fmla="*/ 65359 w 2884759"/>
                <a:gd name="connsiteY8" fmla="*/ 1471961 h 1594624"/>
                <a:gd name="connsiteX0" fmla="*/ 48322 w 2943922"/>
                <a:gd name="connsiteY0" fmla="*/ 1548161 h 1594624"/>
                <a:gd name="connsiteX1" fmla="*/ 59473 w 2943922"/>
                <a:gd name="connsiteY1" fmla="*/ 0 h 1594624"/>
                <a:gd name="connsiteX2" fmla="*/ 717395 w 2943922"/>
                <a:gd name="connsiteY2" fmla="*/ 156117 h 1594624"/>
                <a:gd name="connsiteX3" fmla="*/ 1353015 w 2943922"/>
                <a:gd name="connsiteY3" fmla="*/ 546410 h 1594624"/>
                <a:gd name="connsiteX4" fmla="*/ 2022088 w 2943922"/>
                <a:gd name="connsiteY4" fmla="*/ 925551 h 1594624"/>
                <a:gd name="connsiteX5" fmla="*/ 2657707 w 2943922"/>
                <a:gd name="connsiteY5" fmla="*/ 1248937 h 1594624"/>
                <a:gd name="connsiteX6" fmla="*/ 2903034 w 2943922"/>
                <a:gd name="connsiteY6" fmla="*/ 1315844 h 1594624"/>
                <a:gd name="connsiteX7" fmla="*/ 2903034 w 2943922"/>
                <a:gd name="connsiteY7" fmla="*/ 1594624 h 1594624"/>
                <a:gd name="connsiteX8" fmla="*/ 48322 w 2943922"/>
                <a:gd name="connsiteY8" fmla="*/ 1548161 h 1594624"/>
                <a:gd name="connsiteX0" fmla="*/ 48322 w 2938036"/>
                <a:gd name="connsiteY0" fmla="*/ 1548161 h 1563959"/>
                <a:gd name="connsiteX1" fmla="*/ 59473 w 2938036"/>
                <a:gd name="connsiteY1" fmla="*/ 0 h 1563959"/>
                <a:gd name="connsiteX2" fmla="*/ 717395 w 2938036"/>
                <a:gd name="connsiteY2" fmla="*/ 156117 h 1563959"/>
                <a:gd name="connsiteX3" fmla="*/ 1353015 w 2938036"/>
                <a:gd name="connsiteY3" fmla="*/ 546410 h 1563959"/>
                <a:gd name="connsiteX4" fmla="*/ 2022088 w 2938036"/>
                <a:gd name="connsiteY4" fmla="*/ 925551 h 1563959"/>
                <a:gd name="connsiteX5" fmla="*/ 2657707 w 2938036"/>
                <a:gd name="connsiteY5" fmla="*/ 1248937 h 1563959"/>
                <a:gd name="connsiteX6" fmla="*/ 2903034 w 2938036"/>
                <a:gd name="connsiteY6" fmla="*/ 1315844 h 1563959"/>
                <a:gd name="connsiteX7" fmla="*/ 2867722 w 2938036"/>
                <a:gd name="connsiteY7" fmla="*/ 1548161 h 1563959"/>
                <a:gd name="connsiteX8" fmla="*/ 48322 w 2938036"/>
                <a:gd name="connsiteY8" fmla="*/ 1548161 h 1563959"/>
                <a:gd name="connsiteX0" fmla="*/ 48322 w 2903034"/>
                <a:gd name="connsiteY0" fmla="*/ 1548161 h 1563959"/>
                <a:gd name="connsiteX1" fmla="*/ 59473 w 2903034"/>
                <a:gd name="connsiteY1" fmla="*/ 0 h 1563959"/>
                <a:gd name="connsiteX2" fmla="*/ 717395 w 2903034"/>
                <a:gd name="connsiteY2" fmla="*/ 156117 h 1563959"/>
                <a:gd name="connsiteX3" fmla="*/ 1353015 w 2903034"/>
                <a:gd name="connsiteY3" fmla="*/ 546410 h 1563959"/>
                <a:gd name="connsiteX4" fmla="*/ 2022088 w 2903034"/>
                <a:gd name="connsiteY4" fmla="*/ 925551 h 1563959"/>
                <a:gd name="connsiteX5" fmla="*/ 2657707 w 2903034"/>
                <a:gd name="connsiteY5" fmla="*/ 1248937 h 1563959"/>
                <a:gd name="connsiteX6" fmla="*/ 2903034 w 2903034"/>
                <a:gd name="connsiteY6" fmla="*/ 1315844 h 1563959"/>
                <a:gd name="connsiteX7" fmla="*/ 2867722 w 2903034"/>
                <a:gd name="connsiteY7" fmla="*/ 1548161 h 1563959"/>
                <a:gd name="connsiteX8" fmla="*/ 48322 w 2903034"/>
                <a:gd name="connsiteY8" fmla="*/ 1548161 h 1563959"/>
                <a:gd name="connsiteX0" fmla="*/ 48322 w 2903034"/>
                <a:gd name="connsiteY0" fmla="*/ 1548161 h 1563959"/>
                <a:gd name="connsiteX1" fmla="*/ 59473 w 2903034"/>
                <a:gd name="connsiteY1" fmla="*/ 0 h 1563959"/>
                <a:gd name="connsiteX2" fmla="*/ 717395 w 2903034"/>
                <a:gd name="connsiteY2" fmla="*/ 156117 h 1563959"/>
                <a:gd name="connsiteX3" fmla="*/ 1353015 w 2903034"/>
                <a:gd name="connsiteY3" fmla="*/ 546410 h 1563959"/>
                <a:gd name="connsiteX4" fmla="*/ 2022088 w 2903034"/>
                <a:gd name="connsiteY4" fmla="*/ 925551 h 1563959"/>
                <a:gd name="connsiteX5" fmla="*/ 2657707 w 2903034"/>
                <a:gd name="connsiteY5" fmla="*/ 1248937 h 1563959"/>
                <a:gd name="connsiteX6" fmla="*/ 2903034 w 2903034"/>
                <a:gd name="connsiteY6" fmla="*/ 1315844 h 1563959"/>
                <a:gd name="connsiteX7" fmla="*/ 2867722 w 2903034"/>
                <a:gd name="connsiteY7" fmla="*/ 1548161 h 1563959"/>
                <a:gd name="connsiteX8" fmla="*/ 48322 w 2903034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03034 w 2943922"/>
                <a:gd name="connsiteY6" fmla="*/ 1315844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03034 w 2943922"/>
                <a:gd name="connsiteY6" fmla="*/ 1315844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03034 w 2943922"/>
                <a:gd name="connsiteY6" fmla="*/ 1315844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43922 w 2943922"/>
                <a:gd name="connsiteY6" fmla="*/ 1319562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0 w 2895600"/>
                <a:gd name="connsiteY0" fmla="*/ 1548161 h 1563959"/>
                <a:gd name="connsiteX1" fmla="*/ 11151 w 2895600"/>
                <a:gd name="connsiteY1" fmla="*/ 0 h 1563959"/>
                <a:gd name="connsiteX2" fmla="*/ 669073 w 2895600"/>
                <a:gd name="connsiteY2" fmla="*/ 156117 h 1563959"/>
                <a:gd name="connsiteX3" fmla="*/ 1304693 w 2895600"/>
                <a:gd name="connsiteY3" fmla="*/ 546410 h 1563959"/>
                <a:gd name="connsiteX4" fmla="*/ 1973766 w 2895600"/>
                <a:gd name="connsiteY4" fmla="*/ 925551 h 1563959"/>
                <a:gd name="connsiteX5" fmla="*/ 2609385 w 2895600"/>
                <a:gd name="connsiteY5" fmla="*/ 1248937 h 1563959"/>
                <a:gd name="connsiteX6" fmla="*/ 2895600 w 2895600"/>
                <a:gd name="connsiteY6" fmla="*/ 1319562 h 1563959"/>
                <a:gd name="connsiteX7" fmla="*/ 2895600 w 2895600"/>
                <a:gd name="connsiteY7" fmla="*/ 1548162 h 1563959"/>
                <a:gd name="connsiteX8" fmla="*/ 0 w 2895600"/>
                <a:gd name="connsiteY8" fmla="*/ 1548161 h 1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5600" h="1563959">
                  <a:moveTo>
                    <a:pt x="0" y="1548161"/>
                  </a:moveTo>
                  <a:cubicBezTo>
                    <a:pt x="7096" y="210183"/>
                    <a:pt x="10841" y="745273"/>
                    <a:pt x="11151" y="0"/>
                  </a:cubicBezTo>
                  <a:cubicBezTo>
                    <a:pt x="557870" y="141249"/>
                    <a:pt x="453483" y="65049"/>
                    <a:pt x="669073" y="156117"/>
                  </a:cubicBezTo>
                  <a:cubicBezTo>
                    <a:pt x="884663" y="247185"/>
                    <a:pt x="1087244" y="418171"/>
                    <a:pt x="1304693" y="546410"/>
                  </a:cubicBezTo>
                  <a:cubicBezTo>
                    <a:pt x="1522142" y="674649"/>
                    <a:pt x="1756317" y="808463"/>
                    <a:pt x="1973766" y="925551"/>
                  </a:cubicBezTo>
                  <a:cubicBezTo>
                    <a:pt x="2191215" y="1042639"/>
                    <a:pt x="2455746" y="1183269"/>
                    <a:pt x="2609385" y="1248937"/>
                  </a:cubicBezTo>
                  <a:cubicBezTo>
                    <a:pt x="2763024" y="1314605"/>
                    <a:pt x="2694343" y="1283546"/>
                    <a:pt x="2895600" y="1319562"/>
                  </a:cubicBezTo>
                  <a:cubicBezTo>
                    <a:pt x="2889038" y="1563397"/>
                    <a:pt x="2882900" y="1278675"/>
                    <a:pt x="2895600" y="1548162"/>
                  </a:cubicBezTo>
                  <a:cubicBezTo>
                    <a:pt x="2459379" y="1542924"/>
                    <a:pt x="601856" y="1563959"/>
                    <a:pt x="0" y="154816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5138" name="Freeform 56"/>
            <p:cNvSpPr>
              <a:spLocks/>
            </p:cNvSpPr>
            <p:nvPr/>
          </p:nvSpPr>
          <p:spPr bwMode="auto">
            <a:xfrm>
              <a:off x="5486400" y="2881746"/>
              <a:ext cx="2884449" cy="1106299"/>
            </a:xfrm>
            <a:custGeom>
              <a:avLst/>
              <a:gdLst>
                <a:gd name="T0" fmla="*/ 0 w 2884449"/>
                <a:gd name="T1" fmla="*/ 0 h 1319562"/>
                <a:gd name="T2" fmla="*/ 657922 w 2884449"/>
                <a:gd name="T3" fmla="*/ 26784 h 1319562"/>
                <a:gd name="T4" fmla="*/ 1293552 w 2884449"/>
                <a:gd name="T5" fmla="*/ 93745 h 1319562"/>
                <a:gd name="T6" fmla="*/ 1962625 w 2884449"/>
                <a:gd name="T7" fmla="*/ 158792 h 1319562"/>
                <a:gd name="T8" fmla="*/ 2598235 w 2884449"/>
                <a:gd name="T9" fmla="*/ 214273 h 1319562"/>
                <a:gd name="T10" fmla="*/ 2884449 w 2884449"/>
                <a:gd name="T11" fmla="*/ 226390 h 1319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4449"/>
                <a:gd name="T19" fmla="*/ 0 h 1319562"/>
                <a:gd name="T20" fmla="*/ 2884449 w 2884449"/>
                <a:gd name="T21" fmla="*/ 1319562 h 1319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4449" h="1319562">
                  <a:moveTo>
                    <a:pt x="0" y="0"/>
                  </a:moveTo>
                  <a:cubicBezTo>
                    <a:pt x="546719" y="141249"/>
                    <a:pt x="442332" y="65049"/>
                    <a:pt x="657922" y="156117"/>
                  </a:cubicBezTo>
                  <a:cubicBezTo>
                    <a:pt x="873512" y="247185"/>
                    <a:pt x="1076093" y="418171"/>
                    <a:pt x="1293542" y="546410"/>
                  </a:cubicBezTo>
                  <a:cubicBezTo>
                    <a:pt x="1510991" y="674649"/>
                    <a:pt x="1745166" y="808463"/>
                    <a:pt x="1962615" y="925551"/>
                  </a:cubicBezTo>
                  <a:cubicBezTo>
                    <a:pt x="2180064" y="1042639"/>
                    <a:pt x="2444595" y="1183269"/>
                    <a:pt x="2598234" y="1248937"/>
                  </a:cubicBezTo>
                  <a:cubicBezTo>
                    <a:pt x="2751873" y="1314605"/>
                    <a:pt x="2683192" y="1283546"/>
                    <a:pt x="2884449" y="1319562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5139" name="Freeform 57"/>
            <p:cNvSpPr>
              <a:spLocks/>
            </p:cNvSpPr>
            <p:nvPr/>
          </p:nvSpPr>
          <p:spPr bwMode="auto">
            <a:xfrm>
              <a:off x="5486400" y="3103418"/>
              <a:ext cx="2884449" cy="1316182"/>
            </a:xfrm>
            <a:custGeom>
              <a:avLst/>
              <a:gdLst>
                <a:gd name="T0" fmla="*/ 0 w 2884449"/>
                <a:gd name="T1" fmla="*/ 0 h 1319562"/>
                <a:gd name="T2" fmla="*/ 657922 w 2884449"/>
                <a:gd name="T3" fmla="*/ 152162 h 1319562"/>
                <a:gd name="T4" fmla="*/ 1293552 w 2884449"/>
                <a:gd name="T5" fmla="*/ 532574 h 1319562"/>
                <a:gd name="T6" fmla="*/ 1962625 w 2884449"/>
                <a:gd name="T7" fmla="*/ 902111 h 1319562"/>
                <a:gd name="T8" fmla="*/ 2598235 w 2884449"/>
                <a:gd name="T9" fmla="*/ 1217313 h 1319562"/>
                <a:gd name="T10" fmla="*/ 2884449 w 2884449"/>
                <a:gd name="T11" fmla="*/ 1286150 h 1319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4449"/>
                <a:gd name="T19" fmla="*/ 0 h 1319562"/>
                <a:gd name="T20" fmla="*/ 2884449 w 2884449"/>
                <a:gd name="T21" fmla="*/ 1319562 h 1319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4449" h="1319562">
                  <a:moveTo>
                    <a:pt x="0" y="0"/>
                  </a:moveTo>
                  <a:cubicBezTo>
                    <a:pt x="546719" y="141249"/>
                    <a:pt x="442332" y="65049"/>
                    <a:pt x="657922" y="156117"/>
                  </a:cubicBezTo>
                  <a:cubicBezTo>
                    <a:pt x="873512" y="247185"/>
                    <a:pt x="1076093" y="418171"/>
                    <a:pt x="1293542" y="546410"/>
                  </a:cubicBezTo>
                  <a:cubicBezTo>
                    <a:pt x="1510991" y="674649"/>
                    <a:pt x="1745166" y="808463"/>
                    <a:pt x="1962615" y="925551"/>
                  </a:cubicBezTo>
                  <a:cubicBezTo>
                    <a:pt x="2180064" y="1042639"/>
                    <a:pt x="2444595" y="1183269"/>
                    <a:pt x="2598234" y="1248937"/>
                  </a:cubicBezTo>
                  <a:cubicBezTo>
                    <a:pt x="2751873" y="1314605"/>
                    <a:pt x="2683192" y="1283546"/>
                    <a:pt x="2884449" y="1319562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Example: Retention limited runoff generation with run-on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04850" y="1679575"/>
          <a:ext cx="4481513" cy="4389438"/>
        </p:xfrm>
        <a:graphic>
          <a:graphicData uri="http://schemas.openxmlformats.org/drawingml/2006/table">
            <a:tbl>
              <a:tblPr/>
              <a:tblGrid>
                <a:gridCol w="4481513"/>
              </a:tblGrid>
              <a:tr h="4389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Global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none" dirty="0" smtClean="0">
                          <a:latin typeface="Times New Roman"/>
                          <a:ea typeface="Times New Roman"/>
                          <a:sym typeface="Symbol"/>
                        </a:rPr>
                        <a:t>(</a:t>
                      </a:r>
                      <a:r>
                        <a:rPr lang="en-US" sz="3200" u="sng" dirty="0" err="1" smtClean="0">
                          <a:latin typeface="Times New Roman"/>
                          <a:ea typeface="Times New Roman"/>
                          <a:sym typeface="Symbol"/>
                        </a:rPr>
                        <a:t>r</a:t>
                      </a:r>
                      <a:r>
                        <a:rPr lang="en-US" sz="3200" u="none" dirty="0" err="1" smtClean="0">
                          <a:latin typeface="Times New Roman"/>
                          <a:ea typeface="Times New Roman"/>
                          <a:sym typeface="Symbol"/>
                        </a:rPr>
                        <a:t>,</a:t>
                      </a:r>
                      <a:r>
                        <a:rPr lang="en-US" sz="3200" u="sng" dirty="0" err="1" smtClean="0">
                          <a:latin typeface="Times New Roman"/>
                          <a:ea typeface="Times New Roman"/>
                          <a:sym typeface="Symbol"/>
                        </a:rPr>
                        <a:t>c</a:t>
                      </a:r>
                      <a:r>
                        <a:rPr lang="en-US" sz="3200" u="none" dirty="0" smtClean="0">
                          <a:latin typeface="Times New Roman"/>
                          <a:ea typeface="Times New Roman"/>
                          <a:sym typeface="Symbol"/>
                        </a:rPr>
                        <a:t>)</a:t>
                      </a: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sng" dirty="0" smtClean="0">
                          <a:latin typeface="Times New Roman"/>
                          <a:ea typeface="Times New Roman"/>
                          <a:sym typeface="Symbol"/>
                        </a:rPr>
                        <a:t>q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for all k neighbors of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if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baseline="-25000" dirty="0" err="1">
                          <a:latin typeface="Times New Roman"/>
                          <a:ea typeface="Times New Roman"/>
                        </a:rPr>
                        <a:t>ki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&gt;0</a:t>
                      </a: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(k)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next 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 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return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58813" y="4783138"/>
          <a:ext cx="39417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3" imgW="1841400" imgH="368280" progId="Equation.3">
                  <p:embed/>
                </p:oleObj>
              </mc:Choice>
              <mc:Fallback>
                <p:oleObj name="Equation" r:id="rId3" imgW="18414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783138"/>
                        <a:ext cx="3941762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8" name="Straight Arrow Connector 36"/>
          <p:cNvCxnSpPr>
            <a:cxnSpLocks noChangeShapeType="1"/>
          </p:cNvCxnSpPr>
          <p:nvPr/>
        </p:nvCxnSpPr>
        <p:spPr bwMode="auto">
          <a:xfrm rot="5400000">
            <a:off x="6634956" y="2902744"/>
            <a:ext cx="611188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9" name="TextBox 39"/>
          <p:cNvSpPr txBox="1">
            <a:spLocks noChangeArrowheads="1"/>
          </p:cNvSpPr>
          <p:nvPr/>
        </p:nvSpPr>
        <p:spPr bwMode="auto">
          <a:xfrm>
            <a:off x="7067550" y="2520950"/>
            <a:ext cx="320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5130" name="TextBox 40"/>
          <p:cNvSpPr txBox="1">
            <a:spLocks noChangeArrowheads="1"/>
          </p:cNvSpPr>
          <p:nvPr/>
        </p:nvSpPr>
        <p:spPr bwMode="auto">
          <a:xfrm>
            <a:off x="6559550" y="3144838"/>
            <a:ext cx="36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5131" name="Straight Arrow Connector 42"/>
          <p:cNvCxnSpPr>
            <a:cxnSpLocks noChangeShapeType="1"/>
          </p:cNvCxnSpPr>
          <p:nvPr/>
        </p:nvCxnSpPr>
        <p:spPr bwMode="auto">
          <a:xfrm>
            <a:off x="6102350" y="2901950"/>
            <a:ext cx="533400" cy="228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Straight Arrow Connector 43"/>
          <p:cNvCxnSpPr>
            <a:cxnSpLocks noChangeShapeType="1"/>
          </p:cNvCxnSpPr>
          <p:nvPr/>
        </p:nvCxnSpPr>
        <p:spPr bwMode="auto">
          <a:xfrm>
            <a:off x="7321550" y="3435350"/>
            <a:ext cx="457200" cy="228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Straight Arrow Connector 46"/>
          <p:cNvCxnSpPr>
            <a:cxnSpLocks noChangeShapeType="1"/>
          </p:cNvCxnSpPr>
          <p:nvPr/>
        </p:nvCxnSpPr>
        <p:spPr bwMode="auto">
          <a:xfrm rot="5400000">
            <a:off x="6779419" y="3588544"/>
            <a:ext cx="3206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TextBox 47"/>
          <p:cNvSpPr txBox="1">
            <a:spLocks noChangeArrowheads="1"/>
          </p:cNvSpPr>
          <p:nvPr/>
        </p:nvSpPr>
        <p:spPr bwMode="auto">
          <a:xfrm>
            <a:off x="7402513" y="2978150"/>
            <a:ext cx="465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q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35" name="TextBox 48"/>
          <p:cNvSpPr txBox="1">
            <a:spLocks noChangeArrowheads="1"/>
          </p:cNvSpPr>
          <p:nvPr/>
        </p:nvSpPr>
        <p:spPr bwMode="auto">
          <a:xfrm>
            <a:off x="6110288" y="2393950"/>
            <a:ext cx="52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q</a:t>
            </a:r>
            <a:r>
              <a:rPr lang="en-US" sz="3200" baseline="-25000" smtClean="0">
                <a:solidFill>
                  <a:srgbClr val="000000"/>
                </a:solidFill>
              </a:rPr>
              <a:t>k</a:t>
            </a: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406775"/>
            <a:ext cx="47418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088"/>
            <a:ext cx="475932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41"/>
          <p:cNvGrpSpPr>
            <a:grpSpLocks/>
          </p:cNvGrpSpPr>
          <p:nvPr/>
        </p:nvGrpSpPr>
        <p:grpSpPr bwMode="auto">
          <a:xfrm>
            <a:off x="304800" y="1795463"/>
            <a:ext cx="3287713" cy="3375025"/>
            <a:chOff x="2057400" y="1371600"/>
            <a:chExt cx="2590800" cy="2659479"/>
          </a:xfrm>
        </p:grpSpPr>
        <p:sp>
          <p:nvSpPr>
            <p:cNvPr id="3" name="Rectangle 2"/>
            <p:cNvSpPr/>
            <p:nvPr/>
          </p:nvSpPr>
          <p:spPr>
            <a:xfrm flipH="1">
              <a:off x="2057400" y="1371600"/>
              <a:ext cx="1296025" cy="129596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3353425" y="1371600"/>
              <a:ext cx="1294775" cy="129596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2057400" y="2667564"/>
              <a:ext cx="1296025" cy="129471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3353425" y="2667564"/>
              <a:ext cx="1294775" cy="129471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3190805" y="2504935"/>
              <a:ext cx="323991" cy="3240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3771891" y="2650677"/>
              <a:ext cx="3815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H="1">
              <a:off x="3190797" y="2073372"/>
              <a:ext cx="377799" cy="12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H="1">
              <a:off x="3190797" y="3368086"/>
              <a:ext cx="377799" cy="12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6" name="TextBox 21"/>
            <p:cNvSpPr txBox="1">
              <a:spLocks noChangeArrowheads="1"/>
            </p:cNvSpPr>
            <p:nvPr/>
          </p:nvSpPr>
          <p:spPr bwMode="auto">
            <a:xfrm>
              <a:off x="3352800" y="1759856"/>
              <a:ext cx="444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0.6</a:t>
              </a:r>
            </a:p>
          </p:txBody>
        </p:sp>
        <p:sp>
          <p:nvSpPr>
            <p:cNvPr id="46097" name="TextBox 22"/>
            <p:cNvSpPr txBox="1">
              <a:spLocks noChangeArrowheads="1"/>
            </p:cNvSpPr>
            <p:nvPr/>
          </p:nvSpPr>
          <p:spPr bwMode="auto">
            <a:xfrm>
              <a:off x="3406775" y="2774950"/>
              <a:ext cx="444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0.4</a:t>
              </a:r>
            </a:p>
          </p:txBody>
        </p:sp>
        <p:sp>
          <p:nvSpPr>
            <p:cNvPr id="46098" name="TextBox 23"/>
            <p:cNvSpPr txBox="1">
              <a:spLocks noChangeArrowheads="1"/>
            </p:cNvSpPr>
            <p:nvPr/>
          </p:nvSpPr>
          <p:spPr bwMode="auto">
            <a:xfrm>
              <a:off x="3399897" y="3098800"/>
              <a:ext cx="2888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099" name="TextBox 27"/>
            <p:cNvSpPr txBox="1">
              <a:spLocks noChangeArrowheads="1"/>
            </p:cNvSpPr>
            <p:nvPr/>
          </p:nvSpPr>
          <p:spPr bwMode="auto">
            <a:xfrm>
              <a:off x="2057400" y="1371600"/>
              <a:ext cx="3032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46100" name="TextBox 28"/>
            <p:cNvSpPr txBox="1">
              <a:spLocks noChangeArrowheads="1"/>
            </p:cNvSpPr>
            <p:nvPr/>
          </p:nvSpPr>
          <p:spPr bwMode="auto">
            <a:xfrm>
              <a:off x="2057400" y="3692525"/>
              <a:ext cx="296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46101" name="TextBox 29"/>
            <p:cNvSpPr txBox="1">
              <a:spLocks noChangeArrowheads="1"/>
            </p:cNvSpPr>
            <p:nvPr/>
          </p:nvSpPr>
          <p:spPr bwMode="auto">
            <a:xfrm>
              <a:off x="3352800" y="1371600"/>
              <a:ext cx="2936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46102" name="TextBox 30"/>
            <p:cNvSpPr txBox="1">
              <a:spLocks noChangeArrowheads="1"/>
            </p:cNvSpPr>
            <p:nvPr/>
          </p:nvSpPr>
          <p:spPr bwMode="auto">
            <a:xfrm>
              <a:off x="3352800" y="3692525"/>
              <a:ext cx="3113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6103" name="TextBox 33"/>
            <p:cNvSpPr txBox="1">
              <a:spLocks noChangeArrowheads="1"/>
            </p:cNvSpPr>
            <p:nvPr/>
          </p:nvSpPr>
          <p:spPr bwMode="auto">
            <a:xfrm>
              <a:off x="2435225" y="1576159"/>
              <a:ext cx="4988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q=3</a:t>
              </a:r>
            </a:p>
          </p:txBody>
        </p:sp>
        <p:sp>
          <p:nvSpPr>
            <p:cNvPr id="46104" name="TextBox 34"/>
            <p:cNvSpPr txBox="1">
              <a:spLocks noChangeArrowheads="1"/>
            </p:cNvSpPr>
            <p:nvPr/>
          </p:nvSpPr>
          <p:spPr bwMode="auto">
            <a:xfrm>
              <a:off x="3730625" y="1445982"/>
              <a:ext cx="75854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r>
                <a:rPr kumimoji="0" lang="en-US" sz="1600" baseline="-25000" smtClean="0">
                  <a:solidFill>
                    <a:srgbClr val="000000"/>
                  </a:solidFill>
                  <a:latin typeface="Calibri" pitchFamily="34" charset="0"/>
                </a:rPr>
                <a:t>in</a:t>
              </a: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=1.8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q=0.8</a:t>
              </a:r>
            </a:p>
          </p:txBody>
        </p:sp>
        <p:sp>
          <p:nvSpPr>
            <p:cNvPr id="46105" name="TextBox 35"/>
            <p:cNvSpPr txBox="1">
              <a:spLocks noChangeArrowheads="1"/>
            </p:cNvSpPr>
            <p:nvPr/>
          </p:nvSpPr>
          <p:spPr bwMode="auto">
            <a:xfrm>
              <a:off x="2489200" y="2817584"/>
              <a:ext cx="4988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q=0</a:t>
              </a:r>
            </a:p>
          </p:txBody>
        </p:sp>
        <p:sp>
          <p:nvSpPr>
            <p:cNvPr id="46106" name="TextBox 38"/>
            <p:cNvSpPr txBox="1">
              <a:spLocks noChangeArrowheads="1"/>
            </p:cNvSpPr>
            <p:nvPr/>
          </p:nvSpPr>
          <p:spPr bwMode="auto">
            <a:xfrm>
              <a:off x="3973283" y="2612572"/>
              <a:ext cx="3369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107" name="TextBox 39"/>
            <p:cNvSpPr txBox="1">
              <a:spLocks noChangeArrowheads="1"/>
            </p:cNvSpPr>
            <p:nvPr/>
          </p:nvSpPr>
          <p:spPr bwMode="auto">
            <a:xfrm>
              <a:off x="3784600" y="2871559"/>
              <a:ext cx="6030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r>
                <a:rPr kumimoji="0" lang="en-US" sz="1600" baseline="-25000" smtClean="0">
                  <a:solidFill>
                    <a:srgbClr val="000000"/>
                  </a:solidFill>
                  <a:latin typeface="Calibri" pitchFamily="34" charset="0"/>
                </a:rPr>
                <a:t>in</a:t>
              </a: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=2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q=1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92688" y="87313"/>
            <a:ext cx="26527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dirty="0">
                <a:solidFill>
                  <a:prstClr val="black"/>
                </a:solidFill>
              </a:rPr>
              <a:t>Retention Capacity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8775" y="3494088"/>
            <a:ext cx="4060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dirty="0">
                <a:solidFill>
                  <a:prstClr val="black"/>
                </a:solidFill>
              </a:rPr>
              <a:t>Runoff from uniform input of 0.25 </a:t>
            </a:r>
          </a:p>
        </p:txBody>
      </p:sp>
      <p:sp>
        <p:nvSpPr>
          <p:cNvPr id="46087" name="Title 44"/>
          <p:cNvSpPr>
            <a:spLocks noGrp="1"/>
          </p:cNvSpPr>
          <p:nvPr>
            <p:ph type="title"/>
          </p:nvPr>
        </p:nvSpPr>
        <p:spPr>
          <a:xfrm>
            <a:off x="0" y="274638"/>
            <a:ext cx="3897313" cy="1108075"/>
          </a:xfrm>
        </p:spPr>
        <p:txBody>
          <a:bodyPr/>
          <a:lstStyle/>
          <a:p>
            <a:pPr eaLnBrk="1" hangingPunct="1"/>
            <a:r>
              <a:rPr lang="en-US" sz="3600" smtClean="0"/>
              <a:t>Retention limited runoff with run-on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3255" y="5503567"/>
          <a:ext cx="368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6" imgW="1841500" imgH="368300" progId="Equation.3">
                  <p:embed/>
                </p:oleObj>
              </mc:Choice>
              <mc:Fallback>
                <p:oleObj name="Equation" r:id="rId6" imgW="184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5" y="5503567"/>
                        <a:ext cx="3683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1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134938" y="0"/>
          <a:ext cx="4017962" cy="643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3" imgW="2628723" imgH="4219235" progId="Word.Document.8">
                  <p:embed/>
                </p:oleObj>
              </mc:Choice>
              <mc:Fallback>
                <p:oleObj name="Document" r:id="rId3" imgW="2628723" imgH="42192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0"/>
                        <a:ext cx="4017962" cy="643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  <p:extLst>
      <p:ext uri="{BB962C8B-B14F-4D97-AF65-F5344CB8AC3E}">
        <p14:creationId xmlns:p14="http://schemas.microsoft.com/office/powerpoint/2010/main" val="135899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47152" name="Picture 3" descr="supp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3" name="Picture 4" descr="tc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4" name="Picture 5" descr="tr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5" name="Picture 6" descr="de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Supply 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Capacity 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Transport </a:t>
            </a:r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Deposition </a:t>
            </a:r>
          </a:p>
        </p:txBody>
      </p:sp>
      <p:grpSp>
        <p:nvGrpSpPr>
          <p:cNvPr id="47111" name="Group 12"/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127694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42" name="Rectangle 14"/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3" name="Rectangle 15"/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4" name="Rectangle 16"/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)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5" name="Rectangle 17"/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tan(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6" name="Rectangle 18"/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b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7" name="Rectangle 19"/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8" name="Rectangle 20"/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9" name="Rectangle 21"/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Symbol" pitchFamily="18" charset="2"/>
                </a:rPr>
                <a:t>c</a:t>
              </a: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0" name="Rectangle 22"/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2" name="Group 23"/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27695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53" name="Rectangle 25"/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4" name="Rectangle 26"/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5" name="Rectangle 27"/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6" name="Rectangle 28"/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}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7" name="Rectangle 29"/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,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8" name="Rectangle 30"/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min{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9" name="Rectangle 31"/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0" name="Rectangle 32"/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1" name="Rectangle 33"/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2" name="Rectangle 34"/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3" name="Rectangle 35"/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4" name="Rectangle 36"/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5" name="Rectangle 37"/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3" name="Group 38"/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27696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68" name="Rectangle 40"/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9" name="Rectangle 41"/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0" name="Rectangle 42"/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1" name="Rectangle 43"/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2" name="Rectangle 44"/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3" name="Rectangle 45"/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4" name="Rectangle 46"/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5" name="Rectangle 47"/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6" name="Rectangle 48"/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7" name="Rectangle 49"/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D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7114" name="Rectangle 50"/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 smtClean="0"/>
              <a:t>Transport limited accumulation</a:t>
            </a:r>
          </a:p>
        </p:txBody>
      </p:sp>
      <p:sp>
        <p:nvSpPr>
          <p:cNvPr id="47115" name="Text Box 55"/>
          <p:cNvSpPr txBox="1">
            <a:spLocks noChangeArrowheads="1"/>
          </p:cNvSpPr>
          <p:nvPr/>
        </p:nvSpPr>
        <p:spPr bwMode="auto">
          <a:xfrm>
            <a:off x="141286" y="5240339"/>
            <a:ext cx="9050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47116" name="Rectangle 63"/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000000"/>
                </a:solidFill>
                <a:latin typeface="Times New Roman"/>
              </a:rPr>
              <a:t>S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298450" y="5956302"/>
            <a:ext cx="8676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Flow Algebra provides a general modeling framework for static flow field based geospatial concepts</a:t>
            </a:r>
          </a:p>
        </p:txBody>
      </p:sp>
    </p:spTree>
    <p:extLst>
      <p:ext uri="{BB962C8B-B14F-4D97-AF65-F5344CB8AC3E}">
        <p14:creationId xmlns:p14="http://schemas.microsoft.com/office/powerpoint/2010/main" val="6406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pPr eaLnBrk="1" hangingPunct="1"/>
            <a:r>
              <a:rPr lang="en-US" sz="4000" smtClean="0"/>
              <a:t>General Pseudocode </a:t>
            </a:r>
            <a:r>
              <a:rPr lang="en-US" sz="4000" smtClean="0">
                <a:solidFill>
                  <a:srgbClr val="FF0000"/>
                </a:solidFill>
              </a:rPr>
              <a:t>Downstream</a:t>
            </a:r>
            <a:r>
              <a:rPr lang="en-US" sz="4000" smtClean="0"/>
              <a:t> Flow Algebra Evaluation</a:t>
            </a:r>
          </a:p>
        </p:txBody>
      </p:sp>
      <p:grpSp>
        <p:nvGrpSpPr>
          <p:cNvPr id="48131" name="Group 42"/>
          <p:cNvGrpSpPr>
            <a:grpSpLocks/>
          </p:cNvGrpSpPr>
          <p:nvPr/>
        </p:nvGrpSpPr>
        <p:grpSpPr bwMode="auto">
          <a:xfrm>
            <a:off x="5834063" y="1814513"/>
            <a:ext cx="2809875" cy="2757487"/>
            <a:chOff x="4123" y="1143"/>
            <a:chExt cx="1322" cy="1297"/>
          </a:xfrm>
        </p:grpSpPr>
        <p:grpSp>
          <p:nvGrpSpPr>
            <p:cNvPr id="48137" name="Group 34"/>
            <p:cNvGrpSpPr>
              <a:grpSpLocks/>
            </p:cNvGrpSpPr>
            <p:nvPr/>
          </p:nvGrpSpPr>
          <p:grpSpPr bwMode="auto">
            <a:xfrm>
              <a:off x="4123" y="1143"/>
              <a:ext cx="1322" cy="1297"/>
              <a:chOff x="3940" y="1405"/>
              <a:chExt cx="1002" cy="983"/>
            </a:xfrm>
          </p:grpSpPr>
          <p:sp>
            <p:nvSpPr>
              <p:cNvPr id="4814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138" name="Line 35"/>
            <p:cNvSpPr>
              <a:spLocks noChangeShapeType="1"/>
            </p:cNvSpPr>
            <p:nvPr/>
          </p:nvSpPr>
          <p:spPr bwMode="auto">
            <a:xfrm>
              <a:off x="4450" y="1475"/>
              <a:ext cx="219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39" name="Line 36"/>
            <p:cNvSpPr>
              <a:spLocks noChangeShapeType="1"/>
            </p:cNvSpPr>
            <p:nvPr/>
          </p:nvSpPr>
          <p:spPr bwMode="auto">
            <a:xfrm>
              <a:off x="479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0" name="Line 38"/>
            <p:cNvSpPr>
              <a:spLocks noChangeShapeType="1"/>
            </p:cNvSpPr>
            <p:nvPr/>
          </p:nvSpPr>
          <p:spPr bwMode="auto">
            <a:xfrm flipH="1">
              <a:off x="4903" y="1422"/>
              <a:ext cx="235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1" name="Line 39"/>
            <p:cNvSpPr>
              <a:spLocks noChangeShapeType="1"/>
            </p:cNvSpPr>
            <p:nvPr/>
          </p:nvSpPr>
          <p:spPr bwMode="auto">
            <a:xfrm>
              <a:off x="520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2" name="Line 40"/>
            <p:cNvSpPr>
              <a:spLocks noChangeShapeType="1"/>
            </p:cNvSpPr>
            <p:nvPr/>
          </p:nvSpPr>
          <p:spPr bwMode="auto">
            <a:xfrm>
              <a:off x="4791" y="1413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3" name="Line 41"/>
            <p:cNvSpPr>
              <a:spLocks noChangeShapeType="1"/>
            </p:cNvSpPr>
            <p:nvPr/>
          </p:nvSpPr>
          <p:spPr bwMode="auto">
            <a:xfrm>
              <a:off x="4450" y="1893"/>
              <a:ext cx="254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48132" name="Rectangle 23"/>
          <p:cNvSpPr>
            <a:spLocks noChangeArrowheads="1"/>
          </p:cNvSpPr>
          <p:nvPr/>
        </p:nvSpPr>
        <p:spPr bwMode="auto">
          <a:xfrm>
            <a:off x="6037263" y="194627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800" smtClean="0">
                <a:solidFill>
                  <a:srgbClr val="000000"/>
                </a:solidFill>
                <a:ea typeface="Times New Roman" pitchFamily="18" charset="0"/>
              </a:rPr>
              <a:t>P</a:t>
            </a:r>
            <a:r>
              <a:rPr kumimoji="1" lang="en-US" sz="2800" baseline="-25000" smtClean="0">
                <a:solidFill>
                  <a:srgbClr val="000000"/>
                </a:solidFill>
                <a:ea typeface="Times New Roman" pitchFamily="18" charset="0"/>
              </a:rPr>
              <a:t>ki</a:t>
            </a:r>
            <a:endParaRPr kumimoji="1" lang="en-US" sz="2800" smtClean="0">
              <a:solidFill>
                <a:srgbClr val="000000"/>
              </a:solidFill>
              <a:ea typeface="Times New Roman" pitchFamily="18" charset="0"/>
            </a:endParaRPr>
          </a:p>
        </p:txBody>
      </p:sp>
      <p:sp>
        <p:nvSpPr>
          <p:cNvPr id="48133" name="Line 39"/>
          <p:cNvSpPr>
            <a:spLocks noChangeShapeType="1"/>
          </p:cNvSpPr>
          <p:nvPr/>
        </p:nvSpPr>
        <p:spPr bwMode="auto">
          <a:xfrm flipH="1">
            <a:off x="6267450" y="2493963"/>
            <a:ext cx="14288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04850" y="1679575"/>
          <a:ext cx="4481513" cy="3902075"/>
        </p:xfrm>
        <a:graphic>
          <a:graphicData uri="http://schemas.openxmlformats.org/drawingml/2006/table">
            <a:tbl>
              <a:tblPr/>
              <a:tblGrid>
                <a:gridCol w="4481513"/>
              </a:tblGrid>
              <a:tr h="39020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Global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for all k neighbors of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if </a:t>
                      </a:r>
                      <a:r>
                        <a:rPr lang="en-US" sz="3200" dirty="0" err="1" smtClean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baseline="-25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ik</a:t>
                      </a: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&gt;0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(k)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next 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r>
                        <a:rPr lang="en-US" sz="3200" b="1" i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= FA(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3200" b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b="1" u="sng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b="1" baseline="-25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ik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r>
                        <a:rPr lang="en-US" sz="32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32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return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Buf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6207" b="4800"/>
          <a:stretch>
            <a:fillRect/>
          </a:stretch>
        </p:blipFill>
        <p:spPr bwMode="auto">
          <a:xfrm>
            <a:off x="0" y="687388"/>
            <a:ext cx="7713663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792163"/>
          </a:xfrm>
        </p:spPr>
        <p:txBody>
          <a:bodyPr/>
          <a:lstStyle/>
          <a:p>
            <a:pPr eaLnBrk="1" hangingPunct="1"/>
            <a:r>
              <a:rPr lang="en-US" sz="3200" smtClean="0"/>
              <a:t>Buffer potential weighted distance to stream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/>
          </p:nvPr>
        </p:nvGraphicFramePr>
        <p:xfrm>
          <a:off x="5586413" y="2686050"/>
          <a:ext cx="3438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4" imgW="1828800" imgH="583920" progId="Equation.3">
                  <p:embed/>
                </p:oleObj>
              </mc:Choice>
              <mc:Fallback>
                <p:oleObj name="Equation" r:id="rId4" imgW="18288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686050"/>
                        <a:ext cx="3438525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Freeform 5"/>
          <p:cNvSpPr>
            <a:spLocks/>
          </p:cNvSpPr>
          <p:nvPr/>
        </p:nvSpPr>
        <p:spPr bwMode="auto">
          <a:xfrm>
            <a:off x="3276600" y="3592513"/>
            <a:ext cx="1001713" cy="469900"/>
          </a:xfrm>
          <a:custGeom>
            <a:avLst/>
            <a:gdLst>
              <a:gd name="T0" fmla="*/ 0 w 1001486"/>
              <a:gd name="T1" fmla="*/ 0 h 469900"/>
              <a:gd name="T2" fmla="*/ 250542 w 1001486"/>
              <a:gd name="T3" fmla="*/ 108857 h 469900"/>
              <a:gd name="T4" fmla="*/ 457512 w 1001486"/>
              <a:gd name="T5" fmla="*/ 217714 h 469900"/>
              <a:gd name="T6" fmla="*/ 697160 w 1001486"/>
              <a:gd name="T7" fmla="*/ 326571 h 469900"/>
              <a:gd name="T8" fmla="*/ 947702 w 1001486"/>
              <a:gd name="T9" fmla="*/ 446314 h 469900"/>
              <a:gd name="T10" fmla="*/ 1002167 w 1001486"/>
              <a:gd name="T11" fmla="*/ 468085 h 469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1486"/>
              <a:gd name="T19" fmla="*/ 0 h 469900"/>
              <a:gd name="T20" fmla="*/ 1001486 w 1001486"/>
              <a:gd name="T21" fmla="*/ 469900 h 469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1486" h="469900">
                <a:moveTo>
                  <a:pt x="0" y="0"/>
                </a:moveTo>
                <a:cubicBezTo>
                  <a:pt x="87085" y="36285"/>
                  <a:pt x="174171" y="72571"/>
                  <a:pt x="250371" y="108857"/>
                </a:cubicBezTo>
                <a:cubicBezTo>
                  <a:pt x="326571" y="145143"/>
                  <a:pt x="382814" y="181428"/>
                  <a:pt x="457200" y="217714"/>
                </a:cubicBezTo>
                <a:cubicBezTo>
                  <a:pt x="531586" y="254000"/>
                  <a:pt x="615043" y="288471"/>
                  <a:pt x="696686" y="326571"/>
                </a:cubicBezTo>
                <a:cubicBezTo>
                  <a:pt x="778329" y="364671"/>
                  <a:pt x="896257" y="422728"/>
                  <a:pt x="947057" y="446314"/>
                </a:cubicBezTo>
                <a:cubicBezTo>
                  <a:pt x="997857" y="469900"/>
                  <a:pt x="1001486" y="468085"/>
                  <a:pt x="1001486" y="468085"/>
                </a:cubicBezTo>
              </a:path>
            </a:pathLst>
          </a:custGeom>
          <a:solidFill>
            <a:schemeClr val="tx1"/>
          </a:solidFill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9223" name="Freeform 6"/>
          <p:cNvSpPr>
            <a:spLocks/>
          </p:cNvSpPr>
          <p:nvPr/>
        </p:nvSpPr>
        <p:spPr bwMode="auto">
          <a:xfrm>
            <a:off x="3146425" y="4919663"/>
            <a:ext cx="957263" cy="384175"/>
          </a:xfrm>
          <a:custGeom>
            <a:avLst/>
            <a:gdLst>
              <a:gd name="T0" fmla="*/ 0 w 1001486"/>
              <a:gd name="T1" fmla="*/ 0 h 469900"/>
              <a:gd name="T2" fmla="*/ 209141 w 1001486"/>
              <a:gd name="T3" fmla="*/ 48463 h 469900"/>
              <a:gd name="T4" fmla="*/ 381910 w 1001486"/>
              <a:gd name="T5" fmla="*/ 96927 h 469900"/>
              <a:gd name="T6" fmla="*/ 581958 w 1001486"/>
              <a:gd name="T7" fmla="*/ 145390 h 469900"/>
              <a:gd name="T8" fmla="*/ 791098 w 1001486"/>
              <a:gd name="T9" fmla="*/ 198699 h 469900"/>
              <a:gd name="T10" fmla="*/ 836565 w 1001486"/>
              <a:gd name="T11" fmla="*/ 208391 h 469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1486"/>
              <a:gd name="T19" fmla="*/ 0 h 469900"/>
              <a:gd name="T20" fmla="*/ 1001486 w 1001486"/>
              <a:gd name="T21" fmla="*/ 469900 h 469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1486" h="469900">
                <a:moveTo>
                  <a:pt x="0" y="0"/>
                </a:moveTo>
                <a:cubicBezTo>
                  <a:pt x="87085" y="36285"/>
                  <a:pt x="174171" y="72571"/>
                  <a:pt x="250371" y="108857"/>
                </a:cubicBezTo>
                <a:cubicBezTo>
                  <a:pt x="326571" y="145143"/>
                  <a:pt x="382814" y="181428"/>
                  <a:pt x="457200" y="217714"/>
                </a:cubicBezTo>
                <a:cubicBezTo>
                  <a:pt x="531586" y="254000"/>
                  <a:pt x="615043" y="288471"/>
                  <a:pt x="696686" y="326571"/>
                </a:cubicBezTo>
                <a:cubicBezTo>
                  <a:pt x="778329" y="364671"/>
                  <a:pt x="896257" y="422728"/>
                  <a:pt x="947057" y="446314"/>
                </a:cubicBezTo>
                <a:cubicBezTo>
                  <a:pt x="997857" y="469900"/>
                  <a:pt x="1001486" y="468085"/>
                  <a:pt x="1001486" y="468085"/>
                </a:cubicBezTo>
              </a:path>
            </a:pathLst>
          </a:custGeom>
          <a:solidFill>
            <a:schemeClr val="tx1"/>
          </a:solidFill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9224" name="Freeform 7"/>
          <p:cNvSpPr>
            <a:spLocks/>
          </p:cNvSpPr>
          <p:nvPr/>
        </p:nvSpPr>
        <p:spPr bwMode="auto">
          <a:xfrm rot="-4405287">
            <a:off x="2389188" y="2890838"/>
            <a:ext cx="527050" cy="222250"/>
          </a:xfrm>
          <a:custGeom>
            <a:avLst/>
            <a:gdLst>
              <a:gd name="T0" fmla="*/ 0 w 1001486"/>
              <a:gd name="T1" fmla="*/ 0 h 469900"/>
              <a:gd name="T2" fmla="*/ 19205 w 1001486"/>
              <a:gd name="T3" fmla="*/ 5454 h 469900"/>
              <a:gd name="T4" fmla="*/ 35069 w 1001486"/>
              <a:gd name="T5" fmla="*/ 10909 h 469900"/>
              <a:gd name="T6" fmla="*/ 53439 w 1001486"/>
              <a:gd name="T7" fmla="*/ 16363 h 469900"/>
              <a:gd name="T8" fmla="*/ 72643 w 1001486"/>
              <a:gd name="T9" fmla="*/ 22363 h 469900"/>
              <a:gd name="T10" fmla="*/ 76818 w 1001486"/>
              <a:gd name="T11" fmla="*/ 23454 h 469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1486"/>
              <a:gd name="T19" fmla="*/ 0 h 469900"/>
              <a:gd name="T20" fmla="*/ 1001486 w 1001486"/>
              <a:gd name="T21" fmla="*/ 469900 h 469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1486" h="469900">
                <a:moveTo>
                  <a:pt x="0" y="0"/>
                </a:moveTo>
                <a:cubicBezTo>
                  <a:pt x="87085" y="36285"/>
                  <a:pt x="174171" y="72571"/>
                  <a:pt x="250371" y="108857"/>
                </a:cubicBezTo>
                <a:cubicBezTo>
                  <a:pt x="326571" y="145143"/>
                  <a:pt x="382814" y="181428"/>
                  <a:pt x="457200" y="217714"/>
                </a:cubicBezTo>
                <a:cubicBezTo>
                  <a:pt x="531586" y="254000"/>
                  <a:pt x="615043" y="288471"/>
                  <a:pt x="696686" y="326571"/>
                </a:cubicBezTo>
                <a:cubicBezTo>
                  <a:pt x="778329" y="364671"/>
                  <a:pt x="896257" y="422728"/>
                  <a:pt x="947057" y="446314"/>
                </a:cubicBezTo>
                <a:cubicBezTo>
                  <a:pt x="997857" y="469900"/>
                  <a:pt x="1001486" y="468085"/>
                  <a:pt x="1001486" y="468085"/>
                </a:cubicBezTo>
              </a:path>
            </a:pathLst>
          </a:custGeom>
          <a:solidFill>
            <a:schemeClr val="tx1"/>
          </a:solidFill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96925"/>
          </a:xfrm>
        </p:spPr>
        <p:txBody>
          <a:bodyPr/>
          <a:lstStyle/>
          <a:p>
            <a:r>
              <a:rPr lang="en-US" smtClean="0"/>
              <a:t>Distance Down and Distance Up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0513" y="5718175"/>
            <a:ext cx="55340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bmk="_Toc209585487">
                <a:solidFill>
                  <a:srgbClr val="000000"/>
                </a:solidFill>
                <a:ea typeface="Times New Roman" pitchFamily="18" charset="0"/>
              </a:rPr>
              <a:t>Types of distance measurements possible in distance down and distance up functions.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05476" name="Group 6"/>
          <p:cNvGrpSpPr>
            <a:grpSpLocks noChangeAspect="1"/>
          </p:cNvGrpSpPr>
          <p:nvPr/>
        </p:nvGrpSpPr>
        <p:grpSpPr bwMode="auto">
          <a:xfrm>
            <a:off x="1176338" y="1516063"/>
            <a:ext cx="6610350" cy="4149725"/>
            <a:chOff x="768" y="240"/>
            <a:chExt cx="3472" cy="2179"/>
          </a:xfrm>
        </p:grpSpPr>
        <p:sp>
          <p:nvSpPr>
            <p:cNvPr id="1054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768" y="240"/>
              <a:ext cx="3461" cy="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78" name="Freeform 7"/>
            <p:cNvSpPr>
              <a:spLocks/>
            </p:cNvSpPr>
            <p:nvPr/>
          </p:nvSpPr>
          <p:spPr bwMode="auto">
            <a:xfrm>
              <a:off x="918" y="602"/>
              <a:ext cx="3208" cy="1618"/>
            </a:xfrm>
            <a:custGeom>
              <a:avLst/>
              <a:gdLst>
                <a:gd name="T0" fmla="*/ 0 w 3208"/>
                <a:gd name="T1" fmla="*/ 1618 h 1618"/>
                <a:gd name="T2" fmla="*/ 88 w 3208"/>
                <a:gd name="T3" fmla="*/ 1589 h 1618"/>
                <a:gd name="T4" fmla="*/ 236 w 3208"/>
                <a:gd name="T5" fmla="*/ 1559 h 1618"/>
                <a:gd name="T6" fmla="*/ 383 w 3208"/>
                <a:gd name="T7" fmla="*/ 1530 h 1618"/>
                <a:gd name="T8" fmla="*/ 559 w 3208"/>
                <a:gd name="T9" fmla="*/ 1471 h 1618"/>
                <a:gd name="T10" fmla="*/ 706 w 3208"/>
                <a:gd name="T11" fmla="*/ 1412 h 1618"/>
                <a:gd name="T12" fmla="*/ 883 w 3208"/>
                <a:gd name="T13" fmla="*/ 1324 h 1618"/>
                <a:gd name="T14" fmla="*/ 1030 w 3208"/>
                <a:gd name="T15" fmla="*/ 1236 h 1618"/>
                <a:gd name="T16" fmla="*/ 1185 w 3208"/>
                <a:gd name="T17" fmla="*/ 1125 h 1618"/>
                <a:gd name="T18" fmla="*/ 1325 w 3208"/>
                <a:gd name="T19" fmla="*/ 1041 h 1618"/>
                <a:gd name="T20" fmla="*/ 1376 w 3208"/>
                <a:gd name="T21" fmla="*/ 997 h 1618"/>
                <a:gd name="T22" fmla="*/ 1510 w 3208"/>
                <a:gd name="T23" fmla="*/ 885 h 1618"/>
                <a:gd name="T24" fmla="*/ 1633 w 3208"/>
                <a:gd name="T25" fmla="*/ 772 h 1618"/>
                <a:gd name="T26" fmla="*/ 1762 w 3208"/>
                <a:gd name="T27" fmla="*/ 655 h 1618"/>
                <a:gd name="T28" fmla="*/ 1897 w 3208"/>
                <a:gd name="T29" fmla="*/ 510 h 1618"/>
                <a:gd name="T30" fmla="*/ 1997 w 3208"/>
                <a:gd name="T31" fmla="*/ 426 h 1618"/>
                <a:gd name="T32" fmla="*/ 2098 w 3208"/>
                <a:gd name="T33" fmla="*/ 353 h 1618"/>
                <a:gd name="T34" fmla="*/ 2211 w 3208"/>
                <a:gd name="T35" fmla="*/ 280 h 1618"/>
                <a:gd name="T36" fmla="*/ 2328 w 3208"/>
                <a:gd name="T37" fmla="*/ 218 h 1618"/>
                <a:gd name="T38" fmla="*/ 2418 w 3208"/>
                <a:gd name="T39" fmla="*/ 174 h 1618"/>
                <a:gd name="T40" fmla="*/ 2558 w 3208"/>
                <a:gd name="T41" fmla="*/ 118 h 1618"/>
                <a:gd name="T42" fmla="*/ 2664 w 3208"/>
                <a:gd name="T43" fmla="*/ 84 h 1618"/>
                <a:gd name="T44" fmla="*/ 2771 w 3208"/>
                <a:gd name="T45" fmla="*/ 56 h 1618"/>
                <a:gd name="T46" fmla="*/ 2883 w 3208"/>
                <a:gd name="T47" fmla="*/ 28 h 1618"/>
                <a:gd name="T48" fmla="*/ 2995 w 3208"/>
                <a:gd name="T49" fmla="*/ 11 h 1618"/>
                <a:gd name="T50" fmla="*/ 3129 w 3208"/>
                <a:gd name="T51" fmla="*/ 6 h 1618"/>
                <a:gd name="T52" fmla="*/ 3208 w 3208"/>
                <a:gd name="T53" fmla="*/ 0 h 1618"/>
                <a:gd name="T54" fmla="*/ 3208 w 3208"/>
                <a:gd name="T55" fmla="*/ 1618 h 1618"/>
                <a:gd name="T56" fmla="*/ 0 w 3208"/>
                <a:gd name="T57" fmla="*/ 1618 h 16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08"/>
                <a:gd name="T88" fmla="*/ 0 h 1618"/>
                <a:gd name="T89" fmla="*/ 3208 w 3208"/>
                <a:gd name="T90" fmla="*/ 1618 h 16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08" h="1618">
                  <a:moveTo>
                    <a:pt x="0" y="1618"/>
                  </a:moveTo>
                  <a:lnTo>
                    <a:pt x="88" y="1589"/>
                  </a:lnTo>
                  <a:lnTo>
                    <a:pt x="236" y="1559"/>
                  </a:lnTo>
                  <a:lnTo>
                    <a:pt x="383" y="1530"/>
                  </a:lnTo>
                  <a:lnTo>
                    <a:pt x="559" y="1471"/>
                  </a:lnTo>
                  <a:lnTo>
                    <a:pt x="706" y="1412"/>
                  </a:lnTo>
                  <a:lnTo>
                    <a:pt x="883" y="1324"/>
                  </a:lnTo>
                  <a:lnTo>
                    <a:pt x="1030" y="1236"/>
                  </a:lnTo>
                  <a:lnTo>
                    <a:pt x="1185" y="1125"/>
                  </a:lnTo>
                  <a:lnTo>
                    <a:pt x="1325" y="1041"/>
                  </a:lnTo>
                  <a:lnTo>
                    <a:pt x="1376" y="997"/>
                  </a:lnTo>
                  <a:lnTo>
                    <a:pt x="1510" y="885"/>
                  </a:lnTo>
                  <a:lnTo>
                    <a:pt x="1633" y="772"/>
                  </a:lnTo>
                  <a:lnTo>
                    <a:pt x="1762" y="655"/>
                  </a:lnTo>
                  <a:lnTo>
                    <a:pt x="1897" y="510"/>
                  </a:lnTo>
                  <a:lnTo>
                    <a:pt x="1997" y="426"/>
                  </a:lnTo>
                  <a:lnTo>
                    <a:pt x="2098" y="353"/>
                  </a:lnTo>
                  <a:lnTo>
                    <a:pt x="2211" y="280"/>
                  </a:lnTo>
                  <a:lnTo>
                    <a:pt x="2328" y="218"/>
                  </a:lnTo>
                  <a:lnTo>
                    <a:pt x="2418" y="174"/>
                  </a:lnTo>
                  <a:lnTo>
                    <a:pt x="2558" y="118"/>
                  </a:lnTo>
                  <a:lnTo>
                    <a:pt x="2664" y="84"/>
                  </a:lnTo>
                  <a:lnTo>
                    <a:pt x="2771" y="56"/>
                  </a:lnTo>
                  <a:lnTo>
                    <a:pt x="2883" y="28"/>
                  </a:lnTo>
                  <a:lnTo>
                    <a:pt x="2995" y="11"/>
                  </a:lnTo>
                  <a:lnTo>
                    <a:pt x="3129" y="6"/>
                  </a:lnTo>
                  <a:lnTo>
                    <a:pt x="3208" y="0"/>
                  </a:lnTo>
                  <a:lnTo>
                    <a:pt x="3208" y="1618"/>
                  </a:lnTo>
                  <a:lnTo>
                    <a:pt x="0" y="161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79" name="Freeform 8"/>
            <p:cNvSpPr>
              <a:spLocks/>
            </p:cNvSpPr>
            <p:nvPr/>
          </p:nvSpPr>
          <p:spPr bwMode="auto">
            <a:xfrm>
              <a:off x="859" y="603"/>
              <a:ext cx="3265" cy="1617"/>
            </a:xfrm>
            <a:custGeom>
              <a:avLst/>
              <a:gdLst>
                <a:gd name="T0" fmla="*/ 0 w 3265"/>
                <a:gd name="T1" fmla="*/ 1617 h 1617"/>
                <a:gd name="T2" fmla="*/ 442 w 3265"/>
                <a:gd name="T3" fmla="*/ 1529 h 1617"/>
                <a:gd name="T4" fmla="*/ 824 w 3265"/>
                <a:gd name="T5" fmla="*/ 1382 h 1617"/>
                <a:gd name="T6" fmla="*/ 1353 w 3265"/>
                <a:gd name="T7" fmla="*/ 1059 h 1617"/>
                <a:gd name="T8" fmla="*/ 1706 w 3265"/>
                <a:gd name="T9" fmla="*/ 765 h 1617"/>
                <a:gd name="T10" fmla="*/ 2001 w 3265"/>
                <a:gd name="T11" fmla="*/ 471 h 1617"/>
                <a:gd name="T12" fmla="*/ 2295 w 3265"/>
                <a:gd name="T13" fmla="*/ 265 h 1617"/>
                <a:gd name="T14" fmla="*/ 2618 w 3265"/>
                <a:gd name="T15" fmla="*/ 118 h 1617"/>
                <a:gd name="T16" fmla="*/ 2942 w 3265"/>
                <a:gd name="T17" fmla="*/ 30 h 1617"/>
                <a:gd name="T18" fmla="*/ 3265 w 3265"/>
                <a:gd name="T19" fmla="*/ 0 h 1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5"/>
                <a:gd name="T31" fmla="*/ 0 h 1617"/>
                <a:gd name="T32" fmla="*/ 3265 w 3265"/>
                <a:gd name="T33" fmla="*/ 1617 h 1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5" h="1617">
                  <a:moveTo>
                    <a:pt x="0" y="1617"/>
                  </a:moveTo>
                  <a:cubicBezTo>
                    <a:pt x="152" y="1593"/>
                    <a:pt x="304" y="1568"/>
                    <a:pt x="442" y="1529"/>
                  </a:cubicBezTo>
                  <a:cubicBezTo>
                    <a:pt x="579" y="1490"/>
                    <a:pt x="672" y="1460"/>
                    <a:pt x="824" y="1382"/>
                  </a:cubicBezTo>
                  <a:cubicBezTo>
                    <a:pt x="976" y="1304"/>
                    <a:pt x="1206" y="1161"/>
                    <a:pt x="1353" y="1059"/>
                  </a:cubicBezTo>
                  <a:cubicBezTo>
                    <a:pt x="1501" y="956"/>
                    <a:pt x="1599" y="863"/>
                    <a:pt x="1706" y="765"/>
                  </a:cubicBezTo>
                  <a:cubicBezTo>
                    <a:pt x="1814" y="667"/>
                    <a:pt x="1903" y="554"/>
                    <a:pt x="2001" y="471"/>
                  </a:cubicBezTo>
                  <a:cubicBezTo>
                    <a:pt x="2099" y="388"/>
                    <a:pt x="2192" y="324"/>
                    <a:pt x="2295" y="265"/>
                  </a:cubicBezTo>
                  <a:cubicBezTo>
                    <a:pt x="2398" y="206"/>
                    <a:pt x="2510" y="157"/>
                    <a:pt x="2618" y="118"/>
                  </a:cubicBezTo>
                  <a:cubicBezTo>
                    <a:pt x="2726" y="79"/>
                    <a:pt x="2834" y="50"/>
                    <a:pt x="2942" y="30"/>
                  </a:cubicBezTo>
                  <a:cubicBezTo>
                    <a:pt x="3050" y="10"/>
                    <a:pt x="3158" y="5"/>
                    <a:pt x="3265" y="0"/>
                  </a:cubicBez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0" name="Line 9"/>
            <p:cNvSpPr>
              <a:spLocks noChangeShapeType="1"/>
            </p:cNvSpPr>
            <p:nvPr/>
          </p:nvSpPr>
          <p:spPr bwMode="auto">
            <a:xfrm>
              <a:off x="859" y="2220"/>
              <a:ext cx="3265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1" name="Freeform 10"/>
            <p:cNvSpPr>
              <a:spLocks noEditPoints="1"/>
            </p:cNvSpPr>
            <p:nvPr/>
          </p:nvSpPr>
          <p:spPr bwMode="auto">
            <a:xfrm>
              <a:off x="2330" y="1568"/>
              <a:ext cx="1794" cy="11"/>
            </a:xfrm>
            <a:custGeom>
              <a:avLst/>
              <a:gdLst>
                <a:gd name="T0" fmla="*/ 33 w 1794"/>
                <a:gd name="T1" fmla="*/ 0 h 11"/>
                <a:gd name="T2" fmla="*/ 44 w 1794"/>
                <a:gd name="T3" fmla="*/ 11 h 11"/>
                <a:gd name="T4" fmla="*/ 88 w 1794"/>
                <a:gd name="T5" fmla="*/ 0 h 11"/>
                <a:gd name="T6" fmla="*/ 121 w 1794"/>
                <a:gd name="T7" fmla="*/ 11 h 11"/>
                <a:gd name="T8" fmla="*/ 132 w 1794"/>
                <a:gd name="T9" fmla="*/ 0 h 11"/>
                <a:gd name="T10" fmla="*/ 188 w 1794"/>
                <a:gd name="T11" fmla="*/ 0 h 11"/>
                <a:gd name="T12" fmla="*/ 199 w 1794"/>
                <a:gd name="T13" fmla="*/ 11 h 11"/>
                <a:gd name="T14" fmla="*/ 243 w 1794"/>
                <a:gd name="T15" fmla="*/ 0 h 11"/>
                <a:gd name="T16" fmla="*/ 276 w 1794"/>
                <a:gd name="T17" fmla="*/ 11 h 11"/>
                <a:gd name="T18" fmla="*/ 287 w 1794"/>
                <a:gd name="T19" fmla="*/ 0 h 11"/>
                <a:gd name="T20" fmla="*/ 342 w 1794"/>
                <a:gd name="T21" fmla="*/ 0 h 11"/>
                <a:gd name="T22" fmla="*/ 353 w 1794"/>
                <a:gd name="T23" fmla="*/ 11 h 11"/>
                <a:gd name="T24" fmla="*/ 397 w 1794"/>
                <a:gd name="T25" fmla="*/ 0 h 11"/>
                <a:gd name="T26" fmla="*/ 430 w 1794"/>
                <a:gd name="T27" fmla="*/ 11 h 11"/>
                <a:gd name="T28" fmla="*/ 441 w 1794"/>
                <a:gd name="T29" fmla="*/ 0 h 11"/>
                <a:gd name="T30" fmla="*/ 496 w 1794"/>
                <a:gd name="T31" fmla="*/ 0 h 11"/>
                <a:gd name="T32" fmla="*/ 508 w 1794"/>
                <a:gd name="T33" fmla="*/ 11 h 11"/>
                <a:gd name="T34" fmla="*/ 552 w 1794"/>
                <a:gd name="T35" fmla="*/ 0 h 11"/>
                <a:gd name="T36" fmla="*/ 585 w 1794"/>
                <a:gd name="T37" fmla="*/ 11 h 11"/>
                <a:gd name="T38" fmla="*/ 596 w 1794"/>
                <a:gd name="T39" fmla="*/ 0 h 11"/>
                <a:gd name="T40" fmla="*/ 651 w 1794"/>
                <a:gd name="T41" fmla="*/ 0 h 11"/>
                <a:gd name="T42" fmla="*/ 662 w 1794"/>
                <a:gd name="T43" fmla="*/ 11 h 11"/>
                <a:gd name="T44" fmla="*/ 706 w 1794"/>
                <a:gd name="T45" fmla="*/ 0 h 11"/>
                <a:gd name="T46" fmla="*/ 739 w 1794"/>
                <a:gd name="T47" fmla="*/ 11 h 11"/>
                <a:gd name="T48" fmla="*/ 750 w 1794"/>
                <a:gd name="T49" fmla="*/ 0 h 11"/>
                <a:gd name="T50" fmla="*/ 805 w 1794"/>
                <a:gd name="T51" fmla="*/ 0 h 11"/>
                <a:gd name="T52" fmla="*/ 816 w 1794"/>
                <a:gd name="T53" fmla="*/ 11 h 11"/>
                <a:gd name="T54" fmla="*/ 860 w 1794"/>
                <a:gd name="T55" fmla="*/ 0 h 11"/>
                <a:gd name="T56" fmla="*/ 894 w 1794"/>
                <a:gd name="T57" fmla="*/ 11 h 11"/>
                <a:gd name="T58" fmla="*/ 905 w 1794"/>
                <a:gd name="T59" fmla="*/ 0 h 11"/>
                <a:gd name="T60" fmla="*/ 960 w 1794"/>
                <a:gd name="T61" fmla="*/ 0 h 11"/>
                <a:gd name="T62" fmla="*/ 971 w 1794"/>
                <a:gd name="T63" fmla="*/ 11 h 11"/>
                <a:gd name="T64" fmla="*/ 1015 w 1794"/>
                <a:gd name="T65" fmla="*/ 0 h 11"/>
                <a:gd name="T66" fmla="*/ 1048 w 1794"/>
                <a:gd name="T67" fmla="*/ 11 h 11"/>
                <a:gd name="T68" fmla="*/ 1059 w 1794"/>
                <a:gd name="T69" fmla="*/ 0 h 11"/>
                <a:gd name="T70" fmla="*/ 1114 w 1794"/>
                <a:gd name="T71" fmla="*/ 0 h 11"/>
                <a:gd name="T72" fmla="*/ 1125 w 1794"/>
                <a:gd name="T73" fmla="*/ 11 h 11"/>
                <a:gd name="T74" fmla="*/ 1169 w 1794"/>
                <a:gd name="T75" fmla="*/ 0 h 11"/>
                <a:gd name="T76" fmla="*/ 1202 w 1794"/>
                <a:gd name="T77" fmla="*/ 11 h 11"/>
                <a:gd name="T78" fmla="*/ 1213 w 1794"/>
                <a:gd name="T79" fmla="*/ 0 h 11"/>
                <a:gd name="T80" fmla="*/ 1269 w 1794"/>
                <a:gd name="T81" fmla="*/ 0 h 11"/>
                <a:gd name="T82" fmla="*/ 1280 w 1794"/>
                <a:gd name="T83" fmla="*/ 11 h 11"/>
                <a:gd name="T84" fmla="*/ 1324 w 1794"/>
                <a:gd name="T85" fmla="*/ 0 h 11"/>
                <a:gd name="T86" fmla="*/ 1357 w 1794"/>
                <a:gd name="T87" fmla="*/ 11 h 11"/>
                <a:gd name="T88" fmla="*/ 1368 w 1794"/>
                <a:gd name="T89" fmla="*/ 0 h 11"/>
                <a:gd name="T90" fmla="*/ 1423 w 1794"/>
                <a:gd name="T91" fmla="*/ 0 h 11"/>
                <a:gd name="T92" fmla="*/ 1434 w 1794"/>
                <a:gd name="T93" fmla="*/ 11 h 11"/>
                <a:gd name="T94" fmla="*/ 1478 w 1794"/>
                <a:gd name="T95" fmla="*/ 0 h 11"/>
                <a:gd name="T96" fmla="*/ 1511 w 1794"/>
                <a:gd name="T97" fmla="*/ 11 h 11"/>
                <a:gd name="T98" fmla="*/ 1522 w 1794"/>
                <a:gd name="T99" fmla="*/ 0 h 11"/>
                <a:gd name="T100" fmla="*/ 1577 w 1794"/>
                <a:gd name="T101" fmla="*/ 0 h 11"/>
                <a:gd name="T102" fmla="*/ 1588 w 1794"/>
                <a:gd name="T103" fmla="*/ 11 h 11"/>
                <a:gd name="T104" fmla="*/ 1633 w 1794"/>
                <a:gd name="T105" fmla="*/ 0 h 11"/>
                <a:gd name="T106" fmla="*/ 1666 w 1794"/>
                <a:gd name="T107" fmla="*/ 11 h 11"/>
                <a:gd name="T108" fmla="*/ 1677 w 1794"/>
                <a:gd name="T109" fmla="*/ 0 h 11"/>
                <a:gd name="T110" fmla="*/ 1732 w 1794"/>
                <a:gd name="T111" fmla="*/ 0 h 11"/>
                <a:gd name="T112" fmla="*/ 1743 w 1794"/>
                <a:gd name="T113" fmla="*/ 11 h 11"/>
                <a:gd name="T114" fmla="*/ 1787 w 1794"/>
                <a:gd name="T115" fmla="*/ 0 h 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4"/>
                <a:gd name="T175" fmla="*/ 0 h 11"/>
                <a:gd name="T176" fmla="*/ 1794 w 1794"/>
                <a:gd name="T177" fmla="*/ 11 h 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4" h="11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22" y="0"/>
                  </a:moveTo>
                  <a:lnTo>
                    <a:pt x="33" y="0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0"/>
                  </a:lnTo>
                  <a:close/>
                  <a:moveTo>
                    <a:pt x="44" y="0"/>
                  </a:moveTo>
                  <a:lnTo>
                    <a:pt x="55" y="0"/>
                  </a:lnTo>
                  <a:lnTo>
                    <a:pt x="55" y="11"/>
                  </a:lnTo>
                  <a:lnTo>
                    <a:pt x="44" y="11"/>
                  </a:lnTo>
                  <a:lnTo>
                    <a:pt x="44" y="0"/>
                  </a:lnTo>
                  <a:close/>
                  <a:moveTo>
                    <a:pt x="66" y="0"/>
                  </a:moveTo>
                  <a:lnTo>
                    <a:pt x="77" y="0"/>
                  </a:lnTo>
                  <a:lnTo>
                    <a:pt x="77" y="11"/>
                  </a:lnTo>
                  <a:lnTo>
                    <a:pt x="66" y="11"/>
                  </a:lnTo>
                  <a:lnTo>
                    <a:pt x="66" y="0"/>
                  </a:lnTo>
                  <a:close/>
                  <a:moveTo>
                    <a:pt x="88" y="0"/>
                  </a:moveTo>
                  <a:lnTo>
                    <a:pt x="99" y="0"/>
                  </a:lnTo>
                  <a:lnTo>
                    <a:pt x="99" y="11"/>
                  </a:lnTo>
                  <a:lnTo>
                    <a:pt x="88" y="11"/>
                  </a:lnTo>
                  <a:lnTo>
                    <a:pt x="88" y="0"/>
                  </a:lnTo>
                  <a:close/>
                  <a:moveTo>
                    <a:pt x="110" y="0"/>
                  </a:moveTo>
                  <a:lnTo>
                    <a:pt x="121" y="0"/>
                  </a:lnTo>
                  <a:lnTo>
                    <a:pt x="121" y="11"/>
                  </a:lnTo>
                  <a:lnTo>
                    <a:pt x="110" y="11"/>
                  </a:lnTo>
                  <a:lnTo>
                    <a:pt x="110" y="0"/>
                  </a:lnTo>
                  <a:close/>
                  <a:moveTo>
                    <a:pt x="132" y="0"/>
                  </a:moveTo>
                  <a:lnTo>
                    <a:pt x="144" y="0"/>
                  </a:lnTo>
                  <a:lnTo>
                    <a:pt x="144" y="11"/>
                  </a:lnTo>
                  <a:lnTo>
                    <a:pt x="132" y="11"/>
                  </a:lnTo>
                  <a:lnTo>
                    <a:pt x="132" y="0"/>
                  </a:lnTo>
                  <a:close/>
                  <a:moveTo>
                    <a:pt x="155" y="0"/>
                  </a:moveTo>
                  <a:lnTo>
                    <a:pt x="166" y="0"/>
                  </a:lnTo>
                  <a:lnTo>
                    <a:pt x="166" y="11"/>
                  </a:lnTo>
                  <a:lnTo>
                    <a:pt x="155" y="11"/>
                  </a:lnTo>
                  <a:lnTo>
                    <a:pt x="155" y="0"/>
                  </a:lnTo>
                  <a:close/>
                  <a:moveTo>
                    <a:pt x="177" y="0"/>
                  </a:moveTo>
                  <a:lnTo>
                    <a:pt x="188" y="0"/>
                  </a:lnTo>
                  <a:lnTo>
                    <a:pt x="188" y="11"/>
                  </a:lnTo>
                  <a:lnTo>
                    <a:pt x="177" y="11"/>
                  </a:lnTo>
                  <a:lnTo>
                    <a:pt x="177" y="0"/>
                  </a:lnTo>
                  <a:close/>
                  <a:moveTo>
                    <a:pt x="199" y="0"/>
                  </a:moveTo>
                  <a:lnTo>
                    <a:pt x="210" y="0"/>
                  </a:lnTo>
                  <a:lnTo>
                    <a:pt x="210" y="11"/>
                  </a:lnTo>
                  <a:lnTo>
                    <a:pt x="199" y="11"/>
                  </a:lnTo>
                  <a:lnTo>
                    <a:pt x="199" y="0"/>
                  </a:lnTo>
                  <a:close/>
                  <a:moveTo>
                    <a:pt x="221" y="0"/>
                  </a:moveTo>
                  <a:lnTo>
                    <a:pt x="232" y="0"/>
                  </a:lnTo>
                  <a:lnTo>
                    <a:pt x="232" y="11"/>
                  </a:lnTo>
                  <a:lnTo>
                    <a:pt x="221" y="11"/>
                  </a:lnTo>
                  <a:lnTo>
                    <a:pt x="221" y="0"/>
                  </a:lnTo>
                  <a:close/>
                  <a:moveTo>
                    <a:pt x="243" y="0"/>
                  </a:moveTo>
                  <a:lnTo>
                    <a:pt x="254" y="0"/>
                  </a:lnTo>
                  <a:lnTo>
                    <a:pt x="254" y="11"/>
                  </a:lnTo>
                  <a:lnTo>
                    <a:pt x="243" y="11"/>
                  </a:lnTo>
                  <a:lnTo>
                    <a:pt x="243" y="0"/>
                  </a:lnTo>
                  <a:close/>
                  <a:moveTo>
                    <a:pt x="265" y="0"/>
                  </a:moveTo>
                  <a:lnTo>
                    <a:pt x="276" y="0"/>
                  </a:lnTo>
                  <a:lnTo>
                    <a:pt x="276" y="11"/>
                  </a:lnTo>
                  <a:lnTo>
                    <a:pt x="265" y="11"/>
                  </a:lnTo>
                  <a:lnTo>
                    <a:pt x="265" y="0"/>
                  </a:lnTo>
                  <a:close/>
                  <a:moveTo>
                    <a:pt x="287" y="0"/>
                  </a:moveTo>
                  <a:lnTo>
                    <a:pt x="298" y="0"/>
                  </a:lnTo>
                  <a:lnTo>
                    <a:pt x="298" y="11"/>
                  </a:lnTo>
                  <a:lnTo>
                    <a:pt x="287" y="11"/>
                  </a:lnTo>
                  <a:lnTo>
                    <a:pt x="287" y="0"/>
                  </a:lnTo>
                  <a:close/>
                  <a:moveTo>
                    <a:pt x="309" y="0"/>
                  </a:moveTo>
                  <a:lnTo>
                    <a:pt x="320" y="0"/>
                  </a:lnTo>
                  <a:lnTo>
                    <a:pt x="320" y="11"/>
                  </a:lnTo>
                  <a:lnTo>
                    <a:pt x="309" y="11"/>
                  </a:lnTo>
                  <a:lnTo>
                    <a:pt x="309" y="0"/>
                  </a:lnTo>
                  <a:close/>
                  <a:moveTo>
                    <a:pt x="331" y="0"/>
                  </a:moveTo>
                  <a:lnTo>
                    <a:pt x="342" y="0"/>
                  </a:lnTo>
                  <a:lnTo>
                    <a:pt x="342" y="11"/>
                  </a:lnTo>
                  <a:lnTo>
                    <a:pt x="331" y="11"/>
                  </a:lnTo>
                  <a:lnTo>
                    <a:pt x="331" y="0"/>
                  </a:lnTo>
                  <a:close/>
                  <a:moveTo>
                    <a:pt x="353" y="0"/>
                  </a:moveTo>
                  <a:lnTo>
                    <a:pt x="364" y="0"/>
                  </a:lnTo>
                  <a:lnTo>
                    <a:pt x="364" y="11"/>
                  </a:lnTo>
                  <a:lnTo>
                    <a:pt x="353" y="11"/>
                  </a:lnTo>
                  <a:lnTo>
                    <a:pt x="353" y="0"/>
                  </a:lnTo>
                  <a:close/>
                  <a:moveTo>
                    <a:pt x="375" y="0"/>
                  </a:moveTo>
                  <a:lnTo>
                    <a:pt x="386" y="0"/>
                  </a:lnTo>
                  <a:lnTo>
                    <a:pt x="386" y="11"/>
                  </a:lnTo>
                  <a:lnTo>
                    <a:pt x="375" y="11"/>
                  </a:lnTo>
                  <a:lnTo>
                    <a:pt x="375" y="0"/>
                  </a:lnTo>
                  <a:close/>
                  <a:moveTo>
                    <a:pt x="397" y="0"/>
                  </a:moveTo>
                  <a:lnTo>
                    <a:pt x="408" y="0"/>
                  </a:lnTo>
                  <a:lnTo>
                    <a:pt x="408" y="11"/>
                  </a:lnTo>
                  <a:lnTo>
                    <a:pt x="397" y="11"/>
                  </a:lnTo>
                  <a:lnTo>
                    <a:pt x="397" y="0"/>
                  </a:lnTo>
                  <a:close/>
                  <a:moveTo>
                    <a:pt x="419" y="0"/>
                  </a:moveTo>
                  <a:lnTo>
                    <a:pt x="430" y="0"/>
                  </a:lnTo>
                  <a:lnTo>
                    <a:pt x="430" y="11"/>
                  </a:lnTo>
                  <a:lnTo>
                    <a:pt x="419" y="11"/>
                  </a:lnTo>
                  <a:lnTo>
                    <a:pt x="419" y="0"/>
                  </a:lnTo>
                  <a:close/>
                  <a:moveTo>
                    <a:pt x="441" y="0"/>
                  </a:moveTo>
                  <a:lnTo>
                    <a:pt x="452" y="0"/>
                  </a:lnTo>
                  <a:lnTo>
                    <a:pt x="452" y="11"/>
                  </a:lnTo>
                  <a:lnTo>
                    <a:pt x="441" y="11"/>
                  </a:lnTo>
                  <a:lnTo>
                    <a:pt x="441" y="0"/>
                  </a:lnTo>
                  <a:close/>
                  <a:moveTo>
                    <a:pt x="463" y="0"/>
                  </a:moveTo>
                  <a:lnTo>
                    <a:pt x="474" y="0"/>
                  </a:lnTo>
                  <a:lnTo>
                    <a:pt x="474" y="11"/>
                  </a:lnTo>
                  <a:lnTo>
                    <a:pt x="463" y="11"/>
                  </a:lnTo>
                  <a:lnTo>
                    <a:pt x="463" y="0"/>
                  </a:lnTo>
                  <a:close/>
                  <a:moveTo>
                    <a:pt x="485" y="0"/>
                  </a:moveTo>
                  <a:lnTo>
                    <a:pt x="496" y="0"/>
                  </a:lnTo>
                  <a:lnTo>
                    <a:pt x="496" y="11"/>
                  </a:lnTo>
                  <a:lnTo>
                    <a:pt x="485" y="11"/>
                  </a:lnTo>
                  <a:lnTo>
                    <a:pt x="485" y="0"/>
                  </a:lnTo>
                  <a:close/>
                  <a:moveTo>
                    <a:pt x="508" y="0"/>
                  </a:moveTo>
                  <a:lnTo>
                    <a:pt x="519" y="0"/>
                  </a:lnTo>
                  <a:lnTo>
                    <a:pt x="519" y="11"/>
                  </a:lnTo>
                  <a:lnTo>
                    <a:pt x="508" y="11"/>
                  </a:lnTo>
                  <a:lnTo>
                    <a:pt x="508" y="0"/>
                  </a:lnTo>
                  <a:close/>
                  <a:moveTo>
                    <a:pt x="530" y="0"/>
                  </a:moveTo>
                  <a:lnTo>
                    <a:pt x="541" y="0"/>
                  </a:lnTo>
                  <a:lnTo>
                    <a:pt x="541" y="11"/>
                  </a:lnTo>
                  <a:lnTo>
                    <a:pt x="530" y="11"/>
                  </a:lnTo>
                  <a:lnTo>
                    <a:pt x="530" y="0"/>
                  </a:lnTo>
                  <a:close/>
                  <a:moveTo>
                    <a:pt x="552" y="0"/>
                  </a:moveTo>
                  <a:lnTo>
                    <a:pt x="563" y="0"/>
                  </a:lnTo>
                  <a:lnTo>
                    <a:pt x="563" y="11"/>
                  </a:lnTo>
                  <a:lnTo>
                    <a:pt x="552" y="11"/>
                  </a:lnTo>
                  <a:lnTo>
                    <a:pt x="552" y="0"/>
                  </a:lnTo>
                  <a:close/>
                  <a:moveTo>
                    <a:pt x="574" y="0"/>
                  </a:moveTo>
                  <a:lnTo>
                    <a:pt x="585" y="0"/>
                  </a:lnTo>
                  <a:lnTo>
                    <a:pt x="585" y="11"/>
                  </a:lnTo>
                  <a:lnTo>
                    <a:pt x="574" y="11"/>
                  </a:lnTo>
                  <a:lnTo>
                    <a:pt x="574" y="0"/>
                  </a:lnTo>
                  <a:close/>
                  <a:moveTo>
                    <a:pt x="596" y="0"/>
                  </a:moveTo>
                  <a:lnTo>
                    <a:pt x="607" y="0"/>
                  </a:lnTo>
                  <a:lnTo>
                    <a:pt x="607" y="11"/>
                  </a:lnTo>
                  <a:lnTo>
                    <a:pt x="596" y="11"/>
                  </a:lnTo>
                  <a:lnTo>
                    <a:pt x="596" y="0"/>
                  </a:lnTo>
                  <a:close/>
                  <a:moveTo>
                    <a:pt x="618" y="0"/>
                  </a:moveTo>
                  <a:lnTo>
                    <a:pt x="629" y="0"/>
                  </a:lnTo>
                  <a:lnTo>
                    <a:pt x="629" y="11"/>
                  </a:lnTo>
                  <a:lnTo>
                    <a:pt x="618" y="11"/>
                  </a:lnTo>
                  <a:lnTo>
                    <a:pt x="618" y="0"/>
                  </a:lnTo>
                  <a:close/>
                  <a:moveTo>
                    <a:pt x="640" y="0"/>
                  </a:moveTo>
                  <a:lnTo>
                    <a:pt x="651" y="0"/>
                  </a:lnTo>
                  <a:lnTo>
                    <a:pt x="651" y="11"/>
                  </a:lnTo>
                  <a:lnTo>
                    <a:pt x="640" y="11"/>
                  </a:lnTo>
                  <a:lnTo>
                    <a:pt x="640" y="0"/>
                  </a:lnTo>
                  <a:close/>
                  <a:moveTo>
                    <a:pt x="662" y="0"/>
                  </a:moveTo>
                  <a:lnTo>
                    <a:pt x="673" y="0"/>
                  </a:lnTo>
                  <a:lnTo>
                    <a:pt x="673" y="11"/>
                  </a:lnTo>
                  <a:lnTo>
                    <a:pt x="662" y="11"/>
                  </a:lnTo>
                  <a:lnTo>
                    <a:pt x="662" y="0"/>
                  </a:lnTo>
                  <a:close/>
                  <a:moveTo>
                    <a:pt x="684" y="0"/>
                  </a:moveTo>
                  <a:lnTo>
                    <a:pt x="695" y="0"/>
                  </a:lnTo>
                  <a:lnTo>
                    <a:pt x="695" y="11"/>
                  </a:lnTo>
                  <a:lnTo>
                    <a:pt x="684" y="11"/>
                  </a:lnTo>
                  <a:lnTo>
                    <a:pt x="684" y="0"/>
                  </a:lnTo>
                  <a:close/>
                  <a:moveTo>
                    <a:pt x="706" y="0"/>
                  </a:moveTo>
                  <a:lnTo>
                    <a:pt x="717" y="0"/>
                  </a:lnTo>
                  <a:lnTo>
                    <a:pt x="717" y="11"/>
                  </a:lnTo>
                  <a:lnTo>
                    <a:pt x="706" y="11"/>
                  </a:lnTo>
                  <a:lnTo>
                    <a:pt x="706" y="0"/>
                  </a:lnTo>
                  <a:close/>
                  <a:moveTo>
                    <a:pt x="728" y="0"/>
                  </a:moveTo>
                  <a:lnTo>
                    <a:pt x="739" y="0"/>
                  </a:lnTo>
                  <a:lnTo>
                    <a:pt x="739" y="11"/>
                  </a:lnTo>
                  <a:lnTo>
                    <a:pt x="728" y="11"/>
                  </a:lnTo>
                  <a:lnTo>
                    <a:pt x="728" y="0"/>
                  </a:lnTo>
                  <a:close/>
                  <a:moveTo>
                    <a:pt x="750" y="0"/>
                  </a:moveTo>
                  <a:lnTo>
                    <a:pt x="761" y="0"/>
                  </a:lnTo>
                  <a:lnTo>
                    <a:pt x="761" y="11"/>
                  </a:lnTo>
                  <a:lnTo>
                    <a:pt x="750" y="11"/>
                  </a:lnTo>
                  <a:lnTo>
                    <a:pt x="750" y="0"/>
                  </a:lnTo>
                  <a:close/>
                  <a:moveTo>
                    <a:pt x="772" y="0"/>
                  </a:moveTo>
                  <a:lnTo>
                    <a:pt x="783" y="0"/>
                  </a:lnTo>
                  <a:lnTo>
                    <a:pt x="783" y="11"/>
                  </a:lnTo>
                  <a:lnTo>
                    <a:pt x="772" y="11"/>
                  </a:lnTo>
                  <a:lnTo>
                    <a:pt x="772" y="0"/>
                  </a:lnTo>
                  <a:close/>
                  <a:moveTo>
                    <a:pt x="794" y="0"/>
                  </a:moveTo>
                  <a:lnTo>
                    <a:pt x="805" y="0"/>
                  </a:lnTo>
                  <a:lnTo>
                    <a:pt x="805" y="11"/>
                  </a:lnTo>
                  <a:lnTo>
                    <a:pt x="794" y="11"/>
                  </a:lnTo>
                  <a:lnTo>
                    <a:pt x="794" y="0"/>
                  </a:lnTo>
                  <a:close/>
                  <a:moveTo>
                    <a:pt x="816" y="0"/>
                  </a:moveTo>
                  <a:lnTo>
                    <a:pt x="827" y="0"/>
                  </a:lnTo>
                  <a:lnTo>
                    <a:pt x="827" y="11"/>
                  </a:lnTo>
                  <a:lnTo>
                    <a:pt x="816" y="11"/>
                  </a:lnTo>
                  <a:lnTo>
                    <a:pt x="816" y="0"/>
                  </a:lnTo>
                  <a:close/>
                  <a:moveTo>
                    <a:pt x="838" y="0"/>
                  </a:moveTo>
                  <a:lnTo>
                    <a:pt x="849" y="0"/>
                  </a:lnTo>
                  <a:lnTo>
                    <a:pt x="849" y="11"/>
                  </a:lnTo>
                  <a:lnTo>
                    <a:pt x="838" y="11"/>
                  </a:lnTo>
                  <a:lnTo>
                    <a:pt x="838" y="0"/>
                  </a:lnTo>
                  <a:close/>
                  <a:moveTo>
                    <a:pt x="860" y="0"/>
                  </a:moveTo>
                  <a:lnTo>
                    <a:pt x="872" y="0"/>
                  </a:lnTo>
                  <a:lnTo>
                    <a:pt x="872" y="11"/>
                  </a:lnTo>
                  <a:lnTo>
                    <a:pt x="860" y="11"/>
                  </a:lnTo>
                  <a:lnTo>
                    <a:pt x="860" y="0"/>
                  </a:lnTo>
                  <a:close/>
                  <a:moveTo>
                    <a:pt x="883" y="0"/>
                  </a:moveTo>
                  <a:lnTo>
                    <a:pt x="894" y="0"/>
                  </a:lnTo>
                  <a:lnTo>
                    <a:pt x="894" y="11"/>
                  </a:lnTo>
                  <a:lnTo>
                    <a:pt x="883" y="11"/>
                  </a:lnTo>
                  <a:lnTo>
                    <a:pt x="883" y="0"/>
                  </a:lnTo>
                  <a:close/>
                  <a:moveTo>
                    <a:pt x="905" y="0"/>
                  </a:moveTo>
                  <a:lnTo>
                    <a:pt x="916" y="0"/>
                  </a:lnTo>
                  <a:lnTo>
                    <a:pt x="916" y="11"/>
                  </a:lnTo>
                  <a:lnTo>
                    <a:pt x="905" y="11"/>
                  </a:lnTo>
                  <a:lnTo>
                    <a:pt x="905" y="0"/>
                  </a:lnTo>
                  <a:close/>
                  <a:moveTo>
                    <a:pt x="927" y="0"/>
                  </a:moveTo>
                  <a:lnTo>
                    <a:pt x="938" y="0"/>
                  </a:lnTo>
                  <a:lnTo>
                    <a:pt x="938" y="11"/>
                  </a:lnTo>
                  <a:lnTo>
                    <a:pt x="927" y="11"/>
                  </a:lnTo>
                  <a:lnTo>
                    <a:pt x="927" y="0"/>
                  </a:lnTo>
                  <a:close/>
                  <a:moveTo>
                    <a:pt x="949" y="0"/>
                  </a:moveTo>
                  <a:lnTo>
                    <a:pt x="960" y="0"/>
                  </a:lnTo>
                  <a:lnTo>
                    <a:pt x="960" y="11"/>
                  </a:lnTo>
                  <a:lnTo>
                    <a:pt x="949" y="11"/>
                  </a:lnTo>
                  <a:lnTo>
                    <a:pt x="949" y="0"/>
                  </a:lnTo>
                  <a:close/>
                  <a:moveTo>
                    <a:pt x="971" y="0"/>
                  </a:moveTo>
                  <a:lnTo>
                    <a:pt x="982" y="0"/>
                  </a:lnTo>
                  <a:lnTo>
                    <a:pt x="982" y="11"/>
                  </a:lnTo>
                  <a:lnTo>
                    <a:pt x="971" y="11"/>
                  </a:lnTo>
                  <a:lnTo>
                    <a:pt x="971" y="0"/>
                  </a:lnTo>
                  <a:close/>
                  <a:moveTo>
                    <a:pt x="993" y="0"/>
                  </a:moveTo>
                  <a:lnTo>
                    <a:pt x="1004" y="0"/>
                  </a:lnTo>
                  <a:lnTo>
                    <a:pt x="1004" y="11"/>
                  </a:lnTo>
                  <a:lnTo>
                    <a:pt x="993" y="11"/>
                  </a:lnTo>
                  <a:lnTo>
                    <a:pt x="993" y="0"/>
                  </a:lnTo>
                  <a:close/>
                  <a:moveTo>
                    <a:pt x="1015" y="0"/>
                  </a:moveTo>
                  <a:lnTo>
                    <a:pt x="1026" y="0"/>
                  </a:lnTo>
                  <a:lnTo>
                    <a:pt x="1026" y="11"/>
                  </a:lnTo>
                  <a:lnTo>
                    <a:pt x="1015" y="11"/>
                  </a:lnTo>
                  <a:lnTo>
                    <a:pt x="1015" y="0"/>
                  </a:lnTo>
                  <a:close/>
                  <a:moveTo>
                    <a:pt x="1037" y="0"/>
                  </a:moveTo>
                  <a:lnTo>
                    <a:pt x="1048" y="0"/>
                  </a:lnTo>
                  <a:lnTo>
                    <a:pt x="1048" y="11"/>
                  </a:lnTo>
                  <a:lnTo>
                    <a:pt x="1037" y="11"/>
                  </a:lnTo>
                  <a:lnTo>
                    <a:pt x="1037" y="0"/>
                  </a:lnTo>
                  <a:close/>
                  <a:moveTo>
                    <a:pt x="1059" y="0"/>
                  </a:moveTo>
                  <a:lnTo>
                    <a:pt x="1070" y="0"/>
                  </a:lnTo>
                  <a:lnTo>
                    <a:pt x="1070" y="11"/>
                  </a:lnTo>
                  <a:lnTo>
                    <a:pt x="1059" y="11"/>
                  </a:lnTo>
                  <a:lnTo>
                    <a:pt x="1059" y="0"/>
                  </a:lnTo>
                  <a:close/>
                  <a:moveTo>
                    <a:pt x="1081" y="0"/>
                  </a:moveTo>
                  <a:lnTo>
                    <a:pt x="1092" y="0"/>
                  </a:lnTo>
                  <a:lnTo>
                    <a:pt x="1092" y="11"/>
                  </a:lnTo>
                  <a:lnTo>
                    <a:pt x="1081" y="11"/>
                  </a:lnTo>
                  <a:lnTo>
                    <a:pt x="1081" y="0"/>
                  </a:lnTo>
                  <a:close/>
                  <a:moveTo>
                    <a:pt x="1103" y="0"/>
                  </a:moveTo>
                  <a:lnTo>
                    <a:pt x="1114" y="0"/>
                  </a:lnTo>
                  <a:lnTo>
                    <a:pt x="1114" y="11"/>
                  </a:lnTo>
                  <a:lnTo>
                    <a:pt x="1103" y="11"/>
                  </a:lnTo>
                  <a:lnTo>
                    <a:pt x="1103" y="0"/>
                  </a:lnTo>
                  <a:close/>
                  <a:moveTo>
                    <a:pt x="1125" y="0"/>
                  </a:moveTo>
                  <a:lnTo>
                    <a:pt x="1136" y="0"/>
                  </a:lnTo>
                  <a:lnTo>
                    <a:pt x="1136" y="11"/>
                  </a:lnTo>
                  <a:lnTo>
                    <a:pt x="1125" y="11"/>
                  </a:lnTo>
                  <a:lnTo>
                    <a:pt x="1125" y="0"/>
                  </a:lnTo>
                  <a:close/>
                  <a:moveTo>
                    <a:pt x="1147" y="0"/>
                  </a:moveTo>
                  <a:lnTo>
                    <a:pt x="1158" y="0"/>
                  </a:lnTo>
                  <a:lnTo>
                    <a:pt x="1158" y="11"/>
                  </a:lnTo>
                  <a:lnTo>
                    <a:pt x="1147" y="11"/>
                  </a:lnTo>
                  <a:lnTo>
                    <a:pt x="1147" y="0"/>
                  </a:lnTo>
                  <a:close/>
                  <a:moveTo>
                    <a:pt x="1169" y="0"/>
                  </a:moveTo>
                  <a:lnTo>
                    <a:pt x="1180" y="0"/>
                  </a:lnTo>
                  <a:lnTo>
                    <a:pt x="1180" y="11"/>
                  </a:lnTo>
                  <a:lnTo>
                    <a:pt x="1169" y="11"/>
                  </a:lnTo>
                  <a:lnTo>
                    <a:pt x="1169" y="0"/>
                  </a:lnTo>
                  <a:close/>
                  <a:moveTo>
                    <a:pt x="1191" y="0"/>
                  </a:moveTo>
                  <a:lnTo>
                    <a:pt x="1202" y="0"/>
                  </a:lnTo>
                  <a:lnTo>
                    <a:pt x="1202" y="11"/>
                  </a:lnTo>
                  <a:lnTo>
                    <a:pt x="1191" y="11"/>
                  </a:lnTo>
                  <a:lnTo>
                    <a:pt x="1191" y="0"/>
                  </a:lnTo>
                  <a:close/>
                  <a:moveTo>
                    <a:pt x="1213" y="0"/>
                  </a:moveTo>
                  <a:lnTo>
                    <a:pt x="1224" y="0"/>
                  </a:lnTo>
                  <a:lnTo>
                    <a:pt x="1224" y="11"/>
                  </a:lnTo>
                  <a:lnTo>
                    <a:pt x="1213" y="11"/>
                  </a:lnTo>
                  <a:lnTo>
                    <a:pt x="1213" y="0"/>
                  </a:lnTo>
                  <a:close/>
                  <a:moveTo>
                    <a:pt x="1236" y="0"/>
                  </a:moveTo>
                  <a:lnTo>
                    <a:pt x="1247" y="0"/>
                  </a:lnTo>
                  <a:lnTo>
                    <a:pt x="1247" y="11"/>
                  </a:lnTo>
                  <a:lnTo>
                    <a:pt x="1236" y="11"/>
                  </a:lnTo>
                  <a:lnTo>
                    <a:pt x="1236" y="0"/>
                  </a:lnTo>
                  <a:close/>
                  <a:moveTo>
                    <a:pt x="1258" y="0"/>
                  </a:moveTo>
                  <a:lnTo>
                    <a:pt x="1269" y="0"/>
                  </a:lnTo>
                  <a:lnTo>
                    <a:pt x="1269" y="11"/>
                  </a:lnTo>
                  <a:lnTo>
                    <a:pt x="1258" y="11"/>
                  </a:lnTo>
                  <a:lnTo>
                    <a:pt x="1258" y="0"/>
                  </a:lnTo>
                  <a:close/>
                  <a:moveTo>
                    <a:pt x="1280" y="0"/>
                  </a:moveTo>
                  <a:lnTo>
                    <a:pt x="1291" y="0"/>
                  </a:lnTo>
                  <a:lnTo>
                    <a:pt x="1291" y="11"/>
                  </a:lnTo>
                  <a:lnTo>
                    <a:pt x="1280" y="11"/>
                  </a:lnTo>
                  <a:lnTo>
                    <a:pt x="1280" y="0"/>
                  </a:lnTo>
                  <a:close/>
                  <a:moveTo>
                    <a:pt x="1302" y="0"/>
                  </a:moveTo>
                  <a:lnTo>
                    <a:pt x="1313" y="0"/>
                  </a:lnTo>
                  <a:lnTo>
                    <a:pt x="1313" y="11"/>
                  </a:lnTo>
                  <a:lnTo>
                    <a:pt x="1302" y="11"/>
                  </a:lnTo>
                  <a:lnTo>
                    <a:pt x="1302" y="0"/>
                  </a:lnTo>
                  <a:close/>
                  <a:moveTo>
                    <a:pt x="1324" y="0"/>
                  </a:moveTo>
                  <a:lnTo>
                    <a:pt x="1335" y="0"/>
                  </a:lnTo>
                  <a:lnTo>
                    <a:pt x="1335" y="11"/>
                  </a:lnTo>
                  <a:lnTo>
                    <a:pt x="1324" y="11"/>
                  </a:lnTo>
                  <a:lnTo>
                    <a:pt x="1324" y="0"/>
                  </a:lnTo>
                  <a:close/>
                  <a:moveTo>
                    <a:pt x="1346" y="0"/>
                  </a:moveTo>
                  <a:lnTo>
                    <a:pt x="1357" y="0"/>
                  </a:lnTo>
                  <a:lnTo>
                    <a:pt x="1357" y="11"/>
                  </a:lnTo>
                  <a:lnTo>
                    <a:pt x="1346" y="11"/>
                  </a:lnTo>
                  <a:lnTo>
                    <a:pt x="1346" y="0"/>
                  </a:lnTo>
                  <a:close/>
                  <a:moveTo>
                    <a:pt x="1368" y="0"/>
                  </a:moveTo>
                  <a:lnTo>
                    <a:pt x="1379" y="0"/>
                  </a:lnTo>
                  <a:lnTo>
                    <a:pt x="1379" y="11"/>
                  </a:lnTo>
                  <a:lnTo>
                    <a:pt x="1368" y="11"/>
                  </a:lnTo>
                  <a:lnTo>
                    <a:pt x="1368" y="0"/>
                  </a:lnTo>
                  <a:close/>
                  <a:moveTo>
                    <a:pt x="1390" y="0"/>
                  </a:moveTo>
                  <a:lnTo>
                    <a:pt x="1401" y="0"/>
                  </a:lnTo>
                  <a:lnTo>
                    <a:pt x="1401" y="11"/>
                  </a:lnTo>
                  <a:lnTo>
                    <a:pt x="1390" y="11"/>
                  </a:lnTo>
                  <a:lnTo>
                    <a:pt x="1390" y="0"/>
                  </a:lnTo>
                  <a:close/>
                  <a:moveTo>
                    <a:pt x="1412" y="0"/>
                  </a:moveTo>
                  <a:lnTo>
                    <a:pt x="1423" y="0"/>
                  </a:lnTo>
                  <a:lnTo>
                    <a:pt x="1423" y="11"/>
                  </a:lnTo>
                  <a:lnTo>
                    <a:pt x="1412" y="11"/>
                  </a:lnTo>
                  <a:lnTo>
                    <a:pt x="1412" y="0"/>
                  </a:lnTo>
                  <a:close/>
                  <a:moveTo>
                    <a:pt x="1434" y="0"/>
                  </a:moveTo>
                  <a:lnTo>
                    <a:pt x="1445" y="0"/>
                  </a:lnTo>
                  <a:lnTo>
                    <a:pt x="1445" y="11"/>
                  </a:lnTo>
                  <a:lnTo>
                    <a:pt x="1434" y="11"/>
                  </a:lnTo>
                  <a:lnTo>
                    <a:pt x="1434" y="0"/>
                  </a:lnTo>
                  <a:close/>
                  <a:moveTo>
                    <a:pt x="1456" y="0"/>
                  </a:moveTo>
                  <a:lnTo>
                    <a:pt x="1467" y="0"/>
                  </a:lnTo>
                  <a:lnTo>
                    <a:pt x="1467" y="11"/>
                  </a:lnTo>
                  <a:lnTo>
                    <a:pt x="1456" y="11"/>
                  </a:lnTo>
                  <a:lnTo>
                    <a:pt x="1456" y="0"/>
                  </a:lnTo>
                  <a:close/>
                  <a:moveTo>
                    <a:pt x="1478" y="0"/>
                  </a:moveTo>
                  <a:lnTo>
                    <a:pt x="1489" y="0"/>
                  </a:lnTo>
                  <a:lnTo>
                    <a:pt x="1489" y="11"/>
                  </a:lnTo>
                  <a:lnTo>
                    <a:pt x="1478" y="11"/>
                  </a:lnTo>
                  <a:lnTo>
                    <a:pt x="1478" y="0"/>
                  </a:lnTo>
                  <a:close/>
                  <a:moveTo>
                    <a:pt x="1500" y="0"/>
                  </a:moveTo>
                  <a:lnTo>
                    <a:pt x="1511" y="0"/>
                  </a:lnTo>
                  <a:lnTo>
                    <a:pt x="1511" y="11"/>
                  </a:lnTo>
                  <a:lnTo>
                    <a:pt x="1500" y="11"/>
                  </a:lnTo>
                  <a:lnTo>
                    <a:pt x="1500" y="0"/>
                  </a:lnTo>
                  <a:close/>
                  <a:moveTo>
                    <a:pt x="1522" y="0"/>
                  </a:moveTo>
                  <a:lnTo>
                    <a:pt x="1533" y="0"/>
                  </a:lnTo>
                  <a:lnTo>
                    <a:pt x="1533" y="11"/>
                  </a:lnTo>
                  <a:lnTo>
                    <a:pt x="1522" y="11"/>
                  </a:lnTo>
                  <a:lnTo>
                    <a:pt x="1522" y="0"/>
                  </a:lnTo>
                  <a:close/>
                  <a:moveTo>
                    <a:pt x="1544" y="0"/>
                  </a:moveTo>
                  <a:lnTo>
                    <a:pt x="1555" y="0"/>
                  </a:lnTo>
                  <a:lnTo>
                    <a:pt x="1555" y="11"/>
                  </a:lnTo>
                  <a:lnTo>
                    <a:pt x="1544" y="11"/>
                  </a:lnTo>
                  <a:lnTo>
                    <a:pt x="1544" y="0"/>
                  </a:lnTo>
                  <a:close/>
                  <a:moveTo>
                    <a:pt x="1566" y="0"/>
                  </a:moveTo>
                  <a:lnTo>
                    <a:pt x="1577" y="0"/>
                  </a:lnTo>
                  <a:lnTo>
                    <a:pt x="1577" y="11"/>
                  </a:lnTo>
                  <a:lnTo>
                    <a:pt x="1566" y="11"/>
                  </a:lnTo>
                  <a:lnTo>
                    <a:pt x="1566" y="0"/>
                  </a:lnTo>
                  <a:close/>
                  <a:moveTo>
                    <a:pt x="1588" y="0"/>
                  </a:moveTo>
                  <a:lnTo>
                    <a:pt x="1600" y="0"/>
                  </a:lnTo>
                  <a:lnTo>
                    <a:pt x="1600" y="11"/>
                  </a:lnTo>
                  <a:lnTo>
                    <a:pt x="1588" y="11"/>
                  </a:lnTo>
                  <a:lnTo>
                    <a:pt x="1588" y="0"/>
                  </a:lnTo>
                  <a:close/>
                  <a:moveTo>
                    <a:pt x="1611" y="0"/>
                  </a:moveTo>
                  <a:lnTo>
                    <a:pt x="1622" y="0"/>
                  </a:lnTo>
                  <a:lnTo>
                    <a:pt x="1622" y="11"/>
                  </a:lnTo>
                  <a:lnTo>
                    <a:pt x="1611" y="11"/>
                  </a:lnTo>
                  <a:lnTo>
                    <a:pt x="1611" y="0"/>
                  </a:lnTo>
                  <a:close/>
                  <a:moveTo>
                    <a:pt x="1633" y="0"/>
                  </a:moveTo>
                  <a:lnTo>
                    <a:pt x="1644" y="0"/>
                  </a:lnTo>
                  <a:lnTo>
                    <a:pt x="1644" y="11"/>
                  </a:lnTo>
                  <a:lnTo>
                    <a:pt x="1633" y="11"/>
                  </a:lnTo>
                  <a:lnTo>
                    <a:pt x="1633" y="0"/>
                  </a:lnTo>
                  <a:close/>
                  <a:moveTo>
                    <a:pt x="1655" y="0"/>
                  </a:moveTo>
                  <a:lnTo>
                    <a:pt x="1666" y="0"/>
                  </a:lnTo>
                  <a:lnTo>
                    <a:pt x="1666" y="11"/>
                  </a:lnTo>
                  <a:lnTo>
                    <a:pt x="1655" y="11"/>
                  </a:lnTo>
                  <a:lnTo>
                    <a:pt x="1655" y="0"/>
                  </a:lnTo>
                  <a:close/>
                  <a:moveTo>
                    <a:pt x="1677" y="0"/>
                  </a:moveTo>
                  <a:lnTo>
                    <a:pt x="1688" y="0"/>
                  </a:lnTo>
                  <a:lnTo>
                    <a:pt x="1688" y="11"/>
                  </a:lnTo>
                  <a:lnTo>
                    <a:pt x="1677" y="11"/>
                  </a:lnTo>
                  <a:lnTo>
                    <a:pt x="1677" y="0"/>
                  </a:lnTo>
                  <a:close/>
                  <a:moveTo>
                    <a:pt x="1699" y="0"/>
                  </a:moveTo>
                  <a:lnTo>
                    <a:pt x="1710" y="0"/>
                  </a:lnTo>
                  <a:lnTo>
                    <a:pt x="1710" y="11"/>
                  </a:lnTo>
                  <a:lnTo>
                    <a:pt x="1699" y="11"/>
                  </a:lnTo>
                  <a:lnTo>
                    <a:pt x="1699" y="0"/>
                  </a:lnTo>
                  <a:close/>
                  <a:moveTo>
                    <a:pt x="1721" y="0"/>
                  </a:moveTo>
                  <a:lnTo>
                    <a:pt x="1732" y="0"/>
                  </a:lnTo>
                  <a:lnTo>
                    <a:pt x="1732" y="11"/>
                  </a:lnTo>
                  <a:lnTo>
                    <a:pt x="1721" y="11"/>
                  </a:lnTo>
                  <a:lnTo>
                    <a:pt x="1721" y="0"/>
                  </a:lnTo>
                  <a:close/>
                  <a:moveTo>
                    <a:pt x="1743" y="0"/>
                  </a:moveTo>
                  <a:lnTo>
                    <a:pt x="1754" y="0"/>
                  </a:lnTo>
                  <a:lnTo>
                    <a:pt x="1754" y="11"/>
                  </a:lnTo>
                  <a:lnTo>
                    <a:pt x="1743" y="11"/>
                  </a:lnTo>
                  <a:lnTo>
                    <a:pt x="1743" y="0"/>
                  </a:lnTo>
                  <a:close/>
                  <a:moveTo>
                    <a:pt x="1765" y="0"/>
                  </a:moveTo>
                  <a:lnTo>
                    <a:pt x="1776" y="0"/>
                  </a:lnTo>
                  <a:lnTo>
                    <a:pt x="1776" y="11"/>
                  </a:lnTo>
                  <a:lnTo>
                    <a:pt x="1765" y="11"/>
                  </a:lnTo>
                  <a:lnTo>
                    <a:pt x="1765" y="0"/>
                  </a:lnTo>
                  <a:close/>
                  <a:moveTo>
                    <a:pt x="1787" y="0"/>
                  </a:moveTo>
                  <a:lnTo>
                    <a:pt x="1794" y="0"/>
                  </a:lnTo>
                  <a:lnTo>
                    <a:pt x="1794" y="11"/>
                  </a:lnTo>
                  <a:lnTo>
                    <a:pt x="1787" y="11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2" name="Freeform 11"/>
            <p:cNvSpPr>
              <a:spLocks noEditPoints="1"/>
            </p:cNvSpPr>
            <p:nvPr/>
          </p:nvSpPr>
          <p:spPr bwMode="auto">
            <a:xfrm>
              <a:off x="4102" y="603"/>
              <a:ext cx="44" cy="460"/>
            </a:xfrm>
            <a:custGeom>
              <a:avLst/>
              <a:gdLst>
                <a:gd name="T0" fmla="*/ 30 w 44"/>
                <a:gd name="T1" fmla="*/ 52 h 460"/>
                <a:gd name="T2" fmla="*/ 15 w 44"/>
                <a:gd name="T3" fmla="*/ 37 h 460"/>
                <a:gd name="T4" fmla="*/ 30 w 44"/>
                <a:gd name="T5" fmla="*/ 67 h 460"/>
                <a:gd name="T6" fmla="*/ 15 w 44"/>
                <a:gd name="T7" fmla="*/ 81 h 460"/>
                <a:gd name="T8" fmla="*/ 30 w 44"/>
                <a:gd name="T9" fmla="*/ 67 h 460"/>
                <a:gd name="T10" fmla="*/ 30 w 44"/>
                <a:gd name="T11" fmla="*/ 111 h 460"/>
                <a:gd name="T12" fmla="*/ 15 w 44"/>
                <a:gd name="T13" fmla="*/ 96 h 460"/>
                <a:gd name="T14" fmla="*/ 30 w 44"/>
                <a:gd name="T15" fmla="*/ 125 h 460"/>
                <a:gd name="T16" fmla="*/ 15 w 44"/>
                <a:gd name="T17" fmla="*/ 140 h 460"/>
                <a:gd name="T18" fmla="*/ 30 w 44"/>
                <a:gd name="T19" fmla="*/ 125 h 460"/>
                <a:gd name="T20" fmla="*/ 30 w 44"/>
                <a:gd name="T21" fmla="*/ 169 h 460"/>
                <a:gd name="T22" fmla="*/ 15 w 44"/>
                <a:gd name="T23" fmla="*/ 155 h 460"/>
                <a:gd name="T24" fmla="*/ 30 w 44"/>
                <a:gd name="T25" fmla="*/ 184 h 460"/>
                <a:gd name="T26" fmla="*/ 15 w 44"/>
                <a:gd name="T27" fmla="*/ 199 h 460"/>
                <a:gd name="T28" fmla="*/ 30 w 44"/>
                <a:gd name="T29" fmla="*/ 184 h 460"/>
                <a:gd name="T30" fmla="*/ 30 w 44"/>
                <a:gd name="T31" fmla="*/ 228 h 460"/>
                <a:gd name="T32" fmla="*/ 15 w 44"/>
                <a:gd name="T33" fmla="*/ 214 h 460"/>
                <a:gd name="T34" fmla="*/ 30 w 44"/>
                <a:gd name="T35" fmla="*/ 243 h 460"/>
                <a:gd name="T36" fmla="*/ 15 w 44"/>
                <a:gd name="T37" fmla="*/ 258 h 460"/>
                <a:gd name="T38" fmla="*/ 30 w 44"/>
                <a:gd name="T39" fmla="*/ 243 h 460"/>
                <a:gd name="T40" fmla="*/ 30 w 44"/>
                <a:gd name="T41" fmla="*/ 287 h 460"/>
                <a:gd name="T42" fmla="*/ 15 w 44"/>
                <a:gd name="T43" fmla="*/ 272 h 460"/>
                <a:gd name="T44" fmla="*/ 30 w 44"/>
                <a:gd name="T45" fmla="*/ 302 h 460"/>
                <a:gd name="T46" fmla="*/ 15 w 44"/>
                <a:gd name="T47" fmla="*/ 316 h 460"/>
                <a:gd name="T48" fmla="*/ 30 w 44"/>
                <a:gd name="T49" fmla="*/ 302 h 460"/>
                <a:gd name="T50" fmla="*/ 30 w 44"/>
                <a:gd name="T51" fmla="*/ 346 h 460"/>
                <a:gd name="T52" fmla="*/ 15 w 44"/>
                <a:gd name="T53" fmla="*/ 331 h 460"/>
                <a:gd name="T54" fmla="*/ 30 w 44"/>
                <a:gd name="T55" fmla="*/ 361 h 460"/>
                <a:gd name="T56" fmla="*/ 15 w 44"/>
                <a:gd name="T57" fmla="*/ 375 h 460"/>
                <a:gd name="T58" fmla="*/ 30 w 44"/>
                <a:gd name="T59" fmla="*/ 361 h 460"/>
                <a:gd name="T60" fmla="*/ 30 w 44"/>
                <a:gd name="T61" fmla="*/ 405 h 460"/>
                <a:gd name="T62" fmla="*/ 15 w 44"/>
                <a:gd name="T63" fmla="*/ 390 h 460"/>
                <a:gd name="T64" fmla="*/ 30 w 44"/>
                <a:gd name="T65" fmla="*/ 419 h 460"/>
                <a:gd name="T66" fmla="*/ 15 w 44"/>
                <a:gd name="T67" fmla="*/ 434 h 460"/>
                <a:gd name="T68" fmla="*/ 30 w 44"/>
                <a:gd name="T69" fmla="*/ 419 h 460"/>
                <a:gd name="T70" fmla="*/ 30 w 44"/>
                <a:gd name="T71" fmla="*/ 460 h 460"/>
                <a:gd name="T72" fmla="*/ 15 w 44"/>
                <a:gd name="T73" fmla="*/ 449 h 460"/>
                <a:gd name="T74" fmla="*/ 0 w 44"/>
                <a:gd name="T75" fmla="*/ 45 h 460"/>
                <a:gd name="T76" fmla="*/ 44 w 44"/>
                <a:gd name="T77" fmla="*/ 45 h 4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"/>
                <a:gd name="T118" fmla="*/ 0 h 460"/>
                <a:gd name="T119" fmla="*/ 44 w 44"/>
                <a:gd name="T120" fmla="*/ 460 h 4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" h="460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7"/>
                  </a:lnTo>
                  <a:lnTo>
                    <a:pt x="15" y="287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30" y="302"/>
                  </a:moveTo>
                  <a:lnTo>
                    <a:pt x="30" y="316"/>
                  </a:lnTo>
                  <a:lnTo>
                    <a:pt x="15" y="316"/>
                  </a:lnTo>
                  <a:lnTo>
                    <a:pt x="15" y="302"/>
                  </a:lnTo>
                  <a:lnTo>
                    <a:pt x="30" y="302"/>
                  </a:lnTo>
                  <a:close/>
                  <a:moveTo>
                    <a:pt x="30" y="331"/>
                  </a:moveTo>
                  <a:lnTo>
                    <a:pt x="30" y="346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30" y="331"/>
                  </a:lnTo>
                  <a:close/>
                  <a:moveTo>
                    <a:pt x="30" y="361"/>
                  </a:moveTo>
                  <a:lnTo>
                    <a:pt x="30" y="375"/>
                  </a:lnTo>
                  <a:lnTo>
                    <a:pt x="15" y="375"/>
                  </a:lnTo>
                  <a:lnTo>
                    <a:pt x="15" y="361"/>
                  </a:lnTo>
                  <a:lnTo>
                    <a:pt x="30" y="361"/>
                  </a:lnTo>
                  <a:close/>
                  <a:moveTo>
                    <a:pt x="30" y="390"/>
                  </a:moveTo>
                  <a:lnTo>
                    <a:pt x="30" y="405"/>
                  </a:lnTo>
                  <a:lnTo>
                    <a:pt x="15" y="405"/>
                  </a:lnTo>
                  <a:lnTo>
                    <a:pt x="15" y="390"/>
                  </a:lnTo>
                  <a:lnTo>
                    <a:pt x="30" y="390"/>
                  </a:lnTo>
                  <a:close/>
                  <a:moveTo>
                    <a:pt x="30" y="419"/>
                  </a:moveTo>
                  <a:lnTo>
                    <a:pt x="30" y="434"/>
                  </a:lnTo>
                  <a:lnTo>
                    <a:pt x="15" y="434"/>
                  </a:lnTo>
                  <a:lnTo>
                    <a:pt x="15" y="419"/>
                  </a:lnTo>
                  <a:lnTo>
                    <a:pt x="30" y="419"/>
                  </a:lnTo>
                  <a:close/>
                  <a:moveTo>
                    <a:pt x="30" y="449"/>
                  </a:moveTo>
                  <a:lnTo>
                    <a:pt x="30" y="460"/>
                  </a:lnTo>
                  <a:lnTo>
                    <a:pt x="15" y="460"/>
                  </a:lnTo>
                  <a:lnTo>
                    <a:pt x="15" y="449"/>
                  </a:lnTo>
                  <a:lnTo>
                    <a:pt x="30" y="449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3" name="Freeform 12"/>
            <p:cNvSpPr>
              <a:spLocks noEditPoints="1"/>
            </p:cNvSpPr>
            <p:nvPr/>
          </p:nvSpPr>
          <p:spPr bwMode="auto">
            <a:xfrm>
              <a:off x="4102" y="1573"/>
              <a:ext cx="44" cy="284"/>
            </a:xfrm>
            <a:custGeom>
              <a:avLst/>
              <a:gdLst>
                <a:gd name="T0" fmla="*/ 30 w 44"/>
                <a:gd name="T1" fmla="*/ 37 h 284"/>
                <a:gd name="T2" fmla="*/ 30 w 44"/>
                <a:gd name="T3" fmla="*/ 52 h 284"/>
                <a:gd name="T4" fmla="*/ 15 w 44"/>
                <a:gd name="T5" fmla="*/ 52 h 284"/>
                <a:gd name="T6" fmla="*/ 15 w 44"/>
                <a:gd name="T7" fmla="*/ 37 h 284"/>
                <a:gd name="T8" fmla="*/ 30 w 44"/>
                <a:gd name="T9" fmla="*/ 37 h 284"/>
                <a:gd name="T10" fmla="*/ 30 w 44"/>
                <a:gd name="T11" fmla="*/ 67 h 284"/>
                <a:gd name="T12" fmla="*/ 30 w 44"/>
                <a:gd name="T13" fmla="*/ 81 h 284"/>
                <a:gd name="T14" fmla="*/ 15 w 44"/>
                <a:gd name="T15" fmla="*/ 81 h 284"/>
                <a:gd name="T16" fmla="*/ 15 w 44"/>
                <a:gd name="T17" fmla="*/ 67 h 284"/>
                <a:gd name="T18" fmla="*/ 30 w 44"/>
                <a:gd name="T19" fmla="*/ 67 h 284"/>
                <a:gd name="T20" fmla="*/ 30 w 44"/>
                <a:gd name="T21" fmla="*/ 96 h 284"/>
                <a:gd name="T22" fmla="*/ 30 w 44"/>
                <a:gd name="T23" fmla="*/ 111 h 284"/>
                <a:gd name="T24" fmla="*/ 15 w 44"/>
                <a:gd name="T25" fmla="*/ 111 h 284"/>
                <a:gd name="T26" fmla="*/ 15 w 44"/>
                <a:gd name="T27" fmla="*/ 96 h 284"/>
                <a:gd name="T28" fmla="*/ 30 w 44"/>
                <a:gd name="T29" fmla="*/ 96 h 284"/>
                <a:gd name="T30" fmla="*/ 30 w 44"/>
                <a:gd name="T31" fmla="*/ 125 h 284"/>
                <a:gd name="T32" fmla="*/ 30 w 44"/>
                <a:gd name="T33" fmla="*/ 140 h 284"/>
                <a:gd name="T34" fmla="*/ 15 w 44"/>
                <a:gd name="T35" fmla="*/ 140 h 284"/>
                <a:gd name="T36" fmla="*/ 15 w 44"/>
                <a:gd name="T37" fmla="*/ 125 h 284"/>
                <a:gd name="T38" fmla="*/ 30 w 44"/>
                <a:gd name="T39" fmla="*/ 125 h 284"/>
                <a:gd name="T40" fmla="*/ 30 w 44"/>
                <a:gd name="T41" fmla="*/ 155 h 284"/>
                <a:gd name="T42" fmla="*/ 30 w 44"/>
                <a:gd name="T43" fmla="*/ 169 h 284"/>
                <a:gd name="T44" fmla="*/ 15 w 44"/>
                <a:gd name="T45" fmla="*/ 169 h 284"/>
                <a:gd name="T46" fmla="*/ 15 w 44"/>
                <a:gd name="T47" fmla="*/ 155 h 284"/>
                <a:gd name="T48" fmla="*/ 30 w 44"/>
                <a:gd name="T49" fmla="*/ 155 h 284"/>
                <a:gd name="T50" fmla="*/ 30 w 44"/>
                <a:gd name="T51" fmla="*/ 184 h 284"/>
                <a:gd name="T52" fmla="*/ 30 w 44"/>
                <a:gd name="T53" fmla="*/ 199 h 284"/>
                <a:gd name="T54" fmla="*/ 15 w 44"/>
                <a:gd name="T55" fmla="*/ 199 h 284"/>
                <a:gd name="T56" fmla="*/ 15 w 44"/>
                <a:gd name="T57" fmla="*/ 184 h 284"/>
                <a:gd name="T58" fmla="*/ 30 w 44"/>
                <a:gd name="T59" fmla="*/ 184 h 284"/>
                <a:gd name="T60" fmla="*/ 30 w 44"/>
                <a:gd name="T61" fmla="*/ 214 h 284"/>
                <a:gd name="T62" fmla="*/ 30 w 44"/>
                <a:gd name="T63" fmla="*/ 228 h 284"/>
                <a:gd name="T64" fmla="*/ 15 w 44"/>
                <a:gd name="T65" fmla="*/ 228 h 284"/>
                <a:gd name="T66" fmla="*/ 15 w 44"/>
                <a:gd name="T67" fmla="*/ 214 h 284"/>
                <a:gd name="T68" fmla="*/ 30 w 44"/>
                <a:gd name="T69" fmla="*/ 214 h 284"/>
                <a:gd name="T70" fmla="*/ 30 w 44"/>
                <a:gd name="T71" fmla="*/ 243 h 284"/>
                <a:gd name="T72" fmla="*/ 30 w 44"/>
                <a:gd name="T73" fmla="*/ 258 h 284"/>
                <a:gd name="T74" fmla="*/ 15 w 44"/>
                <a:gd name="T75" fmla="*/ 258 h 284"/>
                <a:gd name="T76" fmla="*/ 15 w 44"/>
                <a:gd name="T77" fmla="*/ 243 h 284"/>
                <a:gd name="T78" fmla="*/ 30 w 44"/>
                <a:gd name="T79" fmla="*/ 243 h 284"/>
                <a:gd name="T80" fmla="*/ 30 w 44"/>
                <a:gd name="T81" fmla="*/ 272 h 284"/>
                <a:gd name="T82" fmla="*/ 30 w 44"/>
                <a:gd name="T83" fmla="*/ 284 h 284"/>
                <a:gd name="T84" fmla="*/ 15 w 44"/>
                <a:gd name="T85" fmla="*/ 284 h 284"/>
                <a:gd name="T86" fmla="*/ 15 w 44"/>
                <a:gd name="T87" fmla="*/ 272 h 284"/>
                <a:gd name="T88" fmla="*/ 30 w 44"/>
                <a:gd name="T89" fmla="*/ 272 h 284"/>
                <a:gd name="T90" fmla="*/ 0 w 44"/>
                <a:gd name="T91" fmla="*/ 45 h 284"/>
                <a:gd name="T92" fmla="*/ 22 w 44"/>
                <a:gd name="T93" fmla="*/ 0 h 284"/>
                <a:gd name="T94" fmla="*/ 44 w 44"/>
                <a:gd name="T95" fmla="*/ 45 h 284"/>
                <a:gd name="T96" fmla="*/ 0 w 44"/>
                <a:gd name="T97" fmla="*/ 45 h 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284"/>
                <a:gd name="T149" fmla="*/ 44 w 44"/>
                <a:gd name="T150" fmla="*/ 284 h 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284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4"/>
                  </a:lnTo>
                  <a:lnTo>
                    <a:pt x="15" y="284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4" name="Line 13"/>
            <p:cNvSpPr>
              <a:spLocks noChangeShapeType="1"/>
            </p:cNvSpPr>
            <p:nvPr/>
          </p:nvSpPr>
          <p:spPr bwMode="auto">
            <a:xfrm>
              <a:off x="859" y="2191"/>
              <a:ext cx="1" cy="166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5" name="Freeform 14"/>
            <p:cNvSpPr>
              <a:spLocks noEditPoints="1"/>
            </p:cNvSpPr>
            <p:nvPr/>
          </p:nvSpPr>
          <p:spPr bwMode="auto">
            <a:xfrm>
              <a:off x="859" y="2305"/>
              <a:ext cx="695" cy="44"/>
            </a:xfrm>
            <a:custGeom>
              <a:avLst/>
              <a:gdLst>
                <a:gd name="T0" fmla="*/ 52 w 695"/>
                <a:gd name="T1" fmla="*/ 15 h 44"/>
                <a:gd name="T2" fmla="*/ 37 w 695"/>
                <a:gd name="T3" fmla="*/ 30 h 44"/>
                <a:gd name="T4" fmla="*/ 67 w 695"/>
                <a:gd name="T5" fmla="*/ 15 h 44"/>
                <a:gd name="T6" fmla="*/ 81 w 695"/>
                <a:gd name="T7" fmla="*/ 30 h 44"/>
                <a:gd name="T8" fmla="*/ 67 w 695"/>
                <a:gd name="T9" fmla="*/ 15 h 44"/>
                <a:gd name="T10" fmla="*/ 111 w 695"/>
                <a:gd name="T11" fmla="*/ 15 h 44"/>
                <a:gd name="T12" fmla="*/ 96 w 695"/>
                <a:gd name="T13" fmla="*/ 30 h 44"/>
                <a:gd name="T14" fmla="*/ 125 w 695"/>
                <a:gd name="T15" fmla="*/ 15 h 44"/>
                <a:gd name="T16" fmla="*/ 140 w 695"/>
                <a:gd name="T17" fmla="*/ 30 h 44"/>
                <a:gd name="T18" fmla="*/ 125 w 695"/>
                <a:gd name="T19" fmla="*/ 15 h 44"/>
                <a:gd name="T20" fmla="*/ 170 w 695"/>
                <a:gd name="T21" fmla="*/ 15 h 44"/>
                <a:gd name="T22" fmla="*/ 155 w 695"/>
                <a:gd name="T23" fmla="*/ 30 h 44"/>
                <a:gd name="T24" fmla="*/ 184 w 695"/>
                <a:gd name="T25" fmla="*/ 15 h 44"/>
                <a:gd name="T26" fmla="*/ 199 w 695"/>
                <a:gd name="T27" fmla="*/ 30 h 44"/>
                <a:gd name="T28" fmla="*/ 184 w 695"/>
                <a:gd name="T29" fmla="*/ 15 h 44"/>
                <a:gd name="T30" fmla="*/ 228 w 695"/>
                <a:gd name="T31" fmla="*/ 15 h 44"/>
                <a:gd name="T32" fmla="*/ 214 w 695"/>
                <a:gd name="T33" fmla="*/ 30 h 44"/>
                <a:gd name="T34" fmla="*/ 243 w 695"/>
                <a:gd name="T35" fmla="*/ 15 h 44"/>
                <a:gd name="T36" fmla="*/ 258 w 695"/>
                <a:gd name="T37" fmla="*/ 30 h 44"/>
                <a:gd name="T38" fmla="*/ 243 w 695"/>
                <a:gd name="T39" fmla="*/ 15 h 44"/>
                <a:gd name="T40" fmla="*/ 287 w 695"/>
                <a:gd name="T41" fmla="*/ 15 h 44"/>
                <a:gd name="T42" fmla="*/ 272 w 695"/>
                <a:gd name="T43" fmla="*/ 30 h 44"/>
                <a:gd name="T44" fmla="*/ 302 w 695"/>
                <a:gd name="T45" fmla="*/ 15 h 44"/>
                <a:gd name="T46" fmla="*/ 317 w 695"/>
                <a:gd name="T47" fmla="*/ 30 h 44"/>
                <a:gd name="T48" fmla="*/ 302 w 695"/>
                <a:gd name="T49" fmla="*/ 15 h 44"/>
                <a:gd name="T50" fmla="*/ 346 w 695"/>
                <a:gd name="T51" fmla="*/ 15 h 44"/>
                <a:gd name="T52" fmla="*/ 331 w 695"/>
                <a:gd name="T53" fmla="*/ 30 h 44"/>
                <a:gd name="T54" fmla="*/ 361 w 695"/>
                <a:gd name="T55" fmla="*/ 15 h 44"/>
                <a:gd name="T56" fmla="*/ 375 w 695"/>
                <a:gd name="T57" fmla="*/ 30 h 44"/>
                <a:gd name="T58" fmla="*/ 361 w 695"/>
                <a:gd name="T59" fmla="*/ 15 h 44"/>
                <a:gd name="T60" fmla="*/ 405 w 695"/>
                <a:gd name="T61" fmla="*/ 15 h 44"/>
                <a:gd name="T62" fmla="*/ 390 w 695"/>
                <a:gd name="T63" fmla="*/ 30 h 44"/>
                <a:gd name="T64" fmla="*/ 420 w 695"/>
                <a:gd name="T65" fmla="*/ 15 h 44"/>
                <a:gd name="T66" fmla="*/ 434 w 695"/>
                <a:gd name="T67" fmla="*/ 30 h 44"/>
                <a:gd name="T68" fmla="*/ 420 w 695"/>
                <a:gd name="T69" fmla="*/ 15 h 44"/>
                <a:gd name="T70" fmla="*/ 464 w 695"/>
                <a:gd name="T71" fmla="*/ 15 h 44"/>
                <a:gd name="T72" fmla="*/ 449 w 695"/>
                <a:gd name="T73" fmla="*/ 30 h 44"/>
                <a:gd name="T74" fmla="*/ 478 w 695"/>
                <a:gd name="T75" fmla="*/ 15 h 44"/>
                <a:gd name="T76" fmla="*/ 493 w 695"/>
                <a:gd name="T77" fmla="*/ 30 h 44"/>
                <a:gd name="T78" fmla="*/ 478 w 695"/>
                <a:gd name="T79" fmla="*/ 15 h 44"/>
                <a:gd name="T80" fmla="*/ 522 w 695"/>
                <a:gd name="T81" fmla="*/ 15 h 44"/>
                <a:gd name="T82" fmla="*/ 508 w 695"/>
                <a:gd name="T83" fmla="*/ 30 h 44"/>
                <a:gd name="T84" fmla="*/ 537 w 695"/>
                <a:gd name="T85" fmla="*/ 15 h 44"/>
                <a:gd name="T86" fmla="*/ 552 w 695"/>
                <a:gd name="T87" fmla="*/ 30 h 44"/>
                <a:gd name="T88" fmla="*/ 537 w 695"/>
                <a:gd name="T89" fmla="*/ 15 h 44"/>
                <a:gd name="T90" fmla="*/ 581 w 695"/>
                <a:gd name="T91" fmla="*/ 15 h 44"/>
                <a:gd name="T92" fmla="*/ 567 w 695"/>
                <a:gd name="T93" fmla="*/ 30 h 44"/>
                <a:gd name="T94" fmla="*/ 596 w 695"/>
                <a:gd name="T95" fmla="*/ 15 h 44"/>
                <a:gd name="T96" fmla="*/ 611 w 695"/>
                <a:gd name="T97" fmla="*/ 30 h 44"/>
                <a:gd name="T98" fmla="*/ 596 w 695"/>
                <a:gd name="T99" fmla="*/ 15 h 44"/>
                <a:gd name="T100" fmla="*/ 640 w 695"/>
                <a:gd name="T101" fmla="*/ 15 h 44"/>
                <a:gd name="T102" fmla="*/ 625 w 695"/>
                <a:gd name="T103" fmla="*/ 30 h 44"/>
                <a:gd name="T104" fmla="*/ 655 w 695"/>
                <a:gd name="T105" fmla="*/ 15 h 44"/>
                <a:gd name="T106" fmla="*/ 670 w 695"/>
                <a:gd name="T107" fmla="*/ 30 h 44"/>
                <a:gd name="T108" fmla="*/ 655 w 695"/>
                <a:gd name="T109" fmla="*/ 15 h 44"/>
                <a:gd name="T110" fmla="*/ 695 w 695"/>
                <a:gd name="T111" fmla="*/ 15 h 44"/>
                <a:gd name="T112" fmla="*/ 684 w 695"/>
                <a:gd name="T113" fmla="*/ 30 h 44"/>
                <a:gd name="T114" fmla="*/ 45 w 695"/>
                <a:gd name="T115" fmla="*/ 44 h 44"/>
                <a:gd name="T116" fmla="*/ 45 w 695"/>
                <a:gd name="T117" fmla="*/ 0 h 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5"/>
                <a:gd name="T178" fmla="*/ 0 h 44"/>
                <a:gd name="T179" fmla="*/ 695 w 695"/>
                <a:gd name="T180" fmla="*/ 44 h 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5" h="44">
                  <a:moveTo>
                    <a:pt x="37" y="15"/>
                  </a:moveTo>
                  <a:lnTo>
                    <a:pt x="52" y="15"/>
                  </a:lnTo>
                  <a:lnTo>
                    <a:pt x="52" y="30"/>
                  </a:lnTo>
                  <a:lnTo>
                    <a:pt x="37" y="30"/>
                  </a:lnTo>
                  <a:lnTo>
                    <a:pt x="37" y="15"/>
                  </a:lnTo>
                  <a:close/>
                  <a:moveTo>
                    <a:pt x="67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15"/>
                  </a:lnTo>
                  <a:close/>
                  <a:moveTo>
                    <a:pt x="96" y="15"/>
                  </a:moveTo>
                  <a:lnTo>
                    <a:pt x="111" y="15"/>
                  </a:lnTo>
                  <a:lnTo>
                    <a:pt x="111" y="30"/>
                  </a:lnTo>
                  <a:lnTo>
                    <a:pt x="96" y="30"/>
                  </a:lnTo>
                  <a:lnTo>
                    <a:pt x="96" y="15"/>
                  </a:lnTo>
                  <a:close/>
                  <a:moveTo>
                    <a:pt x="125" y="15"/>
                  </a:moveTo>
                  <a:lnTo>
                    <a:pt x="140" y="15"/>
                  </a:lnTo>
                  <a:lnTo>
                    <a:pt x="140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5" y="15"/>
                  </a:moveTo>
                  <a:lnTo>
                    <a:pt x="170" y="15"/>
                  </a:lnTo>
                  <a:lnTo>
                    <a:pt x="170" y="30"/>
                  </a:lnTo>
                  <a:lnTo>
                    <a:pt x="155" y="30"/>
                  </a:lnTo>
                  <a:lnTo>
                    <a:pt x="155" y="15"/>
                  </a:lnTo>
                  <a:close/>
                  <a:moveTo>
                    <a:pt x="184" y="15"/>
                  </a:moveTo>
                  <a:lnTo>
                    <a:pt x="199" y="15"/>
                  </a:lnTo>
                  <a:lnTo>
                    <a:pt x="199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4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4" y="30"/>
                  </a:lnTo>
                  <a:lnTo>
                    <a:pt x="214" y="15"/>
                  </a:lnTo>
                  <a:close/>
                  <a:moveTo>
                    <a:pt x="243" y="15"/>
                  </a:moveTo>
                  <a:lnTo>
                    <a:pt x="258" y="15"/>
                  </a:lnTo>
                  <a:lnTo>
                    <a:pt x="258" y="30"/>
                  </a:lnTo>
                  <a:lnTo>
                    <a:pt x="243" y="30"/>
                  </a:lnTo>
                  <a:lnTo>
                    <a:pt x="243" y="15"/>
                  </a:lnTo>
                  <a:close/>
                  <a:moveTo>
                    <a:pt x="272" y="15"/>
                  </a:moveTo>
                  <a:lnTo>
                    <a:pt x="287" y="15"/>
                  </a:lnTo>
                  <a:lnTo>
                    <a:pt x="287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2" y="15"/>
                  </a:moveTo>
                  <a:lnTo>
                    <a:pt x="317" y="15"/>
                  </a:lnTo>
                  <a:lnTo>
                    <a:pt x="317" y="30"/>
                  </a:lnTo>
                  <a:lnTo>
                    <a:pt x="302" y="30"/>
                  </a:lnTo>
                  <a:lnTo>
                    <a:pt x="302" y="15"/>
                  </a:lnTo>
                  <a:close/>
                  <a:moveTo>
                    <a:pt x="331" y="15"/>
                  </a:moveTo>
                  <a:lnTo>
                    <a:pt x="346" y="15"/>
                  </a:lnTo>
                  <a:lnTo>
                    <a:pt x="346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1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1" y="30"/>
                  </a:lnTo>
                  <a:lnTo>
                    <a:pt x="361" y="15"/>
                  </a:lnTo>
                  <a:close/>
                  <a:moveTo>
                    <a:pt x="390" y="15"/>
                  </a:moveTo>
                  <a:lnTo>
                    <a:pt x="405" y="15"/>
                  </a:lnTo>
                  <a:lnTo>
                    <a:pt x="405" y="30"/>
                  </a:lnTo>
                  <a:lnTo>
                    <a:pt x="390" y="30"/>
                  </a:lnTo>
                  <a:lnTo>
                    <a:pt x="390" y="15"/>
                  </a:lnTo>
                  <a:close/>
                  <a:moveTo>
                    <a:pt x="420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20" y="30"/>
                  </a:lnTo>
                  <a:lnTo>
                    <a:pt x="420" y="15"/>
                  </a:lnTo>
                  <a:close/>
                  <a:moveTo>
                    <a:pt x="449" y="15"/>
                  </a:moveTo>
                  <a:lnTo>
                    <a:pt x="464" y="15"/>
                  </a:lnTo>
                  <a:lnTo>
                    <a:pt x="464" y="30"/>
                  </a:lnTo>
                  <a:lnTo>
                    <a:pt x="449" y="30"/>
                  </a:lnTo>
                  <a:lnTo>
                    <a:pt x="449" y="15"/>
                  </a:lnTo>
                  <a:close/>
                  <a:moveTo>
                    <a:pt x="478" y="15"/>
                  </a:moveTo>
                  <a:lnTo>
                    <a:pt x="493" y="15"/>
                  </a:lnTo>
                  <a:lnTo>
                    <a:pt x="493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8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8" y="30"/>
                  </a:lnTo>
                  <a:lnTo>
                    <a:pt x="508" y="15"/>
                  </a:lnTo>
                  <a:close/>
                  <a:moveTo>
                    <a:pt x="537" y="15"/>
                  </a:moveTo>
                  <a:lnTo>
                    <a:pt x="552" y="15"/>
                  </a:lnTo>
                  <a:lnTo>
                    <a:pt x="552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7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7" y="30"/>
                  </a:lnTo>
                  <a:lnTo>
                    <a:pt x="567" y="15"/>
                  </a:lnTo>
                  <a:close/>
                  <a:moveTo>
                    <a:pt x="596" y="15"/>
                  </a:moveTo>
                  <a:lnTo>
                    <a:pt x="611" y="15"/>
                  </a:lnTo>
                  <a:lnTo>
                    <a:pt x="611" y="30"/>
                  </a:lnTo>
                  <a:lnTo>
                    <a:pt x="596" y="30"/>
                  </a:lnTo>
                  <a:lnTo>
                    <a:pt x="596" y="15"/>
                  </a:lnTo>
                  <a:close/>
                  <a:moveTo>
                    <a:pt x="625" y="15"/>
                  </a:moveTo>
                  <a:lnTo>
                    <a:pt x="640" y="15"/>
                  </a:lnTo>
                  <a:lnTo>
                    <a:pt x="640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5" y="15"/>
                  </a:moveTo>
                  <a:lnTo>
                    <a:pt x="670" y="15"/>
                  </a:lnTo>
                  <a:lnTo>
                    <a:pt x="670" y="30"/>
                  </a:lnTo>
                  <a:lnTo>
                    <a:pt x="655" y="30"/>
                  </a:lnTo>
                  <a:lnTo>
                    <a:pt x="655" y="15"/>
                  </a:lnTo>
                  <a:close/>
                  <a:moveTo>
                    <a:pt x="684" y="15"/>
                  </a:moveTo>
                  <a:lnTo>
                    <a:pt x="695" y="15"/>
                  </a:lnTo>
                  <a:lnTo>
                    <a:pt x="695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6" name="Line 15"/>
            <p:cNvSpPr>
              <a:spLocks noChangeShapeType="1"/>
            </p:cNvSpPr>
            <p:nvPr/>
          </p:nvSpPr>
          <p:spPr bwMode="auto">
            <a:xfrm>
              <a:off x="4124" y="2220"/>
              <a:ext cx="1" cy="137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7" name="Freeform 16"/>
            <p:cNvSpPr>
              <a:spLocks noEditPoints="1"/>
            </p:cNvSpPr>
            <p:nvPr/>
          </p:nvSpPr>
          <p:spPr bwMode="auto">
            <a:xfrm>
              <a:off x="2336" y="2305"/>
              <a:ext cx="812" cy="44"/>
            </a:xfrm>
            <a:custGeom>
              <a:avLst/>
              <a:gdLst>
                <a:gd name="T0" fmla="*/ 51 w 812"/>
                <a:gd name="T1" fmla="*/ 30 h 44"/>
                <a:gd name="T2" fmla="*/ 66 w 812"/>
                <a:gd name="T3" fmla="*/ 15 h 44"/>
                <a:gd name="T4" fmla="*/ 66 w 812"/>
                <a:gd name="T5" fmla="*/ 30 h 44"/>
                <a:gd name="T6" fmla="*/ 110 w 812"/>
                <a:gd name="T7" fmla="*/ 15 h 44"/>
                <a:gd name="T8" fmla="*/ 95 w 812"/>
                <a:gd name="T9" fmla="*/ 15 h 44"/>
                <a:gd name="T10" fmla="*/ 139 w 812"/>
                <a:gd name="T11" fmla="*/ 30 h 44"/>
                <a:gd name="T12" fmla="*/ 154 w 812"/>
                <a:gd name="T13" fmla="*/ 15 h 44"/>
                <a:gd name="T14" fmla="*/ 154 w 812"/>
                <a:gd name="T15" fmla="*/ 30 h 44"/>
                <a:gd name="T16" fmla="*/ 198 w 812"/>
                <a:gd name="T17" fmla="*/ 15 h 44"/>
                <a:gd name="T18" fmla="*/ 184 w 812"/>
                <a:gd name="T19" fmla="*/ 15 h 44"/>
                <a:gd name="T20" fmla="*/ 228 w 812"/>
                <a:gd name="T21" fmla="*/ 30 h 44"/>
                <a:gd name="T22" fmla="*/ 242 w 812"/>
                <a:gd name="T23" fmla="*/ 15 h 44"/>
                <a:gd name="T24" fmla="*/ 242 w 812"/>
                <a:gd name="T25" fmla="*/ 30 h 44"/>
                <a:gd name="T26" fmla="*/ 286 w 812"/>
                <a:gd name="T27" fmla="*/ 15 h 44"/>
                <a:gd name="T28" fmla="*/ 272 w 812"/>
                <a:gd name="T29" fmla="*/ 15 h 44"/>
                <a:gd name="T30" fmla="*/ 316 w 812"/>
                <a:gd name="T31" fmla="*/ 30 h 44"/>
                <a:gd name="T32" fmla="*/ 331 w 812"/>
                <a:gd name="T33" fmla="*/ 15 h 44"/>
                <a:gd name="T34" fmla="*/ 331 w 812"/>
                <a:gd name="T35" fmla="*/ 30 h 44"/>
                <a:gd name="T36" fmla="*/ 375 w 812"/>
                <a:gd name="T37" fmla="*/ 15 h 44"/>
                <a:gd name="T38" fmla="*/ 360 w 812"/>
                <a:gd name="T39" fmla="*/ 15 h 44"/>
                <a:gd name="T40" fmla="*/ 404 w 812"/>
                <a:gd name="T41" fmla="*/ 30 h 44"/>
                <a:gd name="T42" fmla="*/ 419 w 812"/>
                <a:gd name="T43" fmla="*/ 15 h 44"/>
                <a:gd name="T44" fmla="*/ 419 w 812"/>
                <a:gd name="T45" fmla="*/ 30 h 44"/>
                <a:gd name="T46" fmla="*/ 463 w 812"/>
                <a:gd name="T47" fmla="*/ 15 h 44"/>
                <a:gd name="T48" fmla="*/ 448 w 812"/>
                <a:gd name="T49" fmla="*/ 15 h 44"/>
                <a:gd name="T50" fmla="*/ 492 w 812"/>
                <a:gd name="T51" fmla="*/ 30 h 44"/>
                <a:gd name="T52" fmla="*/ 507 w 812"/>
                <a:gd name="T53" fmla="*/ 15 h 44"/>
                <a:gd name="T54" fmla="*/ 507 w 812"/>
                <a:gd name="T55" fmla="*/ 30 h 44"/>
                <a:gd name="T56" fmla="*/ 551 w 812"/>
                <a:gd name="T57" fmla="*/ 15 h 44"/>
                <a:gd name="T58" fmla="*/ 537 w 812"/>
                <a:gd name="T59" fmla="*/ 15 h 44"/>
                <a:gd name="T60" fmla="*/ 581 w 812"/>
                <a:gd name="T61" fmla="*/ 30 h 44"/>
                <a:gd name="T62" fmla="*/ 595 w 812"/>
                <a:gd name="T63" fmla="*/ 15 h 44"/>
                <a:gd name="T64" fmla="*/ 595 w 812"/>
                <a:gd name="T65" fmla="*/ 30 h 44"/>
                <a:gd name="T66" fmla="*/ 639 w 812"/>
                <a:gd name="T67" fmla="*/ 15 h 44"/>
                <a:gd name="T68" fmla="*/ 625 w 812"/>
                <a:gd name="T69" fmla="*/ 15 h 44"/>
                <a:gd name="T70" fmla="*/ 669 w 812"/>
                <a:gd name="T71" fmla="*/ 30 h 44"/>
                <a:gd name="T72" fmla="*/ 684 w 812"/>
                <a:gd name="T73" fmla="*/ 15 h 44"/>
                <a:gd name="T74" fmla="*/ 684 w 812"/>
                <a:gd name="T75" fmla="*/ 30 h 44"/>
                <a:gd name="T76" fmla="*/ 728 w 812"/>
                <a:gd name="T77" fmla="*/ 15 h 44"/>
                <a:gd name="T78" fmla="*/ 713 w 812"/>
                <a:gd name="T79" fmla="*/ 15 h 44"/>
                <a:gd name="T80" fmla="*/ 757 w 812"/>
                <a:gd name="T81" fmla="*/ 30 h 44"/>
                <a:gd name="T82" fmla="*/ 772 w 812"/>
                <a:gd name="T83" fmla="*/ 15 h 44"/>
                <a:gd name="T84" fmla="*/ 772 w 812"/>
                <a:gd name="T85" fmla="*/ 30 h 44"/>
                <a:gd name="T86" fmla="*/ 812 w 812"/>
                <a:gd name="T87" fmla="*/ 15 h 44"/>
                <a:gd name="T88" fmla="*/ 801 w 812"/>
                <a:gd name="T89" fmla="*/ 15 h 44"/>
                <a:gd name="T90" fmla="*/ 44 w 812"/>
                <a:gd name="T91" fmla="*/ 0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2"/>
                <a:gd name="T139" fmla="*/ 0 h 44"/>
                <a:gd name="T140" fmla="*/ 812 w 812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2" h="44">
                  <a:moveTo>
                    <a:pt x="36" y="15"/>
                  </a:moveTo>
                  <a:lnTo>
                    <a:pt x="51" y="15"/>
                  </a:lnTo>
                  <a:lnTo>
                    <a:pt x="51" y="30"/>
                  </a:lnTo>
                  <a:lnTo>
                    <a:pt x="36" y="30"/>
                  </a:lnTo>
                  <a:lnTo>
                    <a:pt x="36" y="15"/>
                  </a:lnTo>
                  <a:close/>
                  <a:moveTo>
                    <a:pt x="66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6" y="30"/>
                  </a:lnTo>
                  <a:lnTo>
                    <a:pt x="66" y="15"/>
                  </a:lnTo>
                  <a:close/>
                  <a:moveTo>
                    <a:pt x="95" y="15"/>
                  </a:moveTo>
                  <a:lnTo>
                    <a:pt x="110" y="15"/>
                  </a:lnTo>
                  <a:lnTo>
                    <a:pt x="110" y="30"/>
                  </a:lnTo>
                  <a:lnTo>
                    <a:pt x="95" y="30"/>
                  </a:lnTo>
                  <a:lnTo>
                    <a:pt x="95" y="15"/>
                  </a:lnTo>
                  <a:close/>
                  <a:moveTo>
                    <a:pt x="125" y="15"/>
                  </a:moveTo>
                  <a:lnTo>
                    <a:pt x="139" y="15"/>
                  </a:lnTo>
                  <a:lnTo>
                    <a:pt x="139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4" y="15"/>
                  </a:moveTo>
                  <a:lnTo>
                    <a:pt x="169" y="15"/>
                  </a:lnTo>
                  <a:lnTo>
                    <a:pt x="169" y="30"/>
                  </a:lnTo>
                  <a:lnTo>
                    <a:pt x="154" y="30"/>
                  </a:lnTo>
                  <a:lnTo>
                    <a:pt x="154" y="15"/>
                  </a:lnTo>
                  <a:close/>
                  <a:moveTo>
                    <a:pt x="184" y="15"/>
                  </a:moveTo>
                  <a:lnTo>
                    <a:pt x="198" y="15"/>
                  </a:lnTo>
                  <a:lnTo>
                    <a:pt x="198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3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3" y="30"/>
                  </a:lnTo>
                  <a:lnTo>
                    <a:pt x="213" y="15"/>
                  </a:lnTo>
                  <a:close/>
                  <a:moveTo>
                    <a:pt x="242" y="15"/>
                  </a:moveTo>
                  <a:lnTo>
                    <a:pt x="257" y="15"/>
                  </a:lnTo>
                  <a:lnTo>
                    <a:pt x="257" y="30"/>
                  </a:lnTo>
                  <a:lnTo>
                    <a:pt x="242" y="30"/>
                  </a:lnTo>
                  <a:lnTo>
                    <a:pt x="242" y="15"/>
                  </a:lnTo>
                  <a:close/>
                  <a:moveTo>
                    <a:pt x="272" y="15"/>
                  </a:moveTo>
                  <a:lnTo>
                    <a:pt x="286" y="15"/>
                  </a:lnTo>
                  <a:lnTo>
                    <a:pt x="286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1" y="15"/>
                  </a:moveTo>
                  <a:lnTo>
                    <a:pt x="316" y="15"/>
                  </a:lnTo>
                  <a:lnTo>
                    <a:pt x="316" y="30"/>
                  </a:lnTo>
                  <a:lnTo>
                    <a:pt x="301" y="30"/>
                  </a:lnTo>
                  <a:lnTo>
                    <a:pt x="301" y="15"/>
                  </a:lnTo>
                  <a:close/>
                  <a:moveTo>
                    <a:pt x="331" y="15"/>
                  </a:moveTo>
                  <a:lnTo>
                    <a:pt x="345" y="15"/>
                  </a:lnTo>
                  <a:lnTo>
                    <a:pt x="345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0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0" y="30"/>
                  </a:lnTo>
                  <a:lnTo>
                    <a:pt x="360" y="15"/>
                  </a:lnTo>
                  <a:close/>
                  <a:moveTo>
                    <a:pt x="389" y="15"/>
                  </a:moveTo>
                  <a:lnTo>
                    <a:pt x="404" y="15"/>
                  </a:lnTo>
                  <a:lnTo>
                    <a:pt x="404" y="30"/>
                  </a:lnTo>
                  <a:lnTo>
                    <a:pt x="389" y="30"/>
                  </a:lnTo>
                  <a:lnTo>
                    <a:pt x="389" y="15"/>
                  </a:lnTo>
                  <a:close/>
                  <a:moveTo>
                    <a:pt x="419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19" y="30"/>
                  </a:lnTo>
                  <a:lnTo>
                    <a:pt x="419" y="15"/>
                  </a:lnTo>
                  <a:close/>
                  <a:moveTo>
                    <a:pt x="448" y="15"/>
                  </a:moveTo>
                  <a:lnTo>
                    <a:pt x="463" y="15"/>
                  </a:lnTo>
                  <a:lnTo>
                    <a:pt x="463" y="30"/>
                  </a:lnTo>
                  <a:lnTo>
                    <a:pt x="448" y="30"/>
                  </a:lnTo>
                  <a:lnTo>
                    <a:pt x="448" y="15"/>
                  </a:lnTo>
                  <a:close/>
                  <a:moveTo>
                    <a:pt x="478" y="15"/>
                  </a:moveTo>
                  <a:lnTo>
                    <a:pt x="492" y="15"/>
                  </a:lnTo>
                  <a:lnTo>
                    <a:pt x="492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7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7" y="30"/>
                  </a:lnTo>
                  <a:lnTo>
                    <a:pt x="507" y="15"/>
                  </a:lnTo>
                  <a:close/>
                  <a:moveTo>
                    <a:pt x="537" y="15"/>
                  </a:moveTo>
                  <a:lnTo>
                    <a:pt x="551" y="15"/>
                  </a:lnTo>
                  <a:lnTo>
                    <a:pt x="551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6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6" y="30"/>
                  </a:lnTo>
                  <a:lnTo>
                    <a:pt x="566" y="15"/>
                  </a:lnTo>
                  <a:close/>
                  <a:moveTo>
                    <a:pt x="595" y="15"/>
                  </a:moveTo>
                  <a:lnTo>
                    <a:pt x="610" y="15"/>
                  </a:lnTo>
                  <a:lnTo>
                    <a:pt x="610" y="30"/>
                  </a:lnTo>
                  <a:lnTo>
                    <a:pt x="595" y="30"/>
                  </a:lnTo>
                  <a:lnTo>
                    <a:pt x="595" y="15"/>
                  </a:lnTo>
                  <a:close/>
                  <a:moveTo>
                    <a:pt x="625" y="15"/>
                  </a:moveTo>
                  <a:lnTo>
                    <a:pt x="639" y="15"/>
                  </a:lnTo>
                  <a:lnTo>
                    <a:pt x="639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4" y="15"/>
                  </a:moveTo>
                  <a:lnTo>
                    <a:pt x="669" y="15"/>
                  </a:lnTo>
                  <a:lnTo>
                    <a:pt x="669" y="30"/>
                  </a:lnTo>
                  <a:lnTo>
                    <a:pt x="654" y="30"/>
                  </a:lnTo>
                  <a:lnTo>
                    <a:pt x="654" y="15"/>
                  </a:lnTo>
                  <a:close/>
                  <a:moveTo>
                    <a:pt x="684" y="15"/>
                  </a:moveTo>
                  <a:lnTo>
                    <a:pt x="698" y="15"/>
                  </a:lnTo>
                  <a:lnTo>
                    <a:pt x="698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713" y="15"/>
                  </a:moveTo>
                  <a:lnTo>
                    <a:pt x="728" y="15"/>
                  </a:lnTo>
                  <a:lnTo>
                    <a:pt x="728" y="30"/>
                  </a:lnTo>
                  <a:lnTo>
                    <a:pt x="713" y="30"/>
                  </a:lnTo>
                  <a:lnTo>
                    <a:pt x="713" y="15"/>
                  </a:lnTo>
                  <a:close/>
                  <a:moveTo>
                    <a:pt x="742" y="15"/>
                  </a:moveTo>
                  <a:lnTo>
                    <a:pt x="757" y="15"/>
                  </a:lnTo>
                  <a:lnTo>
                    <a:pt x="757" y="30"/>
                  </a:lnTo>
                  <a:lnTo>
                    <a:pt x="742" y="30"/>
                  </a:lnTo>
                  <a:lnTo>
                    <a:pt x="742" y="15"/>
                  </a:lnTo>
                  <a:close/>
                  <a:moveTo>
                    <a:pt x="772" y="15"/>
                  </a:moveTo>
                  <a:lnTo>
                    <a:pt x="787" y="15"/>
                  </a:lnTo>
                  <a:lnTo>
                    <a:pt x="787" y="30"/>
                  </a:lnTo>
                  <a:lnTo>
                    <a:pt x="772" y="30"/>
                  </a:lnTo>
                  <a:lnTo>
                    <a:pt x="772" y="15"/>
                  </a:lnTo>
                  <a:close/>
                  <a:moveTo>
                    <a:pt x="801" y="15"/>
                  </a:moveTo>
                  <a:lnTo>
                    <a:pt x="812" y="15"/>
                  </a:lnTo>
                  <a:lnTo>
                    <a:pt x="812" y="30"/>
                  </a:lnTo>
                  <a:lnTo>
                    <a:pt x="801" y="30"/>
                  </a:lnTo>
                  <a:lnTo>
                    <a:pt x="801" y="15"/>
                  </a:lnTo>
                  <a:close/>
                  <a:moveTo>
                    <a:pt x="44" y="44"/>
                  </a:moveTo>
                  <a:lnTo>
                    <a:pt x="0" y="22"/>
                  </a:lnTo>
                  <a:lnTo>
                    <a:pt x="44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8" name="Rectangle 17"/>
            <p:cNvSpPr>
              <a:spLocks noChangeArrowheads="1"/>
            </p:cNvSpPr>
            <p:nvPr/>
          </p:nvSpPr>
          <p:spPr bwMode="auto">
            <a:xfrm>
              <a:off x="1585" y="2281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89" name="Rectangle 18"/>
            <p:cNvSpPr>
              <a:spLocks noChangeArrowheads="1"/>
            </p:cNvSpPr>
            <p:nvPr/>
          </p:nvSpPr>
          <p:spPr bwMode="auto">
            <a:xfrm>
              <a:off x="3189" y="2264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0" name="Rectangle 19"/>
            <p:cNvSpPr>
              <a:spLocks noChangeArrowheads="1"/>
            </p:cNvSpPr>
            <p:nvPr/>
          </p:nvSpPr>
          <p:spPr bwMode="auto">
            <a:xfrm>
              <a:off x="4088" y="1060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1" name="Rectangle 20"/>
            <p:cNvSpPr>
              <a:spLocks noChangeArrowheads="1"/>
            </p:cNvSpPr>
            <p:nvPr/>
          </p:nvSpPr>
          <p:spPr bwMode="auto">
            <a:xfrm>
              <a:off x="4090" y="1847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2" name="Rectangle 21"/>
            <p:cNvSpPr>
              <a:spLocks noChangeArrowheads="1"/>
            </p:cNvSpPr>
            <p:nvPr/>
          </p:nvSpPr>
          <p:spPr bwMode="auto">
            <a:xfrm>
              <a:off x="1587" y="1093"/>
              <a:ext cx="673" cy="133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93" name="Rectangle 22"/>
            <p:cNvSpPr>
              <a:spLocks noChangeArrowheads="1"/>
            </p:cNvSpPr>
            <p:nvPr/>
          </p:nvSpPr>
          <p:spPr bwMode="auto">
            <a:xfrm>
              <a:off x="1625" y="1116"/>
              <a:ext cx="64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Point of interest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4" name="Freeform 23"/>
            <p:cNvSpPr>
              <a:spLocks noEditPoints="1"/>
            </p:cNvSpPr>
            <p:nvPr/>
          </p:nvSpPr>
          <p:spPr bwMode="auto">
            <a:xfrm>
              <a:off x="2165" y="1237"/>
              <a:ext cx="98" cy="208"/>
            </a:xfrm>
            <a:custGeom>
              <a:avLst/>
              <a:gdLst>
                <a:gd name="T0" fmla="*/ 14 w 98"/>
                <a:gd name="T1" fmla="*/ 0 h 208"/>
                <a:gd name="T2" fmla="*/ 88 w 98"/>
                <a:gd name="T3" fmla="*/ 172 h 208"/>
                <a:gd name="T4" fmla="*/ 74 w 98"/>
                <a:gd name="T5" fmla="*/ 178 h 208"/>
                <a:gd name="T6" fmla="*/ 0 w 98"/>
                <a:gd name="T7" fmla="*/ 6 h 208"/>
                <a:gd name="T8" fmla="*/ 14 w 98"/>
                <a:gd name="T9" fmla="*/ 0 h 208"/>
                <a:gd name="T10" fmla="*/ 98 w 98"/>
                <a:gd name="T11" fmla="*/ 159 h 208"/>
                <a:gd name="T12" fmla="*/ 95 w 98"/>
                <a:gd name="T13" fmla="*/ 208 h 208"/>
                <a:gd name="T14" fmla="*/ 58 w 98"/>
                <a:gd name="T15" fmla="*/ 177 h 208"/>
                <a:gd name="T16" fmla="*/ 98 w 98"/>
                <a:gd name="T17" fmla="*/ 159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208"/>
                <a:gd name="T29" fmla="*/ 98 w 9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208">
                  <a:moveTo>
                    <a:pt x="14" y="0"/>
                  </a:moveTo>
                  <a:lnTo>
                    <a:pt x="88" y="172"/>
                  </a:lnTo>
                  <a:lnTo>
                    <a:pt x="74" y="178"/>
                  </a:lnTo>
                  <a:lnTo>
                    <a:pt x="0" y="6"/>
                  </a:lnTo>
                  <a:lnTo>
                    <a:pt x="14" y="0"/>
                  </a:lnTo>
                  <a:close/>
                  <a:moveTo>
                    <a:pt x="98" y="159"/>
                  </a:moveTo>
                  <a:lnTo>
                    <a:pt x="95" y="208"/>
                  </a:lnTo>
                  <a:lnTo>
                    <a:pt x="58" y="177"/>
                  </a:lnTo>
                  <a:lnTo>
                    <a:pt x="98" y="159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grpSp>
          <p:nvGrpSpPr>
            <p:cNvPr id="105495" name="Group 26"/>
            <p:cNvGrpSpPr>
              <a:grpSpLocks/>
            </p:cNvGrpSpPr>
            <p:nvPr/>
          </p:nvGrpSpPr>
          <p:grpSpPr bwMode="auto">
            <a:xfrm>
              <a:off x="2286" y="1529"/>
              <a:ext cx="88" cy="88"/>
              <a:chOff x="2286" y="1529"/>
              <a:chExt cx="88" cy="88"/>
            </a:xfrm>
          </p:grpSpPr>
          <p:sp>
            <p:nvSpPr>
              <p:cNvPr id="105566" name="Oval 24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  <p:sp>
            <p:nvSpPr>
              <p:cNvPr id="105567" name="Oval 25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noFill/>
              <a:ln w="4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105496" name="Rectangle 27"/>
            <p:cNvSpPr>
              <a:spLocks noChangeArrowheads="1"/>
            </p:cNvSpPr>
            <p:nvPr/>
          </p:nvSpPr>
          <p:spPr bwMode="auto">
            <a:xfrm>
              <a:off x="769" y="1651"/>
              <a:ext cx="374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97" name="Rectangle 28"/>
            <p:cNvSpPr>
              <a:spLocks noChangeArrowheads="1"/>
            </p:cNvSpPr>
            <p:nvPr/>
          </p:nvSpPr>
          <p:spPr bwMode="auto">
            <a:xfrm>
              <a:off x="807" y="1676"/>
              <a:ext cx="34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Stream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8" name="Freeform 29"/>
            <p:cNvSpPr>
              <a:spLocks noEditPoints="1"/>
            </p:cNvSpPr>
            <p:nvPr/>
          </p:nvSpPr>
          <p:spPr bwMode="auto">
            <a:xfrm>
              <a:off x="837" y="1809"/>
              <a:ext cx="44" cy="382"/>
            </a:xfrm>
            <a:custGeom>
              <a:avLst/>
              <a:gdLst>
                <a:gd name="T0" fmla="*/ 30 w 44"/>
                <a:gd name="T1" fmla="*/ 0 h 382"/>
                <a:gd name="T2" fmla="*/ 30 w 44"/>
                <a:gd name="T3" fmla="*/ 345 h 382"/>
                <a:gd name="T4" fmla="*/ 15 w 44"/>
                <a:gd name="T5" fmla="*/ 345 h 382"/>
                <a:gd name="T6" fmla="*/ 15 w 44"/>
                <a:gd name="T7" fmla="*/ 0 h 382"/>
                <a:gd name="T8" fmla="*/ 30 w 44"/>
                <a:gd name="T9" fmla="*/ 0 h 382"/>
                <a:gd name="T10" fmla="*/ 44 w 44"/>
                <a:gd name="T11" fmla="*/ 338 h 382"/>
                <a:gd name="T12" fmla="*/ 22 w 44"/>
                <a:gd name="T13" fmla="*/ 382 h 382"/>
                <a:gd name="T14" fmla="*/ 0 w 44"/>
                <a:gd name="T15" fmla="*/ 338 h 382"/>
                <a:gd name="T16" fmla="*/ 44 w 44"/>
                <a:gd name="T17" fmla="*/ 338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82"/>
                <a:gd name="T29" fmla="*/ 44 w 44"/>
                <a:gd name="T30" fmla="*/ 382 h 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82">
                  <a:moveTo>
                    <a:pt x="30" y="0"/>
                  </a:moveTo>
                  <a:lnTo>
                    <a:pt x="30" y="345"/>
                  </a:lnTo>
                  <a:lnTo>
                    <a:pt x="15" y="34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338"/>
                  </a:moveTo>
                  <a:lnTo>
                    <a:pt x="22" y="382"/>
                  </a:lnTo>
                  <a:lnTo>
                    <a:pt x="0" y="338"/>
                  </a:lnTo>
                  <a:lnTo>
                    <a:pt x="44" y="338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99" name="Freeform 30"/>
            <p:cNvSpPr>
              <a:spLocks noEditPoints="1"/>
            </p:cNvSpPr>
            <p:nvPr/>
          </p:nvSpPr>
          <p:spPr bwMode="auto">
            <a:xfrm>
              <a:off x="2325" y="957"/>
              <a:ext cx="11" cy="1400"/>
            </a:xfrm>
            <a:custGeom>
              <a:avLst/>
              <a:gdLst>
                <a:gd name="T0" fmla="*/ 0 w 11"/>
                <a:gd name="T1" fmla="*/ 1378 h 1400"/>
                <a:gd name="T2" fmla="*/ 0 w 11"/>
                <a:gd name="T3" fmla="*/ 1345 h 1400"/>
                <a:gd name="T4" fmla="*/ 11 w 11"/>
                <a:gd name="T5" fmla="*/ 1322 h 1400"/>
                <a:gd name="T6" fmla="*/ 11 w 11"/>
                <a:gd name="T7" fmla="*/ 1311 h 1400"/>
                <a:gd name="T8" fmla="*/ 0 w 11"/>
                <a:gd name="T9" fmla="*/ 1289 h 1400"/>
                <a:gd name="T10" fmla="*/ 0 w 11"/>
                <a:gd name="T11" fmla="*/ 1245 h 1400"/>
                <a:gd name="T12" fmla="*/ 0 w 11"/>
                <a:gd name="T13" fmla="*/ 1212 h 1400"/>
                <a:gd name="T14" fmla="*/ 11 w 11"/>
                <a:gd name="T15" fmla="*/ 1190 h 1400"/>
                <a:gd name="T16" fmla="*/ 11 w 11"/>
                <a:gd name="T17" fmla="*/ 1179 h 1400"/>
                <a:gd name="T18" fmla="*/ 0 w 11"/>
                <a:gd name="T19" fmla="*/ 1157 h 1400"/>
                <a:gd name="T20" fmla="*/ 0 w 11"/>
                <a:gd name="T21" fmla="*/ 1113 h 1400"/>
                <a:gd name="T22" fmla="*/ 0 w 11"/>
                <a:gd name="T23" fmla="*/ 1080 h 1400"/>
                <a:gd name="T24" fmla="*/ 11 w 11"/>
                <a:gd name="T25" fmla="*/ 1058 h 1400"/>
                <a:gd name="T26" fmla="*/ 11 w 11"/>
                <a:gd name="T27" fmla="*/ 1047 h 1400"/>
                <a:gd name="T28" fmla="*/ 0 w 11"/>
                <a:gd name="T29" fmla="*/ 1025 h 1400"/>
                <a:gd name="T30" fmla="*/ 0 w 11"/>
                <a:gd name="T31" fmla="*/ 981 h 1400"/>
                <a:gd name="T32" fmla="*/ 0 w 11"/>
                <a:gd name="T33" fmla="*/ 948 h 1400"/>
                <a:gd name="T34" fmla="*/ 11 w 11"/>
                <a:gd name="T35" fmla="*/ 926 h 1400"/>
                <a:gd name="T36" fmla="*/ 11 w 11"/>
                <a:gd name="T37" fmla="*/ 915 h 1400"/>
                <a:gd name="T38" fmla="*/ 0 w 11"/>
                <a:gd name="T39" fmla="*/ 893 h 1400"/>
                <a:gd name="T40" fmla="*/ 0 w 11"/>
                <a:gd name="T41" fmla="*/ 848 h 1400"/>
                <a:gd name="T42" fmla="*/ 0 w 11"/>
                <a:gd name="T43" fmla="*/ 815 h 1400"/>
                <a:gd name="T44" fmla="*/ 11 w 11"/>
                <a:gd name="T45" fmla="*/ 793 h 1400"/>
                <a:gd name="T46" fmla="*/ 11 w 11"/>
                <a:gd name="T47" fmla="*/ 782 h 1400"/>
                <a:gd name="T48" fmla="*/ 0 w 11"/>
                <a:gd name="T49" fmla="*/ 760 h 1400"/>
                <a:gd name="T50" fmla="*/ 0 w 11"/>
                <a:gd name="T51" fmla="*/ 716 h 1400"/>
                <a:gd name="T52" fmla="*/ 0 w 11"/>
                <a:gd name="T53" fmla="*/ 683 h 1400"/>
                <a:gd name="T54" fmla="*/ 11 w 11"/>
                <a:gd name="T55" fmla="*/ 661 h 1400"/>
                <a:gd name="T56" fmla="*/ 11 w 11"/>
                <a:gd name="T57" fmla="*/ 650 h 1400"/>
                <a:gd name="T58" fmla="*/ 0 w 11"/>
                <a:gd name="T59" fmla="*/ 628 h 1400"/>
                <a:gd name="T60" fmla="*/ 0 w 11"/>
                <a:gd name="T61" fmla="*/ 584 h 1400"/>
                <a:gd name="T62" fmla="*/ 0 w 11"/>
                <a:gd name="T63" fmla="*/ 551 h 1400"/>
                <a:gd name="T64" fmla="*/ 11 w 11"/>
                <a:gd name="T65" fmla="*/ 529 h 1400"/>
                <a:gd name="T66" fmla="*/ 11 w 11"/>
                <a:gd name="T67" fmla="*/ 518 h 1400"/>
                <a:gd name="T68" fmla="*/ 0 w 11"/>
                <a:gd name="T69" fmla="*/ 496 h 1400"/>
                <a:gd name="T70" fmla="*/ 0 w 11"/>
                <a:gd name="T71" fmla="*/ 452 h 1400"/>
                <a:gd name="T72" fmla="*/ 0 w 11"/>
                <a:gd name="T73" fmla="*/ 419 h 1400"/>
                <a:gd name="T74" fmla="*/ 11 w 11"/>
                <a:gd name="T75" fmla="*/ 397 h 1400"/>
                <a:gd name="T76" fmla="*/ 11 w 11"/>
                <a:gd name="T77" fmla="*/ 386 h 1400"/>
                <a:gd name="T78" fmla="*/ 0 w 11"/>
                <a:gd name="T79" fmla="*/ 363 h 1400"/>
                <a:gd name="T80" fmla="*/ 0 w 11"/>
                <a:gd name="T81" fmla="*/ 319 h 1400"/>
                <a:gd name="T82" fmla="*/ 0 w 11"/>
                <a:gd name="T83" fmla="*/ 286 h 1400"/>
                <a:gd name="T84" fmla="*/ 11 w 11"/>
                <a:gd name="T85" fmla="*/ 264 h 1400"/>
                <a:gd name="T86" fmla="*/ 11 w 11"/>
                <a:gd name="T87" fmla="*/ 253 h 1400"/>
                <a:gd name="T88" fmla="*/ 0 w 11"/>
                <a:gd name="T89" fmla="*/ 231 h 1400"/>
                <a:gd name="T90" fmla="*/ 0 w 11"/>
                <a:gd name="T91" fmla="*/ 187 h 1400"/>
                <a:gd name="T92" fmla="*/ 0 w 11"/>
                <a:gd name="T93" fmla="*/ 154 h 1400"/>
                <a:gd name="T94" fmla="*/ 11 w 11"/>
                <a:gd name="T95" fmla="*/ 132 h 1400"/>
                <a:gd name="T96" fmla="*/ 11 w 11"/>
                <a:gd name="T97" fmla="*/ 121 h 1400"/>
                <a:gd name="T98" fmla="*/ 0 w 11"/>
                <a:gd name="T99" fmla="*/ 99 h 1400"/>
                <a:gd name="T100" fmla="*/ 0 w 11"/>
                <a:gd name="T101" fmla="*/ 55 h 1400"/>
                <a:gd name="T102" fmla="*/ 0 w 11"/>
                <a:gd name="T103" fmla="*/ 22 h 1400"/>
                <a:gd name="T104" fmla="*/ 11 w 11"/>
                <a:gd name="T105" fmla="*/ 0 h 1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"/>
                <a:gd name="T160" fmla="*/ 0 h 1400"/>
                <a:gd name="T161" fmla="*/ 11 w 11"/>
                <a:gd name="T162" fmla="*/ 1400 h 14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" h="1400">
                  <a:moveTo>
                    <a:pt x="0" y="1400"/>
                  </a:moveTo>
                  <a:lnTo>
                    <a:pt x="0" y="1389"/>
                  </a:lnTo>
                  <a:lnTo>
                    <a:pt x="11" y="1389"/>
                  </a:lnTo>
                  <a:lnTo>
                    <a:pt x="11" y="1400"/>
                  </a:lnTo>
                  <a:lnTo>
                    <a:pt x="0" y="1400"/>
                  </a:lnTo>
                  <a:close/>
                  <a:moveTo>
                    <a:pt x="0" y="1378"/>
                  </a:moveTo>
                  <a:lnTo>
                    <a:pt x="0" y="1367"/>
                  </a:lnTo>
                  <a:lnTo>
                    <a:pt x="11" y="1367"/>
                  </a:lnTo>
                  <a:lnTo>
                    <a:pt x="11" y="1378"/>
                  </a:lnTo>
                  <a:lnTo>
                    <a:pt x="0" y="1378"/>
                  </a:lnTo>
                  <a:close/>
                  <a:moveTo>
                    <a:pt x="0" y="1356"/>
                  </a:moveTo>
                  <a:lnTo>
                    <a:pt x="0" y="1345"/>
                  </a:lnTo>
                  <a:lnTo>
                    <a:pt x="11" y="1345"/>
                  </a:lnTo>
                  <a:lnTo>
                    <a:pt x="11" y="1356"/>
                  </a:lnTo>
                  <a:lnTo>
                    <a:pt x="0" y="1356"/>
                  </a:lnTo>
                  <a:close/>
                  <a:moveTo>
                    <a:pt x="0" y="1333"/>
                  </a:moveTo>
                  <a:lnTo>
                    <a:pt x="0" y="1322"/>
                  </a:lnTo>
                  <a:lnTo>
                    <a:pt x="11" y="1322"/>
                  </a:lnTo>
                  <a:lnTo>
                    <a:pt x="11" y="1333"/>
                  </a:lnTo>
                  <a:lnTo>
                    <a:pt x="0" y="1333"/>
                  </a:lnTo>
                  <a:close/>
                  <a:moveTo>
                    <a:pt x="0" y="1311"/>
                  </a:moveTo>
                  <a:lnTo>
                    <a:pt x="0" y="1300"/>
                  </a:lnTo>
                  <a:lnTo>
                    <a:pt x="11" y="1300"/>
                  </a:lnTo>
                  <a:lnTo>
                    <a:pt x="11" y="1311"/>
                  </a:lnTo>
                  <a:lnTo>
                    <a:pt x="0" y="1311"/>
                  </a:lnTo>
                  <a:close/>
                  <a:moveTo>
                    <a:pt x="0" y="1289"/>
                  </a:moveTo>
                  <a:lnTo>
                    <a:pt x="0" y="1278"/>
                  </a:lnTo>
                  <a:lnTo>
                    <a:pt x="11" y="1278"/>
                  </a:lnTo>
                  <a:lnTo>
                    <a:pt x="11" y="1289"/>
                  </a:lnTo>
                  <a:lnTo>
                    <a:pt x="0" y="1289"/>
                  </a:lnTo>
                  <a:close/>
                  <a:moveTo>
                    <a:pt x="0" y="1267"/>
                  </a:moveTo>
                  <a:lnTo>
                    <a:pt x="0" y="1256"/>
                  </a:lnTo>
                  <a:lnTo>
                    <a:pt x="11" y="1256"/>
                  </a:lnTo>
                  <a:lnTo>
                    <a:pt x="11" y="1267"/>
                  </a:lnTo>
                  <a:lnTo>
                    <a:pt x="0" y="1267"/>
                  </a:lnTo>
                  <a:close/>
                  <a:moveTo>
                    <a:pt x="0" y="1245"/>
                  </a:moveTo>
                  <a:lnTo>
                    <a:pt x="0" y="1234"/>
                  </a:lnTo>
                  <a:lnTo>
                    <a:pt x="11" y="1234"/>
                  </a:lnTo>
                  <a:lnTo>
                    <a:pt x="11" y="1245"/>
                  </a:lnTo>
                  <a:lnTo>
                    <a:pt x="0" y="1245"/>
                  </a:lnTo>
                  <a:close/>
                  <a:moveTo>
                    <a:pt x="0" y="1223"/>
                  </a:moveTo>
                  <a:lnTo>
                    <a:pt x="0" y="1212"/>
                  </a:lnTo>
                  <a:lnTo>
                    <a:pt x="11" y="1212"/>
                  </a:lnTo>
                  <a:lnTo>
                    <a:pt x="11" y="1223"/>
                  </a:lnTo>
                  <a:lnTo>
                    <a:pt x="0" y="1223"/>
                  </a:lnTo>
                  <a:close/>
                  <a:moveTo>
                    <a:pt x="0" y="1201"/>
                  </a:moveTo>
                  <a:lnTo>
                    <a:pt x="0" y="1190"/>
                  </a:lnTo>
                  <a:lnTo>
                    <a:pt x="11" y="1190"/>
                  </a:lnTo>
                  <a:lnTo>
                    <a:pt x="11" y="1201"/>
                  </a:lnTo>
                  <a:lnTo>
                    <a:pt x="0" y="1201"/>
                  </a:lnTo>
                  <a:close/>
                  <a:moveTo>
                    <a:pt x="0" y="1179"/>
                  </a:moveTo>
                  <a:lnTo>
                    <a:pt x="0" y="1168"/>
                  </a:lnTo>
                  <a:lnTo>
                    <a:pt x="11" y="1168"/>
                  </a:lnTo>
                  <a:lnTo>
                    <a:pt x="11" y="1179"/>
                  </a:lnTo>
                  <a:lnTo>
                    <a:pt x="0" y="1179"/>
                  </a:lnTo>
                  <a:close/>
                  <a:moveTo>
                    <a:pt x="0" y="1157"/>
                  </a:moveTo>
                  <a:lnTo>
                    <a:pt x="0" y="1146"/>
                  </a:lnTo>
                  <a:lnTo>
                    <a:pt x="11" y="1146"/>
                  </a:lnTo>
                  <a:lnTo>
                    <a:pt x="11" y="1157"/>
                  </a:lnTo>
                  <a:lnTo>
                    <a:pt x="0" y="1157"/>
                  </a:lnTo>
                  <a:close/>
                  <a:moveTo>
                    <a:pt x="0" y="1135"/>
                  </a:moveTo>
                  <a:lnTo>
                    <a:pt x="0" y="1124"/>
                  </a:lnTo>
                  <a:lnTo>
                    <a:pt x="11" y="1124"/>
                  </a:lnTo>
                  <a:lnTo>
                    <a:pt x="11" y="1135"/>
                  </a:lnTo>
                  <a:lnTo>
                    <a:pt x="0" y="1135"/>
                  </a:lnTo>
                  <a:close/>
                  <a:moveTo>
                    <a:pt x="0" y="1113"/>
                  </a:moveTo>
                  <a:lnTo>
                    <a:pt x="0" y="1102"/>
                  </a:lnTo>
                  <a:lnTo>
                    <a:pt x="11" y="1102"/>
                  </a:lnTo>
                  <a:lnTo>
                    <a:pt x="11" y="1113"/>
                  </a:lnTo>
                  <a:lnTo>
                    <a:pt x="0" y="1113"/>
                  </a:lnTo>
                  <a:close/>
                  <a:moveTo>
                    <a:pt x="0" y="1091"/>
                  </a:moveTo>
                  <a:lnTo>
                    <a:pt x="0" y="1080"/>
                  </a:lnTo>
                  <a:lnTo>
                    <a:pt x="11" y="1080"/>
                  </a:lnTo>
                  <a:lnTo>
                    <a:pt x="11" y="1091"/>
                  </a:lnTo>
                  <a:lnTo>
                    <a:pt x="0" y="1091"/>
                  </a:lnTo>
                  <a:close/>
                  <a:moveTo>
                    <a:pt x="0" y="1069"/>
                  </a:moveTo>
                  <a:lnTo>
                    <a:pt x="0" y="1058"/>
                  </a:lnTo>
                  <a:lnTo>
                    <a:pt x="11" y="1058"/>
                  </a:lnTo>
                  <a:lnTo>
                    <a:pt x="11" y="1069"/>
                  </a:lnTo>
                  <a:lnTo>
                    <a:pt x="0" y="1069"/>
                  </a:lnTo>
                  <a:close/>
                  <a:moveTo>
                    <a:pt x="0" y="1047"/>
                  </a:moveTo>
                  <a:lnTo>
                    <a:pt x="0" y="1036"/>
                  </a:lnTo>
                  <a:lnTo>
                    <a:pt x="11" y="1036"/>
                  </a:lnTo>
                  <a:lnTo>
                    <a:pt x="11" y="1047"/>
                  </a:lnTo>
                  <a:lnTo>
                    <a:pt x="0" y="1047"/>
                  </a:lnTo>
                  <a:close/>
                  <a:moveTo>
                    <a:pt x="0" y="1025"/>
                  </a:moveTo>
                  <a:lnTo>
                    <a:pt x="0" y="1014"/>
                  </a:lnTo>
                  <a:lnTo>
                    <a:pt x="11" y="1014"/>
                  </a:lnTo>
                  <a:lnTo>
                    <a:pt x="11" y="1025"/>
                  </a:lnTo>
                  <a:lnTo>
                    <a:pt x="0" y="1025"/>
                  </a:lnTo>
                  <a:close/>
                  <a:moveTo>
                    <a:pt x="0" y="1003"/>
                  </a:moveTo>
                  <a:lnTo>
                    <a:pt x="0" y="992"/>
                  </a:lnTo>
                  <a:lnTo>
                    <a:pt x="11" y="992"/>
                  </a:lnTo>
                  <a:lnTo>
                    <a:pt x="11" y="1003"/>
                  </a:lnTo>
                  <a:lnTo>
                    <a:pt x="0" y="1003"/>
                  </a:lnTo>
                  <a:close/>
                  <a:moveTo>
                    <a:pt x="0" y="981"/>
                  </a:moveTo>
                  <a:lnTo>
                    <a:pt x="0" y="970"/>
                  </a:lnTo>
                  <a:lnTo>
                    <a:pt x="11" y="970"/>
                  </a:lnTo>
                  <a:lnTo>
                    <a:pt x="11" y="981"/>
                  </a:lnTo>
                  <a:lnTo>
                    <a:pt x="0" y="981"/>
                  </a:lnTo>
                  <a:close/>
                  <a:moveTo>
                    <a:pt x="0" y="959"/>
                  </a:moveTo>
                  <a:lnTo>
                    <a:pt x="0" y="948"/>
                  </a:lnTo>
                  <a:lnTo>
                    <a:pt x="11" y="948"/>
                  </a:lnTo>
                  <a:lnTo>
                    <a:pt x="11" y="959"/>
                  </a:lnTo>
                  <a:lnTo>
                    <a:pt x="0" y="959"/>
                  </a:lnTo>
                  <a:close/>
                  <a:moveTo>
                    <a:pt x="0" y="937"/>
                  </a:moveTo>
                  <a:lnTo>
                    <a:pt x="0" y="926"/>
                  </a:lnTo>
                  <a:lnTo>
                    <a:pt x="11" y="926"/>
                  </a:lnTo>
                  <a:lnTo>
                    <a:pt x="11" y="937"/>
                  </a:lnTo>
                  <a:lnTo>
                    <a:pt x="0" y="937"/>
                  </a:lnTo>
                  <a:close/>
                  <a:moveTo>
                    <a:pt x="0" y="915"/>
                  </a:moveTo>
                  <a:lnTo>
                    <a:pt x="0" y="904"/>
                  </a:lnTo>
                  <a:lnTo>
                    <a:pt x="11" y="904"/>
                  </a:lnTo>
                  <a:lnTo>
                    <a:pt x="11" y="915"/>
                  </a:lnTo>
                  <a:lnTo>
                    <a:pt x="0" y="915"/>
                  </a:lnTo>
                  <a:close/>
                  <a:moveTo>
                    <a:pt x="0" y="893"/>
                  </a:moveTo>
                  <a:lnTo>
                    <a:pt x="0" y="882"/>
                  </a:lnTo>
                  <a:lnTo>
                    <a:pt x="11" y="882"/>
                  </a:lnTo>
                  <a:lnTo>
                    <a:pt x="11" y="893"/>
                  </a:lnTo>
                  <a:lnTo>
                    <a:pt x="0" y="893"/>
                  </a:lnTo>
                  <a:close/>
                  <a:moveTo>
                    <a:pt x="0" y="871"/>
                  </a:moveTo>
                  <a:lnTo>
                    <a:pt x="0" y="860"/>
                  </a:lnTo>
                  <a:lnTo>
                    <a:pt x="11" y="860"/>
                  </a:lnTo>
                  <a:lnTo>
                    <a:pt x="11" y="871"/>
                  </a:lnTo>
                  <a:lnTo>
                    <a:pt x="0" y="871"/>
                  </a:lnTo>
                  <a:close/>
                  <a:moveTo>
                    <a:pt x="0" y="848"/>
                  </a:moveTo>
                  <a:lnTo>
                    <a:pt x="0" y="837"/>
                  </a:lnTo>
                  <a:lnTo>
                    <a:pt x="11" y="837"/>
                  </a:lnTo>
                  <a:lnTo>
                    <a:pt x="11" y="848"/>
                  </a:lnTo>
                  <a:lnTo>
                    <a:pt x="0" y="848"/>
                  </a:lnTo>
                  <a:close/>
                  <a:moveTo>
                    <a:pt x="0" y="826"/>
                  </a:moveTo>
                  <a:lnTo>
                    <a:pt x="0" y="815"/>
                  </a:lnTo>
                  <a:lnTo>
                    <a:pt x="11" y="815"/>
                  </a:lnTo>
                  <a:lnTo>
                    <a:pt x="11" y="826"/>
                  </a:lnTo>
                  <a:lnTo>
                    <a:pt x="0" y="826"/>
                  </a:lnTo>
                  <a:close/>
                  <a:moveTo>
                    <a:pt x="0" y="804"/>
                  </a:moveTo>
                  <a:lnTo>
                    <a:pt x="0" y="793"/>
                  </a:lnTo>
                  <a:lnTo>
                    <a:pt x="11" y="793"/>
                  </a:lnTo>
                  <a:lnTo>
                    <a:pt x="11" y="804"/>
                  </a:lnTo>
                  <a:lnTo>
                    <a:pt x="0" y="804"/>
                  </a:lnTo>
                  <a:close/>
                  <a:moveTo>
                    <a:pt x="0" y="782"/>
                  </a:moveTo>
                  <a:lnTo>
                    <a:pt x="0" y="771"/>
                  </a:lnTo>
                  <a:lnTo>
                    <a:pt x="11" y="771"/>
                  </a:lnTo>
                  <a:lnTo>
                    <a:pt x="11" y="782"/>
                  </a:lnTo>
                  <a:lnTo>
                    <a:pt x="0" y="782"/>
                  </a:lnTo>
                  <a:close/>
                  <a:moveTo>
                    <a:pt x="0" y="760"/>
                  </a:moveTo>
                  <a:lnTo>
                    <a:pt x="0" y="749"/>
                  </a:lnTo>
                  <a:lnTo>
                    <a:pt x="11" y="749"/>
                  </a:lnTo>
                  <a:lnTo>
                    <a:pt x="11" y="760"/>
                  </a:lnTo>
                  <a:lnTo>
                    <a:pt x="0" y="760"/>
                  </a:lnTo>
                  <a:close/>
                  <a:moveTo>
                    <a:pt x="0" y="738"/>
                  </a:moveTo>
                  <a:lnTo>
                    <a:pt x="0" y="727"/>
                  </a:lnTo>
                  <a:lnTo>
                    <a:pt x="11" y="727"/>
                  </a:lnTo>
                  <a:lnTo>
                    <a:pt x="11" y="738"/>
                  </a:lnTo>
                  <a:lnTo>
                    <a:pt x="0" y="738"/>
                  </a:lnTo>
                  <a:close/>
                  <a:moveTo>
                    <a:pt x="0" y="716"/>
                  </a:moveTo>
                  <a:lnTo>
                    <a:pt x="0" y="705"/>
                  </a:lnTo>
                  <a:lnTo>
                    <a:pt x="11" y="705"/>
                  </a:lnTo>
                  <a:lnTo>
                    <a:pt x="11" y="716"/>
                  </a:lnTo>
                  <a:lnTo>
                    <a:pt x="0" y="716"/>
                  </a:lnTo>
                  <a:close/>
                  <a:moveTo>
                    <a:pt x="0" y="694"/>
                  </a:moveTo>
                  <a:lnTo>
                    <a:pt x="0" y="683"/>
                  </a:lnTo>
                  <a:lnTo>
                    <a:pt x="11" y="683"/>
                  </a:lnTo>
                  <a:lnTo>
                    <a:pt x="11" y="694"/>
                  </a:lnTo>
                  <a:lnTo>
                    <a:pt x="0" y="694"/>
                  </a:lnTo>
                  <a:close/>
                  <a:moveTo>
                    <a:pt x="0" y="672"/>
                  </a:moveTo>
                  <a:lnTo>
                    <a:pt x="0" y="661"/>
                  </a:lnTo>
                  <a:lnTo>
                    <a:pt x="11" y="661"/>
                  </a:lnTo>
                  <a:lnTo>
                    <a:pt x="11" y="672"/>
                  </a:lnTo>
                  <a:lnTo>
                    <a:pt x="0" y="672"/>
                  </a:lnTo>
                  <a:close/>
                  <a:moveTo>
                    <a:pt x="0" y="650"/>
                  </a:moveTo>
                  <a:lnTo>
                    <a:pt x="0" y="639"/>
                  </a:lnTo>
                  <a:lnTo>
                    <a:pt x="11" y="639"/>
                  </a:lnTo>
                  <a:lnTo>
                    <a:pt x="11" y="650"/>
                  </a:lnTo>
                  <a:lnTo>
                    <a:pt x="0" y="650"/>
                  </a:lnTo>
                  <a:close/>
                  <a:moveTo>
                    <a:pt x="0" y="628"/>
                  </a:moveTo>
                  <a:lnTo>
                    <a:pt x="0" y="617"/>
                  </a:lnTo>
                  <a:lnTo>
                    <a:pt x="11" y="617"/>
                  </a:lnTo>
                  <a:lnTo>
                    <a:pt x="11" y="628"/>
                  </a:lnTo>
                  <a:lnTo>
                    <a:pt x="0" y="628"/>
                  </a:lnTo>
                  <a:close/>
                  <a:moveTo>
                    <a:pt x="0" y="606"/>
                  </a:moveTo>
                  <a:lnTo>
                    <a:pt x="0" y="595"/>
                  </a:lnTo>
                  <a:lnTo>
                    <a:pt x="11" y="595"/>
                  </a:lnTo>
                  <a:lnTo>
                    <a:pt x="11" y="606"/>
                  </a:lnTo>
                  <a:lnTo>
                    <a:pt x="0" y="606"/>
                  </a:lnTo>
                  <a:close/>
                  <a:moveTo>
                    <a:pt x="0" y="584"/>
                  </a:moveTo>
                  <a:lnTo>
                    <a:pt x="0" y="573"/>
                  </a:lnTo>
                  <a:lnTo>
                    <a:pt x="11" y="573"/>
                  </a:lnTo>
                  <a:lnTo>
                    <a:pt x="11" y="584"/>
                  </a:lnTo>
                  <a:lnTo>
                    <a:pt x="0" y="584"/>
                  </a:lnTo>
                  <a:close/>
                  <a:moveTo>
                    <a:pt x="0" y="562"/>
                  </a:moveTo>
                  <a:lnTo>
                    <a:pt x="0" y="551"/>
                  </a:lnTo>
                  <a:lnTo>
                    <a:pt x="11" y="551"/>
                  </a:lnTo>
                  <a:lnTo>
                    <a:pt x="11" y="562"/>
                  </a:lnTo>
                  <a:lnTo>
                    <a:pt x="0" y="562"/>
                  </a:lnTo>
                  <a:close/>
                  <a:moveTo>
                    <a:pt x="0" y="540"/>
                  </a:moveTo>
                  <a:lnTo>
                    <a:pt x="0" y="529"/>
                  </a:lnTo>
                  <a:lnTo>
                    <a:pt x="11" y="529"/>
                  </a:lnTo>
                  <a:lnTo>
                    <a:pt x="11" y="540"/>
                  </a:lnTo>
                  <a:lnTo>
                    <a:pt x="0" y="540"/>
                  </a:lnTo>
                  <a:close/>
                  <a:moveTo>
                    <a:pt x="0" y="518"/>
                  </a:moveTo>
                  <a:lnTo>
                    <a:pt x="0" y="507"/>
                  </a:lnTo>
                  <a:lnTo>
                    <a:pt x="11" y="507"/>
                  </a:lnTo>
                  <a:lnTo>
                    <a:pt x="11" y="518"/>
                  </a:lnTo>
                  <a:lnTo>
                    <a:pt x="0" y="518"/>
                  </a:lnTo>
                  <a:close/>
                  <a:moveTo>
                    <a:pt x="0" y="496"/>
                  </a:moveTo>
                  <a:lnTo>
                    <a:pt x="0" y="485"/>
                  </a:lnTo>
                  <a:lnTo>
                    <a:pt x="11" y="485"/>
                  </a:lnTo>
                  <a:lnTo>
                    <a:pt x="11" y="496"/>
                  </a:lnTo>
                  <a:lnTo>
                    <a:pt x="0" y="496"/>
                  </a:lnTo>
                  <a:close/>
                  <a:moveTo>
                    <a:pt x="0" y="474"/>
                  </a:moveTo>
                  <a:lnTo>
                    <a:pt x="0" y="463"/>
                  </a:lnTo>
                  <a:lnTo>
                    <a:pt x="11" y="463"/>
                  </a:lnTo>
                  <a:lnTo>
                    <a:pt x="11" y="474"/>
                  </a:lnTo>
                  <a:lnTo>
                    <a:pt x="0" y="474"/>
                  </a:lnTo>
                  <a:close/>
                  <a:moveTo>
                    <a:pt x="0" y="452"/>
                  </a:moveTo>
                  <a:lnTo>
                    <a:pt x="0" y="441"/>
                  </a:lnTo>
                  <a:lnTo>
                    <a:pt x="11" y="441"/>
                  </a:lnTo>
                  <a:lnTo>
                    <a:pt x="11" y="452"/>
                  </a:lnTo>
                  <a:lnTo>
                    <a:pt x="0" y="452"/>
                  </a:lnTo>
                  <a:close/>
                  <a:moveTo>
                    <a:pt x="0" y="430"/>
                  </a:moveTo>
                  <a:lnTo>
                    <a:pt x="0" y="419"/>
                  </a:lnTo>
                  <a:lnTo>
                    <a:pt x="11" y="419"/>
                  </a:lnTo>
                  <a:lnTo>
                    <a:pt x="11" y="430"/>
                  </a:lnTo>
                  <a:lnTo>
                    <a:pt x="0" y="430"/>
                  </a:lnTo>
                  <a:close/>
                  <a:moveTo>
                    <a:pt x="0" y="408"/>
                  </a:moveTo>
                  <a:lnTo>
                    <a:pt x="0" y="397"/>
                  </a:lnTo>
                  <a:lnTo>
                    <a:pt x="11" y="397"/>
                  </a:lnTo>
                  <a:lnTo>
                    <a:pt x="11" y="408"/>
                  </a:lnTo>
                  <a:lnTo>
                    <a:pt x="0" y="408"/>
                  </a:lnTo>
                  <a:close/>
                  <a:moveTo>
                    <a:pt x="0" y="386"/>
                  </a:moveTo>
                  <a:lnTo>
                    <a:pt x="0" y="375"/>
                  </a:lnTo>
                  <a:lnTo>
                    <a:pt x="11" y="375"/>
                  </a:lnTo>
                  <a:lnTo>
                    <a:pt x="11" y="386"/>
                  </a:lnTo>
                  <a:lnTo>
                    <a:pt x="0" y="386"/>
                  </a:lnTo>
                  <a:close/>
                  <a:moveTo>
                    <a:pt x="0" y="363"/>
                  </a:moveTo>
                  <a:lnTo>
                    <a:pt x="0" y="352"/>
                  </a:lnTo>
                  <a:lnTo>
                    <a:pt x="11" y="352"/>
                  </a:lnTo>
                  <a:lnTo>
                    <a:pt x="11" y="363"/>
                  </a:lnTo>
                  <a:lnTo>
                    <a:pt x="0" y="363"/>
                  </a:lnTo>
                  <a:close/>
                  <a:moveTo>
                    <a:pt x="0" y="341"/>
                  </a:moveTo>
                  <a:lnTo>
                    <a:pt x="0" y="330"/>
                  </a:lnTo>
                  <a:lnTo>
                    <a:pt x="11" y="330"/>
                  </a:lnTo>
                  <a:lnTo>
                    <a:pt x="11" y="341"/>
                  </a:lnTo>
                  <a:lnTo>
                    <a:pt x="0" y="341"/>
                  </a:lnTo>
                  <a:close/>
                  <a:moveTo>
                    <a:pt x="0" y="319"/>
                  </a:moveTo>
                  <a:lnTo>
                    <a:pt x="0" y="308"/>
                  </a:lnTo>
                  <a:lnTo>
                    <a:pt x="11" y="308"/>
                  </a:lnTo>
                  <a:lnTo>
                    <a:pt x="11" y="319"/>
                  </a:lnTo>
                  <a:lnTo>
                    <a:pt x="0" y="319"/>
                  </a:lnTo>
                  <a:close/>
                  <a:moveTo>
                    <a:pt x="0" y="297"/>
                  </a:moveTo>
                  <a:lnTo>
                    <a:pt x="0" y="286"/>
                  </a:lnTo>
                  <a:lnTo>
                    <a:pt x="11" y="286"/>
                  </a:lnTo>
                  <a:lnTo>
                    <a:pt x="11" y="297"/>
                  </a:lnTo>
                  <a:lnTo>
                    <a:pt x="0" y="297"/>
                  </a:lnTo>
                  <a:close/>
                  <a:moveTo>
                    <a:pt x="0" y="275"/>
                  </a:moveTo>
                  <a:lnTo>
                    <a:pt x="0" y="264"/>
                  </a:lnTo>
                  <a:lnTo>
                    <a:pt x="11" y="264"/>
                  </a:lnTo>
                  <a:lnTo>
                    <a:pt x="11" y="275"/>
                  </a:lnTo>
                  <a:lnTo>
                    <a:pt x="0" y="275"/>
                  </a:lnTo>
                  <a:close/>
                  <a:moveTo>
                    <a:pt x="0" y="253"/>
                  </a:moveTo>
                  <a:lnTo>
                    <a:pt x="0" y="242"/>
                  </a:lnTo>
                  <a:lnTo>
                    <a:pt x="11" y="242"/>
                  </a:lnTo>
                  <a:lnTo>
                    <a:pt x="11" y="253"/>
                  </a:lnTo>
                  <a:lnTo>
                    <a:pt x="0" y="253"/>
                  </a:lnTo>
                  <a:close/>
                  <a:moveTo>
                    <a:pt x="0" y="231"/>
                  </a:moveTo>
                  <a:lnTo>
                    <a:pt x="0" y="220"/>
                  </a:lnTo>
                  <a:lnTo>
                    <a:pt x="11" y="220"/>
                  </a:lnTo>
                  <a:lnTo>
                    <a:pt x="11" y="231"/>
                  </a:lnTo>
                  <a:lnTo>
                    <a:pt x="0" y="231"/>
                  </a:lnTo>
                  <a:close/>
                  <a:moveTo>
                    <a:pt x="0" y="209"/>
                  </a:moveTo>
                  <a:lnTo>
                    <a:pt x="0" y="198"/>
                  </a:lnTo>
                  <a:lnTo>
                    <a:pt x="11" y="198"/>
                  </a:lnTo>
                  <a:lnTo>
                    <a:pt x="11" y="209"/>
                  </a:lnTo>
                  <a:lnTo>
                    <a:pt x="0" y="209"/>
                  </a:lnTo>
                  <a:close/>
                  <a:moveTo>
                    <a:pt x="0" y="187"/>
                  </a:moveTo>
                  <a:lnTo>
                    <a:pt x="0" y="176"/>
                  </a:lnTo>
                  <a:lnTo>
                    <a:pt x="11" y="176"/>
                  </a:lnTo>
                  <a:lnTo>
                    <a:pt x="11" y="187"/>
                  </a:lnTo>
                  <a:lnTo>
                    <a:pt x="0" y="187"/>
                  </a:lnTo>
                  <a:close/>
                  <a:moveTo>
                    <a:pt x="0" y="165"/>
                  </a:moveTo>
                  <a:lnTo>
                    <a:pt x="0" y="154"/>
                  </a:lnTo>
                  <a:lnTo>
                    <a:pt x="11" y="154"/>
                  </a:lnTo>
                  <a:lnTo>
                    <a:pt x="11" y="165"/>
                  </a:lnTo>
                  <a:lnTo>
                    <a:pt x="0" y="165"/>
                  </a:lnTo>
                  <a:close/>
                  <a:moveTo>
                    <a:pt x="0" y="143"/>
                  </a:moveTo>
                  <a:lnTo>
                    <a:pt x="0" y="132"/>
                  </a:lnTo>
                  <a:lnTo>
                    <a:pt x="11" y="132"/>
                  </a:lnTo>
                  <a:lnTo>
                    <a:pt x="11" y="143"/>
                  </a:lnTo>
                  <a:lnTo>
                    <a:pt x="0" y="143"/>
                  </a:lnTo>
                  <a:close/>
                  <a:moveTo>
                    <a:pt x="0" y="121"/>
                  </a:moveTo>
                  <a:lnTo>
                    <a:pt x="0" y="110"/>
                  </a:lnTo>
                  <a:lnTo>
                    <a:pt x="11" y="110"/>
                  </a:lnTo>
                  <a:lnTo>
                    <a:pt x="11" y="121"/>
                  </a:lnTo>
                  <a:lnTo>
                    <a:pt x="0" y="121"/>
                  </a:lnTo>
                  <a:close/>
                  <a:moveTo>
                    <a:pt x="0" y="99"/>
                  </a:moveTo>
                  <a:lnTo>
                    <a:pt x="0" y="88"/>
                  </a:lnTo>
                  <a:lnTo>
                    <a:pt x="11" y="88"/>
                  </a:lnTo>
                  <a:lnTo>
                    <a:pt x="11" y="99"/>
                  </a:lnTo>
                  <a:lnTo>
                    <a:pt x="0" y="99"/>
                  </a:lnTo>
                  <a:close/>
                  <a:moveTo>
                    <a:pt x="0" y="77"/>
                  </a:moveTo>
                  <a:lnTo>
                    <a:pt x="0" y="66"/>
                  </a:lnTo>
                  <a:lnTo>
                    <a:pt x="11" y="66"/>
                  </a:lnTo>
                  <a:lnTo>
                    <a:pt x="11" y="77"/>
                  </a:lnTo>
                  <a:lnTo>
                    <a:pt x="0" y="77"/>
                  </a:lnTo>
                  <a:close/>
                  <a:moveTo>
                    <a:pt x="0" y="55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11" y="55"/>
                  </a:lnTo>
                  <a:lnTo>
                    <a:pt x="0" y="55"/>
                  </a:lnTo>
                  <a:close/>
                  <a:moveTo>
                    <a:pt x="0" y="33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11" y="33"/>
                  </a:lnTo>
                  <a:lnTo>
                    <a:pt x="0" y="33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0" name="Line 31"/>
            <p:cNvSpPr>
              <a:spLocks noChangeShapeType="1"/>
            </p:cNvSpPr>
            <p:nvPr/>
          </p:nvSpPr>
          <p:spPr bwMode="auto">
            <a:xfrm>
              <a:off x="4124" y="545"/>
              <a:ext cx="1" cy="88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1" name="Rectangle 32"/>
            <p:cNvSpPr>
              <a:spLocks noChangeArrowheads="1"/>
            </p:cNvSpPr>
            <p:nvPr/>
          </p:nvSpPr>
          <p:spPr bwMode="auto">
            <a:xfrm>
              <a:off x="3889" y="242"/>
              <a:ext cx="320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2" name="Rectangle 33"/>
            <p:cNvSpPr>
              <a:spLocks noChangeArrowheads="1"/>
            </p:cNvSpPr>
            <p:nvPr/>
          </p:nvSpPr>
          <p:spPr bwMode="auto">
            <a:xfrm>
              <a:off x="3927" y="267"/>
              <a:ext cx="28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Ridge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03" name="Freeform 34"/>
            <p:cNvSpPr>
              <a:spLocks noEditPoints="1"/>
            </p:cNvSpPr>
            <p:nvPr/>
          </p:nvSpPr>
          <p:spPr bwMode="auto">
            <a:xfrm>
              <a:off x="4102" y="398"/>
              <a:ext cx="44" cy="147"/>
            </a:xfrm>
            <a:custGeom>
              <a:avLst/>
              <a:gdLst>
                <a:gd name="T0" fmla="*/ 30 w 44"/>
                <a:gd name="T1" fmla="*/ 0 h 147"/>
                <a:gd name="T2" fmla="*/ 30 w 44"/>
                <a:gd name="T3" fmla="*/ 110 h 147"/>
                <a:gd name="T4" fmla="*/ 15 w 44"/>
                <a:gd name="T5" fmla="*/ 110 h 147"/>
                <a:gd name="T6" fmla="*/ 15 w 44"/>
                <a:gd name="T7" fmla="*/ 0 h 147"/>
                <a:gd name="T8" fmla="*/ 30 w 44"/>
                <a:gd name="T9" fmla="*/ 0 h 147"/>
                <a:gd name="T10" fmla="*/ 44 w 44"/>
                <a:gd name="T11" fmla="*/ 103 h 147"/>
                <a:gd name="T12" fmla="*/ 22 w 44"/>
                <a:gd name="T13" fmla="*/ 147 h 147"/>
                <a:gd name="T14" fmla="*/ 0 w 44"/>
                <a:gd name="T15" fmla="*/ 103 h 147"/>
                <a:gd name="T16" fmla="*/ 44 w 44"/>
                <a:gd name="T17" fmla="*/ 103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47"/>
                <a:gd name="T29" fmla="*/ 44 w 44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47">
                  <a:moveTo>
                    <a:pt x="30" y="0"/>
                  </a:moveTo>
                  <a:lnTo>
                    <a:pt x="30" y="110"/>
                  </a:lnTo>
                  <a:lnTo>
                    <a:pt x="15" y="110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103"/>
                  </a:moveTo>
                  <a:lnTo>
                    <a:pt x="22" y="147"/>
                  </a:lnTo>
                  <a:lnTo>
                    <a:pt x="0" y="103"/>
                  </a:lnTo>
                  <a:lnTo>
                    <a:pt x="44" y="103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4" name="Freeform 35"/>
            <p:cNvSpPr>
              <a:spLocks noEditPoints="1"/>
            </p:cNvSpPr>
            <p:nvPr/>
          </p:nvSpPr>
          <p:spPr bwMode="auto">
            <a:xfrm>
              <a:off x="2152" y="1408"/>
              <a:ext cx="357" cy="328"/>
            </a:xfrm>
            <a:custGeom>
              <a:avLst/>
              <a:gdLst>
                <a:gd name="T0" fmla="*/ 352 w 357"/>
                <a:gd name="T1" fmla="*/ 318 h 328"/>
                <a:gd name="T2" fmla="*/ 341 w 357"/>
                <a:gd name="T3" fmla="*/ 318 h 328"/>
                <a:gd name="T4" fmla="*/ 346 w 357"/>
                <a:gd name="T5" fmla="*/ 313 h 328"/>
                <a:gd name="T6" fmla="*/ 325 w 357"/>
                <a:gd name="T7" fmla="*/ 303 h 328"/>
                <a:gd name="T8" fmla="*/ 330 w 357"/>
                <a:gd name="T9" fmla="*/ 308 h 328"/>
                <a:gd name="T10" fmla="*/ 319 w 357"/>
                <a:gd name="T11" fmla="*/ 288 h 328"/>
                <a:gd name="T12" fmla="*/ 309 w 357"/>
                <a:gd name="T13" fmla="*/ 288 h 328"/>
                <a:gd name="T14" fmla="*/ 314 w 357"/>
                <a:gd name="T15" fmla="*/ 283 h 328"/>
                <a:gd name="T16" fmla="*/ 293 w 357"/>
                <a:gd name="T17" fmla="*/ 273 h 328"/>
                <a:gd name="T18" fmla="*/ 298 w 357"/>
                <a:gd name="T19" fmla="*/ 278 h 328"/>
                <a:gd name="T20" fmla="*/ 287 w 357"/>
                <a:gd name="T21" fmla="*/ 258 h 328"/>
                <a:gd name="T22" fmla="*/ 276 w 357"/>
                <a:gd name="T23" fmla="*/ 258 h 328"/>
                <a:gd name="T24" fmla="*/ 281 w 357"/>
                <a:gd name="T25" fmla="*/ 253 h 328"/>
                <a:gd name="T26" fmla="*/ 260 w 357"/>
                <a:gd name="T27" fmla="*/ 244 h 328"/>
                <a:gd name="T28" fmla="*/ 265 w 357"/>
                <a:gd name="T29" fmla="*/ 249 h 328"/>
                <a:gd name="T30" fmla="*/ 254 w 357"/>
                <a:gd name="T31" fmla="*/ 228 h 328"/>
                <a:gd name="T32" fmla="*/ 244 w 357"/>
                <a:gd name="T33" fmla="*/ 229 h 328"/>
                <a:gd name="T34" fmla="*/ 249 w 357"/>
                <a:gd name="T35" fmla="*/ 223 h 328"/>
                <a:gd name="T36" fmla="*/ 227 w 357"/>
                <a:gd name="T37" fmla="*/ 214 h 328"/>
                <a:gd name="T38" fmla="*/ 233 w 357"/>
                <a:gd name="T39" fmla="*/ 219 h 328"/>
                <a:gd name="T40" fmla="*/ 222 w 357"/>
                <a:gd name="T41" fmla="*/ 198 h 328"/>
                <a:gd name="T42" fmla="*/ 211 w 357"/>
                <a:gd name="T43" fmla="*/ 199 h 328"/>
                <a:gd name="T44" fmla="*/ 216 w 357"/>
                <a:gd name="T45" fmla="*/ 193 h 328"/>
                <a:gd name="T46" fmla="*/ 195 w 357"/>
                <a:gd name="T47" fmla="*/ 184 h 328"/>
                <a:gd name="T48" fmla="*/ 200 w 357"/>
                <a:gd name="T49" fmla="*/ 189 h 328"/>
                <a:gd name="T50" fmla="*/ 189 w 357"/>
                <a:gd name="T51" fmla="*/ 169 h 328"/>
                <a:gd name="T52" fmla="*/ 179 w 357"/>
                <a:gd name="T53" fmla="*/ 169 h 328"/>
                <a:gd name="T54" fmla="*/ 184 w 357"/>
                <a:gd name="T55" fmla="*/ 164 h 328"/>
                <a:gd name="T56" fmla="*/ 162 w 357"/>
                <a:gd name="T57" fmla="*/ 154 h 328"/>
                <a:gd name="T58" fmla="*/ 168 w 357"/>
                <a:gd name="T59" fmla="*/ 159 h 328"/>
                <a:gd name="T60" fmla="*/ 157 w 357"/>
                <a:gd name="T61" fmla="*/ 139 h 328"/>
                <a:gd name="T62" fmla="*/ 146 w 357"/>
                <a:gd name="T63" fmla="*/ 139 h 328"/>
                <a:gd name="T64" fmla="*/ 151 w 357"/>
                <a:gd name="T65" fmla="*/ 134 h 328"/>
                <a:gd name="T66" fmla="*/ 130 w 357"/>
                <a:gd name="T67" fmla="*/ 124 h 328"/>
                <a:gd name="T68" fmla="*/ 135 w 357"/>
                <a:gd name="T69" fmla="*/ 129 h 328"/>
                <a:gd name="T70" fmla="*/ 124 w 357"/>
                <a:gd name="T71" fmla="*/ 109 h 328"/>
                <a:gd name="T72" fmla="*/ 114 w 357"/>
                <a:gd name="T73" fmla="*/ 109 h 328"/>
                <a:gd name="T74" fmla="*/ 119 w 357"/>
                <a:gd name="T75" fmla="*/ 104 h 328"/>
                <a:gd name="T76" fmla="*/ 97 w 357"/>
                <a:gd name="T77" fmla="*/ 95 h 328"/>
                <a:gd name="T78" fmla="*/ 103 w 357"/>
                <a:gd name="T79" fmla="*/ 100 h 328"/>
                <a:gd name="T80" fmla="*/ 91 w 357"/>
                <a:gd name="T81" fmla="*/ 79 h 328"/>
                <a:gd name="T82" fmla="*/ 81 w 357"/>
                <a:gd name="T83" fmla="*/ 80 h 328"/>
                <a:gd name="T84" fmla="*/ 86 w 357"/>
                <a:gd name="T85" fmla="*/ 74 h 328"/>
                <a:gd name="T86" fmla="*/ 65 w 357"/>
                <a:gd name="T87" fmla="*/ 65 h 328"/>
                <a:gd name="T88" fmla="*/ 70 w 357"/>
                <a:gd name="T89" fmla="*/ 70 h 328"/>
                <a:gd name="T90" fmla="*/ 59 w 357"/>
                <a:gd name="T91" fmla="*/ 49 h 328"/>
                <a:gd name="T92" fmla="*/ 49 w 357"/>
                <a:gd name="T93" fmla="*/ 50 h 328"/>
                <a:gd name="T94" fmla="*/ 54 w 357"/>
                <a:gd name="T95" fmla="*/ 44 h 328"/>
                <a:gd name="T96" fmla="*/ 32 w 357"/>
                <a:gd name="T97" fmla="*/ 35 h 328"/>
                <a:gd name="T98" fmla="*/ 38 w 357"/>
                <a:gd name="T99" fmla="*/ 40 h 328"/>
                <a:gd name="T100" fmla="*/ 26 w 357"/>
                <a:gd name="T101" fmla="*/ 20 h 328"/>
                <a:gd name="T102" fmla="*/ 16 w 357"/>
                <a:gd name="T103" fmla="*/ 20 h 328"/>
                <a:gd name="T104" fmla="*/ 21 w 357"/>
                <a:gd name="T105" fmla="*/ 15 h 328"/>
                <a:gd name="T106" fmla="*/ 0 w 357"/>
                <a:gd name="T107" fmla="*/ 5 h 328"/>
                <a:gd name="T108" fmla="*/ 5 w 357"/>
                <a:gd name="T109" fmla="*/ 10 h 3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7"/>
                <a:gd name="T166" fmla="*/ 0 h 328"/>
                <a:gd name="T167" fmla="*/ 357 w 357"/>
                <a:gd name="T168" fmla="*/ 328 h 3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7" h="328">
                  <a:moveTo>
                    <a:pt x="352" y="328"/>
                  </a:moveTo>
                  <a:lnTo>
                    <a:pt x="347" y="323"/>
                  </a:lnTo>
                  <a:lnTo>
                    <a:pt x="352" y="318"/>
                  </a:lnTo>
                  <a:lnTo>
                    <a:pt x="357" y="323"/>
                  </a:lnTo>
                  <a:lnTo>
                    <a:pt x="352" y="328"/>
                  </a:lnTo>
                  <a:close/>
                  <a:moveTo>
                    <a:pt x="341" y="318"/>
                  </a:moveTo>
                  <a:lnTo>
                    <a:pt x="336" y="313"/>
                  </a:lnTo>
                  <a:lnTo>
                    <a:pt x="341" y="308"/>
                  </a:lnTo>
                  <a:lnTo>
                    <a:pt x="346" y="313"/>
                  </a:lnTo>
                  <a:lnTo>
                    <a:pt x="341" y="318"/>
                  </a:lnTo>
                  <a:close/>
                  <a:moveTo>
                    <a:pt x="330" y="308"/>
                  </a:moveTo>
                  <a:lnTo>
                    <a:pt x="325" y="303"/>
                  </a:lnTo>
                  <a:lnTo>
                    <a:pt x="330" y="298"/>
                  </a:lnTo>
                  <a:lnTo>
                    <a:pt x="335" y="303"/>
                  </a:lnTo>
                  <a:lnTo>
                    <a:pt x="330" y="308"/>
                  </a:lnTo>
                  <a:close/>
                  <a:moveTo>
                    <a:pt x="320" y="298"/>
                  </a:moveTo>
                  <a:lnTo>
                    <a:pt x="314" y="293"/>
                  </a:lnTo>
                  <a:lnTo>
                    <a:pt x="319" y="288"/>
                  </a:lnTo>
                  <a:lnTo>
                    <a:pt x="325" y="293"/>
                  </a:lnTo>
                  <a:lnTo>
                    <a:pt x="320" y="298"/>
                  </a:lnTo>
                  <a:close/>
                  <a:moveTo>
                    <a:pt x="309" y="288"/>
                  </a:moveTo>
                  <a:lnTo>
                    <a:pt x="303" y="283"/>
                  </a:lnTo>
                  <a:lnTo>
                    <a:pt x="308" y="278"/>
                  </a:lnTo>
                  <a:lnTo>
                    <a:pt x="314" y="283"/>
                  </a:lnTo>
                  <a:lnTo>
                    <a:pt x="309" y="288"/>
                  </a:lnTo>
                  <a:close/>
                  <a:moveTo>
                    <a:pt x="298" y="278"/>
                  </a:moveTo>
                  <a:lnTo>
                    <a:pt x="293" y="273"/>
                  </a:lnTo>
                  <a:lnTo>
                    <a:pt x="297" y="268"/>
                  </a:lnTo>
                  <a:lnTo>
                    <a:pt x="303" y="273"/>
                  </a:lnTo>
                  <a:lnTo>
                    <a:pt x="298" y="278"/>
                  </a:lnTo>
                  <a:close/>
                  <a:moveTo>
                    <a:pt x="287" y="268"/>
                  </a:moveTo>
                  <a:lnTo>
                    <a:pt x="282" y="263"/>
                  </a:lnTo>
                  <a:lnTo>
                    <a:pt x="287" y="258"/>
                  </a:lnTo>
                  <a:lnTo>
                    <a:pt x="292" y="263"/>
                  </a:lnTo>
                  <a:lnTo>
                    <a:pt x="287" y="268"/>
                  </a:lnTo>
                  <a:close/>
                  <a:moveTo>
                    <a:pt x="276" y="258"/>
                  </a:moveTo>
                  <a:lnTo>
                    <a:pt x="271" y="253"/>
                  </a:lnTo>
                  <a:lnTo>
                    <a:pt x="276" y="248"/>
                  </a:lnTo>
                  <a:lnTo>
                    <a:pt x="281" y="253"/>
                  </a:lnTo>
                  <a:lnTo>
                    <a:pt x="276" y="258"/>
                  </a:lnTo>
                  <a:close/>
                  <a:moveTo>
                    <a:pt x="265" y="249"/>
                  </a:moveTo>
                  <a:lnTo>
                    <a:pt x="260" y="244"/>
                  </a:lnTo>
                  <a:lnTo>
                    <a:pt x="265" y="238"/>
                  </a:lnTo>
                  <a:lnTo>
                    <a:pt x="270" y="243"/>
                  </a:lnTo>
                  <a:lnTo>
                    <a:pt x="265" y="249"/>
                  </a:lnTo>
                  <a:close/>
                  <a:moveTo>
                    <a:pt x="255" y="239"/>
                  </a:moveTo>
                  <a:lnTo>
                    <a:pt x="249" y="234"/>
                  </a:lnTo>
                  <a:lnTo>
                    <a:pt x="254" y="228"/>
                  </a:lnTo>
                  <a:lnTo>
                    <a:pt x="260" y="233"/>
                  </a:lnTo>
                  <a:lnTo>
                    <a:pt x="255" y="239"/>
                  </a:lnTo>
                  <a:close/>
                  <a:moveTo>
                    <a:pt x="244" y="229"/>
                  </a:moveTo>
                  <a:lnTo>
                    <a:pt x="238" y="224"/>
                  </a:lnTo>
                  <a:lnTo>
                    <a:pt x="243" y="218"/>
                  </a:lnTo>
                  <a:lnTo>
                    <a:pt x="249" y="223"/>
                  </a:lnTo>
                  <a:lnTo>
                    <a:pt x="244" y="229"/>
                  </a:lnTo>
                  <a:close/>
                  <a:moveTo>
                    <a:pt x="233" y="219"/>
                  </a:moveTo>
                  <a:lnTo>
                    <a:pt x="227" y="214"/>
                  </a:lnTo>
                  <a:lnTo>
                    <a:pt x="232" y="208"/>
                  </a:lnTo>
                  <a:lnTo>
                    <a:pt x="238" y="213"/>
                  </a:lnTo>
                  <a:lnTo>
                    <a:pt x="233" y="219"/>
                  </a:lnTo>
                  <a:close/>
                  <a:moveTo>
                    <a:pt x="222" y="209"/>
                  </a:moveTo>
                  <a:lnTo>
                    <a:pt x="217" y="204"/>
                  </a:lnTo>
                  <a:lnTo>
                    <a:pt x="222" y="198"/>
                  </a:lnTo>
                  <a:lnTo>
                    <a:pt x="227" y="203"/>
                  </a:lnTo>
                  <a:lnTo>
                    <a:pt x="222" y="209"/>
                  </a:lnTo>
                  <a:close/>
                  <a:moveTo>
                    <a:pt x="211" y="199"/>
                  </a:moveTo>
                  <a:lnTo>
                    <a:pt x="206" y="194"/>
                  </a:lnTo>
                  <a:lnTo>
                    <a:pt x="211" y="188"/>
                  </a:lnTo>
                  <a:lnTo>
                    <a:pt x="216" y="193"/>
                  </a:lnTo>
                  <a:lnTo>
                    <a:pt x="211" y="199"/>
                  </a:lnTo>
                  <a:close/>
                  <a:moveTo>
                    <a:pt x="200" y="189"/>
                  </a:moveTo>
                  <a:lnTo>
                    <a:pt x="195" y="184"/>
                  </a:lnTo>
                  <a:lnTo>
                    <a:pt x="200" y="179"/>
                  </a:lnTo>
                  <a:lnTo>
                    <a:pt x="205" y="183"/>
                  </a:lnTo>
                  <a:lnTo>
                    <a:pt x="200" y="189"/>
                  </a:lnTo>
                  <a:close/>
                  <a:moveTo>
                    <a:pt x="190" y="179"/>
                  </a:moveTo>
                  <a:lnTo>
                    <a:pt x="184" y="174"/>
                  </a:lnTo>
                  <a:lnTo>
                    <a:pt x="189" y="169"/>
                  </a:lnTo>
                  <a:lnTo>
                    <a:pt x="195" y="174"/>
                  </a:lnTo>
                  <a:lnTo>
                    <a:pt x="190" y="179"/>
                  </a:lnTo>
                  <a:close/>
                  <a:moveTo>
                    <a:pt x="179" y="169"/>
                  </a:moveTo>
                  <a:lnTo>
                    <a:pt x="173" y="164"/>
                  </a:lnTo>
                  <a:lnTo>
                    <a:pt x="178" y="159"/>
                  </a:lnTo>
                  <a:lnTo>
                    <a:pt x="184" y="164"/>
                  </a:lnTo>
                  <a:lnTo>
                    <a:pt x="179" y="169"/>
                  </a:lnTo>
                  <a:close/>
                  <a:moveTo>
                    <a:pt x="168" y="159"/>
                  </a:moveTo>
                  <a:lnTo>
                    <a:pt x="162" y="154"/>
                  </a:lnTo>
                  <a:lnTo>
                    <a:pt x="167" y="149"/>
                  </a:lnTo>
                  <a:lnTo>
                    <a:pt x="173" y="154"/>
                  </a:lnTo>
                  <a:lnTo>
                    <a:pt x="168" y="159"/>
                  </a:lnTo>
                  <a:close/>
                  <a:moveTo>
                    <a:pt x="157" y="149"/>
                  </a:moveTo>
                  <a:lnTo>
                    <a:pt x="152" y="144"/>
                  </a:lnTo>
                  <a:lnTo>
                    <a:pt x="157" y="139"/>
                  </a:lnTo>
                  <a:lnTo>
                    <a:pt x="162" y="144"/>
                  </a:lnTo>
                  <a:lnTo>
                    <a:pt x="157" y="149"/>
                  </a:lnTo>
                  <a:close/>
                  <a:moveTo>
                    <a:pt x="146" y="139"/>
                  </a:moveTo>
                  <a:lnTo>
                    <a:pt x="141" y="134"/>
                  </a:lnTo>
                  <a:lnTo>
                    <a:pt x="146" y="129"/>
                  </a:lnTo>
                  <a:lnTo>
                    <a:pt x="151" y="134"/>
                  </a:lnTo>
                  <a:lnTo>
                    <a:pt x="146" y="139"/>
                  </a:lnTo>
                  <a:close/>
                  <a:moveTo>
                    <a:pt x="135" y="129"/>
                  </a:moveTo>
                  <a:lnTo>
                    <a:pt x="130" y="124"/>
                  </a:lnTo>
                  <a:lnTo>
                    <a:pt x="135" y="119"/>
                  </a:lnTo>
                  <a:lnTo>
                    <a:pt x="140" y="124"/>
                  </a:lnTo>
                  <a:lnTo>
                    <a:pt x="135" y="129"/>
                  </a:lnTo>
                  <a:close/>
                  <a:moveTo>
                    <a:pt x="125" y="119"/>
                  </a:moveTo>
                  <a:lnTo>
                    <a:pt x="119" y="114"/>
                  </a:lnTo>
                  <a:lnTo>
                    <a:pt x="124" y="109"/>
                  </a:lnTo>
                  <a:lnTo>
                    <a:pt x="129" y="114"/>
                  </a:lnTo>
                  <a:lnTo>
                    <a:pt x="125" y="119"/>
                  </a:lnTo>
                  <a:close/>
                  <a:moveTo>
                    <a:pt x="114" y="109"/>
                  </a:moveTo>
                  <a:lnTo>
                    <a:pt x="108" y="105"/>
                  </a:lnTo>
                  <a:lnTo>
                    <a:pt x="113" y="99"/>
                  </a:lnTo>
                  <a:lnTo>
                    <a:pt x="119" y="104"/>
                  </a:lnTo>
                  <a:lnTo>
                    <a:pt x="114" y="109"/>
                  </a:lnTo>
                  <a:close/>
                  <a:moveTo>
                    <a:pt x="103" y="100"/>
                  </a:moveTo>
                  <a:lnTo>
                    <a:pt x="97" y="95"/>
                  </a:lnTo>
                  <a:lnTo>
                    <a:pt x="102" y="89"/>
                  </a:lnTo>
                  <a:lnTo>
                    <a:pt x="108" y="94"/>
                  </a:lnTo>
                  <a:lnTo>
                    <a:pt x="103" y="100"/>
                  </a:lnTo>
                  <a:close/>
                  <a:moveTo>
                    <a:pt x="92" y="90"/>
                  </a:moveTo>
                  <a:lnTo>
                    <a:pt x="87" y="85"/>
                  </a:lnTo>
                  <a:lnTo>
                    <a:pt x="91" y="79"/>
                  </a:lnTo>
                  <a:lnTo>
                    <a:pt x="97" y="84"/>
                  </a:lnTo>
                  <a:lnTo>
                    <a:pt x="92" y="90"/>
                  </a:lnTo>
                  <a:close/>
                  <a:moveTo>
                    <a:pt x="81" y="80"/>
                  </a:moveTo>
                  <a:lnTo>
                    <a:pt x="76" y="75"/>
                  </a:lnTo>
                  <a:lnTo>
                    <a:pt x="81" y="69"/>
                  </a:lnTo>
                  <a:lnTo>
                    <a:pt x="86" y="74"/>
                  </a:lnTo>
                  <a:lnTo>
                    <a:pt x="81" y="80"/>
                  </a:lnTo>
                  <a:close/>
                  <a:moveTo>
                    <a:pt x="70" y="70"/>
                  </a:moveTo>
                  <a:lnTo>
                    <a:pt x="65" y="65"/>
                  </a:lnTo>
                  <a:lnTo>
                    <a:pt x="70" y="59"/>
                  </a:lnTo>
                  <a:lnTo>
                    <a:pt x="75" y="64"/>
                  </a:lnTo>
                  <a:lnTo>
                    <a:pt x="70" y="70"/>
                  </a:lnTo>
                  <a:close/>
                  <a:moveTo>
                    <a:pt x="59" y="60"/>
                  </a:moveTo>
                  <a:lnTo>
                    <a:pt x="54" y="55"/>
                  </a:lnTo>
                  <a:lnTo>
                    <a:pt x="59" y="49"/>
                  </a:lnTo>
                  <a:lnTo>
                    <a:pt x="64" y="54"/>
                  </a:lnTo>
                  <a:lnTo>
                    <a:pt x="59" y="60"/>
                  </a:lnTo>
                  <a:close/>
                  <a:moveTo>
                    <a:pt x="49" y="50"/>
                  </a:moveTo>
                  <a:lnTo>
                    <a:pt x="43" y="45"/>
                  </a:lnTo>
                  <a:lnTo>
                    <a:pt x="48" y="40"/>
                  </a:lnTo>
                  <a:lnTo>
                    <a:pt x="54" y="44"/>
                  </a:lnTo>
                  <a:lnTo>
                    <a:pt x="49" y="50"/>
                  </a:lnTo>
                  <a:close/>
                  <a:moveTo>
                    <a:pt x="38" y="40"/>
                  </a:moveTo>
                  <a:lnTo>
                    <a:pt x="32" y="35"/>
                  </a:lnTo>
                  <a:lnTo>
                    <a:pt x="37" y="30"/>
                  </a:lnTo>
                  <a:lnTo>
                    <a:pt x="43" y="35"/>
                  </a:lnTo>
                  <a:lnTo>
                    <a:pt x="38" y="40"/>
                  </a:lnTo>
                  <a:close/>
                  <a:moveTo>
                    <a:pt x="27" y="30"/>
                  </a:moveTo>
                  <a:lnTo>
                    <a:pt x="21" y="25"/>
                  </a:lnTo>
                  <a:lnTo>
                    <a:pt x="26" y="20"/>
                  </a:lnTo>
                  <a:lnTo>
                    <a:pt x="32" y="25"/>
                  </a:lnTo>
                  <a:lnTo>
                    <a:pt x="27" y="30"/>
                  </a:lnTo>
                  <a:close/>
                  <a:moveTo>
                    <a:pt x="16" y="20"/>
                  </a:moveTo>
                  <a:lnTo>
                    <a:pt x="11" y="15"/>
                  </a:lnTo>
                  <a:lnTo>
                    <a:pt x="16" y="10"/>
                  </a:lnTo>
                  <a:lnTo>
                    <a:pt x="21" y="15"/>
                  </a:lnTo>
                  <a:lnTo>
                    <a:pt x="16" y="20"/>
                  </a:lnTo>
                  <a:close/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5" name="Freeform 36"/>
            <p:cNvSpPr>
              <a:spLocks noEditPoints="1"/>
            </p:cNvSpPr>
            <p:nvPr/>
          </p:nvSpPr>
          <p:spPr bwMode="auto">
            <a:xfrm>
              <a:off x="2360" y="1145"/>
              <a:ext cx="757" cy="425"/>
            </a:xfrm>
            <a:custGeom>
              <a:avLst/>
              <a:gdLst>
                <a:gd name="T0" fmla="*/ 48 w 757"/>
                <a:gd name="T1" fmla="*/ 407 h 425"/>
                <a:gd name="T2" fmla="*/ 54 w 757"/>
                <a:gd name="T3" fmla="*/ 387 h 425"/>
                <a:gd name="T4" fmla="*/ 61 w 757"/>
                <a:gd name="T5" fmla="*/ 400 h 425"/>
                <a:gd name="T6" fmla="*/ 92 w 757"/>
                <a:gd name="T7" fmla="*/ 365 h 425"/>
                <a:gd name="T8" fmla="*/ 80 w 757"/>
                <a:gd name="T9" fmla="*/ 373 h 425"/>
                <a:gd name="T10" fmla="*/ 125 w 757"/>
                <a:gd name="T11" fmla="*/ 364 h 425"/>
                <a:gd name="T12" fmla="*/ 131 w 757"/>
                <a:gd name="T13" fmla="*/ 344 h 425"/>
                <a:gd name="T14" fmla="*/ 138 w 757"/>
                <a:gd name="T15" fmla="*/ 357 h 425"/>
                <a:gd name="T16" fmla="*/ 170 w 757"/>
                <a:gd name="T17" fmla="*/ 323 h 425"/>
                <a:gd name="T18" fmla="*/ 157 w 757"/>
                <a:gd name="T19" fmla="*/ 330 h 425"/>
                <a:gd name="T20" fmla="*/ 202 w 757"/>
                <a:gd name="T21" fmla="*/ 321 h 425"/>
                <a:gd name="T22" fmla="*/ 208 w 757"/>
                <a:gd name="T23" fmla="*/ 301 h 425"/>
                <a:gd name="T24" fmla="*/ 215 w 757"/>
                <a:gd name="T25" fmla="*/ 314 h 425"/>
                <a:gd name="T26" fmla="*/ 247 w 757"/>
                <a:gd name="T27" fmla="*/ 280 h 425"/>
                <a:gd name="T28" fmla="*/ 234 w 757"/>
                <a:gd name="T29" fmla="*/ 287 h 425"/>
                <a:gd name="T30" fmla="*/ 280 w 757"/>
                <a:gd name="T31" fmla="*/ 278 h 425"/>
                <a:gd name="T32" fmla="*/ 285 w 757"/>
                <a:gd name="T33" fmla="*/ 258 h 425"/>
                <a:gd name="T34" fmla="*/ 292 w 757"/>
                <a:gd name="T35" fmla="*/ 271 h 425"/>
                <a:gd name="T36" fmla="*/ 324 w 757"/>
                <a:gd name="T37" fmla="*/ 237 h 425"/>
                <a:gd name="T38" fmla="*/ 311 w 757"/>
                <a:gd name="T39" fmla="*/ 244 h 425"/>
                <a:gd name="T40" fmla="*/ 357 w 757"/>
                <a:gd name="T41" fmla="*/ 235 h 425"/>
                <a:gd name="T42" fmla="*/ 362 w 757"/>
                <a:gd name="T43" fmla="*/ 215 h 425"/>
                <a:gd name="T44" fmla="*/ 370 w 757"/>
                <a:gd name="T45" fmla="*/ 228 h 425"/>
                <a:gd name="T46" fmla="*/ 401 w 757"/>
                <a:gd name="T47" fmla="*/ 194 h 425"/>
                <a:gd name="T48" fmla="*/ 388 w 757"/>
                <a:gd name="T49" fmla="*/ 201 h 425"/>
                <a:gd name="T50" fmla="*/ 434 w 757"/>
                <a:gd name="T51" fmla="*/ 193 h 425"/>
                <a:gd name="T52" fmla="*/ 439 w 757"/>
                <a:gd name="T53" fmla="*/ 173 h 425"/>
                <a:gd name="T54" fmla="*/ 447 w 757"/>
                <a:gd name="T55" fmla="*/ 185 h 425"/>
                <a:gd name="T56" fmla="*/ 478 w 757"/>
                <a:gd name="T57" fmla="*/ 151 h 425"/>
                <a:gd name="T58" fmla="*/ 465 w 757"/>
                <a:gd name="T59" fmla="*/ 158 h 425"/>
                <a:gd name="T60" fmla="*/ 511 w 757"/>
                <a:gd name="T61" fmla="*/ 150 h 425"/>
                <a:gd name="T62" fmla="*/ 517 w 757"/>
                <a:gd name="T63" fmla="*/ 130 h 425"/>
                <a:gd name="T64" fmla="*/ 524 w 757"/>
                <a:gd name="T65" fmla="*/ 143 h 425"/>
                <a:gd name="T66" fmla="*/ 555 w 757"/>
                <a:gd name="T67" fmla="*/ 108 h 425"/>
                <a:gd name="T68" fmla="*/ 542 w 757"/>
                <a:gd name="T69" fmla="*/ 115 h 425"/>
                <a:gd name="T70" fmla="*/ 588 w 757"/>
                <a:gd name="T71" fmla="*/ 107 h 425"/>
                <a:gd name="T72" fmla="*/ 594 w 757"/>
                <a:gd name="T73" fmla="*/ 87 h 425"/>
                <a:gd name="T74" fmla="*/ 601 w 757"/>
                <a:gd name="T75" fmla="*/ 100 h 425"/>
                <a:gd name="T76" fmla="*/ 632 w 757"/>
                <a:gd name="T77" fmla="*/ 65 h 425"/>
                <a:gd name="T78" fmla="*/ 619 w 757"/>
                <a:gd name="T79" fmla="*/ 73 h 425"/>
                <a:gd name="T80" fmla="*/ 665 w 757"/>
                <a:gd name="T81" fmla="*/ 64 h 425"/>
                <a:gd name="T82" fmla="*/ 671 w 757"/>
                <a:gd name="T83" fmla="*/ 44 h 425"/>
                <a:gd name="T84" fmla="*/ 678 w 757"/>
                <a:gd name="T85" fmla="*/ 57 h 425"/>
                <a:gd name="T86" fmla="*/ 709 w 757"/>
                <a:gd name="T87" fmla="*/ 22 h 425"/>
                <a:gd name="T88" fmla="*/ 696 w 757"/>
                <a:gd name="T89" fmla="*/ 30 h 425"/>
                <a:gd name="T90" fmla="*/ 742 w 757"/>
                <a:gd name="T91" fmla="*/ 21 h 425"/>
                <a:gd name="T92" fmla="*/ 748 w 757"/>
                <a:gd name="T93" fmla="*/ 1 h 425"/>
                <a:gd name="T94" fmla="*/ 755 w 757"/>
                <a:gd name="T95" fmla="*/ 14 h 425"/>
                <a:gd name="T96" fmla="*/ 0 w 757"/>
                <a:gd name="T97" fmla="*/ 425 h 4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7"/>
                <a:gd name="T148" fmla="*/ 0 h 425"/>
                <a:gd name="T149" fmla="*/ 757 w 757"/>
                <a:gd name="T150" fmla="*/ 425 h 4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7" h="425">
                  <a:moveTo>
                    <a:pt x="28" y="401"/>
                  </a:moveTo>
                  <a:lnTo>
                    <a:pt x="41" y="394"/>
                  </a:lnTo>
                  <a:lnTo>
                    <a:pt x="48" y="407"/>
                  </a:lnTo>
                  <a:lnTo>
                    <a:pt x="35" y="414"/>
                  </a:lnTo>
                  <a:lnTo>
                    <a:pt x="28" y="401"/>
                  </a:lnTo>
                  <a:close/>
                  <a:moveTo>
                    <a:pt x="54" y="387"/>
                  </a:moveTo>
                  <a:lnTo>
                    <a:pt x="67" y="380"/>
                  </a:lnTo>
                  <a:lnTo>
                    <a:pt x="74" y="393"/>
                  </a:lnTo>
                  <a:lnTo>
                    <a:pt x="61" y="400"/>
                  </a:lnTo>
                  <a:lnTo>
                    <a:pt x="54" y="387"/>
                  </a:lnTo>
                  <a:close/>
                  <a:moveTo>
                    <a:pt x="80" y="373"/>
                  </a:moveTo>
                  <a:lnTo>
                    <a:pt x="92" y="365"/>
                  </a:lnTo>
                  <a:lnTo>
                    <a:pt x="100" y="378"/>
                  </a:lnTo>
                  <a:lnTo>
                    <a:pt x="87" y="385"/>
                  </a:lnTo>
                  <a:lnTo>
                    <a:pt x="80" y="373"/>
                  </a:lnTo>
                  <a:close/>
                  <a:moveTo>
                    <a:pt x="105" y="358"/>
                  </a:moveTo>
                  <a:lnTo>
                    <a:pt x="118" y="351"/>
                  </a:lnTo>
                  <a:lnTo>
                    <a:pt x="125" y="364"/>
                  </a:lnTo>
                  <a:lnTo>
                    <a:pt x="112" y="371"/>
                  </a:lnTo>
                  <a:lnTo>
                    <a:pt x="105" y="358"/>
                  </a:lnTo>
                  <a:close/>
                  <a:moveTo>
                    <a:pt x="131" y="344"/>
                  </a:moveTo>
                  <a:lnTo>
                    <a:pt x="144" y="337"/>
                  </a:lnTo>
                  <a:lnTo>
                    <a:pt x="151" y="350"/>
                  </a:lnTo>
                  <a:lnTo>
                    <a:pt x="138" y="357"/>
                  </a:lnTo>
                  <a:lnTo>
                    <a:pt x="131" y="344"/>
                  </a:lnTo>
                  <a:close/>
                  <a:moveTo>
                    <a:pt x="157" y="330"/>
                  </a:moveTo>
                  <a:lnTo>
                    <a:pt x="170" y="323"/>
                  </a:lnTo>
                  <a:lnTo>
                    <a:pt x="177" y="335"/>
                  </a:lnTo>
                  <a:lnTo>
                    <a:pt x="164" y="343"/>
                  </a:lnTo>
                  <a:lnTo>
                    <a:pt x="157" y="330"/>
                  </a:lnTo>
                  <a:close/>
                  <a:moveTo>
                    <a:pt x="182" y="315"/>
                  </a:moveTo>
                  <a:lnTo>
                    <a:pt x="195" y="308"/>
                  </a:lnTo>
                  <a:lnTo>
                    <a:pt x="202" y="321"/>
                  </a:lnTo>
                  <a:lnTo>
                    <a:pt x="190" y="328"/>
                  </a:lnTo>
                  <a:lnTo>
                    <a:pt x="182" y="315"/>
                  </a:lnTo>
                  <a:close/>
                  <a:moveTo>
                    <a:pt x="208" y="301"/>
                  </a:moveTo>
                  <a:lnTo>
                    <a:pt x="221" y="294"/>
                  </a:lnTo>
                  <a:lnTo>
                    <a:pt x="228" y="307"/>
                  </a:lnTo>
                  <a:lnTo>
                    <a:pt x="215" y="314"/>
                  </a:lnTo>
                  <a:lnTo>
                    <a:pt x="208" y="301"/>
                  </a:lnTo>
                  <a:close/>
                  <a:moveTo>
                    <a:pt x="234" y="287"/>
                  </a:moveTo>
                  <a:lnTo>
                    <a:pt x="247" y="280"/>
                  </a:lnTo>
                  <a:lnTo>
                    <a:pt x="254" y="292"/>
                  </a:lnTo>
                  <a:lnTo>
                    <a:pt x="241" y="300"/>
                  </a:lnTo>
                  <a:lnTo>
                    <a:pt x="234" y="287"/>
                  </a:lnTo>
                  <a:close/>
                  <a:moveTo>
                    <a:pt x="260" y="272"/>
                  </a:moveTo>
                  <a:lnTo>
                    <a:pt x="272" y="265"/>
                  </a:lnTo>
                  <a:lnTo>
                    <a:pt x="280" y="278"/>
                  </a:lnTo>
                  <a:lnTo>
                    <a:pt x="267" y="285"/>
                  </a:lnTo>
                  <a:lnTo>
                    <a:pt x="260" y="272"/>
                  </a:lnTo>
                  <a:close/>
                  <a:moveTo>
                    <a:pt x="285" y="258"/>
                  </a:moveTo>
                  <a:lnTo>
                    <a:pt x="298" y="251"/>
                  </a:lnTo>
                  <a:lnTo>
                    <a:pt x="305" y="264"/>
                  </a:lnTo>
                  <a:lnTo>
                    <a:pt x="292" y="271"/>
                  </a:lnTo>
                  <a:lnTo>
                    <a:pt x="285" y="258"/>
                  </a:lnTo>
                  <a:close/>
                  <a:moveTo>
                    <a:pt x="311" y="244"/>
                  </a:moveTo>
                  <a:lnTo>
                    <a:pt x="324" y="237"/>
                  </a:lnTo>
                  <a:lnTo>
                    <a:pt x="331" y="250"/>
                  </a:lnTo>
                  <a:lnTo>
                    <a:pt x="318" y="257"/>
                  </a:lnTo>
                  <a:lnTo>
                    <a:pt x="311" y="244"/>
                  </a:lnTo>
                  <a:close/>
                  <a:moveTo>
                    <a:pt x="337" y="230"/>
                  </a:moveTo>
                  <a:lnTo>
                    <a:pt x="350" y="223"/>
                  </a:lnTo>
                  <a:lnTo>
                    <a:pt x="357" y="235"/>
                  </a:lnTo>
                  <a:lnTo>
                    <a:pt x="344" y="243"/>
                  </a:lnTo>
                  <a:lnTo>
                    <a:pt x="337" y="230"/>
                  </a:lnTo>
                  <a:close/>
                  <a:moveTo>
                    <a:pt x="362" y="215"/>
                  </a:moveTo>
                  <a:lnTo>
                    <a:pt x="375" y="208"/>
                  </a:lnTo>
                  <a:lnTo>
                    <a:pt x="382" y="221"/>
                  </a:lnTo>
                  <a:lnTo>
                    <a:pt x="370" y="228"/>
                  </a:lnTo>
                  <a:lnTo>
                    <a:pt x="362" y="215"/>
                  </a:lnTo>
                  <a:close/>
                  <a:moveTo>
                    <a:pt x="388" y="201"/>
                  </a:moveTo>
                  <a:lnTo>
                    <a:pt x="401" y="194"/>
                  </a:lnTo>
                  <a:lnTo>
                    <a:pt x="408" y="207"/>
                  </a:lnTo>
                  <a:lnTo>
                    <a:pt x="395" y="214"/>
                  </a:lnTo>
                  <a:lnTo>
                    <a:pt x="388" y="201"/>
                  </a:lnTo>
                  <a:close/>
                  <a:moveTo>
                    <a:pt x="414" y="187"/>
                  </a:moveTo>
                  <a:lnTo>
                    <a:pt x="427" y="180"/>
                  </a:lnTo>
                  <a:lnTo>
                    <a:pt x="434" y="193"/>
                  </a:lnTo>
                  <a:lnTo>
                    <a:pt x="421" y="200"/>
                  </a:lnTo>
                  <a:lnTo>
                    <a:pt x="414" y="187"/>
                  </a:lnTo>
                  <a:close/>
                  <a:moveTo>
                    <a:pt x="439" y="173"/>
                  </a:moveTo>
                  <a:lnTo>
                    <a:pt x="452" y="165"/>
                  </a:lnTo>
                  <a:lnTo>
                    <a:pt x="459" y="178"/>
                  </a:lnTo>
                  <a:lnTo>
                    <a:pt x="447" y="185"/>
                  </a:lnTo>
                  <a:lnTo>
                    <a:pt x="439" y="173"/>
                  </a:lnTo>
                  <a:close/>
                  <a:moveTo>
                    <a:pt x="465" y="158"/>
                  </a:moveTo>
                  <a:lnTo>
                    <a:pt x="478" y="151"/>
                  </a:lnTo>
                  <a:lnTo>
                    <a:pt x="485" y="164"/>
                  </a:lnTo>
                  <a:lnTo>
                    <a:pt x="472" y="171"/>
                  </a:lnTo>
                  <a:lnTo>
                    <a:pt x="465" y="158"/>
                  </a:lnTo>
                  <a:close/>
                  <a:moveTo>
                    <a:pt x="491" y="144"/>
                  </a:moveTo>
                  <a:lnTo>
                    <a:pt x="504" y="137"/>
                  </a:lnTo>
                  <a:lnTo>
                    <a:pt x="511" y="150"/>
                  </a:lnTo>
                  <a:lnTo>
                    <a:pt x="498" y="157"/>
                  </a:lnTo>
                  <a:lnTo>
                    <a:pt x="491" y="144"/>
                  </a:lnTo>
                  <a:close/>
                  <a:moveTo>
                    <a:pt x="517" y="130"/>
                  </a:moveTo>
                  <a:lnTo>
                    <a:pt x="529" y="123"/>
                  </a:lnTo>
                  <a:lnTo>
                    <a:pt x="537" y="135"/>
                  </a:lnTo>
                  <a:lnTo>
                    <a:pt x="524" y="143"/>
                  </a:lnTo>
                  <a:lnTo>
                    <a:pt x="517" y="130"/>
                  </a:lnTo>
                  <a:close/>
                  <a:moveTo>
                    <a:pt x="542" y="115"/>
                  </a:moveTo>
                  <a:lnTo>
                    <a:pt x="555" y="108"/>
                  </a:lnTo>
                  <a:lnTo>
                    <a:pt x="562" y="121"/>
                  </a:lnTo>
                  <a:lnTo>
                    <a:pt x="549" y="128"/>
                  </a:lnTo>
                  <a:lnTo>
                    <a:pt x="542" y="115"/>
                  </a:lnTo>
                  <a:close/>
                  <a:moveTo>
                    <a:pt x="568" y="101"/>
                  </a:moveTo>
                  <a:lnTo>
                    <a:pt x="581" y="94"/>
                  </a:lnTo>
                  <a:lnTo>
                    <a:pt x="588" y="107"/>
                  </a:lnTo>
                  <a:lnTo>
                    <a:pt x="575" y="114"/>
                  </a:lnTo>
                  <a:lnTo>
                    <a:pt x="568" y="101"/>
                  </a:lnTo>
                  <a:close/>
                  <a:moveTo>
                    <a:pt x="594" y="87"/>
                  </a:moveTo>
                  <a:lnTo>
                    <a:pt x="606" y="80"/>
                  </a:lnTo>
                  <a:lnTo>
                    <a:pt x="614" y="93"/>
                  </a:lnTo>
                  <a:lnTo>
                    <a:pt x="601" y="100"/>
                  </a:lnTo>
                  <a:lnTo>
                    <a:pt x="594" y="87"/>
                  </a:lnTo>
                  <a:close/>
                  <a:moveTo>
                    <a:pt x="619" y="73"/>
                  </a:moveTo>
                  <a:lnTo>
                    <a:pt x="632" y="65"/>
                  </a:lnTo>
                  <a:lnTo>
                    <a:pt x="639" y="78"/>
                  </a:lnTo>
                  <a:lnTo>
                    <a:pt x="626" y="85"/>
                  </a:lnTo>
                  <a:lnTo>
                    <a:pt x="619" y="73"/>
                  </a:lnTo>
                  <a:close/>
                  <a:moveTo>
                    <a:pt x="645" y="58"/>
                  </a:moveTo>
                  <a:lnTo>
                    <a:pt x="658" y="51"/>
                  </a:lnTo>
                  <a:lnTo>
                    <a:pt x="665" y="64"/>
                  </a:lnTo>
                  <a:lnTo>
                    <a:pt x="652" y="71"/>
                  </a:lnTo>
                  <a:lnTo>
                    <a:pt x="645" y="58"/>
                  </a:lnTo>
                  <a:close/>
                  <a:moveTo>
                    <a:pt x="671" y="44"/>
                  </a:moveTo>
                  <a:lnTo>
                    <a:pt x="684" y="37"/>
                  </a:lnTo>
                  <a:lnTo>
                    <a:pt x="691" y="50"/>
                  </a:lnTo>
                  <a:lnTo>
                    <a:pt x="678" y="57"/>
                  </a:lnTo>
                  <a:lnTo>
                    <a:pt x="671" y="44"/>
                  </a:lnTo>
                  <a:close/>
                  <a:moveTo>
                    <a:pt x="696" y="30"/>
                  </a:moveTo>
                  <a:lnTo>
                    <a:pt x="709" y="22"/>
                  </a:lnTo>
                  <a:lnTo>
                    <a:pt x="716" y="35"/>
                  </a:lnTo>
                  <a:lnTo>
                    <a:pt x="704" y="42"/>
                  </a:lnTo>
                  <a:lnTo>
                    <a:pt x="696" y="30"/>
                  </a:lnTo>
                  <a:close/>
                  <a:moveTo>
                    <a:pt x="722" y="15"/>
                  </a:moveTo>
                  <a:lnTo>
                    <a:pt x="735" y="8"/>
                  </a:lnTo>
                  <a:lnTo>
                    <a:pt x="742" y="21"/>
                  </a:lnTo>
                  <a:lnTo>
                    <a:pt x="729" y="28"/>
                  </a:lnTo>
                  <a:lnTo>
                    <a:pt x="722" y="15"/>
                  </a:lnTo>
                  <a:close/>
                  <a:moveTo>
                    <a:pt x="748" y="1"/>
                  </a:moveTo>
                  <a:lnTo>
                    <a:pt x="750" y="0"/>
                  </a:lnTo>
                  <a:lnTo>
                    <a:pt x="757" y="13"/>
                  </a:lnTo>
                  <a:lnTo>
                    <a:pt x="755" y="14"/>
                  </a:lnTo>
                  <a:lnTo>
                    <a:pt x="748" y="1"/>
                  </a:lnTo>
                  <a:close/>
                  <a:moveTo>
                    <a:pt x="49" y="423"/>
                  </a:moveTo>
                  <a:lnTo>
                    <a:pt x="0" y="425"/>
                  </a:lnTo>
                  <a:lnTo>
                    <a:pt x="27" y="385"/>
                  </a:lnTo>
                  <a:lnTo>
                    <a:pt x="49" y="42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6" name="Freeform 37"/>
            <p:cNvSpPr>
              <a:spLocks noEditPoints="1"/>
            </p:cNvSpPr>
            <p:nvPr/>
          </p:nvSpPr>
          <p:spPr bwMode="auto">
            <a:xfrm>
              <a:off x="889" y="1918"/>
              <a:ext cx="610" cy="282"/>
            </a:xfrm>
            <a:custGeom>
              <a:avLst/>
              <a:gdLst>
                <a:gd name="T0" fmla="*/ 44 w 610"/>
                <a:gd name="T1" fmla="*/ 252 h 282"/>
                <a:gd name="T2" fmla="*/ 36 w 610"/>
                <a:gd name="T3" fmla="*/ 272 h 282"/>
                <a:gd name="T4" fmla="*/ 57 w 610"/>
                <a:gd name="T5" fmla="*/ 246 h 282"/>
                <a:gd name="T6" fmla="*/ 77 w 610"/>
                <a:gd name="T7" fmla="*/ 254 h 282"/>
                <a:gd name="T8" fmla="*/ 57 w 610"/>
                <a:gd name="T9" fmla="*/ 246 h 282"/>
                <a:gd name="T10" fmla="*/ 97 w 610"/>
                <a:gd name="T11" fmla="*/ 228 h 282"/>
                <a:gd name="T12" fmla="*/ 90 w 610"/>
                <a:gd name="T13" fmla="*/ 247 h 282"/>
                <a:gd name="T14" fmla="*/ 111 w 610"/>
                <a:gd name="T15" fmla="*/ 222 h 282"/>
                <a:gd name="T16" fmla="*/ 130 w 610"/>
                <a:gd name="T17" fmla="*/ 229 h 282"/>
                <a:gd name="T18" fmla="*/ 111 w 610"/>
                <a:gd name="T19" fmla="*/ 222 h 282"/>
                <a:gd name="T20" fmla="*/ 151 w 610"/>
                <a:gd name="T21" fmla="*/ 204 h 282"/>
                <a:gd name="T22" fmla="*/ 144 w 610"/>
                <a:gd name="T23" fmla="*/ 223 h 282"/>
                <a:gd name="T24" fmla="*/ 164 w 610"/>
                <a:gd name="T25" fmla="*/ 198 h 282"/>
                <a:gd name="T26" fmla="*/ 184 w 610"/>
                <a:gd name="T27" fmla="*/ 205 h 282"/>
                <a:gd name="T28" fmla="*/ 164 w 610"/>
                <a:gd name="T29" fmla="*/ 198 h 282"/>
                <a:gd name="T30" fmla="*/ 205 w 610"/>
                <a:gd name="T31" fmla="*/ 180 h 282"/>
                <a:gd name="T32" fmla="*/ 197 w 610"/>
                <a:gd name="T33" fmla="*/ 199 h 282"/>
                <a:gd name="T34" fmla="*/ 218 w 610"/>
                <a:gd name="T35" fmla="*/ 174 h 282"/>
                <a:gd name="T36" fmla="*/ 237 w 610"/>
                <a:gd name="T37" fmla="*/ 181 h 282"/>
                <a:gd name="T38" fmla="*/ 218 w 610"/>
                <a:gd name="T39" fmla="*/ 174 h 282"/>
                <a:gd name="T40" fmla="*/ 258 w 610"/>
                <a:gd name="T41" fmla="*/ 155 h 282"/>
                <a:gd name="T42" fmla="*/ 251 w 610"/>
                <a:gd name="T43" fmla="*/ 175 h 282"/>
                <a:gd name="T44" fmla="*/ 272 w 610"/>
                <a:gd name="T45" fmla="*/ 149 h 282"/>
                <a:gd name="T46" fmla="*/ 291 w 610"/>
                <a:gd name="T47" fmla="*/ 157 h 282"/>
                <a:gd name="T48" fmla="*/ 272 w 610"/>
                <a:gd name="T49" fmla="*/ 149 h 282"/>
                <a:gd name="T50" fmla="*/ 312 w 610"/>
                <a:gd name="T51" fmla="*/ 131 h 282"/>
                <a:gd name="T52" fmla="*/ 304 w 610"/>
                <a:gd name="T53" fmla="*/ 151 h 282"/>
                <a:gd name="T54" fmla="*/ 325 w 610"/>
                <a:gd name="T55" fmla="*/ 125 h 282"/>
                <a:gd name="T56" fmla="*/ 345 w 610"/>
                <a:gd name="T57" fmla="*/ 133 h 282"/>
                <a:gd name="T58" fmla="*/ 325 w 610"/>
                <a:gd name="T59" fmla="*/ 125 h 282"/>
                <a:gd name="T60" fmla="*/ 365 w 610"/>
                <a:gd name="T61" fmla="*/ 107 h 282"/>
                <a:gd name="T62" fmla="*/ 358 w 610"/>
                <a:gd name="T63" fmla="*/ 126 h 282"/>
                <a:gd name="T64" fmla="*/ 379 w 610"/>
                <a:gd name="T65" fmla="*/ 101 h 282"/>
                <a:gd name="T66" fmla="*/ 398 w 610"/>
                <a:gd name="T67" fmla="*/ 108 h 282"/>
                <a:gd name="T68" fmla="*/ 379 w 610"/>
                <a:gd name="T69" fmla="*/ 101 h 282"/>
                <a:gd name="T70" fmla="*/ 419 w 610"/>
                <a:gd name="T71" fmla="*/ 83 h 282"/>
                <a:gd name="T72" fmla="*/ 412 w 610"/>
                <a:gd name="T73" fmla="*/ 102 h 282"/>
                <a:gd name="T74" fmla="*/ 432 w 610"/>
                <a:gd name="T75" fmla="*/ 77 h 282"/>
                <a:gd name="T76" fmla="*/ 452 w 610"/>
                <a:gd name="T77" fmla="*/ 84 h 282"/>
                <a:gd name="T78" fmla="*/ 432 w 610"/>
                <a:gd name="T79" fmla="*/ 77 h 282"/>
                <a:gd name="T80" fmla="*/ 473 w 610"/>
                <a:gd name="T81" fmla="*/ 59 h 282"/>
                <a:gd name="T82" fmla="*/ 465 w 610"/>
                <a:gd name="T83" fmla="*/ 78 h 282"/>
                <a:gd name="T84" fmla="*/ 486 w 610"/>
                <a:gd name="T85" fmla="*/ 53 h 282"/>
                <a:gd name="T86" fmla="*/ 506 w 610"/>
                <a:gd name="T87" fmla="*/ 60 h 282"/>
                <a:gd name="T88" fmla="*/ 486 w 610"/>
                <a:gd name="T89" fmla="*/ 53 h 282"/>
                <a:gd name="T90" fmla="*/ 526 w 610"/>
                <a:gd name="T91" fmla="*/ 34 h 282"/>
                <a:gd name="T92" fmla="*/ 519 w 610"/>
                <a:gd name="T93" fmla="*/ 54 h 282"/>
                <a:gd name="T94" fmla="*/ 540 w 610"/>
                <a:gd name="T95" fmla="*/ 28 h 282"/>
                <a:gd name="T96" fmla="*/ 559 w 610"/>
                <a:gd name="T97" fmla="*/ 36 h 282"/>
                <a:gd name="T98" fmla="*/ 540 w 610"/>
                <a:gd name="T99" fmla="*/ 28 h 282"/>
                <a:gd name="T100" fmla="*/ 580 w 610"/>
                <a:gd name="T101" fmla="*/ 10 h 282"/>
                <a:gd name="T102" fmla="*/ 573 w 610"/>
                <a:gd name="T103" fmla="*/ 30 h 282"/>
                <a:gd name="T104" fmla="*/ 593 w 610"/>
                <a:gd name="T105" fmla="*/ 4 h 282"/>
                <a:gd name="T106" fmla="*/ 610 w 610"/>
                <a:gd name="T107" fmla="*/ 13 h 282"/>
                <a:gd name="T108" fmla="*/ 593 w 610"/>
                <a:gd name="T109" fmla="*/ 4 h 282"/>
                <a:gd name="T110" fmla="*/ 0 w 610"/>
                <a:gd name="T111" fmla="*/ 280 h 282"/>
                <a:gd name="T112" fmla="*/ 49 w 610"/>
                <a:gd name="T113" fmla="*/ 282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30" y="258"/>
                  </a:moveTo>
                  <a:lnTo>
                    <a:pt x="44" y="252"/>
                  </a:lnTo>
                  <a:lnTo>
                    <a:pt x="50" y="266"/>
                  </a:lnTo>
                  <a:lnTo>
                    <a:pt x="36" y="272"/>
                  </a:lnTo>
                  <a:lnTo>
                    <a:pt x="30" y="258"/>
                  </a:lnTo>
                  <a:close/>
                  <a:moveTo>
                    <a:pt x="57" y="246"/>
                  </a:moveTo>
                  <a:lnTo>
                    <a:pt x="71" y="240"/>
                  </a:lnTo>
                  <a:lnTo>
                    <a:pt x="77" y="254"/>
                  </a:lnTo>
                  <a:lnTo>
                    <a:pt x="63" y="260"/>
                  </a:lnTo>
                  <a:lnTo>
                    <a:pt x="57" y="246"/>
                  </a:lnTo>
                  <a:close/>
                  <a:moveTo>
                    <a:pt x="84" y="234"/>
                  </a:moveTo>
                  <a:lnTo>
                    <a:pt x="97" y="228"/>
                  </a:lnTo>
                  <a:lnTo>
                    <a:pt x="103" y="241"/>
                  </a:lnTo>
                  <a:lnTo>
                    <a:pt x="90" y="247"/>
                  </a:lnTo>
                  <a:lnTo>
                    <a:pt x="84" y="234"/>
                  </a:lnTo>
                  <a:close/>
                  <a:moveTo>
                    <a:pt x="111" y="222"/>
                  </a:moveTo>
                  <a:lnTo>
                    <a:pt x="124" y="216"/>
                  </a:lnTo>
                  <a:lnTo>
                    <a:pt x="130" y="229"/>
                  </a:lnTo>
                  <a:lnTo>
                    <a:pt x="117" y="235"/>
                  </a:lnTo>
                  <a:lnTo>
                    <a:pt x="111" y="222"/>
                  </a:lnTo>
                  <a:close/>
                  <a:moveTo>
                    <a:pt x="138" y="210"/>
                  </a:moveTo>
                  <a:lnTo>
                    <a:pt x="151" y="204"/>
                  </a:lnTo>
                  <a:lnTo>
                    <a:pt x="157" y="217"/>
                  </a:lnTo>
                  <a:lnTo>
                    <a:pt x="144" y="223"/>
                  </a:lnTo>
                  <a:lnTo>
                    <a:pt x="138" y="210"/>
                  </a:lnTo>
                  <a:close/>
                  <a:moveTo>
                    <a:pt x="164" y="198"/>
                  </a:moveTo>
                  <a:lnTo>
                    <a:pt x="178" y="192"/>
                  </a:lnTo>
                  <a:lnTo>
                    <a:pt x="184" y="205"/>
                  </a:lnTo>
                  <a:lnTo>
                    <a:pt x="170" y="211"/>
                  </a:lnTo>
                  <a:lnTo>
                    <a:pt x="164" y="198"/>
                  </a:lnTo>
                  <a:close/>
                  <a:moveTo>
                    <a:pt x="191" y="186"/>
                  </a:moveTo>
                  <a:lnTo>
                    <a:pt x="205" y="180"/>
                  </a:lnTo>
                  <a:lnTo>
                    <a:pt x="211" y="193"/>
                  </a:lnTo>
                  <a:lnTo>
                    <a:pt x="197" y="199"/>
                  </a:lnTo>
                  <a:lnTo>
                    <a:pt x="191" y="186"/>
                  </a:lnTo>
                  <a:close/>
                  <a:moveTo>
                    <a:pt x="218" y="174"/>
                  </a:moveTo>
                  <a:lnTo>
                    <a:pt x="231" y="168"/>
                  </a:lnTo>
                  <a:lnTo>
                    <a:pt x="237" y="181"/>
                  </a:lnTo>
                  <a:lnTo>
                    <a:pt x="224" y="187"/>
                  </a:lnTo>
                  <a:lnTo>
                    <a:pt x="218" y="174"/>
                  </a:lnTo>
                  <a:close/>
                  <a:moveTo>
                    <a:pt x="245" y="161"/>
                  </a:moveTo>
                  <a:lnTo>
                    <a:pt x="258" y="155"/>
                  </a:lnTo>
                  <a:lnTo>
                    <a:pt x="264" y="169"/>
                  </a:lnTo>
                  <a:lnTo>
                    <a:pt x="251" y="175"/>
                  </a:lnTo>
                  <a:lnTo>
                    <a:pt x="245" y="161"/>
                  </a:lnTo>
                  <a:close/>
                  <a:moveTo>
                    <a:pt x="272" y="149"/>
                  </a:moveTo>
                  <a:lnTo>
                    <a:pt x="285" y="143"/>
                  </a:lnTo>
                  <a:lnTo>
                    <a:pt x="291" y="157"/>
                  </a:lnTo>
                  <a:lnTo>
                    <a:pt x="278" y="163"/>
                  </a:lnTo>
                  <a:lnTo>
                    <a:pt x="272" y="149"/>
                  </a:lnTo>
                  <a:close/>
                  <a:moveTo>
                    <a:pt x="298" y="137"/>
                  </a:moveTo>
                  <a:lnTo>
                    <a:pt x="312" y="131"/>
                  </a:lnTo>
                  <a:lnTo>
                    <a:pt x="318" y="145"/>
                  </a:lnTo>
                  <a:lnTo>
                    <a:pt x="304" y="151"/>
                  </a:lnTo>
                  <a:lnTo>
                    <a:pt x="298" y="137"/>
                  </a:lnTo>
                  <a:close/>
                  <a:moveTo>
                    <a:pt x="325" y="125"/>
                  </a:moveTo>
                  <a:lnTo>
                    <a:pt x="339" y="119"/>
                  </a:lnTo>
                  <a:lnTo>
                    <a:pt x="345" y="133"/>
                  </a:lnTo>
                  <a:lnTo>
                    <a:pt x="331" y="139"/>
                  </a:lnTo>
                  <a:lnTo>
                    <a:pt x="325" y="125"/>
                  </a:lnTo>
                  <a:close/>
                  <a:moveTo>
                    <a:pt x="352" y="113"/>
                  </a:moveTo>
                  <a:lnTo>
                    <a:pt x="365" y="107"/>
                  </a:lnTo>
                  <a:lnTo>
                    <a:pt x="371" y="120"/>
                  </a:lnTo>
                  <a:lnTo>
                    <a:pt x="358" y="126"/>
                  </a:lnTo>
                  <a:lnTo>
                    <a:pt x="352" y="113"/>
                  </a:lnTo>
                  <a:close/>
                  <a:moveTo>
                    <a:pt x="379" y="101"/>
                  </a:moveTo>
                  <a:lnTo>
                    <a:pt x="392" y="95"/>
                  </a:lnTo>
                  <a:lnTo>
                    <a:pt x="398" y="108"/>
                  </a:lnTo>
                  <a:lnTo>
                    <a:pt x="385" y="114"/>
                  </a:lnTo>
                  <a:lnTo>
                    <a:pt x="379" y="101"/>
                  </a:lnTo>
                  <a:close/>
                  <a:moveTo>
                    <a:pt x="406" y="89"/>
                  </a:moveTo>
                  <a:lnTo>
                    <a:pt x="419" y="83"/>
                  </a:lnTo>
                  <a:lnTo>
                    <a:pt x="425" y="96"/>
                  </a:lnTo>
                  <a:lnTo>
                    <a:pt x="412" y="102"/>
                  </a:lnTo>
                  <a:lnTo>
                    <a:pt x="406" y="89"/>
                  </a:lnTo>
                  <a:close/>
                  <a:moveTo>
                    <a:pt x="432" y="77"/>
                  </a:moveTo>
                  <a:lnTo>
                    <a:pt x="446" y="71"/>
                  </a:lnTo>
                  <a:lnTo>
                    <a:pt x="452" y="84"/>
                  </a:lnTo>
                  <a:lnTo>
                    <a:pt x="439" y="90"/>
                  </a:lnTo>
                  <a:lnTo>
                    <a:pt x="432" y="77"/>
                  </a:lnTo>
                  <a:close/>
                  <a:moveTo>
                    <a:pt x="459" y="65"/>
                  </a:moveTo>
                  <a:lnTo>
                    <a:pt x="473" y="59"/>
                  </a:lnTo>
                  <a:lnTo>
                    <a:pt x="479" y="72"/>
                  </a:lnTo>
                  <a:lnTo>
                    <a:pt x="465" y="78"/>
                  </a:lnTo>
                  <a:lnTo>
                    <a:pt x="459" y="65"/>
                  </a:lnTo>
                  <a:close/>
                  <a:moveTo>
                    <a:pt x="486" y="53"/>
                  </a:moveTo>
                  <a:lnTo>
                    <a:pt x="499" y="47"/>
                  </a:lnTo>
                  <a:lnTo>
                    <a:pt x="506" y="60"/>
                  </a:lnTo>
                  <a:lnTo>
                    <a:pt x="492" y="66"/>
                  </a:lnTo>
                  <a:lnTo>
                    <a:pt x="486" y="53"/>
                  </a:lnTo>
                  <a:close/>
                  <a:moveTo>
                    <a:pt x="513" y="40"/>
                  </a:moveTo>
                  <a:lnTo>
                    <a:pt x="526" y="34"/>
                  </a:lnTo>
                  <a:lnTo>
                    <a:pt x="532" y="48"/>
                  </a:lnTo>
                  <a:lnTo>
                    <a:pt x="519" y="54"/>
                  </a:lnTo>
                  <a:lnTo>
                    <a:pt x="513" y="40"/>
                  </a:lnTo>
                  <a:close/>
                  <a:moveTo>
                    <a:pt x="540" y="28"/>
                  </a:moveTo>
                  <a:lnTo>
                    <a:pt x="553" y="22"/>
                  </a:lnTo>
                  <a:lnTo>
                    <a:pt x="559" y="36"/>
                  </a:lnTo>
                  <a:lnTo>
                    <a:pt x="546" y="42"/>
                  </a:lnTo>
                  <a:lnTo>
                    <a:pt x="540" y="28"/>
                  </a:lnTo>
                  <a:close/>
                  <a:moveTo>
                    <a:pt x="566" y="16"/>
                  </a:moveTo>
                  <a:lnTo>
                    <a:pt x="580" y="10"/>
                  </a:lnTo>
                  <a:lnTo>
                    <a:pt x="586" y="24"/>
                  </a:lnTo>
                  <a:lnTo>
                    <a:pt x="573" y="30"/>
                  </a:lnTo>
                  <a:lnTo>
                    <a:pt x="566" y="16"/>
                  </a:lnTo>
                  <a:close/>
                  <a:moveTo>
                    <a:pt x="593" y="4"/>
                  </a:moveTo>
                  <a:lnTo>
                    <a:pt x="603" y="0"/>
                  </a:lnTo>
                  <a:lnTo>
                    <a:pt x="610" y="13"/>
                  </a:lnTo>
                  <a:lnTo>
                    <a:pt x="599" y="18"/>
                  </a:lnTo>
                  <a:lnTo>
                    <a:pt x="593" y="4"/>
                  </a:lnTo>
                  <a:close/>
                  <a:moveTo>
                    <a:pt x="49" y="282"/>
                  </a:moveTo>
                  <a:lnTo>
                    <a:pt x="0" y="280"/>
                  </a:lnTo>
                  <a:lnTo>
                    <a:pt x="31" y="242"/>
                  </a:lnTo>
                  <a:lnTo>
                    <a:pt x="49" y="28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7" name="Rectangle 38"/>
            <p:cNvSpPr>
              <a:spLocks noChangeArrowheads="1"/>
            </p:cNvSpPr>
            <p:nvPr/>
          </p:nvSpPr>
          <p:spPr bwMode="auto">
            <a:xfrm rot="-1740000">
              <a:off x="3150" y="1021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08" name="Rectangle 39"/>
            <p:cNvSpPr>
              <a:spLocks noChangeArrowheads="1"/>
            </p:cNvSpPr>
            <p:nvPr/>
          </p:nvSpPr>
          <p:spPr bwMode="auto">
            <a:xfrm rot="-1440000">
              <a:off x="1533" y="1797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09" name="Freeform 40"/>
            <p:cNvSpPr>
              <a:spLocks noEditPoints="1"/>
            </p:cNvSpPr>
            <p:nvPr/>
          </p:nvSpPr>
          <p:spPr bwMode="auto">
            <a:xfrm>
              <a:off x="1669" y="1576"/>
              <a:ext cx="610" cy="282"/>
            </a:xfrm>
            <a:custGeom>
              <a:avLst/>
              <a:gdLst>
                <a:gd name="T0" fmla="*/ 13 w 610"/>
                <a:gd name="T1" fmla="*/ 263 h 282"/>
                <a:gd name="T2" fmla="*/ 6 w 610"/>
                <a:gd name="T3" fmla="*/ 282 h 282"/>
                <a:gd name="T4" fmla="*/ 27 w 610"/>
                <a:gd name="T5" fmla="*/ 257 h 282"/>
                <a:gd name="T6" fmla="*/ 46 w 610"/>
                <a:gd name="T7" fmla="*/ 264 h 282"/>
                <a:gd name="T8" fmla="*/ 27 w 610"/>
                <a:gd name="T9" fmla="*/ 257 h 282"/>
                <a:gd name="T10" fmla="*/ 67 w 610"/>
                <a:gd name="T11" fmla="*/ 239 h 282"/>
                <a:gd name="T12" fmla="*/ 60 w 610"/>
                <a:gd name="T13" fmla="*/ 258 h 282"/>
                <a:gd name="T14" fmla="*/ 80 w 610"/>
                <a:gd name="T15" fmla="*/ 232 h 282"/>
                <a:gd name="T16" fmla="*/ 100 w 610"/>
                <a:gd name="T17" fmla="*/ 240 h 282"/>
                <a:gd name="T18" fmla="*/ 80 w 610"/>
                <a:gd name="T19" fmla="*/ 232 h 282"/>
                <a:gd name="T20" fmla="*/ 121 w 610"/>
                <a:gd name="T21" fmla="*/ 214 h 282"/>
                <a:gd name="T22" fmla="*/ 113 w 610"/>
                <a:gd name="T23" fmla="*/ 234 h 282"/>
                <a:gd name="T24" fmla="*/ 134 w 610"/>
                <a:gd name="T25" fmla="*/ 208 h 282"/>
                <a:gd name="T26" fmla="*/ 153 w 610"/>
                <a:gd name="T27" fmla="*/ 216 h 282"/>
                <a:gd name="T28" fmla="*/ 134 w 610"/>
                <a:gd name="T29" fmla="*/ 208 h 282"/>
                <a:gd name="T30" fmla="*/ 174 w 610"/>
                <a:gd name="T31" fmla="*/ 190 h 282"/>
                <a:gd name="T32" fmla="*/ 167 w 610"/>
                <a:gd name="T33" fmla="*/ 210 h 282"/>
                <a:gd name="T34" fmla="*/ 188 w 610"/>
                <a:gd name="T35" fmla="*/ 184 h 282"/>
                <a:gd name="T36" fmla="*/ 207 w 610"/>
                <a:gd name="T37" fmla="*/ 191 h 282"/>
                <a:gd name="T38" fmla="*/ 188 w 610"/>
                <a:gd name="T39" fmla="*/ 184 h 282"/>
                <a:gd name="T40" fmla="*/ 228 w 610"/>
                <a:gd name="T41" fmla="*/ 166 h 282"/>
                <a:gd name="T42" fmla="*/ 220 w 610"/>
                <a:gd name="T43" fmla="*/ 185 h 282"/>
                <a:gd name="T44" fmla="*/ 241 w 610"/>
                <a:gd name="T45" fmla="*/ 160 h 282"/>
                <a:gd name="T46" fmla="*/ 261 w 610"/>
                <a:gd name="T47" fmla="*/ 167 h 282"/>
                <a:gd name="T48" fmla="*/ 241 w 610"/>
                <a:gd name="T49" fmla="*/ 160 h 282"/>
                <a:gd name="T50" fmla="*/ 281 w 610"/>
                <a:gd name="T51" fmla="*/ 142 h 282"/>
                <a:gd name="T52" fmla="*/ 274 w 610"/>
                <a:gd name="T53" fmla="*/ 161 h 282"/>
                <a:gd name="T54" fmla="*/ 295 w 610"/>
                <a:gd name="T55" fmla="*/ 136 h 282"/>
                <a:gd name="T56" fmla="*/ 314 w 610"/>
                <a:gd name="T57" fmla="*/ 143 h 282"/>
                <a:gd name="T58" fmla="*/ 295 w 610"/>
                <a:gd name="T59" fmla="*/ 136 h 282"/>
                <a:gd name="T60" fmla="*/ 335 w 610"/>
                <a:gd name="T61" fmla="*/ 118 h 282"/>
                <a:gd name="T62" fmla="*/ 328 w 610"/>
                <a:gd name="T63" fmla="*/ 137 h 282"/>
                <a:gd name="T64" fmla="*/ 349 w 610"/>
                <a:gd name="T65" fmla="*/ 111 h 282"/>
                <a:gd name="T66" fmla="*/ 368 w 610"/>
                <a:gd name="T67" fmla="*/ 119 h 282"/>
                <a:gd name="T68" fmla="*/ 349 w 610"/>
                <a:gd name="T69" fmla="*/ 111 h 282"/>
                <a:gd name="T70" fmla="*/ 389 w 610"/>
                <a:gd name="T71" fmla="*/ 93 h 282"/>
                <a:gd name="T72" fmla="*/ 381 w 610"/>
                <a:gd name="T73" fmla="*/ 113 h 282"/>
                <a:gd name="T74" fmla="*/ 402 w 610"/>
                <a:gd name="T75" fmla="*/ 87 h 282"/>
                <a:gd name="T76" fmla="*/ 422 w 610"/>
                <a:gd name="T77" fmla="*/ 95 h 282"/>
                <a:gd name="T78" fmla="*/ 402 w 610"/>
                <a:gd name="T79" fmla="*/ 87 h 282"/>
                <a:gd name="T80" fmla="*/ 442 w 610"/>
                <a:gd name="T81" fmla="*/ 69 h 282"/>
                <a:gd name="T82" fmla="*/ 435 w 610"/>
                <a:gd name="T83" fmla="*/ 89 h 282"/>
                <a:gd name="T84" fmla="*/ 456 w 610"/>
                <a:gd name="T85" fmla="*/ 63 h 282"/>
                <a:gd name="T86" fmla="*/ 475 w 610"/>
                <a:gd name="T87" fmla="*/ 70 h 282"/>
                <a:gd name="T88" fmla="*/ 456 w 610"/>
                <a:gd name="T89" fmla="*/ 63 h 282"/>
                <a:gd name="T90" fmla="*/ 496 w 610"/>
                <a:gd name="T91" fmla="*/ 45 h 282"/>
                <a:gd name="T92" fmla="*/ 489 w 610"/>
                <a:gd name="T93" fmla="*/ 64 h 282"/>
                <a:gd name="T94" fmla="*/ 509 w 610"/>
                <a:gd name="T95" fmla="*/ 39 h 282"/>
                <a:gd name="T96" fmla="*/ 529 w 610"/>
                <a:gd name="T97" fmla="*/ 46 h 282"/>
                <a:gd name="T98" fmla="*/ 509 w 610"/>
                <a:gd name="T99" fmla="*/ 39 h 282"/>
                <a:gd name="T100" fmla="*/ 550 w 610"/>
                <a:gd name="T101" fmla="*/ 21 h 282"/>
                <a:gd name="T102" fmla="*/ 542 w 610"/>
                <a:gd name="T103" fmla="*/ 40 h 282"/>
                <a:gd name="T104" fmla="*/ 563 w 610"/>
                <a:gd name="T105" fmla="*/ 15 h 282"/>
                <a:gd name="T106" fmla="*/ 579 w 610"/>
                <a:gd name="T107" fmla="*/ 24 h 282"/>
                <a:gd name="T108" fmla="*/ 563 w 610"/>
                <a:gd name="T109" fmla="*/ 15 h 282"/>
                <a:gd name="T110" fmla="*/ 610 w 610"/>
                <a:gd name="T111" fmla="*/ 2 h 282"/>
                <a:gd name="T112" fmla="*/ 560 w 610"/>
                <a:gd name="T113" fmla="*/ 0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0" y="269"/>
                  </a:moveTo>
                  <a:lnTo>
                    <a:pt x="13" y="263"/>
                  </a:lnTo>
                  <a:lnTo>
                    <a:pt x="19" y="276"/>
                  </a:lnTo>
                  <a:lnTo>
                    <a:pt x="6" y="282"/>
                  </a:lnTo>
                  <a:lnTo>
                    <a:pt x="0" y="269"/>
                  </a:lnTo>
                  <a:close/>
                  <a:moveTo>
                    <a:pt x="27" y="257"/>
                  </a:moveTo>
                  <a:lnTo>
                    <a:pt x="40" y="251"/>
                  </a:lnTo>
                  <a:lnTo>
                    <a:pt x="46" y="264"/>
                  </a:lnTo>
                  <a:lnTo>
                    <a:pt x="33" y="270"/>
                  </a:lnTo>
                  <a:lnTo>
                    <a:pt x="27" y="257"/>
                  </a:lnTo>
                  <a:close/>
                  <a:moveTo>
                    <a:pt x="54" y="245"/>
                  </a:moveTo>
                  <a:lnTo>
                    <a:pt x="67" y="239"/>
                  </a:lnTo>
                  <a:lnTo>
                    <a:pt x="73" y="252"/>
                  </a:lnTo>
                  <a:lnTo>
                    <a:pt x="60" y="258"/>
                  </a:lnTo>
                  <a:lnTo>
                    <a:pt x="54" y="245"/>
                  </a:lnTo>
                  <a:close/>
                  <a:moveTo>
                    <a:pt x="80" y="232"/>
                  </a:moveTo>
                  <a:lnTo>
                    <a:pt x="94" y="226"/>
                  </a:lnTo>
                  <a:lnTo>
                    <a:pt x="100" y="240"/>
                  </a:lnTo>
                  <a:lnTo>
                    <a:pt x="86" y="246"/>
                  </a:lnTo>
                  <a:lnTo>
                    <a:pt x="80" y="232"/>
                  </a:lnTo>
                  <a:close/>
                  <a:moveTo>
                    <a:pt x="107" y="220"/>
                  </a:moveTo>
                  <a:lnTo>
                    <a:pt x="121" y="214"/>
                  </a:lnTo>
                  <a:lnTo>
                    <a:pt x="127" y="228"/>
                  </a:lnTo>
                  <a:lnTo>
                    <a:pt x="113" y="234"/>
                  </a:lnTo>
                  <a:lnTo>
                    <a:pt x="107" y="220"/>
                  </a:lnTo>
                  <a:close/>
                  <a:moveTo>
                    <a:pt x="134" y="208"/>
                  </a:moveTo>
                  <a:lnTo>
                    <a:pt x="147" y="202"/>
                  </a:lnTo>
                  <a:lnTo>
                    <a:pt x="153" y="216"/>
                  </a:lnTo>
                  <a:lnTo>
                    <a:pt x="140" y="222"/>
                  </a:lnTo>
                  <a:lnTo>
                    <a:pt x="134" y="208"/>
                  </a:lnTo>
                  <a:close/>
                  <a:moveTo>
                    <a:pt x="161" y="196"/>
                  </a:moveTo>
                  <a:lnTo>
                    <a:pt x="174" y="190"/>
                  </a:lnTo>
                  <a:lnTo>
                    <a:pt x="180" y="204"/>
                  </a:lnTo>
                  <a:lnTo>
                    <a:pt x="167" y="210"/>
                  </a:lnTo>
                  <a:lnTo>
                    <a:pt x="161" y="196"/>
                  </a:lnTo>
                  <a:close/>
                  <a:moveTo>
                    <a:pt x="188" y="184"/>
                  </a:moveTo>
                  <a:lnTo>
                    <a:pt x="201" y="178"/>
                  </a:lnTo>
                  <a:lnTo>
                    <a:pt x="207" y="191"/>
                  </a:lnTo>
                  <a:lnTo>
                    <a:pt x="194" y="197"/>
                  </a:lnTo>
                  <a:lnTo>
                    <a:pt x="188" y="184"/>
                  </a:lnTo>
                  <a:close/>
                  <a:moveTo>
                    <a:pt x="214" y="172"/>
                  </a:moveTo>
                  <a:lnTo>
                    <a:pt x="228" y="166"/>
                  </a:lnTo>
                  <a:lnTo>
                    <a:pt x="234" y="179"/>
                  </a:lnTo>
                  <a:lnTo>
                    <a:pt x="220" y="185"/>
                  </a:lnTo>
                  <a:lnTo>
                    <a:pt x="214" y="172"/>
                  </a:lnTo>
                  <a:close/>
                  <a:moveTo>
                    <a:pt x="241" y="160"/>
                  </a:moveTo>
                  <a:lnTo>
                    <a:pt x="255" y="154"/>
                  </a:lnTo>
                  <a:lnTo>
                    <a:pt x="261" y="167"/>
                  </a:lnTo>
                  <a:lnTo>
                    <a:pt x="247" y="173"/>
                  </a:lnTo>
                  <a:lnTo>
                    <a:pt x="241" y="160"/>
                  </a:lnTo>
                  <a:close/>
                  <a:moveTo>
                    <a:pt x="268" y="148"/>
                  </a:moveTo>
                  <a:lnTo>
                    <a:pt x="281" y="142"/>
                  </a:lnTo>
                  <a:lnTo>
                    <a:pt x="288" y="155"/>
                  </a:lnTo>
                  <a:lnTo>
                    <a:pt x="274" y="161"/>
                  </a:lnTo>
                  <a:lnTo>
                    <a:pt x="268" y="148"/>
                  </a:lnTo>
                  <a:close/>
                  <a:moveTo>
                    <a:pt x="295" y="136"/>
                  </a:moveTo>
                  <a:lnTo>
                    <a:pt x="308" y="130"/>
                  </a:lnTo>
                  <a:lnTo>
                    <a:pt x="314" y="143"/>
                  </a:lnTo>
                  <a:lnTo>
                    <a:pt x="301" y="149"/>
                  </a:lnTo>
                  <a:lnTo>
                    <a:pt x="295" y="136"/>
                  </a:lnTo>
                  <a:close/>
                  <a:moveTo>
                    <a:pt x="322" y="124"/>
                  </a:moveTo>
                  <a:lnTo>
                    <a:pt x="335" y="118"/>
                  </a:lnTo>
                  <a:lnTo>
                    <a:pt x="341" y="131"/>
                  </a:lnTo>
                  <a:lnTo>
                    <a:pt x="328" y="137"/>
                  </a:lnTo>
                  <a:lnTo>
                    <a:pt x="322" y="124"/>
                  </a:lnTo>
                  <a:close/>
                  <a:moveTo>
                    <a:pt x="349" y="111"/>
                  </a:moveTo>
                  <a:lnTo>
                    <a:pt x="362" y="105"/>
                  </a:lnTo>
                  <a:lnTo>
                    <a:pt x="368" y="119"/>
                  </a:lnTo>
                  <a:lnTo>
                    <a:pt x="355" y="125"/>
                  </a:lnTo>
                  <a:lnTo>
                    <a:pt x="349" y="111"/>
                  </a:lnTo>
                  <a:close/>
                  <a:moveTo>
                    <a:pt x="375" y="99"/>
                  </a:moveTo>
                  <a:lnTo>
                    <a:pt x="389" y="93"/>
                  </a:lnTo>
                  <a:lnTo>
                    <a:pt x="395" y="107"/>
                  </a:lnTo>
                  <a:lnTo>
                    <a:pt x="381" y="113"/>
                  </a:lnTo>
                  <a:lnTo>
                    <a:pt x="375" y="99"/>
                  </a:lnTo>
                  <a:close/>
                  <a:moveTo>
                    <a:pt x="402" y="87"/>
                  </a:moveTo>
                  <a:lnTo>
                    <a:pt x="415" y="81"/>
                  </a:lnTo>
                  <a:lnTo>
                    <a:pt x="422" y="95"/>
                  </a:lnTo>
                  <a:lnTo>
                    <a:pt x="408" y="101"/>
                  </a:lnTo>
                  <a:lnTo>
                    <a:pt x="402" y="87"/>
                  </a:lnTo>
                  <a:close/>
                  <a:moveTo>
                    <a:pt x="429" y="75"/>
                  </a:moveTo>
                  <a:lnTo>
                    <a:pt x="442" y="69"/>
                  </a:lnTo>
                  <a:lnTo>
                    <a:pt x="448" y="83"/>
                  </a:lnTo>
                  <a:lnTo>
                    <a:pt x="435" y="89"/>
                  </a:lnTo>
                  <a:lnTo>
                    <a:pt x="429" y="75"/>
                  </a:lnTo>
                  <a:close/>
                  <a:moveTo>
                    <a:pt x="456" y="63"/>
                  </a:moveTo>
                  <a:lnTo>
                    <a:pt x="469" y="57"/>
                  </a:lnTo>
                  <a:lnTo>
                    <a:pt x="475" y="70"/>
                  </a:lnTo>
                  <a:lnTo>
                    <a:pt x="462" y="76"/>
                  </a:lnTo>
                  <a:lnTo>
                    <a:pt x="456" y="63"/>
                  </a:lnTo>
                  <a:close/>
                  <a:moveTo>
                    <a:pt x="482" y="51"/>
                  </a:moveTo>
                  <a:lnTo>
                    <a:pt x="496" y="45"/>
                  </a:lnTo>
                  <a:lnTo>
                    <a:pt x="502" y="58"/>
                  </a:lnTo>
                  <a:lnTo>
                    <a:pt x="489" y="64"/>
                  </a:lnTo>
                  <a:lnTo>
                    <a:pt x="482" y="51"/>
                  </a:lnTo>
                  <a:close/>
                  <a:moveTo>
                    <a:pt x="509" y="39"/>
                  </a:moveTo>
                  <a:lnTo>
                    <a:pt x="523" y="33"/>
                  </a:lnTo>
                  <a:lnTo>
                    <a:pt x="529" y="46"/>
                  </a:lnTo>
                  <a:lnTo>
                    <a:pt x="515" y="52"/>
                  </a:lnTo>
                  <a:lnTo>
                    <a:pt x="509" y="39"/>
                  </a:lnTo>
                  <a:close/>
                  <a:moveTo>
                    <a:pt x="536" y="27"/>
                  </a:moveTo>
                  <a:lnTo>
                    <a:pt x="550" y="21"/>
                  </a:lnTo>
                  <a:lnTo>
                    <a:pt x="556" y="34"/>
                  </a:lnTo>
                  <a:lnTo>
                    <a:pt x="542" y="40"/>
                  </a:lnTo>
                  <a:lnTo>
                    <a:pt x="536" y="27"/>
                  </a:lnTo>
                  <a:close/>
                  <a:moveTo>
                    <a:pt x="563" y="15"/>
                  </a:moveTo>
                  <a:lnTo>
                    <a:pt x="573" y="10"/>
                  </a:lnTo>
                  <a:lnTo>
                    <a:pt x="579" y="24"/>
                  </a:lnTo>
                  <a:lnTo>
                    <a:pt x="569" y="28"/>
                  </a:lnTo>
                  <a:lnTo>
                    <a:pt x="563" y="15"/>
                  </a:lnTo>
                  <a:close/>
                  <a:moveTo>
                    <a:pt x="560" y="0"/>
                  </a:moveTo>
                  <a:lnTo>
                    <a:pt x="610" y="2"/>
                  </a:lnTo>
                  <a:lnTo>
                    <a:pt x="579" y="4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0" name="Freeform 41"/>
            <p:cNvSpPr>
              <a:spLocks noEditPoints="1"/>
            </p:cNvSpPr>
            <p:nvPr/>
          </p:nvSpPr>
          <p:spPr bwMode="auto">
            <a:xfrm>
              <a:off x="3286" y="617"/>
              <a:ext cx="827" cy="453"/>
            </a:xfrm>
            <a:custGeom>
              <a:avLst/>
              <a:gdLst>
                <a:gd name="T0" fmla="*/ 20 w 827"/>
                <a:gd name="T1" fmla="*/ 446 h 453"/>
                <a:gd name="T2" fmla="*/ 26 w 827"/>
                <a:gd name="T3" fmla="*/ 426 h 453"/>
                <a:gd name="T4" fmla="*/ 33 w 827"/>
                <a:gd name="T5" fmla="*/ 439 h 453"/>
                <a:gd name="T6" fmla="*/ 65 w 827"/>
                <a:gd name="T7" fmla="*/ 405 h 453"/>
                <a:gd name="T8" fmla="*/ 52 w 827"/>
                <a:gd name="T9" fmla="*/ 412 h 453"/>
                <a:gd name="T10" fmla="*/ 98 w 827"/>
                <a:gd name="T11" fmla="*/ 404 h 453"/>
                <a:gd name="T12" fmla="*/ 104 w 827"/>
                <a:gd name="T13" fmla="*/ 384 h 453"/>
                <a:gd name="T14" fmla="*/ 111 w 827"/>
                <a:gd name="T15" fmla="*/ 397 h 453"/>
                <a:gd name="T16" fmla="*/ 143 w 827"/>
                <a:gd name="T17" fmla="*/ 363 h 453"/>
                <a:gd name="T18" fmla="*/ 130 w 827"/>
                <a:gd name="T19" fmla="*/ 370 h 453"/>
                <a:gd name="T20" fmla="*/ 175 w 827"/>
                <a:gd name="T21" fmla="*/ 362 h 453"/>
                <a:gd name="T22" fmla="*/ 181 w 827"/>
                <a:gd name="T23" fmla="*/ 342 h 453"/>
                <a:gd name="T24" fmla="*/ 188 w 827"/>
                <a:gd name="T25" fmla="*/ 355 h 453"/>
                <a:gd name="T26" fmla="*/ 220 w 827"/>
                <a:gd name="T27" fmla="*/ 321 h 453"/>
                <a:gd name="T28" fmla="*/ 207 w 827"/>
                <a:gd name="T29" fmla="*/ 328 h 453"/>
                <a:gd name="T30" fmla="*/ 253 w 827"/>
                <a:gd name="T31" fmla="*/ 320 h 453"/>
                <a:gd name="T32" fmla="*/ 259 w 827"/>
                <a:gd name="T33" fmla="*/ 300 h 453"/>
                <a:gd name="T34" fmla="*/ 266 w 827"/>
                <a:gd name="T35" fmla="*/ 313 h 453"/>
                <a:gd name="T36" fmla="*/ 298 w 827"/>
                <a:gd name="T37" fmla="*/ 279 h 453"/>
                <a:gd name="T38" fmla="*/ 285 w 827"/>
                <a:gd name="T39" fmla="*/ 286 h 453"/>
                <a:gd name="T40" fmla="*/ 331 w 827"/>
                <a:gd name="T41" fmla="*/ 278 h 453"/>
                <a:gd name="T42" fmla="*/ 336 w 827"/>
                <a:gd name="T43" fmla="*/ 258 h 453"/>
                <a:gd name="T44" fmla="*/ 343 w 827"/>
                <a:gd name="T45" fmla="*/ 271 h 453"/>
                <a:gd name="T46" fmla="*/ 375 w 827"/>
                <a:gd name="T47" fmla="*/ 237 h 453"/>
                <a:gd name="T48" fmla="*/ 362 w 827"/>
                <a:gd name="T49" fmla="*/ 244 h 453"/>
                <a:gd name="T50" fmla="*/ 408 w 827"/>
                <a:gd name="T51" fmla="*/ 236 h 453"/>
                <a:gd name="T52" fmla="*/ 414 w 827"/>
                <a:gd name="T53" fmla="*/ 216 h 453"/>
                <a:gd name="T54" fmla="*/ 421 w 827"/>
                <a:gd name="T55" fmla="*/ 229 h 453"/>
                <a:gd name="T56" fmla="*/ 453 w 827"/>
                <a:gd name="T57" fmla="*/ 195 h 453"/>
                <a:gd name="T58" fmla="*/ 440 w 827"/>
                <a:gd name="T59" fmla="*/ 202 h 453"/>
                <a:gd name="T60" fmla="*/ 486 w 827"/>
                <a:gd name="T61" fmla="*/ 194 h 453"/>
                <a:gd name="T62" fmla="*/ 492 w 827"/>
                <a:gd name="T63" fmla="*/ 174 h 453"/>
                <a:gd name="T64" fmla="*/ 499 w 827"/>
                <a:gd name="T65" fmla="*/ 187 h 453"/>
                <a:gd name="T66" fmla="*/ 530 w 827"/>
                <a:gd name="T67" fmla="*/ 153 h 453"/>
                <a:gd name="T68" fmla="*/ 517 w 827"/>
                <a:gd name="T69" fmla="*/ 160 h 453"/>
                <a:gd name="T70" fmla="*/ 563 w 827"/>
                <a:gd name="T71" fmla="*/ 151 h 453"/>
                <a:gd name="T72" fmla="*/ 569 w 827"/>
                <a:gd name="T73" fmla="*/ 132 h 453"/>
                <a:gd name="T74" fmla="*/ 576 w 827"/>
                <a:gd name="T75" fmla="*/ 145 h 453"/>
                <a:gd name="T76" fmla="*/ 608 w 827"/>
                <a:gd name="T77" fmla="*/ 111 h 453"/>
                <a:gd name="T78" fmla="*/ 595 w 827"/>
                <a:gd name="T79" fmla="*/ 118 h 453"/>
                <a:gd name="T80" fmla="*/ 641 w 827"/>
                <a:gd name="T81" fmla="*/ 109 h 453"/>
                <a:gd name="T82" fmla="*/ 647 w 827"/>
                <a:gd name="T83" fmla="*/ 90 h 453"/>
                <a:gd name="T84" fmla="*/ 654 w 827"/>
                <a:gd name="T85" fmla="*/ 102 h 453"/>
                <a:gd name="T86" fmla="*/ 685 w 827"/>
                <a:gd name="T87" fmla="*/ 69 h 453"/>
                <a:gd name="T88" fmla="*/ 673 w 827"/>
                <a:gd name="T89" fmla="*/ 75 h 453"/>
                <a:gd name="T90" fmla="*/ 718 w 827"/>
                <a:gd name="T91" fmla="*/ 67 h 453"/>
                <a:gd name="T92" fmla="*/ 724 w 827"/>
                <a:gd name="T93" fmla="*/ 47 h 453"/>
                <a:gd name="T94" fmla="*/ 731 w 827"/>
                <a:gd name="T95" fmla="*/ 60 h 453"/>
                <a:gd name="T96" fmla="*/ 763 w 827"/>
                <a:gd name="T97" fmla="*/ 26 h 453"/>
                <a:gd name="T98" fmla="*/ 750 w 827"/>
                <a:gd name="T99" fmla="*/ 33 h 453"/>
                <a:gd name="T100" fmla="*/ 796 w 827"/>
                <a:gd name="T101" fmla="*/ 25 h 453"/>
                <a:gd name="T102" fmla="*/ 778 w 827"/>
                <a:gd name="T103" fmla="*/ 2 h 453"/>
                <a:gd name="T104" fmla="*/ 778 w 827"/>
                <a:gd name="T105" fmla="*/ 2 h 4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7"/>
                <a:gd name="T160" fmla="*/ 0 h 453"/>
                <a:gd name="T161" fmla="*/ 827 w 827"/>
                <a:gd name="T162" fmla="*/ 453 h 4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7" h="453">
                  <a:moveTo>
                    <a:pt x="0" y="440"/>
                  </a:moveTo>
                  <a:lnTo>
                    <a:pt x="13" y="433"/>
                  </a:lnTo>
                  <a:lnTo>
                    <a:pt x="20" y="446"/>
                  </a:lnTo>
                  <a:lnTo>
                    <a:pt x="7" y="453"/>
                  </a:lnTo>
                  <a:lnTo>
                    <a:pt x="0" y="440"/>
                  </a:lnTo>
                  <a:close/>
                  <a:moveTo>
                    <a:pt x="26" y="426"/>
                  </a:moveTo>
                  <a:lnTo>
                    <a:pt x="39" y="419"/>
                  </a:lnTo>
                  <a:lnTo>
                    <a:pt x="46" y="432"/>
                  </a:lnTo>
                  <a:lnTo>
                    <a:pt x="33" y="439"/>
                  </a:lnTo>
                  <a:lnTo>
                    <a:pt x="26" y="426"/>
                  </a:lnTo>
                  <a:close/>
                  <a:moveTo>
                    <a:pt x="52" y="412"/>
                  </a:moveTo>
                  <a:lnTo>
                    <a:pt x="65" y="405"/>
                  </a:lnTo>
                  <a:lnTo>
                    <a:pt x="72" y="418"/>
                  </a:lnTo>
                  <a:lnTo>
                    <a:pt x="59" y="425"/>
                  </a:lnTo>
                  <a:lnTo>
                    <a:pt x="52" y="412"/>
                  </a:lnTo>
                  <a:close/>
                  <a:moveTo>
                    <a:pt x="78" y="398"/>
                  </a:moveTo>
                  <a:lnTo>
                    <a:pt x="91" y="391"/>
                  </a:lnTo>
                  <a:lnTo>
                    <a:pt x="98" y="404"/>
                  </a:lnTo>
                  <a:lnTo>
                    <a:pt x="85" y="411"/>
                  </a:lnTo>
                  <a:lnTo>
                    <a:pt x="78" y="398"/>
                  </a:lnTo>
                  <a:close/>
                  <a:moveTo>
                    <a:pt x="104" y="384"/>
                  </a:moveTo>
                  <a:lnTo>
                    <a:pt x="117" y="377"/>
                  </a:lnTo>
                  <a:lnTo>
                    <a:pt x="124" y="390"/>
                  </a:lnTo>
                  <a:lnTo>
                    <a:pt x="111" y="397"/>
                  </a:lnTo>
                  <a:lnTo>
                    <a:pt x="104" y="384"/>
                  </a:lnTo>
                  <a:close/>
                  <a:moveTo>
                    <a:pt x="130" y="370"/>
                  </a:moveTo>
                  <a:lnTo>
                    <a:pt x="143" y="363"/>
                  </a:lnTo>
                  <a:lnTo>
                    <a:pt x="149" y="376"/>
                  </a:lnTo>
                  <a:lnTo>
                    <a:pt x="137" y="383"/>
                  </a:lnTo>
                  <a:lnTo>
                    <a:pt x="130" y="370"/>
                  </a:lnTo>
                  <a:close/>
                  <a:moveTo>
                    <a:pt x="155" y="356"/>
                  </a:moveTo>
                  <a:lnTo>
                    <a:pt x="168" y="349"/>
                  </a:lnTo>
                  <a:lnTo>
                    <a:pt x="175" y="362"/>
                  </a:lnTo>
                  <a:lnTo>
                    <a:pt x="162" y="369"/>
                  </a:lnTo>
                  <a:lnTo>
                    <a:pt x="155" y="356"/>
                  </a:lnTo>
                  <a:close/>
                  <a:moveTo>
                    <a:pt x="181" y="342"/>
                  </a:moveTo>
                  <a:lnTo>
                    <a:pt x="194" y="335"/>
                  </a:lnTo>
                  <a:lnTo>
                    <a:pt x="201" y="348"/>
                  </a:lnTo>
                  <a:lnTo>
                    <a:pt x="188" y="355"/>
                  </a:lnTo>
                  <a:lnTo>
                    <a:pt x="181" y="342"/>
                  </a:lnTo>
                  <a:close/>
                  <a:moveTo>
                    <a:pt x="207" y="328"/>
                  </a:moveTo>
                  <a:lnTo>
                    <a:pt x="220" y="321"/>
                  </a:lnTo>
                  <a:lnTo>
                    <a:pt x="227" y="334"/>
                  </a:lnTo>
                  <a:lnTo>
                    <a:pt x="214" y="341"/>
                  </a:lnTo>
                  <a:lnTo>
                    <a:pt x="207" y="328"/>
                  </a:lnTo>
                  <a:close/>
                  <a:moveTo>
                    <a:pt x="233" y="314"/>
                  </a:moveTo>
                  <a:lnTo>
                    <a:pt x="246" y="307"/>
                  </a:lnTo>
                  <a:lnTo>
                    <a:pt x="253" y="320"/>
                  </a:lnTo>
                  <a:lnTo>
                    <a:pt x="240" y="327"/>
                  </a:lnTo>
                  <a:lnTo>
                    <a:pt x="233" y="314"/>
                  </a:lnTo>
                  <a:close/>
                  <a:moveTo>
                    <a:pt x="259" y="300"/>
                  </a:moveTo>
                  <a:lnTo>
                    <a:pt x="272" y="293"/>
                  </a:lnTo>
                  <a:lnTo>
                    <a:pt x="279" y="306"/>
                  </a:lnTo>
                  <a:lnTo>
                    <a:pt x="266" y="313"/>
                  </a:lnTo>
                  <a:lnTo>
                    <a:pt x="259" y="300"/>
                  </a:lnTo>
                  <a:close/>
                  <a:moveTo>
                    <a:pt x="285" y="286"/>
                  </a:moveTo>
                  <a:lnTo>
                    <a:pt x="298" y="279"/>
                  </a:lnTo>
                  <a:lnTo>
                    <a:pt x="305" y="292"/>
                  </a:lnTo>
                  <a:lnTo>
                    <a:pt x="292" y="299"/>
                  </a:lnTo>
                  <a:lnTo>
                    <a:pt x="285" y="286"/>
                  </a:lnTo>
                  <a:close/>
                  <a:moveTo>
                    <a:pt x="311" y="272"/>
                  </a:moveTo>
                  <a:lnTo>
                    <a:pt x="323" y="265"/>
                  </a:lnTo>
                  <a:lnTo>
                    <a:pt x="331" y="278"/>
                  </a:lnTo>
                  <a:lnTo>
                    <a:pt x="318" y="285"/>
                  </a:lnTo>
                  <a:lnTo>
                    <a:pt x="311" y="272"/>
                  </a:lnTo>
                  <a:close/>
                  <a:moveTo>
                    <a:pt x="336" y="258"/>
                  </a:moveTo>
                  <a:lnTo>
                    <a:pt x="349" y="251"/>
                  </a:lnTo>
                  <a:lnTo>
                    <a:pt x="356" y="264"/>
                  </a:lnTo>
                  <a:lnTo>
                    <a:pt x="343" y="271"/>
                  </a:lnTo>
                  <a:lnTo>
                    <a:pt x="336" y="258"/>
                  </a:lnTo>
                  <a:close/>
                  <a:moveTo>
                    <a:pt x="362" y="244"/>
                  </a:moveTo>
                  <a:lnTo>
                    <a:pt x="375" y="237"/>
                  </a:lnTo>
                  <a:lnTo>
                    <a:pt x="382" y="250"/>
                  </a:lnTo>
                  <a:lnTo>
                    <a:pt x="369" y="257"/>
                  </a:lnTo>
                  <a:lnTo>
                    <a:pt x="362" y="244"/>
                  </a:lnTo>
                  <a:close/>
                  <a:moveTo>
                    <a:pt x="388" y="230"/>
                  </a:moveTo>
                  <a:lnTo>
                    <a:pt x="401" y="223"/>
                  </a:lnTo>
                  <a:lnTo>
                    <a:pt x="408" y="236"/>
                  </a:lnTo>
                  <a:lnTo>
                    <a:pt x="395" y="243"/>
                  </a:lnTo>
                  <a:lnTo>
                    <a:pt x="388" y="230"/>
                  </a:lnTo>
                  <a:close/>
                  <a:moveTo>
                    <a:pt x="414" y="216"/>
                  </a:moveTo>
                  <a:lnTo>
                    <a:pt x="427" y="209"/>
                  </a:lnTo>
                  <a:lnTo>
                    <a:pt x="434" y="222"/>
                  </a:lnTo>
                  <a:lnTo>
                    <a:pt x="421" y="229"/>
                  </a:lnTo>
                  <a:lnTo>
                    <a:pt x="414" y="216"/>
                  </a:lnTo>
                  <a:close/>
                  <a:moveTo>
                    <a:pt x="440" y="202"/>
                  </a:moveTo>
                  <a:lnTo>
                    <a:pt x="453" y="195"/>
                  </a:lnTo>
                  <a:lnTo>
                    <a:pt x="460" y="208"/>
                  </a:lnTo>
                  <a:lnTo>
                    <a:pt x="447" y="215"/>
                  </a:lnTo>
                  <a:lnTo>
                    <a:pt x="440" y="202"/>
                  </a:lnTo>
                  <a:close/>
                  <a:moveTo>
                    <a:pt x="466" y="188"/>
                  </a:moveTo>
                  <a:lnTo>
                    <a:pt x="479" y="181"/>
                  </a:lnTo>
                  <a:lnTo>
                    <a:pt x="486" y="194"/>
                  </a:lnTo>
                  <a:lnTo>
                    <a:pt x="473" y="201"/>
                  </a:lnTo>
                  <a:lnTo>
                    <a:pt x="466" y="188"/>
                  </a:lnTo>
                  <a:close/>
                  <a:moveTo>
                    <a:pt x="492" y="174"/>
                  </a:moveTo>
                  <a:lnTo>
                    <a:pt x="505" y="167"/>
                  </a:lnTo>
                  <a:lnTo>
                    <a:pt x="511" y="180"/>
                  </a:lnTo>
                  <a:lnTo>
                    <a:pt x="499" y="187"/>
                  </a:lnTo>
                  <a:lnTo>
                    <a:pt x="492" y="174"/>
                  </a:lnTo>
                  <a:close/>
                  <a:moveTo>
                    <a:pt x="517" y="160"/>
                  </a:moveTo>
                  <a:lnTo>
                    <a:pt x="530" y="153"/>
                  </a:lnTo>
                  <a:lnTo>
                    <a:pt x="537" y="166"/>
                  </a:lnTo>
                  <a:lnTo>
                    <a:pt x="524" y="172"/>
                  </a:lnTo>
                  <a:lnTo>
                    <a:pt x="517" y="160"/>
                  </a:lnTo>
                  <a:close/>
                  <a:moveTo>
                    <a:pt x="543" y="146"/>
                  </a:moveTo>
                  <a:lnTo>
                    <a:pt x="556" y="139"/>
                  </a:lnTo>
                  <a:lnTo>
                    <a:pt x="563" y="151"/>
                  </a:lnTo>
                  <a:lnTo>
                    <a:pt x="550" y="159"/>
                  </a:lnTo>
                  <a:lnTo>
                    <a:pt x="543" y="146"/>
                  </a:lnTo>
                  <a:close/>
                  <a:moveTo>
                    <a:pt x="569" y="132"/>
                  </a:moveTo>
                  <a:lnTo>
                    <a:pt x="582" y="125"/>
                  </a:lnTo>
                  <a:lnTo>
                    <a:pt x="589" y="138"/>
                  </a:lnTo>
                  <a:lnTo>
                    <a:pt x="576" y="145"/>
                  </a:lnTo>
                  <a:lnTo>
                    <a:pt x="569" y="132"/>
                  </a:lnTo>
                  <a:close/>
                  <a:moveTo>
                    <a:pt x="595" y="118"/>
                  </a:moveTo>
                  <a:lnTo>
                    <a:pt x="608" y="111"/>
                  </a:lnTo>
                  <a:lnTo>
                    <a:pt x="615" y="124"/>
                  </a:lnTo>
                  <a:lnTo>
                    <a:pt x="602" y="130"/>
                  </a:lnTo>
                  <a:lnTo>
                    <a:pt x="595" y="118"/>
                  </a:lnTo>
                  <a:close/>
                  <a:moveTo>
                    <a:pt x="621" y="104"/>
                  </a:moveTo>
                  <a:lnTo>
                    <a:pt x="634" y="97"/>
                  </a:lnTo>
                  <a:lnTo>
                    <a:pt x="641" y="109"/>
                  </a:lnTo>
                  <a:lnTo>
                    <a:pt x="628" y="116"/>
                  </a:lnTo>
                  <a:lnTo>
                    <a:pt x="621" y="104"/>
                  </a:lnTo>
                  <a:close/>
                  <a:moveTo>
                    <a:pt x="647" y="90"/>
                  </a:moveTo>
                  <a:lnTo>
                    <a:pt x="660" y="83"/>
                  </a:lnTo>
                  <a:lnTo>
                    <a:pt x="667" y="95"/>
                  </a:lnTo>
                  <a:lnTo>
                    <a:pt x="654" y="102"/>
                  </a:lnTo>
                  <a:lnTo>
                    <a:pt x="647" y="90"/>
                  </a:lnTo>
                  <a:close/>
                  <a:moveTo>
                    <a:pt x="673" y="75"/>
                  </a:moveTo>
                  <a:lnTo>
                    <a:pt x="685" y="69"/>
                  </a:lnTo>
                  <a:lnTo>
                    <a:pt x="692" y="81"/>
                  </a:lnTo>
                  <a:lnTo>
                    <a:pt x="680" y="88"/>
                  </a:lnTo>
                  <a:lnTo>
                    <a:pt x="673" y="75"/>
                  </a:lnTo>
                  <a:close/>
                  <a:moveTo>
                    <a:pt x="698" y="62"/>
                  </a:moveTo>
                  <a:lnTo>
                    <a:pt x="711" y="54"/>
                  </a:lnTo>
                  <a:lnTo>
                    <a:pt x="718" y="67"/>
                  </a:lnTo>
                  <a:lnTo>
                    <a:pt x="705" y="74"/>
                  </a:lnTo>
                  <a:lnTo>
                    <a:pt x="698" y="62"/>
                  </a:lnTo>
                  <a:close/>
                  <a:moveTo>
                    <a:pt x="724" y="47"/>
                  </a:moveTo>
                  <a:lnTo>
                    <a:pt x="737" y="41"/>
                  </a:lnTo>
                  <a:lnTo>
                    <a:pt x="744" y="53"/>
                  </a:lnTo>
                  <a:lnTo>
                    <a:pt x="731" y="60"/>
                  </a:lnTo>
                  <a:lnTo>
                    <a:pt x="724" y="47"/>
                  </a:lnTo>
                  <a:close/>
                  <a:moveTo>
                    <a:pt x="750" y="33"/>
                  </a:moveTo>
                  <a:lnTo>
                    <a:pt x="763" y="26"/>
                  </a:lnTo>
                  <a:lnTo>
                    <a:pt x="770" y="39"/>
                  </a:lnTo>
                  <a:lnTo>
                    <a:pt x="757" y="46"/>
                  </a:lnTo>
                  <a:lnTo>
                    <a:pt x="750" y="33"/>
                  </a:lnTo>
                  <a:close/>
                  <a:moveTo>
                    <a:pt x="776" y="19"/>
                  </a:moveTo>
                  <a:lnTo>
                    <a:pt x="789" y="12"/>
                  </a:lnTo>
                  <a:lnTo>
                    <a:pt x="796" y="25"/>
                  </a:lnTo>
                  <a:lnTo>
                    <a:pt x="783" y="32"/>
                  </a:lnTo>
                  <a:lnTo>
                    <a:pt x="776" y="19"/>
                  </a:lnTo>
                  <a:close/>
                  <a:moveTo>
                    <a:pt x="778" y="2"/>
                  </a:moveTo>
                  <a:lnTo>
                    <a:pt x="827" y="0"/>
                  </a:lnTo>
                  <a:lnTo>
                    <a:pt x="799" y="40"/>
                  </a:lnTo>
                  <a:lnTo>
                    <a:pt x="778" y="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1" name="Freeform 42"/>
            <p:cNvSpPr>
              <a:spLocks noEditPoints="1"/>
            </p:cNvSpPr>
            <p:nvPr/>
          </p:nvSpPr>
          <p:spPr bwMode="auto">
            <a:xfrm>
              <a:off x="3319" y="2305"/>
              <a:ext cx="813" cy="44"/>
            </a:xfrm>
            <a:custGeom>
              <a:avLst/>
              <a:gdLst>
                <a:gd name="T0" fmla="*/ 15 w 813"/>
                <a:gd name="T1" fmla="*/ 30 h 44"/>
                <a:gd name="T2" fmla="*/ 30 w 813"/>
                <a:gd name="T3" fmla="*/ 15 h 44"/>
                <a:gd name="T4" fmla="*/ 30 w 813"/>
                <a:gd name="T5" fmla="*/ 30 h 44"/>
                <a:gd name="T6" fmla="*/ 74 w 813"/>
                <a:gd name="T7" fmla="*/ 15 h 44"/>
                <a:gd name="T8" fmla="*/ 59 w 813"/>
                <a:gd name="T9" fmla="*/ 15 h 44"/>
                <a:gd name="T10" fmla="*/ 103 w 813"/>
                <a:gd name="T11" fmla="*/ 30 h 44"/>
                <a:gd name="T12" fmla="*/ 118 w 813"/>
                <a:gd name="T13" fmla="*/ 15 h 44"/>
                <a:gd name="T14" fmla="*/ 118 w 813"/>
                <a:gd name="T15" fmla="*/ 30 h 44"/>
                <a:gd name="T16" fmla="*/ 162 w 813"/>
                <a:gd name="T17" fmla="*/ 15 h 44"/>
                <a:gd name="T18" fmla="*/ 147 w 813"/>
                <a:gd name="T19" fmla="*/ 15 h 44"/>
                <a:gd name="T20" fmla="*/ 191 w 813"/>
                <a:gd name="T21" fmla="*/ 30 h 44"/>
                <a:gd name="T22" fmla="*/ 206 w 813"/>
                <a:gd name="T23" fmla="*/ 15 h 44"/>
                <a:gd name="T24" fmla="*/ 206 w 813"/>
                <a:gd name="T25" fmla="*/ 30 h 44"/>
                <a:gd name="T26" fmla="*/ 250 w 813"/>
                <a:gd name="T27" fmla="*/ 15 h 44"/>
                <a:gd name="T28" fmla="*/ 235 w 813"/>
                <a:gd name="T29" fmla="*/ 15 h 44"/>
                <a:gd name="T30" fmla="*/ 280 w 813"/>
                <a:gd name="T31" fmla="*/ 30 h 44"/>
                <a:gd name="T32" fmla="*/ 294 w 813"/>
                <a:gd name="T33" fmla="*/ 15 h 44"/>
                <a:gd name="T34" fmla="*/ 294 w 813"/>
                <a:gd name="T35" fmla="*/ 30 h 44"/>
                <a:gd name="T36" fmla="*/ 338 w 813"/>
                <a:gd name="T37" fmla="*/ 15 h 44"/>
                <a:gd name="T38" fmla="*/ 324 w 813"/>
                <a:gd name="T39" fmla="*/ 15 h 44"/>
                <a:gd name="T40" fmla="*/ 368 w 813"/>
                <a:gd name="T41" fmla="*/ 30 h 44"/>
                <a:gd name="T42" fmla="*/ 383 w 813"/>
                <a:gd name="T43" fmla="*/ 15 h 44"/>
                <a:gd name="T44" fmla="*/ 383 w 813"/>
                <a:gd name="T45" fmla="*/ 30 h 44"/>
                <a:gd name="T46" fmla="*/ 427 w 813"/>
                <a:gd name="T47" fmla="*/ 15 h 44"/>
                <a:gd name="T48" fmla="*/ 412 w 813"/>
                <a:gd name="T49" fmla="*/ 15 h 44"/>
                <a:gd name="T50" fmla="*/ 456 w 813"/>
                <a:gd name="T51" fmla="*/ 30 h 44"/>
                <a:gd name="T52" fmla="*/ 471 w 813"/>
                <a:gd name="T53" fmla="*/ 15 h 44"/>
                <a:gd name="T54" fmla="*/ 471 w 813"/>
                <a:gd name="T55" fmla="*/ 30 h 44"/>
                <a:gd name="T56" fmla="*/ 515 w 813"/>
                <a:gd name="T57" fmla="*/ 15 h 44"/>
                <a:gd name="T58" fmla="*/ 500 w 813"/>
                <a:gd name="T59" fmla="*/ 15 h 44"/>
                <a:gd name="T60" fmla="*/ 544 w 813"/>
                <a:gd name="T61" fmla="*/ 30 h 44"/>
                <a:gd name="T62" fmla="*/ 559 w 813"/>
                <a:gd name="T63" fmla="*/ 15 h 44"/>
                <a:gd name="T64" fmla="*/ 559 w 813"/>
                <a:gd name="T65" fmla="*/ 30 h 44"/>
                <a:gd name="T66" fmla="*/ 603 w 813"/>
                <a:gd name="T67" fmla="*/ 15 h 44"/>
                <a:gd name="T68" fmla="*/ 588 w 813"/>
                <a:gd name="T69" fmla="*/ 15 h 44"/>
                <a:gd name="T70" fmla="*/ 633 w 813"/>
                <a:gd name="T71" fmla="*/ 30 h 44"/>
                <a:gd name="T72" fmla="*/ 647 w 813"/>
                <a:gd name="T73" fmla="*/ 15 h 44"/>
                <a:gd name="T74" fmla="*/ 647 w 813"/>
                <a:gd name="T75" fmla="*/ 30 h 44"/>
                <a:gd name="T76" fmla="*/ 691 w 813"/>
                <a:gd name="T77" fmla="*/ 15 h 44"/>
                <a:gd name="T78" fmla="*/ 677 w 813"/>
                <a:gd name="T79" fmla="*/ 15 h 44"/>
                <a:gd name="T80" fmla="*/ 721 w 813"/>
                <a:gd name="T81" fmla="*/ 30 h 44"/>
                <a:gd name="T82" fmla="*/ 736 w 813"/>
                <a:gd name="T83" fmla="*/ 15 h 44"/>
                <a:gd name="T84" fmla="*/ 736 w 813"/>
                <a:gd name="T85" fmla="*/ 30 h 44"/>
                <a:gd name="T86" fmla="*/ 776 w 813"/>
                <a:gd name="T87" fmla="*/ 15 h 44"/>
                <a:gd name="T88" fmla="*/ 765 w 813"/>
                <a:gd name="T89" fmla="*/ 15 h 44"/>
                <a:gd name="T90" fmla="*/ 769 w 813"/>
                <a:gd name="T91" fmla="*/ 44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3"/>
                <a:gd name="T139" fmla="*/ 0 h 44"/>
                <a:gd name="T140" fmla="*/ 813 w 813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3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8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8" y="30"/>
                  </a:lnTo>
                  <a:lnTo>
                    <a:pt x="88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1" y="15"/>
                  </a:lnTo>
                  <a:lnTo>
                    <a:pt x="191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5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5" y="30"/>
                  </a:lnTo>
                  <a:lnTo>
                    <a:pt x="235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4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4" y="30"/>
                  </a:lnTo>
                  <a:lnTo>
                    <a:pt x="294" y="15"/>
                  </a:lnTo>
                  <a:close/>
                  <a:moveTo>
                    <a:pt x="324" y="15"/>
                  </a:moveTo>
                  <a:lnTo>
                    <a:pt x="338" y="15"/>
                  </a:lnTo>
                  <a:lnTo>
                    <a:pt x="338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1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1" y="30"/>
                  </a:lnTo>
                  <a:lnTo>
                    <a:pt x="441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4" y="15"/>
                  </a:lnTo>
                  <a:lnTo>
                    <a:pt x="544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8" y="15"/>
                  </a:moveTo>
                  <a:lnTo>
                    <a:pt x="603" y="15"/>
                  </a:lnTo>
                  <a:lnTo>
                    <a:pt x="603" y="30"/>
                  </a:lnTo>
                  <a:lnTo>
                    <a:pt x="588" y="30"/>
                  </a:lnTo>
                  <a:lnTo>
                    <a:pt x="588" y="15"/>
                  </a:lnTo>
                  <a:close/>
                  <a:moveTo>
                    <a:pt x="618" y="15"/>
                  </a:moveTo>
                  <a:lnTo>
                    <a:pt x="633" y="15"/>
                  </a:lnTo>
                  <a:lnTo>
                    <a:pt x="633" y="30"/>
                  </a:lnTo>
                  <a:lnTo>
                    <a:pt x="618" y="30"/>
                  </a:lnTo>
                  <a:lnTo>
                    <a:pt x="618" y="15"/>
                  </a:lnTo>
                  <a:close/>
                  <a:moveTo>
                    <a:pt x="647" y="15"/>
                  </a:moveTo>
                  <a:lnTo>
                    <a:pt x="662" y="15"/>
                  </a:lnTo>
                  <a:lnTo>
                    <a:pt x="662" y="30"/>
                  </a:lnTo>
                  <a:lnTo>
                    <a:pt x="647" y="30"/>
                  </a:lnTo>
                  <a:lnTo>
                    <a:pt x="647" y="15"/>
                  </a:lnTo>
                  <a:close/>
                  <a:moveTo>
                    <a:pt x="677" y="15"/>
                  </a:moveTo>
                  <a:lnTo>
                    <a:pt x="691" y="15"/>
                  </a:lnTo>
                  <a:lnTo>
                    <a:pt x="691" y="30"/>
                  </a:lnTo>
                  <a:lnTo>
                    <a:pt x="677" y="30"/>
                  </a:lnTo>
                  <a:lnTo>
                    <a:pt x="677" y="15"/>
                  </a:lnTo>
                  <a:close/>
                  <a:moveTo>
                    <a:pt x="706" y="15"/>
                  </a:moveTo>
                  <a:lnTo>
                    <a:pt x="721" y="15"/>
                  </a:lnTo>
                  <a:lnTo>
                    <a:pt x="721" y="30"/>
                  </a:lnTo>
                  <a:lnTo>
                    <a:pt x="706" y="30"/>
                  </a:lnTo>
                  <a:lnTo>
                    <a:pt x="706" y="15"/>
                  </a:lnTo>
                  <a:close/>
                  <a:moveTo>
                    <a:pt x="736" y="15"/>
                  </a:moveTo>
                  <a:lnTo>
                    <a:pt x="750" y="15"/>
                  </a:lnTo>
                  <a:lnTo>
                    <a:pt x="750" y="30"/>
                  </a:lnTo>
                  <a:lnTo>
                    <a:pt x="736" y="30"/>
                  </a:lnTo>
                  <a:lnTo>
                    <a:pt x="736" y="15"/>
                  </a:lnTo>
                  <a:close/>
                  <a:moveTo>
                    <a:pt x="765" y="15"/>
                  </a:moveTo>
                  <a:lnTo>
                    <a:pt x="776" y="15"/>
                  </a:lnTo>
                  <a:lnTo>
                    <a:pt x="776" y="30"/>
                  </a:lnTo>
                  <a:lnTo>
                    <a:pt x="765" y="30"/>
                  </a:lnTo>
                  <a:lnTo>
                    <a:pt x="765" y="15"/>
                  </a:lnTo>
                  <a:close/>
                  <a:moveTo>
                    <a:pt x="769" y="0"/>
                  </a:moveTo>
                  <a:lnTo>
                    <a:pt x="813" y="22"/>
                  </a:lnTo>
                  <a:lnTo>
                    <a:pt x="769" y="44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2" name="Freeform 43"/>
            <p:cNvSpPr>
              <a:spLocks noEditPoints="1"/>
            </p:cNvSpPr>
            <p:nvPr/>
          </p:nvSpPr>
          <p:spPr bwMode="auto">
            <a:xfrm>
              <a:off x="1701" y="2305"/>
              <a:ext cx="624" cy="44"/>
            </a:xfrm>
            <a:custGeom>
              <a:avLst/>
              <a:gdLst>
                <a:gd name="T0" fmla="*/ 15 w 624"/>
                <a:gd name="T1" fmla="*/ 15 h 44"/>
                <a:gd name="T2" fmla="*/ 0 w 624"/>
                <a:gd name="T3" fmla="*/ 30 h 44"/>
                <a:gd name="T4" fmla="*/ 30 w 624"/>
                <a:gd name="T5" fmla="*/ 15 h 44"/>
                <a:gd name="T6" fmla="*/ 44 w 624"/>
                <a:gd name="T7" fmla="*/ 30 h 44"/>
                <a:gd name="T8" fmla="*/ 30 w 624"/>
                <a:gd name="T9" fmla="*/ 15 h 44"/>
                <a:gd name="T10" fmla="*/ 74 w 624"/>
                <a:gd name="T11" fmla="*/ 15 h 44"/>
                <a:gd name="T12" fmla="*/ 59 w 624"/>
                <a:gd name="T13" fmla="*/ 30 h 44"/>
                <a:gd name="T14" fmla="*/ 89 w 624"/>
                <a:gd name="T15" fmla="*/ 15 h 44"/>
                <a:gd name="T16" fmla="*/ 103 w 624"/>
                <a:gd name="T17" fmla="*/ 30 h 44"/>
                <a:gd name="T18" fmla="*/ 89 w 624"/>
                <a:gd name="T19" fmla="*/ 15 h 44"/>
                <a:gd name="T20" fmla="*/ 133 w 624"/>
                <a:gd name="T21" fmla="*/ 15 h 44"/>
                <a:gd name="T22" fmla="*/ 118 w 624"/>
                <a:gd name="T23" fmla="*/ 30 h 44"/>
                <a:gd name="T24" fmla="*/ 147 w 624"/>
                <a:gd name="T25" fmla="*/ 15 h 44"/>
                <a:gd name="T26" fmla="*/ 162 w 624"/>
                <a:gd name="T27" fmla="*/ 30 h 44"/>
                <a:gd name="T28" fmla="*/ 147 w 624"/>
                <a:gd name="T29" fmla="*/ 15 h 44"/>
                <a:gd name="T30" fmla="*/ 192 w 624"/>
                <a:gd name="T31" fmla="*/ 15 h 44"/>
                <a:gd name="T32" fmla="*/ 177 w 624"/>
                <a:gd name="T33" fmla="*/ 30 h 44"/>
                <a:gd name="T34" fmla="*/ 206 w 624"/>
                <a:gd name="T35" fmla="*/ 15 h 44"/>
                <a:gd name="T36" fmla="*/ 221 w 624"/>
                <a:gd name="T37" fmla="*/ 30 h 44"/>
                <a:gd name="T38" fmla="*/ 206 w 624"/>
                <a:gd name="T39" fmla="*/ 15 h 44"/>
                <a:gd name="T40" fmla="*/ 250 w 624"/>
                <a:gd name="T41" fmla="*/ 15 h 44"/>
                <a:gd name="T42" fmla="*/ 236 w 624"/>
                <a:gd name="T43" fmla="*/ 30 h 44"/>
                <a:gd name="T44" fmla="*/ 265 w 624"/>
                <a:gd name="T45" fmla="*/ 15 h 44"/>
                <a:gd name="T46" fmla="*/ 280 w 624"/>
                <a:gd name="T47" fmla="*/ 30 h 44"/>
                <a:gd name="T48" fmla="*/ 265 w 624"/>
                <a:gd name="T49" fmla="*/ 15 h 44"/>
                <a:gd name="T50" fmla="*/ 309 w 624"/>
                <a:gd name="T51" fmla="*/ 15 h 44"/>
                <a:gd name="T52" fmla="*/ 295 w 624"/>
                <a:gd name="T53" fmla="*/ 30 h 44"/>
                <a:gd name="T54" fmla="*/ 324 w 624"/>
                <a:gd name="T55" fmla="*/ 15 h 44"/>
                <a:gd name="T56" fmla="*/ 339 w 624"/>
                <a:gd name="T57" fmla="*/ 30 h 44"/>
                <a:gd name="T58" fmla="*/ 324 w 624"/>
                <a:gd name="T59" fmla="*/ 15 h 44"/>
                <a:gd name="T60" fmla="*/ 368 w 624"/>
                <a:gd name="T61" fmla="*/ 15 h 44"/>
                <a:gd name="T62" fmla="*/ 353 w 624"/>
                <a:gd name="T63" fmla="*/ 30 h 44"/>
                <a:gd name="T64" fmla="*/ 383 w 624"/>
                <a:gd name="T65" fmla="*/ 15 h 44"/>
                <a:gd name="T66" fmla="*/ 397 w 624"/>
                <a:gd name="T67" fmla="*/ 30 h 44"/>
                <a:gd name="T68" fmla="*/ 383 w 624"/>
                <a:gd name="T69" fmla="*/ 15 h 44"/>
                <a:gd name="T70" fmla="*/ 427 w 624"/>
                <a:gd name="T71" fmla="*/ 15 h 44"/>
                <a:gd name="T72" fmla="*/ 412 w 624"/>
                <a:gd name="T73" fmla="*/ 30 h 44"/>
                <a:gd name="T74" fmla="*/ 442 w 624"/>
                <a:gd name="T75" fmla="*/ 15 h 44"/>
                <a:gd name="T76" fmla="*/ 456 w 624"/>
                <a:gd name="T77" fmla="*/ 30 h 44"/>
                <a:gd name="T78" fmla="*/ 442 w 624"/>
                <a:gd name="T79" fmla="*/ 15 h 44"/>
                <a:gd name="T80" fmla="*/ 486 w 624"/>
                <a:gd name="T81" fmla="*/ 15 h 44"/>
                <a:gd name="T82" fmla="*/ 471 w 624"/>
                <a:gd name="T83" fmla="*/ 30 h 44"/>
                <a:gd name="T84" fmla="*/ 500 w 624"/>
                <a:gd name="T85" fmla="*/ 15 h 44"/>
                <a:gd name="T86" fmla="*/ 515 w 624"/>
                <a:gd name="T87" fmla="*/ 30 h 44"/>
                <a:gd name="T88" fmla="*/ 500 w 624"/>
                <a:gd name="T89" fmla="*/ 15 h 44"/>
                <a:gd name="T90" fmla="*/ 545 w 624"/>
                <a:gd name="T91" fmla="*/ 15 h 44"/>
                <a:gd name="T92" fmla="*/ 530 w 624"/>
                <a:gd name="T93" fmla="*/ 30 h 44"/>
                <a:gd name="T94" fmla="*/ 559 w 624"/>
                <a:gd name="T95" fmla="*/ 15 h 44"/>
                <a:gd name="T96" fmla="*/ 574 w 624"/>
                <a:gd name="T97" fmla="*/ 30 h 44"/>
                <a:gd name="T98" fmla="*/ 559 w 624"/>
                <a:gd name="T99" fmla="*/ 15 h 44"/>
                <a:gd name="T100" fmla="*/ 624 w 624"/>
                <a:gd name="T101" fmla="*/ 22 h 44"/>
                <a:gd name="T102" fmla="*/ 580 w 624"/>
                <a:gd name="T103" fmla="*/ 0 h 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4"/>
                <a:gd name="T158" fmla="*/ 624 w 624"/>
                <a:gd name="T159" fmla="*/ 44 h 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9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9" y="30"/>
                  </a:lnTo>
                  <a:lnTo>
                    <a:pt x="89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2" y="15"/>
                  </a:lnTo>
                  <a:lnTo>
                    <a:pt x="192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6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6" y="30"/>
                  </a:lnTo>
                  <a:lnTo>
                    <a:pt x="236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5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5" y="30"/>
                  </a:lnTo>
                  <a:lnTo>
                    <a:pt x="295" y="15"/>
                  </a:lnTo>
                  <a:close/>
                  <a:moveTo>
                    <a:pt x="324" y="15"/>
                  </a:moveTo>
                  <a:lnTo>
                    <a:pt x="339" y="15"/>
                  </a:lnTo>
                  <a:lnTo>
                    <a:pt x="339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2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2" y="30"/>
                  </a:lnTo>
                  <a:lnTo>
                    <a:pt x="442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5" y="15"/>
                  </a:lnTo>
                  <a:lnTo>
                    <a:pt x="545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0" y="0"/>
                  </a:moveTo>
                  <a:lnTo>
                    <a:pt x="624" y="22"/>
                  </a:lnTo>
                  <a:lnTo>
                    <a:pt x="580" y="44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3" name="Freeform 44"/>
            <p:cNvSpPr>
              <a:spLocks noEditPoints="1"/>
            </p:cNvSpPr>
            <p:nvPr/>
          </p:nvSpPr>
          <p:spPr bwMode="auto">
            <a:xfrm>
              <a:off x="859" y="2031"/>
              <a:ext cx="871" cy="257"/>
            </a:xfrm>
            <a:custGeom>
              <a:avLst/>
              <a:gdLst>
                <a:gd name="T0" fmla="*/ 52 w 871"/>
                <a:gd name="T1" fmla="*/ 242 h 257"/>
                <a:gd name="T2" fmla="*/ 66 w 871"/>
                <a:gd name="T3" fmla="*/ 226 h 257"/>
                <a:gd name="T4" fmla="*/ 77 w 871"/>
                <a:gd name="T5" fmla="*/ 240 h 257"/>
                <a:gd name="T6" fmla="*/ 104 w 871"/>
                <a:gd name="T7" fmla="*/ 222 h 257"/>
                <a:gd name="T8" fmla="*/ 97 w 871"/>
                <a:gd name="T9" fmla="*/ 238 h 257"/>
                <a:gd name="T10" fmla="*/ 138 w 871"/>
                <a:gd name="T11" fmla="*/ 217 h 257"/>
                <a:gd name="T12" fmla="*/ 124 w 871"/>
                <a:gd name="T13" fmla="*/ 220 h 257"/>
                <a:gd name="T14" fmla="*/ 155 w 871"/>
                <a:gd name="T15" fmla="*/ 229 h 257"/>
                <a:gd name="T16" fmla="*/ 196 w 871"/>
                <a:gd name="T17" fmla="*/ 207 h 257"/>
                <a:gd name="T18" fmla="*/ 182 w 871"/>
                <a:gd name="T19" fmla="*/ 210 h 257"/>
                <a:gd name="T20" fmla="*/ 228 w 871"/>
                <a:gd name="T21" fmla="*/ 216 h 257"/>
                <a:gd name="T22" fmla="*/ 240 w 871"/>
                <a:gd name="T23" fmla="*/ 199 h 257"/>
                <a:gd name="T24" fmla="*/ 253 w 871"/>
                <a:gd name="T25" fmla="*/ 212 h 257"/>
                <a:gd name="T26" fmla="*/ 284 w 871"/>
                <a:gd name="T27" fmla="*/ 193 h 257"/>
                <a:gd name="T28" fmla="*/ 298 w 871"/>
                <a:gd name="T29" fmla="*/ 191 h 257"/>
                <a:gd name="T30" fmla="*/ 303 w 871"/>
                <a:gd name="T31" fmla="*/ 205 h 257"/>
                <a:gd name="T32" fmla="*/ 335 w 871"/>
                <a:gd name="T33" fmla="*/ 186 h 257"/>
                <a:gd name="T34" fmla="*/ 329 w 871"/>
                <a:gd name="T35" fmla="*/ 202 h 257"/>
                <a:gd name="T36" fmla="*/ 373 w 871"/>
                <a:gd name="T37" fmla="*/ 193 h 257"/>
                <a:gd name="T38" fmla="*/ 389 w 871"/>
                <a:gd name="T39" fmla="*/ 174 h 257"/>
                <a:gd name="T40" fmla="*/ 388 w 871"/>
                <a:gd name="T41" fmla="*/ 190 h 257"/>
                <a:gd name="T42" fmla="*/ 431 w 871"/>
                <a:gd name="T43" fmla="*/ 179 h 257"/>
                <a:gd name="T44" fmla="*/ 448 w 871"/>
                <a:gd name="T45" fmla="*/ 159 h 257"/>
                <a:gd name="T46" fmla="*/ 445 w 871"/>
                <a:gd name="T47" fmla="*/ 175 h 257"/>
                <a:gd name="T48" fmla="*/ 487 w 871"/>
                <a:gd name="T49" fmla="*/ 163 h 257"/>
                <a:gd name="T50" fmla="*/ 508 w 871"/>
                <a:gd name="T51" fmla="*/ 141 h 257"/>
                <a:gd name="T52" fmla="*/ 501 w 871"/>
                <a:gd name="T53" fmla="*/ 159 h 257"/>
                <a:gd name="T54" fmla="*/ 539 w 871"/>
                <a:gd name="T55" fmla="*/ 132 h 257"/>
                <a:gd name="T56" fmla="*/ 525 w 871"/>
                <a:gd name="T57" fmla="*/ 136 h 257"/>
                <a:gd name="T58" fmla="*/ 572 w 871"/>
                <a:gd name="T59" fmla="*/ 138 h 257"/>
                <a:gd name="T60" fmla="*/ 582 w 871"/>
                <a:gd name="T61" fmla="*/ 120 h 257"/>
                <a:gd name="T62" fmla="*/ 582 w 871"/>
                <a:gd name="T63" fmla="*/ 120 h 257"/>
                <a:gd name="T64" fmla="*/ 628 w 871"/>
                <a:gd name="T65" fmla="*/ 121 h 257"/>
                <a:gd name="T66" fmla="*/ 638 w 871"/>
                <a:gd name="T67" fmla="*/ 103 h 257"/>
                <a:gd name="T68" fmla="*/ 655 w 871"/>
                <a:gd name="T69" fmla="*/ 112 h 257"/>
                <a:gd name="T70" fmla="*/ 668 w 871"/>
                <a:gd name="T71" fmla="*/ 92 h 257"/>
                <a:gd name="T72" fmla="*/ 671 w 871"/>
                <a:gd name="T73" fmla="*/ 107 h 257"/>
                <a:gd name="T74" fmla="*/ 706 w 871"/>
                <a:gd name="T75" fmla="*/ 77 h 257"/>
                <a:gd name="T76" fmla="*/ 693 w 871"/>
                <a:gd name="T77" fmla="*/ 82 h 257"/>
                <a:gd name="T78" fmla="*/ 739 w 871"/>
                <a:gd name="T79" fmla="*/ 79 h 257"/>
                <a:gd name="T80" fmla="*/ 746 w 871"/>
                <a:gd name="T81" fmla="*/ 59 h 257"/>
                <a:gd name="T82" fmla="*/ 766 w 871"/>
                <a:gd name="T83" fmla="*/ 67 h 257"/>
                <a:gd name="T84" fmla="*/ 746 w 871"/>
                <a:gd name="T85" fmla="*/ 59 h 257"/>
                <a:gd name="T86" fmla="*/ 786 w 871"/>
                <a:gd name="T87" fmla="*/ 41 h 257"/>
                <a:gd name="T88" fmla="*/ 779 w 871"/>
                <a:gd name="T89" fmla="*/ 60 h 257"/>
                <a:gd name="T90" fmla="*/ 809 w 871"/>
                <a:gd name="T91" fmla="*/ 30 h 257"/>
                <a:gd name="T92" fmla="*/ 809 w 871"/>
                <a:gd name="T93" fmla="*/ 46 h 257"/>
                <a:gd name="T94" fmla="*/ 826 w 871"/>
                <a:gd name="T95" fmla="*/ 21 h 257"/>
                <a:gd name="T96" fmla="*/ 845 w 871"/>
                <a:gd name="T97" fmla="*/ 27 h 257"/>
                <a:gd name="T98" fmla="*/ 832 w 871"/>
                <a:gd name="T99" fmla="*/ 34 h 257"/>
                <a:gd name="T100" fmla="*/ 858 w 871"/>
                <a:gd name="T101" fmla="*/ 4 h 257"/>
                <a:gd name="T102" fmla="*/ 869 w 871"/>
                <a:gd name="T103" fmla="*/ 14 h 257"/>
                <a:gd name="T104" fmla="*/ 851 w 871"/>
                <a:gd name="T105" fmla="*/ 7 h 257"/>
                <a:gd name="T106" fmla="*/ 46 w 871"/>
                <a:gd name="T107" fmla="*/ 257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1"/>
                <a:gd name="T163" fmla="*/ 0 h 257"/>
                <a:gd name="T164" fmla="*/ 871 w 871"/>
                <a:gd name="T165" fmla="*/ 257 h 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1" h="257">
                  <a:moveTo>
                    <a:pt x="37" y="228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38" y="243"/>
                  </a:lnTo>
                  <a:lnTo>
                    <a:pt x="37" y="228"/>
                  </a:lnTo>
                  <a:close/>
                  <a:moveTo>
                    <a:pt x="66" y="226"/>
                  </a:moveTo>
                  <a:lnTo>
                    <a:pt x="76" y="225"/>
                  </a:lnTo>
                  <a:lnTo>
                    <a:pt x="80" y="225"/>
                  </a:lnTo>
                  <a:lnTo>
                    <a:pt x="82" y="239"/>
                  </a:lnTo>
                  <a:lnTo>
                    <a:pt x="77" y="240"/>
                  </a:lnTo>
                  <a:lnTo>
                    <a:pt x="67" y="241"/>
                  </a:lnTo>
                  <a:lnTo>
                    <a:pt x="66" y="226"/>
                  </a:lnTo>
                  <a:close/>
                  <a:moveTo>
                    <a:pt x="95" y="223"/>
                  </a:moveTo>
                  <a:lnTo>
                    <a:pt x="104" y="222"/>
                  </a:lnTo>
                  <a:lnTo>
                    <a:pt x="109" y="222"/>
                  </a:lnTo>
                  <a:lnTo>
                    <a:pt x="111" y="236"/>
                  </a:lnTo>
                  <a:lnTo>
                    <a:pt x="106" y="237"/>
                  </a:lnTo>
                  <a:lnTo>
                    <a:pt x="97" y="238"/>
                  </a:lnTo>
                  <a:lnTo>
                    <a:pt x="95" y="223"/>
                  </a:lnTo>
                  <a:close/>
                  <a:moveTo>
                    <a:pt x="124" y="220"/>
                  </a:moveTo>
                  <a:lnTo>
                    <a:pt x="135" y="218"/>
                  </a:lnTo>
                  <a:lnTo>
                    <a:pt x="138" y="217"/>
                  </a:lnTo>
                  <a:lnTo>
                    <a:pt x="141" y="232"/>
                  </a:lnTo>
                  <a:lnTo>
                    <a:pt x="137" y="232"/>
                  </a:lnTo>
                  <a:lnTo>
                    <a:pt x="126" y="234"/>
                  </a:lnTo>
                  <a:lnTo>
                    <a:pt x="124" y="220"/>
                  </a:lnTo>
                  <a:close/>
                  <a:moveTo>
                    <a:pt x="153" y="215"/>
                  </a:moveTo>
                  <a:lnTo>
                    <a:pt x="167" y="212"/>
                  </a:lnTo>
                  <a:lnTo>
                    <a:pt x="170" y="227"/>
                  </a:lnTo>
                  <a:lnTo>
                    <a:pt x="155" y="229"/>
                  </a:lnTo>
                  <a:lnTo>
                    <a:pt x="153" y="215"/>
                  </a:lnTo>
                  <a:close/>
                  <a:moveTo>
                    <a:pt x="182" y="210"/>
                  </a:moveTo>
                  <a:lnTo>
                    <a:pt x="184" y="209"/>
                  </a:lnTo>
                  <a:lnTo>
                    <a:pt x="196" y="207"/>
                  </a:lnTo>
                  <a:lnTo>
                    <a:pt x="199" y="221"/>
                  </a:lnTo>
                  <a:lnTo>
                    <a:pt x="187" y="224"/>
                  </a:lnTo>
                  <a:lnTo>
                    <a:pt x="184" y="224"/>
                  </a:lnTo>
                  <a:lnTo>
                    <a:pt x="182" y="210"/>
                  </a:lnTo>
                  <a:close/>
                  <a:moveTo>
                    <a:pt x="211" y="204"/>
                  </a:moveTo>
                  <a:lnTo>
                    <a:pt x="218" y="203"/>
                  </a:lnTo>
                  <a:lnTo>
                    <a:pt x="225" y="202"/>
                  </a:lnTo>
                  <a:lnTo>
                    <a:pt x="228" y="216"/>
                  </a:lnTo>
                  <a:lnTo>
                    <a:pt x="220" y="218"/>
                  </a:lnTo>
                  <a:lnTo>
                    <a:pt x="213" y="219"/>
                  </a:lnTo>
                  <a:lnTo>
                    <a:pt x="211" y="204"/>
                  </a:lnTo>
                  <a:close/>
                  <a:moveTo>
                    <a:pt x="240" y="199"/>
                  </a:moveTo>
                  <a:lnTo>
                    <a:pt x="251" y="198"/>
                  </a:lnTo>
                  <a:lnTo>
                    <a:pt x="254" y="197"/>
                  </a:lnTo>
                  <a:lnTo>
                    <a:pt x="256" y="212"/>
                  </a:lnTo>
                  <a:lnTo>
                    <a:pt x="253" y="212"/>
                  </a:lnTo>
                  <a:lnTo>
                    <a:pt x="242" y="214"/>
                  </a:lnTo>
                  <a:lnTo>
                    <a:pt x="240" y="199"/>
                  </a:lnTo>
                  <a:close/>
                  <a:moveTo>
                    <a:pt x="269" y="195"/>
                  </a:moveTo>
                  <a:lnTo>
                    <a:pt x="284" y="193"/>
                  </a:lnTo>
                  <a:lnTo>
                    <a:pt x="285" y="208"/>
                  </a:lnTo>
                  <a:lnTo>
                    <a:pt x="271" y="210"/>
                  </a:lnTo>
                  <a:lnTo>
                    <a:pt x="269" y="195"/>
                  </a:lnTo>
                  <a:close/>
                  <a:moveTo>
                    <a:pt x="298" y="191"/>
                  </a:moveTo>
                  <a:lnTo>
                    <a:pt x="301" y="191"/>
                  </a:lnTo>
                  <a:lnTo>
                    <a:pt x="313" y="189"/>
                  </a:lnTo>
                  <a:lnTo>
                    <a:pt x="315" y="204"/>
                  </a:lnTo>
                  <a:lnTo>
                    <a:pt x="303" y="205"/>
                  </a:lnTo>
                  <a:lnTo>
                    <a:pt x="300" y="206"/>
                  </a:lnTo>
                  <a:lnTo>
                    <a:pt x="298" y="191"/>
                  </a:lnTo>
                  <a:close/>
                  <a:moveTo>
                    <a:pt x="327" y="187"/>
                  </a:moveTo>
                  <a:lnTo>
                    <a:pt x="335" y="186"/>
                  </a:lnTo>
                  <a:lnTo>
                    <a:pt x="341" y="185"/>
                  </a:lnTo>
                  <a:lnTo>
                    <a:pt x="344" y="199"/>
                  </a:lnTo>
                  <a:lnTo>
                    <a:pt x="337" y="200"/>
                  </a:lnTo>
                  <a:lnTo>
                    <a:pt x="329" y="202"/>
                  </a:lnTo>
                  <a:lnTo>
                    <a:pt x="327" y="187"/>
                  </a:lnTo>
                  <a:close/>
                  <a:moveTo>
                    <a:pt x="356" y="182"/>
                  </a:moveTo>
                  <a:lnTo>
                    <a:pt x="370" y="179"/>
                  </a:lnTo>
                  <a:lnTo>
                    <a:pt x="373" y="193"/>
                  </a:lnTo>
                  <a:lnTo>
                    <a:pt x="359" y="196"/>
                  </a:lnTo>
                  <a:lnTo>
                    <a:pt x="356" y="182"/>
                  </a:lnTo>
                  <a:close/>
                  <a:moveTo>
                    <a:pt x="384" y="176"/>
                  </a:moveTo>
                  <a:lnTo>
                    <a:pt x="389" y="174"/>
                  </a:lnTo>
                  <a:lnTo>
                    <a:pt x="398" y="172"/>
                  </a:lnTo>
                  <a:lnTo>
                    <a:pt x="402" y="186"/>
                  </a:lnTo>
                  <a:lnTo>
                    <a:pt x="392" y="189"/>
                  </a:lnTo>
                  <a:lnTo>
                    <a:pt x="388" y="190"/>
                  </a:lnTo>
                  <a:lnTo>
                    <a:pt x="384" y="176"/>
                  </a:lnTo>
                  <a:close/>
                  <a:moveTo>
                    <a:pt x="412" y="168"/>
                  </a:moveTo>
                  <a:lnTo>
                    <a:pt x="427" y="165"/>
                  </a:lnTo>
                  <a:lnTo>
                    <a:pt x="431" y="179"/>
                  </a:lnTo>
                  <a:lnTo>
                    <a:pt x="416" y="183"/>
                  </a:lnTo>
                  <a:lnTo>
                    <a:pt x="412" y="168"/>
                  </a:lnTo>
                  <a:close/>
                  <a:moveTo>
                    <a:pt x="441" y="161"/>
                  </a:moveTo>
                  <a:lnTo>
                    <a:pt x="448" y="159"/>
                  </a:lnTo>
                  <a:lnTo>
                    <a:pt x="455" y="157"/>
                  </a:lnTo>
                  <a:lnTo>
                    <a:pt x="459" y="171"/>
                  </a:lnTo>
                  <a:lnTo>
                    <a:pt x="452" y="173"/>
                  </a:lnTo>
                  <a:lnTo>
                    <a:pt x="445" y="175"/>
                  </a:lnTo>
                  <a:lnTo>
                    <a:pt x="441" y="161"/>
                  </a:lnTo>
                  <a:close/>
                  <a:moveTo>
                    <a:pt x="469" y="153"/>
                  </a:moveTo>
                  <a:lnTo>
                    <a:pt x="483" y="149"/>
                  </a:lnTo>
                  <a:lnTo>
                    <a:pt x="487" y="163"/>
                  </a:lnTo>
                  <a:lnTo>
                    <a:pt x="473" y="167"/>
                  </a:lnTo>
                  <a:lnTo>
                    <a:pt x="469" y="153"/>
                  </a:lnTo>
                  <a:close/>
                  <a:moveTo>
                    <a:pt x="497" y="144"/>
                  </a:moveTo>
                  <a:lnTo>
                    <a:pt x="508" y="141"/>
                  </a:lnTo>
                  <a:lnTo>
                    <a:pt x="511" y="140"/>
                  </a:lnTo>
                  <a:lnTo>
                    <a:pt x="515" y="154"/>
                  </a:lnTo>
                  <a:lnTo>
                    <a:pt x="512" y="155"/>
                  </a:lnTo>
                  <a:lnTo>
                    <a:pt x="501" y="159"/>
                  </a:lnTo>
                  <a:lnTo>
                    <a:pt x="497" y="144"/>
                  </a:lnTo>
                  <a:close/>
                  <a:moveTo>
                    <a:pt x="525" y="136"/>
                  </a:moveTo>
                  <a:lnTo>
                    <a:pt x="527" y="136"/>
                  </a:lnTo>
                  <a:lnTo>
                    <a:pt x="539" y="132"/>
                  </a:lnTo>
                  <a:lnTo>
                    <a:pt x="544" y="146"/>
                  </a:lnTo>
                  <a:lnTo>
                    <a:pt x="531" y="150"/>
                  </a:lnTo>
                  <a:lnTo>
                    <a:pt x="530" y="150"/>
                  </a:lnTo>
                  <a:lnTo>
                    <a:pt x="525" y="136"/>
                  </a:lnTo>
                  <a:close/>
                  <a:moveTo>
                    <a:pt x="554" y="128"/>
                  </a:moveTo>
                  <a:lnTo>
                    <a:pt x="564" y="125"/>
                  </a:lnTo>
                  <a:lnTo>
                    <a:pt x="568" y="124"/>
                  </a:lnTo>
                  <a:lnTo>
                    <a:pt x="572" y="138"/>
                  </a:lnTo>
                  <a:lnTo>
                    <a:pt x="568" y="139"/>
                  </a:lnTo>
                  <a:lnTo>
                    <a:pt x="558" y="142"/>
                  </a:lnTo>
                  <a:lnTo>
                    <a:pt x="554" y="128"/>
                  </a:lnTo>
                  <a:close/>
                  <a:moveTo>
                    <a:pt x="582" y="120"/>
                  </a:moveTo>
                  <a:lnTo>
                    <a:pt x="596" y="116"/>
                  </a:lnTo>
                  <a:lnTo>
                    <a:pt x="600" y="130"/>
                  </a:lnTo>
                  <a:lnTo>
                    <a:pt x="586" y="134"/>
                  </a:lnTo>
                  <a:lnTo>
                    <a:pt x="582" y="120"/>
                  </a:lnTo>
                  <a:close/>
                  <a:moveTo>
                    <a:pt x="610" y="111"/>
                  </a:moveTo>
                  <a:lnTo>
                    <a:pt x="616" y="110"/>
                  </a:lnTo>
                  <a:lnTo>
                    <a:pt x="624" y="107"/>
                  </a:lnTo>
                  <a:lnTo>
                    <a:pt x="628" y="121"/>
                  </a:lnTo>
                  <a:lnTo>
                    <a:pt x="621" y="124"/>
                  </a:lnTo>
                  <a:lnTo>
                    <a:pt x="614" y="125"/>
                  </a:lnTo>
                  <a:lnTo>
                    <a:pt x="610" y="111"/>
                  </a:lnTo>
                  <a:close/>
                  <a:moveTo>
                    <a:pt x="638" y="103"/>
                  </a:moveTo>
                  <a:lnTo>
                    <a:pt x="651" y="98"/>
                  </a:lnTo>
                  <a:lnTo>
                    <a:pt x="652" y="98"/>
                  </a:lnTo>
                  <a:lnTo>
                    <a:pt x="657" y="112"/>
                  </a:lnTo>
                  <a:lnTo>
                    <a:pt x="655" y="112"/>
                  </a:lnTo>
                  <a:lnTo>
                    <a:pt x="643" y="117"/>
                  </a:lnTo>
                  <a:lnTo>
                    <a:pt x="638" y="103"/>
                  </a:lnTo>
                  <a:close/>
                  <a:moveTo>
                    <a:pt x="666" y="93"/>
                  </a:moveTo>
                  <a:lnTo>
                    <a:pt x="668" y="92"/>
                  </a:lnTo>
                  <a:lnTo>
                    <a:pt x="679" y="88"/>
                  </a:lnTo>
                  <a:lnTo>
                    <a:pt x="684" y="101"/>
                  </a:lnTo>
                  <a:lnTo>
                    <a:pt x="673" y="106"/>
                  </a:lnTo>
                  <a:lnTo>
                    <a:pt x="671" y="107"/>
                  </a:lnTo>
                  <a:lnTo>
                    <a:pt x="666" y="93"/>
                  </a:lnTo>
                  <a:close/>
                  <a:moveTo>
                    <a:pt x="693" y="82"/>
                  </a:moveTo>
                  <a:lnTo>
                    <a:pt x="703" y="78"/>
                  </a:lnTo>
                  <a:lnTo>
                    <a:pt x="706" y="77"/>
                  </a:lnTo>
                  <a:lnTo>
                    <a:pt x="712" y="90"/>
                  </a:lnTo>
                  <a:lnTo>
                    <a:pt x="709" y="92"/>
                  </a:lnTo>
                  <a:lnTo>
                    <a:pt x="698" y="96"/>
                  </a:lnTo>
                  <a:lnTo>
                    <a:pt x="693" y="82"/>
                  </a:lnTo>
                  <a:close/>
                  <a:moveTo>
                    <a:pt x="720" y="71"/>
                  </a:moveTo>
                  <a:lnTo>
                    <a:pt x="721" y="70"/>
                  </a:lnTo>
                  <a:lnTo>
                    <a:pt x="733" y="65"/>
                  </a:lnTo>
                  <a:lnTo>
                    <a:pt x="739" y="79"/>
                  </a:lnTo>
                  <a:lnTo>
                    <a:pt x="727" y="84"/>
                  </a:lnTo>
                  <a:lnTo>
                    <a:pt x="725" y="85"/>
                  </a:lnTo>
                  <a:lnTo>
                    <a:pt x="720" y="71"/>
                  </a:lnTo>
                  <a:close/>
                  <a:moveTo>
                    <a:pt x="746" y="59"/>
                  </a:moveTo>
                  <a:lnTo>
                    <a:pt x="748" y="59"/>
                  </a:lnTo>
                  <a:lnTo>
                    <a:pt x="757" y="55"/>
                  </a:lnTo>
                  <a:lnTo>
                    <a:pt x="760" y="53"/>
                  </a:lnTo>
                  <a:lnTo>
                    <a:pt x="766" y="67"/>
                  </a:lnTo>
                  <a:lnTo>
                    <a:pt x="763" y="68"/>
                  </a:lnTo>
                  <a:lnTo>
                    <a:pt x="754" y="72"/>
                  </a:lnTo>
                  <a:lnTo>
                    <a:pt x="752" y="73"/>
                  </a:lnTo>
                  <a:lnTo>
                    <a:pt x="746" y="59"/>
                  </a:lnTo>
                  <a:close/>
                  <a:moveTo>
                    <a:pt x="773" y="47"/>
                  </a:moveTo>
                  <a:lnTo>
                    <a:pt x="773" y="47"/>
                  </a:lnTo>
                  <a:lnTo>
                    <a:pt x="781" y="43"/>
                  </a:lnTo>
                  <a:lnTo>
                    <a:pt x="786" y="41"/>
                  </a:lnTo>
                  <a:lnTo>
                    <a:pt x="793" y="54"/>
                  </a:lnTo>
                  <a:lnTo>
                    <a:pt x="788" y="56"/>
                  </a:lnTo>
                  <a:lnTo>
                    <a:pt x="780" y="60"/>
                  </a:lnTo>
                  <a:lnTo>
                    <a:pt x="779" y="60"/>
                  </a:lnTo>
                  <a:lnTo>
                    <a:pt x="773" y="47"/>
                  </a:lnTo>
                  <a:close/>
                  <a:moveTo>
                    <a:pt x="800" y="34"/>
                  </a:moveTo>
                  <a:lnTo>
                    <a:pt x="802" y="33"/>
                  </a:lnTo>
                  <a:lnTo>
                    <a:pt x="809" y="30"/>
                  </a:lnTo>
                  <a:lnTo>
                    <a:pt x="813" y="28"/>
                  </a:lnTo>
                  <a:lnTo>
                    <a:pt x="819" y="41"/>
                  </a:lnTo>
                  <a:lnTo>
                    <a:pt x="815" y="43"/>
                  </a:lnTo>
                  <a:lnTo>
                    <a:pt x="809" y="46"/>
                  </a:lnTo>
                  <a:lnTo>
                    <a:pt x="806" y="48"/>
                  </a:lnTo>
                  <a:lnTo>
                    <a:pt x="800" y="34"/>
                  </a:lnTo>
                  <a:close/>
                  <a:moveTo>
                    <a:pt x="826" y="21"/>
                  </a:moveTo>
                  <a:lnTo>
                    <a:pt x="826" y="21"/>
                  </a:lnTo>
                  <a:lnTo>
                    <a:pt x="831" y="18"/>
                  </a:lnTo>
                  <a:lnTo>
                    <a:pt x="836" y="16"/>
                  </a:lnTo>
                  <a:lnTo>
                    <a:pt x="838" y="14"/>
                  </a:lnTo>
                  <a:lnTo>
                    <a:pt x="845" y="27"/>
                  </a:lnTo>
                  <a:lnTo>
                    <a:pt x="843" y="28"/>
                  </a:lnTo>
                  <a:lnTo>
                    <a:pt x="838" y="31"/>
                  </a:lnTo>
                  <a:lnTo>
                    <a:pt x="833" y="34"/>
                  </a:lnTo>
                  <a:lnTo>
                    <a:pt x="832" y="34"/>
                  </a:lnTo>
                  <a:lnTo>
                    <a:pt x="826" y="21"/>
                  </a:lnTo>
                  <a:close/>
                  <a:moveTo>
                    <a:pt x="851" y="7"/>
                  </a:moveTo>
                  <a:lnTo>
                    <a:pt x="854" y="6"/>
                  </a:lnTo>
                  <a:lnTo>
                    <a:pt x="858" y="4"/>
                  </a:lnTo>
                  <a:lnTo>
                    <a:pt x="861" y="1"/>
                  </a:lnTo>
                  <a:lnTo>
                    <a:pt x="864" y="0"/>
                  </a:lnTo>
                  <a:lnTo>
                    <a:pt x="871" y="13"/>
                  </a:lnTo>
                  <a:lnTo>
                    <a:pt x="869" y="14"/>
                  </a:lnTo>
                  <a:lnTo>
                    <a:pt x="865" y="16"/>
                  </a:lnTo>
                  <a:lnTo>
                    <a:pt x="861" y="18"/>
                  </a:lnTo>
                  <a:lnTo>
                    <a:pt x="858" y="20"/>
                  </a:lnTo>
                  <a:lnTo>
                    <a:pt x="851" y="7"/>
                  </a:lnTo>
                  <a:close/>
                  <a:moveTo>
                    <a:pt x="46" y="257"/>
                  </a:moveTo>
                  <a:lnTo>
                    <a:pt x="0" y="237"/>
                  </a:lnTo>
                  <a:lnTo>
                    <a:pt x="43" y="213"/>
                  </a:lnTo>
                  <a:lnTo>
                    <a:pt x="46" y="257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4" name="Freeform 45"/>
            <p:cNvSpPr>
              <a:spLocks noEditPoints="1"/>
            </p:cNvSpPr>
            <p:nvPr/>
          </p:nvSpPr>
          <p:spPr bwMode="auto">
            <a:xfrm>
              <a:off x="1874" y="1614"/>
              <a:ext cx="491" cy="343"/>
            </a:xfrm>
            <a:custGeom>
              <a:avLst/>
              <a:gdLst>
                <a:gd name="T0" fmla="*/ 20 w 491"/>
                <a:gd name="T1" fmla="*/ 336 h 343"/>
                <a:gd name="T2" fmla="*/ 26 w 491"/>
                <a:gd name="T3" fmla="*/ 316 h 343"/>
                <a:gd name="T4" fmla="*/ 46 w 491"/>
                <a:gd name="T5" fmla="*/ 322 h 343"/>
                <a:gd name="T6" fmla="*/ 26 w 491"/>
                <a:gd name="T7" fmla="*/ 316 h 343"/>
                <a:gd name="T8" fmla="*/ 64 w 491"/>
                <a:gd name="T9" fmla="*/ 294 h 343"/>
                <a:gd name="T10" fmla="*/ 59 w 491"/>
                <a:gd name="T11" fmla="*/ 314 h 343"/>
                <a:gd name="T12" fmla="*/ 83 w 491"/>
                <a:gd name="T13" fmla="*/ 283 h 343"/>
                <a:gd name="T14" fmla="*/ 91 w 491"/>
                <a:gd name="T15" fmla="*/ 296 h 343"/>
                <a:gd name="T16" fmla="*/ 102 w 491"/>
                <a:gd name="T17" fmla="*/ 272 h 343"/>
                <a:gd name="T18" fmla="*/ 122 w 491"/>
                <a:gd name="T19" fmla="*/ 277 h 343"/>
                <a:gd name="T20" fmla="*/ 102 w 491"/>
                <a:gd name="T21" fmla="*/ 272 h 343"/>
                <a:gd name="T22" fmla="*/ 139 w 491"/>
                <a:gd name="T23" fmla="*/ 249 h 343"/>
                <a:gd name="T24" fmla="*/ 135 w 491"/>
                <a:gd name="T25" fmla="*/ 269 h 343"/>
                <a:gd name="T26" fmla="*/ 161 w 491"/>
                <a:gd name="T27" fmla="*/ 234 h 343"/>
                <a:gd name="T28" fmla="*/ 169 w 491"/>
                <a:gd name="T29" fmla="*/ 247 h 343"/>
                <a:gd name="T30" fmla="*/ 176 w 491"/>
                <a:gd name="T31" fmla="*/ 224 h 343"/>
                <a:gd name="T32" fmla="*/ 197 w 491"/>
                <a:gd name="T33" fmla="*/ 228 h 343"/>
                <a:gd name="T34" fmla="*/ 176 w 491"/>
                <a:gd name="T35" fmla="*/ 224 h 343"/>
                <a:gd name="T36" fmla="*/ 213 w 491"/>
                <a:gd name="T37" fmla="*/ 200 h 343"/>
                <a:gd name="T38" fmla="*/ 209 w 491"/>
                <a:gd name="T39" fmla="*/ 220 h 343"/>
                <a:gd name="T40" fmla="*/ 228 w 491"/>
                <a:gd name="T41" fmla="*/ 190 h 343"/>
                <a:gd name="T42" fmla="*/ 245 w 491"/>
                <a:gd name="T43" fmla="*/ 196 h 343"/>
                <a:gd name="T44" fmla="*/ 233 w 491"/>
                <a:gd name="T45" fmla="*/ 204 h 343"/>
                <a:gd name="T46" fmla="*/ 258 w 491"/>
                <a:gd name="T47" fmla="*/ 169 h 343"/>
                <a:gd name="T48" fmla="*/ 266 w 491"/>
                <a:gd name="T49" fmla="*/ 181 h 343"/>
                <a:gd name="T50" fmla="*/ 273 w 491"/>
                <a:gd name="T51" fmla="*/ 159 h 343"/>
                <a:gd name="T52" fmla="*/ 282 w 491"/>
                <a:gd name="T53" fmla="*/ 171 h 343"/>
                <a:gd name="T54" fmla="*/ 300 w 491"/>
                <a:gd name="T55" fmla="*/ 140 h 343"/>
                <a:gd name="T56" fmla="*/ 309 w 491"/>
                <a:gd name="T57" fmla="*/ 152 h 343"/>
                <a:gd name="T58" fmla="*/ 321 w 491"/>
                <a:gd name="T59" fmla="*/ 125 h 343"/>
                <a:gd name="T60" fmla="*/ 342 w 491"/>
                <a:gd name="T61" fmla="*/ 128 h 343"/>
                <a:gd name="T62" fmla="*/ 321 w 491"/>
                <a:gd name="T63" fmla="*/ 125 h 343"/>
                <a:gd name="T64" fmla="*/ 357 w 491"/>
                <a:gd name="T65" fmla="*/ 99 h 343"/>
                <a:gd name="T66" fmla="*/ 354 w 491"/>
                <a:gd name="T67" fmla="*/ 120 h 343"/>
                <a:gd name="T68" fmla="*/ 374 w 491"/>
                <a:gd name="T69" fmla="*/ 87 h 343"/>
                <a:gd name="T70" fmla="*/ 383 w 491"/>
                <a:gd name="T71" fmla="*/ 99 h 343"/>
                <a:gd name="T72" fmla="*/ 393 w 491"/>
                <a:gd name="T73" fmla="*/ 74 h 343"/>
                <a:gd name="T74" fmla="*/ 414 w 491"/>
                <a:gd name="T75" fmla="*/ 77 h 343"/>
                <a:gd name="T76" fmla="*/ 393 w 491"/>
                <a:gd name="T77" fmla="*/ 74 h 343"/>
                <a:gd name="T78" fmla="*/ 428 w 491"/>
                <a:gd name="T79" fmla="*/ 47 h 343"/>
                <a:gd name="T80" fmla="*/ 426 w 491"/>
                <a:gd name="T81" fmla="*/ 68 h 343"/>
                <a:gd name="T82" fmla="*/ 440 w 491"/>
                <a:gd name="T83" fmla="*/ 37 h 343"/>
                <a:gd name="T84" fmla="*/ 449 w 491"/>
                <a:gd name="T85" fmla="*/ 28 h 343"/>
                <a:gd name="T86" fmla="*/ 453 w 491"/>
                <a:gd name="T87" fmla="*/ 45 h 343"/>
                <a:gd name="T88" fmla="*/ 439 w 491"/>
                <a:gd name="T89" fmla="*/ 38 h 343"/>
                <a:gd name="T90" fmla="*/ 472 w 491"/>
                <a:gd name="T91" fmla="*/ 46 h 3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343"/>
                <a:gd name="T140" fmla="*/ 491 w 491"/>
                <a:gd name="T141" fmla="*/ 343 h 3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343">
                  <a:moveTo>
                    <a:pt x="0" y="330"/>
                  </a:moveTo>
                  <a:lnTo>
                    <a:pt x="13" y="323"/>
                  </a:lnTo>
                  <a:lnTo>
                    <a:pt x="20" y="336"/>
                  </a:lnTo>
                  <a:lnTo>
                    <a:pt x="7" y="343"/>
                  </a:lnTo>
                  <a:lnTo>
                    <a:pt x="0" y="330"/>
                  </a:lnTo>
                  <a:close/>
                  <a:moveTo>
                    <a:pt x="26" y="316"/>
                  </a:moveTo>
                  <a:lnTo>
                    <a:pt x="28" y="315"/>
                  </a:lnTo>
                  <a:lnTo>
                    <a:pt x="39" y="309"/>
                  </a:lnTo>
                  <a:lnTo>
                    <a:pt x="46" y="322"/>
                  </a:lnTo>
                  <a:lnTo>
                    <a:pt x="35" y="328"/>
                  </a:lnTo>
                  <a:lnTo>
                    <a:pt x="33" y="329"/>
                  </a:lnTo>
                  <a:lnTo>
                    <a:pt x="26" y="316"/>
                  </a:lnTo>
                  <a:close/>
                  <a:moveTo>
                    <a:pt x="52" y="302"/>
                  </a:moveTo>
                  <a:lnTo>
                    <a:pt x="55" y="300"/>
                  </a:lnTo>
                  <a:lnTo>
                    <a:pt x="64" y="294"/>
                  </a:lnTo>
                  <a:lnTo>
                    <a:pt x="72" y="307"/>
                  </a:lnTo>
                  <a:lnTo>
                    <a:pt x="62" y="312"/>
                  </a:lnTo>
                  <a:lnTo>
                    <a:pt x="59" y="314"/>
                  </a:lnTo>
                  <a:lnTo>
                    <a:pt x="52" y="302"/>
                  </a:lnTo>
                  <a:close/>
                  <a:moveTo>
                    <a:pt x="77" y="287"/>
                  </a:moveTo>
                  <a:lnTo>
                    <a:pt x="83" y="283"/>
                  </a:lnTo>
                  <a:lnTo>
                    <a:pt x="90" y="280"/>
                  </a:lnTo>
                  <a:lnTo>
                    <a:pt x="97" y="292"/>
                  </a:lnTo>
                  <a:lnTo>
                    <a:pt x="91" y="296"/>
                  </a:lnTo>
                  <a:lnTo>
                    <a:pt x="84" y="300"/>
                  </a:lnTo>
                  <a:lnTo>
                    <a:pt x="77" y="287"/>
                  </a:lnTo>
                  <a:close/>
                  <a:moveTo>
                    <a:pt x="102" y="272"/>
                  </a:moveTo>
                  <a:lnTo>
                    <a:pt x="113" y="265"/>
                  </a:lnTo>
                  <a:lnTo>
                    <a:pt x="115" y="264"/>
                  </a:lnTo>
                  <a:lnTo>
                    <a:pt x="122" y="277"/>
                  </a:lnTo>
                  <a:lnTo>
                    <a:pt x="120" y="278"/>
                  </a:lnTo>
                  <a:lnTo>
                    <a:pt x="110" y="285"/>
                  </a:lnTo>
                  <a:lnTo>
                    <a:pt x="102" y="272"/>
                  </a:lnTo>
                  <a:close/>
                  <a:moveTo>
                    <a:pt x="127" y="257"/>
                  </a:moveTo>
                  <a:lnTo>
                    <a:pt x="128" y="256"/>
                  </a:lnTo>
                  <a:lnTo>
                    <a:pt x="139" y="249"/>
                  </a:lnTo>
                  <a:lnTo>
                    <a:pt x="147" y="261"/>
                  </a:lnTo>
                  <a:lnTo>
                    <a:pt x="136" y="268"/>
                  </a:lnTo>
                  <a:lnTo>
                    <a:pt x="135" y="269"/>
                  </a:lnTo>
                  <a:lnTo>
                    <a:pt x="127" y="257"/>
                  </a:lnTo>
                  <a:close/>
                  <a:moveTo>
                    <a:pt x="152" y="241"/>
                  </a:moveTo>
                  <a:lnTo>
                    <a:pt x="161" y="234"/>
                  </a:lnTo>
                  <a:lnTo>
                    <a:pt x="164" y="233"/>
                  </a:lnTo>
                  <a:lnTo>
                    <a:pt x="172" y="245"/>
                  </a:lnTo>
                  <a:lnTo>
                    <a:pt x="169" y="247"/>
                  </a:lnTo>
                  <a:lnTo>
                    <a:pt x="160" y="253"/>
                  </a:lnTo>
                  <a:lnTo>
                    <a:pt x="152" y="241"/>
                  </a:lnTo>
                  <a:close/>
                  <a:moveTo>
                    <a:pt x="176" y="224"/>
                  </a:moveTo>
                  <a:lnTo>
                    <a:pt x="178" y="223"/>
                  </a:lnTo>
                  <a:lnTo>
                    <a:pt x="188" y="216"/>
                  </a:lnTo>
                  <a:lnTo>
                    <a:pt x="197" y="228"/>
                  </a:lnTo>
                  <a:lnTo>
                    <a:pt x="186" y="235"/>
                  </a:lnTo>
                  <a:lnTo>
                    <a:pt x="184" y="237"/>
                  </a:lnTo>
                  <a:lnTo>
                    <a:pt x="176" y="224"/>
                  </a:lnTo>
                  <a:close/>
                  <a:moveTo>
                    <a:pt x="200" y="208"/>
                  </a:moveTo>
                  <a:lnTo>
                    <a:pt x="212" y="201"/>
                  </a:lnTo>
                  <a:lnTo>
                    <a:pt x="213" y="200"/>
                  </a:lnTo>
                  <a:lnTo>
                    <a:pt x="221" y="212"/>
                  </a:lnTo>
                  <a:lnTo>
                    <a:pt x="220" y="213"/>
                  </a:lnTo>
                  <a:lnTo>
                    <a:pt x="209" y="220"/>
                  </a:lnTo>
                  <a:lnTo>
                    <a:pt x="200" y="208"/>
                  </a:lnTo>
                  <a:close/>
                  <a:moveTo>
                    <a:pt x="225" y="192"/>
                  </a:moveTo>
                  <a:lnTo>
                    <a:pt x="228" y="190"/>
                  </a:lnTo>
                  <a:lnTo>
                    <a:pt x="236" y="185"/>
                  </a:lnTo>
                  <a:lnTo>
                    <a:pt x="237" y="183"/>
                  </a:lnTo>
                  <a:lnTo>
                    <a:pt x="245" y="196"/>
                  </a:lnTo>
                  <a:lnTo>
                    <a:pt x="244" y="197"/>
                  </a:lnTo>
                  <a:lnTo>
                    <a:pt x="236" y="202"/>
                  </a:lnTo>
                  <a:lnTo>
                    <a:pt x="233" y="204"/>
                  </a:lnTo>
                  <a:lnTo>
                    <a:pt x="225" y="192"/>
                  </a:lnTo>
                  <a:close/>
                  <a:moveTo>
                    <a:pt x="249" y="175"/>
                  </a:moveTo>
                  <a:lnTo>
                    <a:pt x="258" y="169"/>
                  </a:lnTo>
                  <a:lnTo>
                    <a:pt x="261" y="167"/>
                  </a:lnTo>
                  <a:lnTo>
                    <a:pt x="270" y="179"/>
                  </a:lnTo>
                  <a:lnTo>
                    <a:pt x="266" y="181"/>
                  </a:lnTo>
                  <a:lnTo>
                    <a:pt x="257" y="187"/>
                  </a:lnTo>
                  <a:lnTo>
                    <a:pt x="249" y="175"/>
                  </a:lnTo>
                  <a:close/>
                  <a:moveTo>
                    <a:pt x="273" y="159"/>
                  </a:moveTo>
                  <a:lnTo>
                    <a:pt x="285" y="150"/>
                  </a:lnTo>
                  <a:lnTo>
                    <a:pt x="294" y="162"/>
                  </a:lnTo>
                  <a:lnTo>
                    <a:pt x="282" y="171"/>
                  </a:lnTo>
                  <a:lnTo>
                    <a:pt x="273" y="159"/>
                  </a:lnTo>
                  <a:close/>
                  <a:moveTo>
                    <a:pt x="297" y="142"/>
                  </a:moveTo>
                  <a:lnTo>
                    <a:pt x="300" y="140"/>
                  </a:lnTo>
                  <a:lnTo>
                    <a:pt x="309" y="133"/>
                  </a:lnTo>
                  <a:lnTo>
                    <a:pt x="318" y="145"/>
                  </a:lnTo>
                  <a:lnTo>
                    <a:pt x="309" y="152"/>
                  </a:lnTo>
                  <a:lnTo>
                    <a:pt x="306" y="154"/>
                  </a:lnTo>
                  <a:lnTo>
                    <a:pt x="297" y="142"/>
                  </a:lnTo>
                  <a:close/>
                  <a:moveTo>
                    <a:pt x="321" y="125"/>
                  </a:moveTo>
                  <a:lnTo>
                    <a:pt x="327" y="121"/>
                  </a:lnTo>
                  <a:lnTo>
                    <a:pt x="333" y="116"/>
                  </a:lnTo>
                  <a:lnTo>
                    <a:pt x="342" y="128"/>
                  </a:lnTo>
                  <a:lnTo>
                    <a:pt x="335" y="133"/>
                  </a:lnTo>
                  <a:lnTo>
                    <a:pt x="330" y="137"/>
                  </a:lnTo>
                  <a:lnTo>
                    <a:pt x="321" y="125"/>
                  </a:lnTo>
                  <a:close/>
                  <a:moveTo>
                    <a:pt x="345" y="108"/>
                  </a:moveTo>
                  <a:lnTo>
                    <a:pt x="351" y="104"/>
                  </a:lnTo>
                  <a:lnTo>
                    <a:pt x="357" y="99"/>
                  </a:lnTo>
                  <a:lnTo>
                    <a:pt x="366" y="111"/>
                  </a:lnTo>
                  <a:lnTo>
                    <a:pt x="360" y="115"/>
                  </a:lnTo>
                  <a:lnTo>
                    <a:pt x="354" y="120"/>
                  </a:lnTo>
                  <a:lnTo>
                    <a:pt x="345" y="108"/>
                  </a:lnTo>
                  <a:close/>
                  <a:moveTo>
                    <a:pt x="369" y="91"/>
                  </a:moveTo>
                  <a:lnTo>
                    <a:pt x="374" y="87"/>
                  </a:lnTo>
                  <a:lnTo>
                    <a:pt x="381" y="82"/>
                  </a:lnTo>
                  <a:lnTo>
                    <a:pt x="390" y="94"/>
                  </a:lnTo>
                  <a:lnTo>
                    <a:pt x="383" y="99"/>
                  </a:lnTo>
                  <a:lnTo>
                    <a:pt x="378" y="103"/>
                  </a:lnTo>
                  <a:lnTo>
                    <a:pt x="369" y="91"/>
                  </a:lnTo>
                  <a:close/>
                  <a:moveTo>
                    <a:pt x="393" y="74"/>
                  </a:moveTo>
                  <a:lnTo>
                    <a:pt x="396" y="72"/>
                  </a:lnTo>
                  <a:lnTo>
                    <a:pt x="405" y="65"/>
                  </a:lnTo>
                  <a:lnTo>
                    <a:pt x="414" y="77"/>
                  </a:lnTo>
                  <a:lnTo>
                    <a:pt x="404" y="84"/>
                  </a:lnTo>
                  <a:lnTo>
                    <a:pt x="402" y="86"/>
                  </a:lnTo>
                  <a:lnTo>
                    <a:pt x="393" y="74"/>
                  </a:lnTo>
                  <a:close/>
                  <a:moveTo>
                    <a:pt x="417" y="56"/>
                  </a:moveTo>
                  <a:lnTo>
                    <a:pt x="424" y="51"/>
                  </a:lnTo>
                  <a:lnTo>
                    <a:pt x="428" y="47"/>
                  </a:lnTo>
                  <a:lnTo>
                    <a:pt x="437" y="59"/>
                  </a:lnTo>
                  <a:lnTo>
                    <a:pt x="433" y="62"/>
                  </a:lnTo>
                  <a:lnTo>
                    <a:pt x="426" y="68"/>
                  </a:lnTo>
                  <a:lnTo>
                    <a:pt x="417" y="56"/>
                  </a:lnTo>
                  <a:close/>
                  <a:moveTo>
                    <a:pt x="439" y="38"/>
                  </a:moveTo>
                  <a:lnTo>
                    <a:pt x="440" y="37"/>
                  </a:lnTo>
                  <a:lnTo>
                    <a:pt x="443" y="34"/>
                  </a:lnTo>
                  <a:lnTo>
                    <a:pt x="446" y="31"/>
                  </a:lnTo>
                  <a:lnTo>
                    <a:pt x="449" y="28"/>
                  </a:lnTo>
                  <a:lnTo>
                    <a:pt x="460" y="38"/>
                  </a:lnTo>
                  <a:lnTo>
                    <a:pt x="457" y="42"/>
                  </a:lnTo>
                  <a:lnTo>
                    <a:pt x="453" y="45"/>
                  </a:lnTo>
                  <a:lnTo>
                    <a:pt x="450" y="48"/>
                  </a:lnTo>
                  <a:lnTo>
                    <a:pt x="449" y="49"/>
                  </a:lnTo>
                  <a:lnTo>
                    <a:pt x="439" y="38"/>
                  </a:lnTo>
                  <a:close/>
                  <a:moveTo>
                    <a:pt x="443" y="13"/>
                  </a:moveTo>
                  <a:lnTo>
                    <a:pt x="491" y="0"/>
                  </a:lnTo>
                  <a:lnTo>
                    <a:pt x="472" y="46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5" name="Freeform 46"/>
            <p:cNvSpPr>
              <a:spLocks noEditPoints="1"/>
            </p:cNvSpPr>
            <p:nvPr/>
          </p:nvSpPr>
          <p:spPr bwMode="auto">
            <a:xfrm>
              <a:off x="3138" y="511"/>
              <a:ext cx="975" cy="273"/>
            </a:xfrm>
            <a:custGeom>
              <a:avLst/>
              <a:gdLst>
                <a:gd name="T0" fmla="*/ 939 w 975"/>
                <a:gd name="T1" fmla="*/ 15 h 273"/>
                <a:gd name="T2" fmla="*/ 895 w 975"/>
                <a:gd name="T3" fmla="*/ 29 h 273"/>
                <a:gd name="T4" fmla="*/ 909 w 975"/>
                <a:gd name="T5" fmla="*/ 29 h 273"/>
                <a:gd name="T6" fmla="*/ 865 w 975"/>
                <a:gd name="T7" fmla="*/ 15 h 273"/>
                <a:gd name="T8" fmla="*/ 851 w 975"/>
                <a:gd name="T9" fmla="*/ 30 h 273"/>
                <a:gd name="T10" fmla="*/ 851 w 975"/>
                <a:gd name="T11" fmla="*/ 30 h 273"/>
                <a:gd name="T12" fmla="*/ 806 w 975"/>
                <a:gd name="T13" fmla="*/ 17 h 273"/>
                <a:gd name="T14" fmla="*/ 792 w 975"/>
                <a:gd name="T15" fmla="*/ 33 h 273"/>
                <a:gd name="T16" fmla="*/ 776 w 975"/>
                <a:gd name="T17" fmla="*/ 19 h 273"/>
                <a:gd name="T18" fmla="*/ 792 w 975"/>
                <a:gd name="T19" fmla="*/ 33 h 273"/>
                <a:gd name="T20" fmla="*/ 762 w 975"/>
                <a:gd name="T21" fmla="*/ 20 h 273"/>
                <a:gd name="T22" fmla="*/ 718 w 975"/>
                <a:gd name="T23" fmla="*/ 25 h 273"/>
                <a:gd name="T24" fmla="*/ 690 w 975"/>
                <a:gd name="T25" fmla="*/ 42 h 273"/>
                <a:gd name="T26" fmla="*/ 675 w 975"/>
                <a:gd name="T27" fmla="*/ 44 h 273"/>
                <a:gd name="T28" fmla="*/ 661 w 975"/>
                <a:gd name="T29" fmla="*/ 31 h 273"/>
                <a:gd name="T30" fmla="*/ 638 w 975"/>
                <a:gd name="T31" fmla="*/ 49 h 273"/>
                <a:gd name="T32" fmla="*/ 644 w 975"/>
                <a:gd name="T33" fmla="*/ 33 h 273"/>
                <a:gd name="T34" fmla="*/ 603 w 975"/>
                <a:gd name="T35" fmla="*/ 54 h 273"/>
                <a:gd name="T36" fmla="*/ 617 w 975"/>
                <a:gd name="T37" fmla="*/ 52 h 273"/>
                <a:gd name="T38" fmla="*/ 586 w 975"/>
                <a:gd name="T39" fmla="*/ 42 h 273"/>
                <a:gd name="T40" fmla="*/ 543 w 975"/>
                <a:gd name="T41" fmla="*/ 50 h 273"/>
                <a:gd name="T42" fmla="*/ 520 w 975"/>
                <a:gd name="T43" fmla="*/ 69 h 273"/>
                <a:gd name="T44" fmla="*/ 528 w 975"/>
                <a:gd name="T45" fmla="*/ 52 h 273"/>
                <a:gd name="T46" fmla="*/ 488 w 975"/>
                <a:gd name="T47" fmla="*/ 76 h 273"/>
                <a:gd name="T48" fmla="*/ 502 w 975"/>
                <a:gd name="T49" fmla="*/ 73 h 273"/>
                <a:gd name="T50" fmla="*/ 470 w 975"/>
                <a:gd name="T51" fmla="*/ 65 h 273"/>
                <a:gd name="T52" fmla="*/ 427 w 975"/>
                <a:gd name="T53" fmla="*/ 76 h 273"/>
                <a:gd name="T54" fmla="*/ 406 w 975"/>
                <a:gd name="T55" fmla="*/ 97 h 273"/>
                <a:gd name="T56" fmla="*/ 413 w 975"/>
                <a:gd name="T57" fmla="*/ 80 h 273"/>
                <a:gd name="T58" fmla="*/ 375 w 975"/>
                <a:gd name="T59" fmla="*/ 107 h 273"/>
                <a:gd name="T60" fmla="*/ 389 w 975"/>
                <a:gd name="T61" fmla="*/ 103 h 273"/>
                <a:gd name="T62" fmla="*/ 343 w 975"/>
                <a:gd name="T63" fmla="*/ 103 h 273"/>
                <a:gd name="T64" fmla="*/ 334 w 975"/>
                <a:gd name="T65" fmla="*/ 122 h 273"/>
                <a:gd name="T66" fmla="*/ 334 w 975"/>
                <a:gd name="T67" fmla="*/ 122 h 273"/>
                <a:gd name="T68" fmla="*/ 301 w 975"/>
                <a:gd name="T69" fmla="*/ 118 h 273"/>
                <a:gd name="T70" fmla="*/ 265 w 975"/>
                <a:gd name="T71" fmla="*/ 148 h 273"/>
                <a:gd name="T72" fmla="*/ 279 w 975"/>
                <a:gd name="T73" fmla="*/ 142 h 273"/>
                <a:gd name="T74" fmla="*/ 232 w 975"/>
                <a:gd name="T75" fmla="*/ 145 h 273"/>
                <a:gd name="T76" fmla="*/ 224 w 975"/>
                <a:gd name="T77" fmla="*/ 164 h 273"/>
                <a:gd name="T78" fmla="*/ 218 w 975"/>
                <a:gd name="T79" fmla="*/ 151 h 273"/>
                <a:gd name="T80" fmla="*/ 184 w 975"/>
                <a:gd name="T81" fmla="*/ 181 h 273"/>
                <a:gd name="T82" fmla="*/ 171 w 975"/>
                <a:gd name="T83" fmla="*/ 188 h 273"/>
                <a:gd name="T84" fmla="*/ 154 w 975"/>
                <a:gd name="T85" fmla="*/ 179 h 273"/>
                <a:gd name="T86" fmla="*/ 140 w 975"/>
                <a:gd name="T87" fmla="*/ 201 h 273"/>
                <a:gd name="T88" fmla="*/ 125 w 975"/>
                <a:gd name="T89" fmla="*/ 192 h 273"/>
                <a:gd name="T90" fmla="*/ 117 w 975"/>
                <a:gd name="T91" fmla="*/ 212 h 273"/>
                <a:gd name="T92" fmla="*/ 106 w 975"/>
                <a:gd name="T93" fmla="*/ 201 h 273"/>
                <a:gd name="T94" fmla="*/ 88 w 975"/>
                <a:gd name="T95" fmla="*/ 226 h 273"/>
                <a:gd name="T96" fmla="*/ 74 w 975"/>
                <a:gd name="T97" fmla="*/ 216 h 273"/>
                <a:gd name="T98" fmla="*/ 67 w 975"/>
                <a:gd name="T99" fmla="*/ 239 h 273"/>
                <a:gd name="T100" fmla="*/ 46 w 975"/>
                <a:gd name="T101" fmla="*/ 236 h 273"/>
                <a:gd name="T102" fmla="*/ 67 w 975"/>
                <a:gd name="T103" fmla="*/ 239 h 273"/>
                <a:gd name="T104" fmla="*/ 32 w 975"/>
                <a:gd name="T105" fmla="*/ 266 h 273"/>
                <a:gd name="T106" fmla="*/ 27 w 975"/>
                <a:gd name="T107" fmla="*/ 251 h 273"/>
                <a:gd name="T108" fmla="*/ 15 w 975"/>
                <a:gd name="T109" fmla="*/ 273 h 273"/>
                <a:gd name="T110" fmla="*/ 6 w 975"/>
                <a:gd name="T111" fmla="*/ 272 h 273"/>
                <a:gd name="T112" fmla="*/ 9 w 975"/>
                <a:gd name="T113" fmla="*/ 257 h 273"/>
                <a:gd name="T114" fmla="*/ 12 w 975"/>
                <a:gd name="T115" fmla="*/ 258 h 273"/>
                <a:gd name="T116" fmla="*/ 975 w 975"/>
                <a:gd name="T117" fmla="*/ 23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5"/>
                <a:gd name="T178" fmla="*/ 0 h 273"/>
                <a:gd name="T179" fmla="*/ 975 w 975"/>
                <a:gd name="T180" fmla="*/ 273 h 2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5" h="273">
                  <a:moveTo>
                    <a:pt x="938" y="30"/>
                  </a:moveTo>
                  <a:lnTo>
                    <a:pt x="924" y="29"/>
                  </a:lnTo>
                  <a:lnTo>
                    <a:pt x="924" y="15"/>
                  </a:lnTo>
                  <a:lnTo>
                    <a:pt x="939" y="15"/>
                  </a:lnTo>
                  <a:lnTo>
                    <a:pt x="938" y="30"/>
                  </a:lnTo>
                  <a:close/>
                  <a:moveTo>
                    <a:pt x="909" y="29"/>
                  </a:moveTo>
                  <a:lnTo>
                    <a:pt x="898" y="29"/>
                  </a:lnTo>
                  <a:lnTo>
                    <a:pt x="895" y="29"/>
                  </a:lnTo>
                  <a:lnTo>
                    <a:pt x="894" y="14"/>
                  </a:lnTo>
                  <a:lnTo>
                    <a:pt x="898" y="14"/>
                  </a:lnTo>
                  <a:lnTo>
                    <a:pt x="909" y="14"/>
                  </a:lnTo>
                  <a:lnTo>
                    <a:pt x="909" y="29"/>
                  </a:lnTo>
                  <a:close/>
                  <a:moveTo>
                    <a:pt x="880" y="29"/>
                  </a:moveTo>
                  <a:lnTo>
                    <a:pt x="878" y="29"/>
                  </a:lnTo>
                  <a:lnTo>
                    <a:pt x="865" y="29"/>
                  </a:lnTo>
                  <a:lnTo>
                    <a:pt x="865" y="15"/>
                  </a:lnTo>
                  <a:lnTo>
                    <a:pt x="878" y="14"/>
                  </a:lnTo>
                  <a:lnTo>
                    <a:pt x="880" y="14"/>
                  </a:lnTo>
                  <a:lnTo>
                    <a:pt x="880" y="29"/>
                  </a:lnTo>
                  <a:close/>
                  <a:moveTo>
                    <a:pt x="851" y="30"/>
                  </a:moveTo>
                  <a:lnTo>
                    <a:pt x="836" y="30"/>
                  </a:lnTo>
                  <a:lnTo>
                    <a:pt x="835" y="15"/>
                  </a:lnTo>
                  <a:lnTo>
                    <a:pt x="850" y="15"/>
                  </a:lnTo>
                  <a:lnTo>
                    <a:pt x="851" y="30"/>
                  </a:lnTo>
                  <a:close/>
                  <a:moveTo>
                    <a:pt x="822" y="31"/>
                  </a:moveTo>
                  <a:lnTo>
                    <a:pt x="813" y="31"/>
                  </a:lnTo>
                  <a:lnTo>
                    <a:pt x="807" y="32"/>
                  </a:lnTo>
                  <a:lnTo>
                    <a:pt x="806" y="17"/>
                  </a:lnTo>
                  <a:lnTo>
                    <a:pt x="813" y="17"/>
                  </a:lnTo>
                  <a:lnTo>
                    <a:pt x="821" y="16"/>
                  </a:lnTo>
                  <a:lnTo>
                    <a:pt x="822" y="31"/>
                  </a:lnTo>
                  <a:close/>
                  <a:moveTo>
                    <a:pt x="792" y="33"/>
                  </a:moveTo>
                  <a:lnTo>
                    <a:pt x="790" y="33"/>
                  </a:lnTo>
                  <a:lnTo>
                    <a:pt x="778" y="34"/>
                  </a:lnTo>
                  <a:lnTo>
                    <a:pt x="776" y="19"/>
                  </a:lnTo>
                  <a:lnTo>
                    <a:pt x="777" y="19"/>
                  </a:lnTo>
                  <a:lnTo>
                    <a:pt x="789" y="18"/>
                  </a:lnTo>
                  <a:lnTo>
                    <a:pt x="791" y="18"/>
                  </a:lnTo>
                  <a:lnTo>
                    <a:pt x="792" y="33"/>
                  </a:lnTo>
                  <a:close/>
                  <a:moveTo>
                    <a:pt x="763" y="35"/>
                  </a:moveTo>
                  <a:lnTo>
                    <a:pt x="748" y="36"/>
                  </a:lnTo>
                  <a:lnTo>
                    <a:pt x="747" y="22"/>
                  </a:lnTo>
                  <a:lnTo>
                    <a:pt x="762" y="20"/>
                  </a:lnTo>
                  <a:lnTo>
                    <a:pt x="763" y="35"/>
                  </a:lnTo>
                  <a:close/>
                  <a:moveTo>
                    <a:pt x="734" y="38"/>
                  </a:moveTo>
                  <a:lnTo>
                    <a:pt x="719" y="39"/>
                  </a:lnTo>
                  <a:lnTo>
                    <a:pt x="718" y="25"/>
                  </a:lnTo>
                  <a:lnTo>
                    <a:pt x="732" y="23"/>
                  </a:lnTo>
                  <a:lnTo>
                    <a:pt x="734" y="38"/>
                  </a:lnTo>
                  <a:close/>
                  <a:moveTo>
                    <a:pt x="705" y="41"/>
                  </a:moveTo>
                  <a:lnTo>
                    <a:pt x="690" y="42"/>
                  </a:lnTo>
                  <a:lnTo>
                    <a:pt x="688" y="28"/>
                  </a:lnTo>
                  <a:lnTo>
                    <a:pt x="703" y="26"/>
                  </a:lnTo>
                  <a:lnTo>
                    <a:pt x="705" y="41"/>
                  </a:lnTo>
                  <a:close/>
                  <a:moveTo>
                    <a:pt x="675" y="44"/>
                  </a:moveTo>
                  <a:lnTo>
                    <a:pt x="663" y="46"/>
                  </a:lnTo>
                  <a:lnTo>
                    <a:pt x="661" y="46"/>
                  </a:lnTo>
                  <a:lnTo>
                    <a:pt x="659" y="31"/>
                  </a:lnTo>
                  <a:lnTo>
                    <a:pt x="661" y="31"/>
                  </a:lnTo>
                  <a:lnTo>
                    <a:pt x="674" y="30"/>
                  </a:lnTo>
                  <a:lnTo>
                    <a:pt x="675" y="44"/>
                  </a:lnTo>
                  <a:close/>
                  <a:moveTo>
                    <a:pt x="646" y="48"/>
                  </a:moveTo>
                  <a:lnTo>
                    <a:pt x="638" y="49"/>
                  </a:lnTo>
                  <a:lnTo>
                    <a:pt x="632" y="50"/>
                  </a:lnTo>
                  <a:lnTo>
                    <a:pt x="630" y="35"/>
                  </a:lnTo>
                  <a:lnTo>
                    <a:pt x="636" y="35"/>
                  </a:lnTo>
                  <a:lnTo>
                    <a:pt x="644" y="33"/>
                  </a:lnTo>
                  <a:lnTo>
                    <a:pt x="646" y="48"/>
                  </a:lnTo>
                  <a:close/>
                  <a:moveTo>
                    <a:pt x="617" y="52"/>
                  </a:moveTo>
                  <a:lnTo>
                    <a:pt x="613" y="53"/>
                  </a:lnTo>
                  <a:lnTo>
                    <a:pt x="603" y="54"/>
                  </a:lnTo>
                  <a:lnTo>
                    <a:pt x="601" y="40"/>
                  </a:lnTo>
                  <a:lnTo>
                    <a:pt x="611" y="38"/>
                  </a:lnTo>
                  <a:lnTo>
                    <a:pt x="615" y="37"/>
                  </a:lnTo>
                  <a:lnTo>
                    <a:pt x="617" y="52"/>
                  </a:lnTo>
                  <a:close/>
                  <a:moveTo>
                    <a:pt x="588" y="56"/>
                  </a:moveTo>
                  <a:lnTo>
                    <a:pt x="574" y="59"/>
                  </a:lnTo>
                  <a:lnTo>
                    <a:pt x="571" y="44"/>
                  </a:lnTo>
                  <a:lnTo>
                    <a:pt x="586" y="42"/>
                  </a:lnTo>
                  <a:lnTo>
                    <a:pt x="588" y="56"/>
                  </a:lnTo>
                  <a:close/>
                  <a:moveTo>
                    <a:pt x="560" y="61"/>
                  </a:moveTo>
                  <a:lnTo>
                    <a:pt x="545" y="64"/>
                  </a:lnTo>
                  <a:lnTo>
                    <a:pt x="543" y="50"/>
                  </a:lnTo>
                  <a:lnTo>
                    <a:pt x="557" y="47"/>
                  </a:lnTo>
                  <a:lnTo>
                    <a:pt x="560" y="61"/>
                  </a:lnTo>
                  <a:close/>
                  <a:moveTo>
                    <a:pt x="531" y="67"/>
                  </a:moveTo>
                  <a:lnTo>
                    <a:pt x="520" y="69"/>
                  </a:lnTo>
                  <a:lnTo>
                    <a:pt x="516" y="70"/>
                  </a:lnTo>
                  <a:lnTo>
                    <a:pt x="513" y="55"/>
                  </a:lnTo>
                  <a:lnTo>
                    <a:pt x="518" y="54"/>
                  </a:lnTo>
                  <a:lnTo>
                    <a:pt x="528" y="52"/>
                  </a:lnTo>
                  <a:lnTo>
                    <a:pt x="531" y="67"/>
                  </a:lnTo>
                  <a:close/>
                  <a:moveTo>
                    <a:pt x="502" y="73"/>
                  </a:moveTo>
                  <a:lnTo>
                    <a:pt x="498" y="73"/>
                  </a:lnTo>
                  <a:lnTo>
                    <a:pt x="488" y="76"/>
                  </a:lnTo>
                  <a:lnTo>
                    <a:pt x="485" y="61"/>
                  </a:lnTo>
                  <a:lnTo>
                    <a:pt x="495" y="59"/>
                  </a:lnTo>
                  <a:lnTo>
                    <a:pt x="499" y="58"/>
                  </a:lnTo>
                  <a:lnTo>
                    <a:pt x="502" y="73"/>
                  </a:lnTo>
                  <a:close/>
                  <a:moveTo>
                    <a:pt x="474" y="79"/>
                  </a:moveTo>
                  <a:lnTo>
                    <a:pt x="459" y="83"/>
                  </a:lnTo>
                  <a:lnTo>
                    <a:pt x="456" y="68"/>
                  </a:lnTo>
                  <a:lnTo>
                    <a:pt x="470" y="65"/>
                  </a:lnTo>
                  <a:lnTo>
                    <a:pt x="474" y="79"/>
                  </a:lnTo>
                  <a:close/>
                  <a:moveTo>
                    <a:pt x="445" y="86"/>
                  </a:moveTo>
                  <a:lnTo>
                    <a:pt x="431" y="90"/>
                  </a:lnTo>
                  <a:lnTo>
                    <a:pt x="427" y="76"/>
                  </a:lnTo>
                  <a:lnTo>
                    <a:pt x="441" y="72"/>
                  </a:lnTo>
                  <a:lnTo>
                    <a:pt x="445" y="86"/>
                  </a:lnTo>
                  <a:close/>
                  <a:moveTo>
                    <a:pt x="417" y="94"/>
                  </a:moveTo>
                  <a:lnTo>
                    <a:pt x="406" y="97"/>
                  </a:lnTo>
                  <a:lnTo>
                    <a:pt x="403" y="98"/>
                  </a:lnTo>
                  <a:lnTo>
                    <a:pt x="399" y="84"/>
                  </a:lnTo>
                  <a:lnTo>
                    <a:pt x="402" y="83"/>
                  </a:lnTo>
                  <a:lnTo>
                    <a:pt x="413" y="80"/>
                  </a:lnTo>
                  <a:lnTo>
                    <a:pt x="417" y="94"/>
                  </a:lnTo>
                  <a:close/>
                  <a:moveTo>
                    <a:pt x="389" y="103"/>
                  </a:moveTo>
                  <a:lnTo>
                    <a:pt x="383" y="105"/>
                  </a:lnTo>
                  <a:lnTo>
                    <a:pt x="375" y="107"/>
                  </a:lnTo>
                  <a:lnTo>
                    <a:pt x="371" y="93"/>
                  </a:lnTo>
                  <a:lnTo>
                    <a:pt x="378" y="91"/>
                  </a:lnTo>
                  <a:lnTo>
                    <a:pt x="385" y="89"/>
                  </a:lnTo>
                  <a:lnTo>
                    <a:pt x="389" y="103"/>
                  </a:lnTo>
                  <a:close/>
                  <a:moveTo>
                    <a:pt x="361" y="112"/>
                  </a:moveTo>
                  <a:lnTo>
                    <a:pt x="359" y="113"/>
                  </a:lnTo>
                  <a:lnTo>
                    <a:pt x="348" y="117"/>
                  </a:lnTo>
                  <a:lnTo>
                    <a:pt x="343" y="103"/>
                  </a:lnTo>
                  <a:lnTo>
                    <a:pt x="355" y="99"/>
                  </a:lnTo>
                  <a:lnTo>
                    <a:pt x="357" y="98"/>
                  </a:lnTo>
                  <a:lnTo>
                    <a:pt x="361" y="112"/>
                  </a:lnTo>
                  <a:close/>
                  <a:moveTo>
                    <a:pt x="334" y="122"/>
                  </a:moveTo>
                  <a:lnTo>
                    <a:pt x="320" y="127"/>
                  </a:lnTo>
                  <a:lnTo>
                    <a:pt x="315" y="113"/>
                  </a:lnTo>
                  <a:lnTo>
                    <a:pt x="329" y="108"/>
                  </a:lnTo>
                  <a:lnTo>
                    <a:pt x="334" y="122"/>
                  </a:lnTo>
                  <a:close/>
                  <a:moveTo>
                    <a:pt x="306" y="132"/>
                  </a:moveTo>
                  <a:lnTo>
                    <a:pt x="292" y="137"/>
                  </a:lnTo>
                  <a:lnTo>
                    <a:pt x="287" y="123"/>
                  </a:lnTo>
                  <a:lnTo>
                    <a:pt x="301" y="118"/>
                  </a:lnTo>
                  <a:lnTo>
                    <a:pt x="306" y="132"/>
                  </a:lnTo>
                  <a:close/>
                  <a:moveTo>
                    <a:pt x="279" y="142"/>
                  </a:moveTo>
                  <a:lnTo>
                    <a:pt x="267" y="147"/>
                  </a:lnTo>
                  <a:lnTo>
                    <a:pt x="265" y="148"/>
                  </a:lnTo>
                  <a:lnTo>
                    <a:pt x="260" y="134"/>
                  </a:lnTo>
                  <a:lnTo>
                    <a:pt x="262" y="133"/>
                  </a:lnTo>
                  <a:lnTo>
                    <a:pt x="274" y="129"/>
                  </a:lnTo>
                  <a:lnTo>
                    <a:pt x="279" y="142"/>
                  </a:lnTo>
                  <a:close/>
                  <a:moveTo>
                    <a:pt x="252" y="153"/>
                  </a:moveTo>
                  <a:lnTo>
                    <a:pt x="245" y="156"/>
                  </a:lnTo>
                  <a:lnTo>
                    <a:pt x="238" y="159"/>
                  </a:lnTo>
                  <a:lnTo>
                    <a:pt x="232" y="145"/>
                  </a:lnTo>
                  <a:lnTo>
                    <a:pt x="240" y="142"/>
                  </a:lnTo>
                  <a:lnTo>
                    <a:pt x="246" y="139"/>
                  </a:lnTo>
                  <a:lnTo>
                    <a:pt x="252" y="153"/>
                  </a:lnTo>
                  <a:close/>
                  <a:moveTo>
                    <a:pt x="224" y="164"/>
                  </a:moveTo>
                  <a:lnTo>
                    <a:pt x="224" y="164"/>
                  </a:lnTo>
                  <a:lnTo>
                    <a:pt x="211" y="170"/>
                  </a:lnTo>
                  <a:lnTo>
                    <a:pt x="205" y="156"/>
                  </a:lnTo>
                  <a:lnTo>
                    <a:pt x="218" y="151"/>
                  </a:lnTo>
                  <a:lnTo>
                    <a:pt x="219" y="150"/>
                  </a:lnTo>
                  <a:lnTo>
                    <a:pt x="224" y="164"/>
                  </a:lnTo>
                  <a:close/>
                  <a:moveTo>
                    <a:pt x="197" y="176"/>
                  </a:moveTo>
                  <a:lnTo>
                    <a:pt x="184" y="181"/>
                  </a:lnTo>
                  <a:lnTo>
                    <a:pt x="178" y="168"/>
                  </a:lnTo>
                  <a:lnTo>
                    <a:pt x="192" y="162"/>
                  </a:lnTo>
                  <a:lnTo>
                    <a:pt x="197" y="176"/>
                  </a:lnTo>
                  <a:close/>
                  <a:moveTo>
                    <a:pt x="171" y="188"/>
                  </a:moveTo>
                  <a:lnTo>
                    <a:pt x="160" y="192"/>
                  </a:lnTo>
                  <a:lnTo>
                    <a:pt x="157" y="194"/>
                  </a:lnTo>
                  <a:lnTo>
                    <a:pt x="151" y="180"/>
                  </a:lnTo>
                  <a:lnTo>
                    <a:pt x="154" y="179"/>
                  </a:lnTo>
                  <a:lnTo>
                    <a:pt x="165" y="174"/>
                  </a:lnTo>
                  <a:lnTo>
                    <a:pt x="171" y="188"/>
                  </a:lnTo>
                  <a:close/>
                  <a:moveTo>
                    <a:pt x="144" y="200"/>
                  </a:moveTo>
                  <a:lnTo>
                    <a:pt x="140" y="201"/>
                  </a:lnTo>
                  <a:lnTo>
                    <a:pt x="131" y="206"/>
                  </a:lnTo>
                  <a:lnTo>
                    <a:pt x="124" y="193"/>
                  </a:lnTo>
                  <a:lnTo>
                    <a:pt x="125" y="192"/>
                  </a:lnTo>
                  <a:lnTo>
                    <a:pt x="134" y="188"/>
                  </a:lnTo>
                  <a:lnTo>
                    <a:pt x="138" y="186"/>
                  </a:lnTo>
                  <a:lnTo>
                    <a:pt x="144" y="200"/>
                  </a:lnTo>
                  <a:close/>
                  <a:moveTo>
                    <a:pt x="117" y="212"/>
                  </a:moveTo>
                  <a:lnTo>
                    <a:pt x="113" y="214"/>
                  </a:lnTo>
                  <a:lnTo>
                    <a:pt x="104" y="218"/>
                  </a:lnTo>
                  <a:lnTo>
                    <a:pt x="98" y="205"/>
                  </a:lnTo>
                  <a:lnTo>
                    <a:pt x="106" y="201"/>
                  </a:lnTo>
                  <a:lnTo>
                    <a:pt x="111" y="199"/>
                  </a:lnTo>
                  <a:lnTo>
                    <a:pt x="117" y="212"/>
                  </a:lnTo>
                  <a:close/>
                  <a:moveTo>
                    <a:pt x="91" y="225"/>
                  </a:moveTo>
                  <a:lnTo>
                    <a:pt x="88" y="226"/>
                  </a:lnTo>
                  <a:lnTo>
                    <a:pt x="81" y="230"/>
                  </a:lnTo>
                  <a:lnTo>
                    <a:pt x="78" y="231"/>
                  </a:lnTo>
                  <a:lnTo>
                    <a:pt x="71" y="219"/>
                  </a:lnTo>
                  <a:lnTo>
                    <a:pt x="74" y="216"/>
                  </a:lnTo>
                  <a:lnTo>
                    <a:pt x="82" y="213"/>
                  </a:lnTo>
                  <a:lnTo>
                    <a:pt x="85" y="211"/>
                  </a:lnTo>
                  <a:lnTo>
                    <a:pt x="91" y="225"/>
                  </a:lnTo>
                  <a:close/>
                  <a:moveTo>
                    <a:pt x="67" y="239"/>
                  </a:moveTo>
                  <a:lnTo>
                    <a:pt x="62" y="242"/>
                  </a:lnTo>
                  <a:lnTo>
                    <a:pt x="57" y="246"/>
                  </a:lnTo>
                  <a:lnTo>
                    <a:pt x="55" y="247"/>
                  </a:lnTo>
                  <a:lnTo>
                    <a:pt x="46" y="236"/>
                  </a:lnTo>
                  <a:lnTo>
                    <a:pt x="48" y="235"/>
                  </a:lnTo>
                  <a:lnTo>
                    <a:pt x="54" y="230"/>
                  </a:lnTo>
                  <a:lnTo>
                    <a:pt x="58" y="227"/>
                  </a:lnTo>
                  <a:lnTo>
                    <a:pt x="67" y="239"/>
                  </a:lnTo>
                  <a:close/>
                  <a:moveTo>
                    <a:pt x="44" y="257"/>
                  </a:moveTo>
                  <a:lnTo>
                    <a:pt x="41" y="259"/>
                  </a:lnTo>
                  <a:lnTo>
                    <a:pt x="36" y="262"/>
                  </a:lnTo>
                  <a:lnTo>
                    <a:pt x="32" y="266"/>
                  </a:lnTo>
                  <a:lnTo>
                    <a:pt x="31" y="266"/>
                  </a:lnTo>
                  <a:lnTo>
                    <a:pt x="23" y="254"/>
                  </a:lnTo>
                  <a:lnTo>
                    <a:pt x="27" y="251"/>
                  </a:lnTo>
                  <a:lnTo>
                    <a:pt x="32" y="247"/>
                  </a:lnTo>
                  <a:lnTo>
                    <a:pt x="35" y="245"/>
                  </a:lnTo>
                  <a:lnTo>
                    <a:pt x="44" y="257"/>
                  </a:lnTo>
                  <a:close/>
                  <a:moveTo>
                    <a:pt x="15" y="273"/>
                  </a:moveTo>
                  <a:lnTo>
                    <a:pt x="14" y="273"/>
                  </a:lnTo>
                  <a:lnTo>
                    <a:pt x="11" y="273"/>
                  </a:lnTo>
                  <a:lnTo>
                    <a:pt x="9" y="272"/>
                  </a:lnTo>
                  <a:lnTo>
                    <a:pt x="6" y="272"/>
                  </a:lnTo>
                  <a:lnTo>
                    <a:pt x="3" y="271"/>
                  </a:lnTo>
                  <a:lnTo>
                    <a:pt x="0" y="269"/>
                  </a:lnTo>
                  <a:lnTo>
                    <a:pt x="8" y="256"/>
                  </a:lnTo>
                  <a:lnTo>
                    <a:pt x="9" y="257"/>
                  </a:lnTo>
                  <a:lnTo>
                    <a:pt x="10" y="257"/>
                  </a:lnTo>
                  <a:lnTo>
                    <a:pt x="10" y="258"/>
                  </a:lnTo>
                  <a:lnTo>
                    <a:pt x="11" y="258"/>
                  </a:lnTo>
                  <a:lnTo>
                    <a:pt x="12" y="258"/>
                  </a:lnTo>
                  <a:lnTo>
                    <a:pt x="13" y="258"/>
                  </a:lnTo>
                  <a:lnTo>
                    <a:pt x="15" y="273"/>
                  </a:lnTo>
                  <a:close/>
                  <a:moveTo>
                    <a:pt x="932" y="0"/>
                  </a:moveTo>
                  <a:lnTo>
                    <a:pt x="975" y="23"/>
                  </a:lnTo>
                  <a:lnTo>
                    <a:pt x="931" y="44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6" name="Freeform 47"/>
            <p:cNvSpPr>
              <a:spLocks noEditPoints="1"/>
            </p:cNvSpPr>
            <p:nvPr/>
          </p:nvSpPr>
          <p:spPr bwMode="auto">
            <a:xfrm>
              <a:off x="2290" y="858"/>
              <a:ext cx="681" cy="646"/>
            </a:xfrm>
            <a:custGeom>
              <a:avLst/>
              <a:gdLst>
                <a:gd name="T0" fmla="*/ 31 w 681"/>
                <a:gd name="T1" fmla="*/ 626 h 646"/>
                <a:gd name="T2" fmla="*/ 63 w 681"/>
                <a:gd name="T3" fmla="*/ 596 h 646"/>
                <a:gd name="T4" fmla="*/ 73 w 681"/>
                <a:gd name="T5" fmla="*/ 567 h 646"/>
                <a:gd name="T6" fmla="*/ 74 w 681"/>
                <a:gd name="T7" fmla="*/ 586 h 646"/>
                <a:gd name="T8" fmla="*/ 106 w 681"/>
                <a:gd name="T9" fmla="*/ 555 h 646"/>
                <a:gd name="T10" fmla="*/ 112 w 681"/>
                <a:gd name="T11" fmla="*/ 529 h 646"/>
                <a:gd name="T12" fmla="*/ 117 w 681"/>
                <a:gd name="T13" fmla="*/ 545 h 646"/>
                <a:gd name="T14" fmla="*/ 138 w 681"/>
                <a:gd name="T15" fmla="*/ 504 h 646"/>
                <a:gd name="T16" fmla="*/ 128 w 681"/>
                <a:gd name="T17" fmla="*/ 514 h 646"/>
                <a:gd name="T18" fmla="*/ 169 w 681"/>
                <a:gd name="T19" fmla="*/ 494 h 646"/>
                <a:gd name="T20" fmla="*/ 170 w 681"/>
                <a:gd name="T21" fmla="*/ 473 h 646"/>
                <a:gd name="T22" fmla="*/ 182 w 681"/>
                <a:gd name="T23" fmla="*/ 482 h 646"/>
                <a:gd name="T24" fmla="*/ 192 w 681"/>
                <a:gd name="T25" fmla="*/ 451 h 646"/>
                <a:gd name="T26" fmla="*/ 201 w 681"/>
                <a:gd name="T27" fmla="*/ 463 h 646"/>
                <a:gd name="T28" fmla="*/ 222 w 681"/>
                <a:gd name="T29" fmla="*/ 421 h 646"/>
                <a:gd name="T30" fmla="*/ 211 w 681"/>
                <a:gd name="T31" fmla="*/ 432 h 646"/>
                <a:gd name="T32" fmla="*/ 253 w 681"/>
                <a:gd name="T33" fmla="*/ 411 h 646"/>
                <a:gd name="T34" fmla="*/ 253 w 681"/>
                <a:gd name="T35" fmla="*/ 390 h 646"/>
                <a:gd name="T36" fmla="*/ 266 w 681"/>
                <a:gd name="T37" fmla="*/ 399 h 646"/>
                <a:gd name="T38" fmla="*/ 275 w 681"/>
                <a:gd name="T39" fmla="*/ 369 h 646"/>
                <a:gd name="T40" fmla="*/ 294 w 681"/>
                <a:gd name="T41" fmla="*/ 370 h 646"/>
                <a:gd name="T42" fmla="*/ 294 w 681"/>
                <a:gd name="T43" fmla="*/ 349 h 646"/>
                <a:gd name="T44" fmla="*/ 312 w 681"/>
                <a:gd name="T45" fmla="*/ 352 h 646"/>
                <a:gd name="T46" fmla="*/ 316 w 681"/>
                <a:gd name="T47" fmla="*/ 326 h 646"/>
                <a:gd name="T48" fmla="*/ 333 w 681"/>
                <a:gd name="T49" fmla="*/ 329 h 646"/>
                <a:gd name="T50" fmla="*/ 334 w 681"/>
                <a:gd name="T51" fmla="*/ 306 h 646"/>
                <a:gd name="T52" fmla="*/ 355 w 681"/>
                <a:gd name="T53" fmla="*/ 304 h 646"/>
                <a:gd name="T54" fmla="*/ 334 w 681"/>
                <a:gd name="T55" fmla="*/ 306 h 646"/>
                <a:gd name="T56" fmla="*/ 374 w 681"/>
                <a:gd name="T57" fmla="*/ 282 h 646"/>
                <a:gd name="T58" fmla="*/ 372 w 681"/>
                <a:gd name="T59" fmla="*/ 261 h 646"/>
                <a:gd name="T60" fmla="*/ 393 w 681"/>
                <a:gd name="T61" fmla="*/ 260 h 646"/>
                <a:gd name="T62" fmla="*/ 372 w 681"/>
                <a:gd name="T63" fmla="*/ 261 h 646"/>
                <a:gd name="T64" fmla="*/ 403 w 681"/>
                <a:gd name="T65" fmla="*/ 249 h 646"/>
                <a:gd name="T66" fmla="*/ 423 w 681"/>
                <a:gd name="T67" fmla="*/ 207 h 646"/>
                <a:gd name="T68" fmla="*/ 412 w 681"/>
                <a:gd name="T69" fmla="*/ 218 h 646"/>
                <a:gd name="T70" fmla="*/ 443 w 681"/>
                <a:gd name="T71" fmla="*/ 207 h 646"/>
                <a:gd name="T72" fmla="*/ 464 w 681"/>
                <a:gd name="T73" fmla="*/ 165 h 646"/>
                <a:gd name="T74" fmla="*/ 453 w 681"/>
                <a:gd name="T75" fmla="*/ 175 h 646"/>
                <a:gd name="T76" fmla="*/ 485 w 681"/>
                <a:gd name="T77" fmla="*/ 165 h 646"/>
                <a:gd name="T78" fmla="*/ 508 w 681"/>
                <a:gd name="T79" fmla="*/ 125 h 646"/>
                <a:gd name="T80" fmla="*/ 496 w 681"/>
                <a:gd name="T81" fmla="*/ 134 h 646"/>
                <a:gd name="T82" fmla="*/ 540 w 681"/>
                <a:gd name="T83" fmla="*/ 117 h 646"/>
                <a:gd name="T84" fmla="*/ 542 w 681"/>
                <a:gd name="T85" fmla="*/ 97 h 646"/>
                <a:gd name="T86" fmla="*/ 542 w 681"/>
                <a:gd name="T87" fmla="*/ 97 h 646"/>
                <a:gd name="T88" fmla="*/ 575 w 681"/>
                <a:gd name="T89" fmla="*/ 91 h 646"/>
                <a:gd name="T90" fmla="*/ 602 w 681"/>
                <a:gd name="T91" fmla="*/ 53 h 646"/>
                <a:gd name="T92" fmla="*/ 590 w 681"/>
                <a:gd name="T93" fmla="*/ 62 h 646"/>
                <a:gd name="T94" fmla="*/ 625 w 681"/>
                <a:gd name="T95" fmla="*/ 36 h 646"/>
                <a:gd name="T96" fmla="*/ 622 w 681"/>
                <a:gd name="T97" fmla="*/ 56 h 646"/>
                <a:gd name="T98" fmla="*/ 646 w 681"/>
                <a:gd name="T99" fmla="*/ 20 h 646"/>
                <a:gd name="T100" fmla="*/ 650 w 681"/>
                <a:gd name="T101" fmla="*/ 35 h 646"/>
                <a:gd name="T102" fmla="*/ 662 w 681"/>
                <a:gd name="T103" fmla="*/ 7 h 646"/>
                <a:gd name="T104" fmla="*/ 671 w 681"/>
                <a:gd name="T105" fmla="*/ 0 h 646"/>
                <a:gd name="T106" fmla="*/ 678 w 681"/>
                <a:gd name="T107" fmla="*/ 12 h 646"/>
                <a:gd name="T108" fmla="*/ 669 w 681"/>
                <a:gd name="T109" fmla="*/ 20 h 646"/>
                <a:gd name="T110" fmla="*/ 17 w 681"/>
                <a:gd name="T111" fmla="*/ 600 h 6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646"/>
                <a:gd name="T170" fmla="*/ 681 w 681"/>
                <a:gd name="T171" fmla="*/ 646 h 6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646">
                  <a:moveTo>
                    <a:pt x="21" y="616"/>
                  </a:moveTo>
                  <a:lnTo>
                    <a:pt x="32" y="605"/>
                  </a:lnTo>
                  <a:lnTo>
                    <a:pt x="42" y="616"/>
                  </a:lnTo>
                  <a:lnTo>
                    <a:pt x="31" y="626"/>
                  </a:lnTo>
                  <a:lnTo>
                    <a:pt x="21" y="616"/>
                  </a:lnTo>
                  <a:close/>
                  <a:moveTo>
                    <a:pt x="43" y="595"/>
                  </a:moveTo>
                  <a:lnTo>
                    <a:pt x="53" y="585"/>
                  </a:lnTo>
                  <a:lnTo>
                    <a:pt x="63" y="596"/>
                  </a:lnTo>
                  <a:lnTo>
                    <a:pt x="53" y="606"/>
                  </a:lnTo>
                  <a:lnTo>
                    <a:pt x="43" y="595"/>
                  </a:lnTo>
                  <a:close/>
                  <a:moveTo>
                    <a:pt x="64" y="575"/>
                  </a:moveTo>
                  <a:lnTo>
                    <a:pt x="73" y="567"/>
                  </a:lnTo>
                  <a:lnTo>
                    <a:pt x="75" y="565"/>
                  </a:lnTo>
                  <a:lnTo>
                    <a:pt x="85" y="576"/>
                  </a:lnTo>
                  <a:lnTo>
                    <a:pt x="83" y="577"/>
                  </a:lnTo>
                  <a:lnTo>
                    <a:pt x="74" y="586"/>
                  </a:lnTo>
                  <a:lnTo>
                    <a:pt x="64" y="575"/>
                  </a:lnTo>
                  <a:close/>
                  <a:moveTo>
                    <a:pt x="85" y="555"/>
                  </a:moveTo>
                  <a:lnTo>
                    <a:pt x="96" y="545"/>
                  </a:lnTo>
                  <a:lnTo>
                    <a:pt x="106" y="555"/>
                  </a:lnTo>
                  <a:lnTo>
                    <a:pt x="95" y="566"/>
                  </a:lnTo>
                  <a:lnTo>
                    <a:pt x="85" y="555"/>
                  </a:lnTo>
                  <a:close/>
                  <a:moveTo>
                    <a:pt x="107" y="535"/>
                  </a:moveTo>
                  <a:lnTo>
                    <a:pt x="112" y="529"/>
                  </a:lnTo>
                  <a:lnTo>
                    <a:pt x="117" y="524"/>
                  </a:lnTo>
                  <a:lnTo>
                    <a:pt x="127" y="535"/>
                  </a:lnTo>
                  <a:lnTo>
                    <a:pt x="123" y="540"/>
                  </a:lnTo>
                  <a:lnTo>
                    <a:pt x="117" y="545"/>
                  </a:lnTo>
                  <a:lnTo>
                    <a:pt x="107" y="535"/>
                  </a:lnTo>
                  <a:close/>
                  <a:moveTo>
                    <a:pt x="128" y="514"/>
                  </a:moveTo>
                  <a:lnTo>
                    <a:pt x="132" y="510"/>
                  </a:lnTo>
                  <a:lnTo>
                    <a:pt x="138" y="504"/>
                  </a:lnTo>
                  <a:lnTo>
                    <a:pt x="148" y="514"/>
                  </a:lnTo>
                  <a:lnTo>
                    <a:pt x="142" y="521"/>
                  </a:lnTo>
                  <a:lnTo>
                    <a:pt x="138" y="525"/>
                  </a:lnTo>
                  <a:lnTo>
                    <a:pt x="128" y="514"/>
                  </a:lnTo>
                  <a:close/>
                  <a:moveTo>
                    <a:pt x="149" y="494"/>
                  </a:moveTo>
                  <a:lnTo>
                    <a:pt x="151" y="491"/>
                  </a:lnTo>
                  <a:lnTo>
                    <a:pt x="159" y="483"/>
                  </a:lnTo>
                  <a:lnTo>
                    <a:pt x="169" y="494"/>
                  </a:lnTo>
                  <a:lnTo>
                    <a:pt x="162" y="501"/>
                  </a:lnTo>
                  <a:lnTo>
                    <a:pt x="159" y="504"/>
                  </a:lnTo>
                  <a:lnTo>
                    <a:pt x="149" y="494"/>
                  </a:lnTo>
                  <a:close/>
                  <a:moveTo>
                    <a:pt x="170" y="473"/>
                  </a:moveTo>
                  <a:lnTo>
                    <a:pt x="172" y="471"/>
                  </a:lnTo>
                  <a:lnTo>
                    <a:pt x="180" y="463"/>
                  </a:lnTo>
                  <a:lnTo>
                    <a:pt x="190" y="473"/>
                  </a:lnTo>
                  <a:lnTo>
                    <a:pt x="182" y="482"/>
                  </a:lnTo>
                  <a:lnTo>
                    <a:pt x="180" y="484"/>
                  </a:lnTo>
                  <a:lnTo>
                    <a:pt x="170" y="473"/>
                  </a:lnTo>
                  <a:close/>
                  <a:moveTo>
                    <a:pt x="190" y="452"/>
                  </a:moveTo>
                  <a:lnTo>
                    <a:pt x="192" y="451"/>
                  </a:lnTo>
                  <a:lnTo>
                    <a:pt x="201" y="442"/>
                  </a:lnTo>
                  <a:lnTo>
                    <a:pt x="211" y="452"/>
                  </a:lnTo>
                  <a:lnTo>
                    <a:pt x="203" y="461"/>
                  </a:lnTo>
                  <a:lnTo>
                    <a:pt x="201" y="463"/>
                  </a:lnTo>
                  <a:lnTo>
                    <a:pt x="190" y="452"/>
                  </a:lnTo>
                  <a:close/>
                  <a:moveTo>
                    <a:pt x="211" y="432"/>
                  </a:moveTo>
                  <a:lnTo>
                    <a:pt x="214" y="430"/>
                  </a:lnTo>
                  <a:lnTo>
                    <a:pt x="222" y="421"/>
                  </a:lnTo>
                  <a:lnTo>
                    <a:pt x="232" y="432"/>
                  </a:lnTo>
                  <a:lnTo>
                    <a:pt x="224" y="440"/>
                  </a:lnTo>
                  <a:lnTo>
                    <a:pt x="222" y="442"/>
                  </a:lnTo>
                  <a:lnTo>
                    <a:pt x="211" y="432"/>
                  </a:lnTo>
                  <a:close/>
                  <a:moveTo>
                    <a:pt x="232" y="411"/>
                  </a:moveTo>
                  <a:lnTo>
                    <a:pt x="235" y="409"/>
                  </a:lnTo>
                  <a:lnTo>
                    <a:pt x="243" y="401"/>
                  </a:lnTo>
                  <a:lnTo>
                    <a:pt x="253" y="411"/>
                  </a:lnTo>
                  <a:lnTo>
                    <a:pt x="245" y="419"/>
                  </a:lnTo>
                  <a:lnTo>
                    <a:pt x="243" y="421"/>
                  </a:lnTo>
                  <a:lnTo>
                    <a:pt x="232" y="411"/>
                  </a:lnTo>
                  <a:close/>
                  <a:moveTo>
                    <a:pt x="253" y="390"/>
                  </a:moveTo>
                  <a:lnTo>
                    <a:pt x="255" y="388"/>
                  </a:lnTo>
                  <a:lnTo>
                    <a:pt x="264" y="380"/>
                  </a:lnTo>
                  <a:lnTo>
                    <a:pt x="274" y="390"/>
                  </a:lnTo>
                  <a:lnTo>
                    <a:pt x="266" y="399"/>
                  </a:lnTo>
                  <a:lnTo>
                    <a:pt x="264" y="401"/>
                  </a:lnTo>
                  <a:lnTo>
                    <a:pt x="253" y="390"/>
                  </a:lnTo>
                  <a:close/>
                  <a:moveTo>
                    <a:pt x="274" y="370"/>
                  </a:moveTo>
                  <a:lnTo>
                    <a:pt x="275" y="369"/>
                  </a:lnTo>
                  <a:lnTo>
                    <a:pt x="284" y="359"/>
                  </a:lnTo>
                  <a:lnTo>
                    <a:pt x="295" y="369"/>
                  </a:lnTo>
                  <a:lnTo>
                    <a:pt x="294" y="370"/>
                  </a:lnTo>
                  <a:lnTo>
                    <a:pt x="285" y="379"/>
                  </a:lnTo>
                  <a:lnTo>
                    <a:pt x="284" y="380"/>
                  </a:lnTo>
                  <a:lnTo>
                    <a:pt x="274" y="370"/>
                  </a:lnTo>
                  <a:close/>
                  <a:moveTo>
                    <a:pt x="294" y="349"/>
                  </a:moveTo>
                  <a:lnTo>
                    <a:pt x="301" y="342"/>
                  </a:lnTo>
                  <a:lnTo>
                    <a:pt x="305" y="338"/>
                  </a:lnTo>
                  <a:lnTo>
                    <a:pt x="315" y="348"/>
                  </a:lnTo>
                  <a:lnTo>
                    <a:pt x="312" y="352"/>
                  </a:lnTo>
                  <a:lnTo>
                    <a:pt x="305" y="359"/>
                  </a:lnTo>
                  <a:lnTo>
                    <a:pt x="294" y="349"/>
                  </a:lnTo>
                  <a:close/>
                  <a:moveTo>
                    <a:pt x="315" y="327"/>
                  </a:moveTo>
                  <a:lnTo>
                    <a:pt x="316" y="326"/>
                  </a:lnTo>
                  <a:lnTo>
                    <a:pt x="322" y="319"/>
                  </a:lnTo>
                  <a:lnTo>
                    <a:pt x="325" y="317"/>
                  </a:lnTo>
                  <a:lnTo>
                    <a:pt x="336" y="327"/>
                  </a:lnTo>
                  <a:lnTo>
                    <a:pt x="333" y="329"/>
                  </a:lnTo>
                  <a:lnTo>
                    <a:pt x="327" y="336"/>
                  </a:lnTo>
                  <a:lnTo>
                    <a:pt x="325" y="338"/>
                  </a:lnTo>
                  <a:lnTo>
                    <a:pt x="315" y="327"/>
                  </a:lnTo>
                  <a:close/>
                  <a:moveTo>
                    <a:pt x="334" y="306"/>
                  </a:moveTo>
                  <a:lnTo>
                    <a:pt x="339" y="301"/>
                  </a:lnTo>
                  <a:lnTo>
                    <a:pt x="343" y="296"/>
                  </a:lnTo>
                  <a:lnTo>
                    <a:pt x="344" y="295"/>
                  </a:lnTo>
                  <a:lnTo>
                    <a:pt x="355" y="304"/>
                  </a:lnTo>
                  <a:lnTo>
                    <a:pt x="354" y="305"/>
                  </a:lnTo>
                  <a:lnTo>
                    <a:pt x="350" y="311"/>
                  </a:lnTo>
                  <a:lnTo>
                    <a:pt x="345" y="316"/>
                  </a:lnTo>
                  <a:lnTo>
                    <a:pt x="334" y="306"/>
                  </a:lnTo>
                  <a:close/>
                  <a:moveTo>
                    <a:pt x="353" y="284"/>
                  </a:moveTo>
                  <a:lnTo>
                    <a:pt x="360" y="275"/>
                  </a:lnTo>
                  <a:lnTo>
                    <a:pt x="363" y="272"/>
                  </a:lnTo>
                  <a:lnTo>
                    <a:pt x="374" y="282"/>
                  </a:lnTo>
                  <a:lnTo>
                    <a:pt x="372" y="284"/>
                  </a:lnTo>
                  <a:lnTo>
                    <a:pt x="364" y="293"/>
                  </a:lnTo>
                  <a:lnTo>
                    <a:pt x="353" y="284"/>
                  </a:lnTo>
                  <a:close/>
                  <a:moveTo>
                    <a:pt x="372" y="261"/>
                  </a:moveTo>
                  <a:lnTo>
                    <a:pt x="374" y="259"/>
                  </a:lnTo>
                  <a:lnTo>
                    <a:pt x="379" y="254"/>
                  </a:lnTo>
                  <a:lnTo>
                    <a:pt x="382" y="250"/>
                  </a:lnTo>
                  <a:lnTo>
                    <a:pt x="393" y="260"/>
                  </a:lnTo>
                  <a:lnTo>
                    <a:pt x="390" y="263"/>
                  </a:lnTo>
                  <a:lnTo>
                    <a:pt x="385" y="269"/>
                  </a:lnTo>
                  <a:lnTo>
                    <a:pt x="383" y="271"/>
                  </a:lnTo>
                  <a:lnTo>
                    <a:pt x="372" y="261"/>
                  </a:lnTo>
                  <a:close/>
                  <a:moveTo>
                    <a:pt x="392" y="239"/>
                  </a:moveTo>
                  <a:lnTo>
                    <a:pt x="402" y="228"/>
                  </a:lnTo>
                  <a:lnTo>
                    <a:pt x="413" y="239"/>
                  </a:lnTo>
                  <a:lnTo>
                    <a:pt x="403" y="249"/>
                  </a:lnTo>
                  <a:lnTo>
                    <a:pt x="392" y="239"/>
                  </a:lnTo>
                  <a:close/>
                  <a:moveTo>
                    <a:pt x="412" y="218"/>
                  </a:moveTo>
                  <a:lnTo>
                    <a:pt x="416" y="214"/>
                  </a:lnTo>
                  <a:lnTo>
                    <a:pt x="423" y="207"/>
                  </a:lnTo>
                  <a:lnTo>
                    <a:pt x="433" y="217"/>
                  </a:lnTo>
                  <a:lnTo>
                    <a:pt x="427" y="224"/>
                  </a:lnTo>
                  <a:lnTo>
                    <a:pt x="423" y="228"/>
                  </a:lnTo>
                  <a:lnTo>
                    <a:pt x="412" y="218"/>
                  </a:lnTo>
                  <a:close/>
                  <a:moveTo>
                    <a:pt x="433" y="196"/>
                  </a:moveTo>
                  <a:lnTo>
                    <a:pt x="443" y="186"/>
                  </a:lnTo>
                  <a:lnTo>
                    <a:pt x="454" y="196"/>
                  </a:lnTo>
                  <a:lnTo>
                    <a:pt x="443" y="207"/>
                  </a:lnTo>
                  <a:lnTo>
                    <a:pt x="433" y="196"/>
                  </a:lnTo>
                  <a:close/>
                  <a:moveTo>
                    <a:pt x="453" y="175"/>
                  </a:moveTo>
                  <a:lnTo>
                    <a:pt x="459" y="170"/>
                  </a:lnTo>
                  <a:lnTo>
                    <a:pt x="464" y="165"/>
                  </a:lnTo>
                  <a:lnTo>
                    <a:pt x="474" y="175"/>
                  </a:lnTo>
                  <a:lnTo>
                    <a:pt x="469" y="181"/>
                  </a:lnTo>
                  <a:lnTo>
                    <a:pt x="464" y="186"/>
                  </a:lnTo>
                  <a:lnTo>
                    <a:pt x="453" y="175"/>
                  </a:lnTo>
                  <a:close/>
                  <a:moveTo>
                    <a:pt x="475" y="155"/>
                  </a:moveTo>
                  <a:lnTo>
                    <a:pt x="485" y="144"/>
                  </a:lnTo>
                  <a:lnTo>
                    <a:pt x="495" y="155"/>
                  </a:lnTo>
                  <a:lnTo>
                    <a:pt x="485" y="165"/>
                  </a:lnTo>
                  <a:lnTo>
                    <a:pt x="475" y="155"/>
                  </a:lnTo>
                  <a:close/>
                  <a:moveTo>
                    <a:pt x="496" y="134"/>
                  </a:moveTo>
                  <a:lnTo>
                    <a:pt x="505" y="127"/>
                  </a:lnTo>
                  <a:lnTo>
                    <a:pt x="508" y="125"/>
                  </a:lnTo>
                  <a:lnTo>
                    <a:pt x="517" y="136"/>
                  </a:lnTo>
                  <a:lnTo>
                    <a:pt x="514" y="138"/>
                  </a:lnTo>
                  <a:lnTo>
                    <a:pt x="506" y="145"/>
                  </a:lnTo>
                  <a:lnTo>
                    <a:pt x="496" y="134"/>
                  </a:lnTo>
                  <a:close/>
                  <a:moveTo>
                    <a:pt x="519" y="115"/>
                  </a:moveTo>
                  <a:lnTo>
                    <a:pt x="522" y="113"/>
                  </a:lnTo>
                  <a:lnTo>
                    <a:pt x="530" y="106"/>
                  </a:lnTo>
                  <a:lnTo>
                    <a:pt x="540" y="117"/>
                  </a:lnTo>
                  <a:lnTo>
                    <a:pt x="531" y="124"/>
                  </a:lnTo>
                  <a:lnTo>
                    <a:pt x="528" y="126"/>
                  </a:lnTo>
                  <a:lnTo>
                    <a:pt x="519" y="115"/>
                  </a:lnTo>
                  <a:close/>
                  <a:moveTo>
                    <a:pt x="542" y="97"/>
                  </a:moveTo>
                  <a:lnTo>
                    <a:pt x="554" y="88"/>
                  </a:lnTo>
                  <a:lnTo>
                    <a:pt x="563" y="100"/>
                  </a:lnTo>
                  <a:lnTo>
                    <a:pt x="551" y="108"/>
                  </a:lnTo>
                  <a:lnTo>
                    <a:pt x="542" y="97"/>
                  </a:lnTo>
                  <a:close/>
                  <a:moveTo>
                    <a:pt x="566" y="79"/>
                  </a:moveTo>
                  <a:lnTo>
                    <a:pt x="578" y="70"/>
                  </a:lnTo>
                  <a:lnTo>
                    <a:pt x="586" y="82"/>
                  </a:lnTo>
                  <a:lnTo>
                    <a:pt x="575" y="91"/>
                  </a:lnTo>
                  <a:lnTo>
                    <a:pt x="566" y="79"/>
                  </a:lnTo>
                  <a:close/>
                  <a:moveTo>
                    <a:pt x="590" y="62"/>
                  </a:moveTo>
                  <a:lnTo>
                    <a:pt x="597" y="57"/>
                  </a:lnTo>
                  <a:lnTo>
                    <a:pt x="602" y="53"/>
                  </a:lnTo>
                  <a:lnTo>
                    <a:pt x="610" y="65"/>
                  </a:lnTo>
                  <a:lnTo>
                    <a:pt x="605" y="69"/>
                  </a:lnTo>
                  <a:lnTo>
                    <a:pt x="598" y="74"/>
                  </a:lnTo>
                  <a:lnTo>
                    <a:pt x="590" y="62"/>
                  </a:lnTo>
                  <a:close/>
                  <a:moveTo>
                    <a:pt x="613" y="44"/>
                  </a:moveTo>
                  <a:lnTo>
                    <a:pt x="614" y="44"/>
                  </a:lnTo>
                  <a:lnTo>
                    <a:pt x="622" y="38"/>
                  </a:lnTo>
                  <a:lnTo>
                    <a:pt x="625" y="36"/>
                  </a:lnTo>
                  <a:lnTo>
                    <a:pt x="634" y="48"/>
                  </a:lnTo>
                  <a:lnTo>
                    <a:pt x="630" y="50"/>
                  </a:lnTo>
                  <a:lnTo>
                    <a:pt x="622" y="56"/>
                  </a:lnTo>
                  <a:lnTo>
                    <a:pt x="613" y="44"/>
                  </a:lnTo>
                  <a:close/>
                  <a:moveTo>
                    <a:pt x="637" y="27"/>
                  </a:moveTo>
                  <a:lnTo>
                    <a:pt x="641" y="24"/>
                  </a:lnTo>
                  <a:lnTo>
                    <a:pt x="646" y="20"/>
                  </a:lnTo>
                  <a:lnTo>
                    <a:pt x="648" y="18"/>
                  </a:lnTo>
                  <a:lnTo>
                    <a:pt x="658" y="30"/>
                  </a:lnTo>
                  <a:lnTo>
                    <a:pt x="655" y="31"/>
                  </a:lnTo>
                  <a:lnTo>
                    <a:pt x="650" y="35"/>
                  </a:lnTo>
                  <a:lnTo>
                    <a:pt x="646" y="39"/>
                  </a:lnTo>
                  <a:lnTo>
                    <a:pt x="637" y="27"/>
                  </a:lnTo>
                  <a:close/>
                  <a:moveTo>
                    <a:pt x="660" y="9"/>
                  </a:moveTo>
                  <a:lnTo>
                    <a:pt x="662" y="7"/>
                  </a:lnTo>
                  <a:lnTo>
                    <a:pt x="664" y="5"/>
                  </a:lnTo>
                  <a:lnTo>
                    <a:pt x="667" y="3"/>
                  </a:lnTo>
                  <a:lnTo>
                    <a:pt x="669" y="1"/>
                  </a:lnTo>
                  <a:lnTo>
                    <a:pt x="671" y="0"/>
                  </a:lnTo>
                  <a:lnTo>
                    <a:pt x="681" y="10"/>
                  </a:lnTo>
                  <a:lnTo>
                    <a:pt x="680" y="11"/>
                  </a:lnTo>
                  <a:lnTo>
                    <a:pt x="678" y="12"/>
                  </a:lnTo>
                  <a:lnTo>
                    <a:pt x="676" y="14"/>
                  </a:lnTo>
                  <a:lnTo>
                    <a:pt x="674" y="16"/>
                  </a:lnTo>
                  <a:lnTo>
                    <a:pt x="671" y="19"/>
                  </a:lnTo>
                  <a:lnTo>
                    <a:pt x="669" y="20"/>
                  </a:lnTo>
                  <a:lnTo>
                    <a:pt x="660" y="9"/>
                  </a:lnTo>
                  <a:close/>
                  <a:moveTo>
                    <a:pt x="47" y="632"/>
                  </a:moveTo>
                  <a:lnTo>
                    <a:pt x="0" y="646"/>
                  </a:lnTo>
                  <a:lnTo>
                    <a:pt x="17" y="600"/>
                  </a:lnTo>
                  <a:lnTo>
                    <a:pt x="47" y="63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7" name="Rectangle 48"/>
            <p:cNvSpPr>
              <a:spLocks noChangeArrowheads="1"/>
            </p:cNvSpPr>
            <p:nvPr/>
          </p:nvSpPr>
          <p:spPr bwMode="auto">
            <a:xfrm rot="-1800000">
              <a:off x="1775" y="1902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18" name="Rectangle 49"/>
            <p:cNvSpPr>
              <a:spLocks noChangeArrowheads="1"/>
            </p:cNvSpPr>
            <p:nvPr/>
          </p:nvSpPr>
          <p:spPr bwMode="auto">
            <a:xfrm rot="-2100000">
              <a:off x="3004" y="725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19" name="Freeform 50"/>
            <p:cNvSpPr>
              <a:spLocks noEditPoints="1"/>
            </p:cNvSpPr>
            <p:nvPr/>
          </p:nvSpPr>
          <p:spPr bwMode="auto">
            <a:xfrm>
              <a:off x="4102" y="1181"/>
              <a:ext cx="44" cy="394"/>
            </a:xfrm>
            <a:custGeom>
              <a:avLst/>
              <a:gdLst>
                <a:gd name="T0" fmla="*/ 30 w 44"/>
                <a:gd name="T1" fmla="*/ 15 h 394"/>
                <a:gd name="T2" fmla="*/ 15 w 44"/>
                <a:gd name="T3" fmla="*/ 0 h 394"/>
                <a:gd name="T4" fmla="*/ 30 w 44"/>
                <a:gd name="T5" fmla="*/ 29 h 394"/>
                <a:gd name="T6" fmla="*/ 15 w 44"/>
                <a:gd name="T7" fmla="*/ 44 h 394"/>
                <a:gd name="T8" fmla="*/ 30 w 44"/>
                <a:gd name="T9" fmla="*/ 29 h 394"/>
                <a:gd name="T10" fmla="*/ 30 w 44"/>
                <a:gd name="T11" fmla="*/ 73 h 394"/>
                <a:gd name="T12" fmla="*/ 15 w 44"/>
                <a:gd name="T13" fmla="*/ 59 h 394"/>
                <a:gd name="T14" fmla="*/ 30 w 44"/>
                <a:gd name="T15" fmla="*/ 88 h 394"/>
                <a:gd name="T16" fmla="*/ 15 w 44"/>
                <a:gd name="T17" fmla="*/ 103 h 394"/>
                <a:gd name="T18" fmla="*/ 30 w 44"/>
                <a:gd name="T19" fmla="*/ 88 h 394"/>
                <a:gd name="T20" fmla="*/ 30 w 44"/>
                <a:gd name="T21" fmla="*/ 132 h 394"/>
                <a:gd name="T22" fmla="*/ 15 w 44"/>
                <a:gd name="T23" fmla="*/ 117 h 394"/>
                <a:gd name="T24" fmla="*/ 30 w 44"/>
                <a:gd name="T25" fmla="*/ 147 h 394"/>
                <a:gd name="T26" fmla="*/ 15 w 44"/>
                <a:gd name="T27" fmla="*/ 162 h 394"/>
                <a:gd name="T28" fmla="*/ 30 w 44"/>
                <a:gd name="T29" fmla="*/ 147 h 394"/>
                <a:gd name="T30" fmla="*/ 30 w 44"/>
                <a:gd name="T31" fmla="*/ 191 h 394"/>
                <a:gd name="T32" fmla="*/ 15 w 44"/>
                <a:gd name="T33" fmla="*/ 176 h 394"/>
                <a:gd name="T34" fmla="*/ 30 w 44"/>
                <a:gd name="T35" fmla="*/ 206 h 394"/>
                <a:gd name="T36" fmla="*/ 15 w 44"/>
                <a:gd name="T37" fmla="*/ 220 h 394"/>
                <a:gd name="T38" fmla="*/ 30 w 44"/>
                <a:gd name="T39" fmla="*/ 206 h 394"/>
                <a:gd name="T40" fmla="*/ 30 w 44"/>
                <a:gd name="T41" fmla="*/ 250 h 394"/>
                <a:gd name="T42" fmla="*/ 15 w 44"/>
                <a:gd name="T43" fmla="*/ 235 h 394"/>
                <a:gd name="T44" fmla="*/ 30 w 44"/>
                <a:gd name="T45" fmla="*/ 264 h 394"/>
                <a:gd name="T46" fmla="*/ 15 w 44"/>
                <a:gd name="T47" fmla="*/ 279 h 394"/>
                <a:gd name="T48" fmla="*/ 30 w 44"/>
                <a:gd name="T49" fmla="*/ 264 h 394"/>
                <a:gd name="T50" fmla="*/ 30 w 44"/>
                <a:gd name="T51" fmla="*/ 309 h 394"/>
                <a:gd name="T52" fmla="*/ 15 w 44"/>
                <a:gd name="T53" fmla="*/ 294 h 394"/>
                <a:gd name="T54" fmla="*/ 30 w 44"/>
                <a:gd name="T55" fmla="*/ 323 h 394"/>
                <a:gd name="T56" fmla="*/ 15 w 44"/>
                <a:gd name="T57" fmla="*/ 338 h 394"/>
                <a:gd name="T58" fmla="*/ 30 w 44"/>
                <a:gd name="T59" fmla="*/ 323 h 394"/>
                <a:gd name="T60" fmla="*/ 30 w 44"/>
                <a:gd name="T61" fmla="*/ 357 h 394"/>
                <a:gd name="T62" fmla="*/ 15 w 44"/>
                <a:gd name="T63" fmla="*/ 353 h 394"/>
                <a:gd name="T64" fmla="*/ 44 w 44"/>
                <a:gd name="T65" fmla="*/ 350 h 394"/>
                <a:gd name="T66" fmla="*/ 0 w 44"/>
                <a:gd name="T67" fmla="*/ 350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394"/>
                <a:gd name="T104" fmla="*/ 44 w 44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39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3"/>
                  </a:lnTo>
                  <a:lnTo>
                    <a:pt x="15" y="73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7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7"/>
                  </a:lnTo>
                  <a:lnTo>
                    <a:pt x="30" y="117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20"/>
                  </a:lnTo>
                  <a:lnTo>
                    <a:pt x="15" y="220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30" y="235"/>
                  </a:moveTo>
                  <a:lnTo>
                    <a:pt x="30" y="250"/>
                  </a:lnTo>
                  <a:lnTo>
                    <a:pt x="15" y="250"/>
                  </a:lnTo>
                  <a:lnTo>
                    <a:pt x="15" y="235"/>
                  </a:lnTo>
                  <a:lnTo>
                    <a:pt x="30" y="235"/>
                  </a:lnTo>
                  <a:close/>
                  <a:moveTo>
                    <a:pt x="30" y="264"/>
                  </a:moveTo>
                  <a:lnTo>
                    <a:pt x="30" y="279"/>
                  </a:lnTo>
                  <a:lnTo>
                    <a:pt x="15" y="279"/>
                  </a:lnTo>
                  <a:lnTo>
                    <a:pt x="15" y="264"/>
                  </a:lnTo>
                  <a:lnTo>
                    <a:pt x="30" y="264"/>
                  </a:lnTo>
                  <a:close/>
                  <a:moveTo>
                    <a:pt x="30" y="294"/>
                  </a:moveTo>
                  <a:lnTo>
                    <a:pt x="30" y="309"/>
                  </a:lnTo>
                  <a:lnTo>
                    <a:pt x="15" y="309"/>
                  </a:lnTo>
                  <a:lnTo>
                    <a:pt x="15" y="294"/>
                  </a:lnTo>
                  <a:lnTo>
                    <a:pt x="30" y="294"/>
                  </a:lnTo>
                  <a:close/>
                  <a:moveTo>
                    <a:pt x="30" y="323"/>
                  </a:moveTo>
                  <a:lnTo>
                    <a:pt x="30" y="338"/>
                  </a:lnTo>
                  <a:lnTo>
                    <a:pt x="15" y="338"/>
                  </a:lnTo>
                  <a:lnTo>
                    <a:pt x="15" y="323"/>
                  </a:lnTo>
                  <a:lnTo>
                    <a:pt x="30" y="323"/>
                  </a:lnTo>
                  <a:close/>
                  <a:moveTo>
                    <a:pt x="30" y="353"/>
                  </a:moveTo>
                  <a:lnTo>
                    <a:pt x="30" y="357"/>
                  </a:lnTo>
                  <a:lnTo>
                    <a:pt x="15" y="357"/>
                  </a:lnTo>
                  <a:lnTo>
                    <a:pt x="15" y="353"/>
                  </a:lnTo>
                  <a:lnTo>
                    <a:pt x="30" y="353"/>
                  </a:lnTo>
                  <a:close/>
                  <a:moveTo>
                    <a:pt x="44" y="350"/>
                  </a:moveTo>
                  <a:lnTo>
                    <a:pt x="22" y="394"/>
                  </a:lnTo>
                  <a:lnTo>
                    <a:pt x="0" y="350"/>
                  </a:lnTo>
                  <a:lnTo>
                    <a:pt x="44" y="35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0" name="Freeform 51"/>
            <p:cNvSpPr>
              <a:spLocks noEditPoints="1"/>
            </p:cNvSpPr>
            <p:nvPr/>
          </p:nvSpPr>
          <p:spPr bwMode="auto">
            <a:xfrm>
              <a:off x="4102" y="1969"/>
              <a:ext cx="44" cy="254"/>
            </a:xfrm>
            <a:custGeom>
              <a:avLst/>
              <a:gdLst>
                <a:gd name="T0" fmla="*/ 30 w 44"/>
                <a:gd name="T1" fmla="*/ 0 h 254"/>
                <a:gd name="T2" fmla="*/ 30 w 44"/>
                <a:gd name="T3" fmla="*/ 15 h 254"/>
                <a:gd name="T4" fmla="*/ 15 w 44"/>
                <a:gd name="T5" fmla="*/ 15 h 254"/>
                <a:gd name="T6" fmla="*/ 15 w 44"/>
                <a:gd name="T7" fmla="*/ 0 h 254"/>
                <a:gd name="T8" fmla="*/ 30 w 44"/>
                <a:gd name="T9" fmla="*/ 0 h 254"/>
                <a:gd name="T10" fmla="*/ 30 w 44"/>
                <a:gd name="T11" fmla="*/ 29 h 254"/>
                <a:gd name="T12" fmla="*/ 30 w 44"/>
                <a:gd name="T13" fmla="*/ 44 h 254"/>
                <a:gd name="T14" fmla="*/ 15 w 44"/>
                <a:gd name="T15" fmla="*/ 44 h 254"/>
                <a:gd name="T16" fmla="*/ 15 w 44"/>
                <a:gd name="T17" fmla="*/ 29 h 254"/>
                <a:gd name="T18" fmla="*/ 30 w 44"/>
                <a:gd name="T19" fmla="*/ 29 h 254"/>
                <a:gd name="T20" fmla="*/ 30 w 44"/>
                <a:gd name="T21" fmla="*/ 59 h 254"/>
                <a:gd name="T22" fmla="*/ 30 w 44"/>
                <a:gd name="T23" fmla="*/ 74 h 254"/>
                <a:gd name="T24" fmla="*/ 15 w 44"/>
                <a:gd name="T25" fmla="*/ 74 h 254"/>
                <a:gd name="T26" fmla="*/ 15 w 44"/>
                <a:gd name="T27" fmla="*/ 59 h 254"/>
                <a:gd name="T28" fmla="*/ 30 w 44"/>
                <a:gd name="T29" fmla="*/ 59 h 254"/>
                <a:gd name="T30" fmla="*/ 30 w 44"/>
                <a:gd name="T31" fmla="*/ 88 h 254"/>
                <a:gd name="T32" fmla="*/ 30 w 44"/>
                <a:gd name="T33" fmla="*/ 103 h 254"/>
                <a:gd name="T34" fmla="*/ 15 w 44"/>
                <a:gd name="T35" fmla="*/ 103 h 254"/>
                <a:gd name="T36" fmla="*/ 15 w 44"/>
                <a:gd name="T37" fmla="*/ 88 h 254"/>
                <a:gd name="T38" fmla="*/ 30 w 44"/>
                <a:gd name="T39" fmla="*/ 88 h 254"/>
                <a:gd name="T40" fmla="*/ 30 w 44"/>
                <a:gd name="T41" fmla="*/ 118 h 254"/>
                <a:gd name="T42" fmla="*/ 30 w 44"/>
                <a:gd name="T43" fmla="*/ 132 h 254"/>
                <a:gd name="T44" fmla="*/ 15 w 44"/>
                <a:gd name="T45" fmla="*/ 132 h 254"/>
                <a:gd name="T46" fmla="*/ 15 w 44"/>
                <a:gd name="T47" fmla="*/ 118 h 254"/>
                <a:gd name="T48" fmla="*/ 30 w 44"/>
                <a:gd name="T49" fmla="*/ 118 h 254"/>
                <a:gd name="T50" fmla="*/ 30 w 44"/>
                <a:gd name="T51" fmla="*/ 147 h 254"/>
                <a:gd name="T52" fmla="*/ 30 w 44"/>
                <a:gd name="T53" fmla="*/ 162 h 254"/>
                <a:gd name="T54" fmla="*/ 15 w 44"/>
                <a:gd name="T55" fmla="*/ 162 h 254"/>
                <a:gd name="T56" fmla="*/ 15 w 44"/>
                <a:gd name="T57" fmla="*/ 147 h 254"/>
                <a:gd name="T58" fmla="*/ 30 w 44"/>
                <a:gd name="T59" fmla="*/ 147 h 254"/>
                <a:gd name="T60" fmla="*/ 30 w 44"/>
                <a:gd name="T61" fmla="*/ 176 h 254"/>
                <a:gd name="T62" fmla="*/ 30 w 44"/>
                <a:gd name="T63" fmla="*/ 191 h 254"/>
                <a:gd name="T64" fmla="*/ 15 w 44"/>
                <a:gd name="T65" fmla="*/ 191 h 254"/>
                <a:gd name="T66" fmla="*/ 15 w 44"/>
                <a:gd name="T67" fmla="*/ 176 h 254"/>
                <a:gd name="T68" fmla="*/ 30 w 44"/>
                <a:gd name="T69" fmla="*/ 176 h 254"/>
                <a:gd name="T70" fmla="*/ 30 w 44"/>
                <a:gd name="T71" fmla="*/ 206 h 254"/>
                <a:gd name="T72" fmla="*/ 30 w 44"/>
                <a:gd name="T73" fmla="*/ 217 h 254"/>
                <a:gd name="T74" fmla="*/ 15 w 44"/>
                <a:gd name="T75" fmla="*/ 217 h 254"/>
                <a:gd name="T76" fmla="*/ 15 w 44"/>
                <a:gd name="T77" fmla="*/ 206 h 254"/>
                <a:gd name="T78" fmla="*/ 30 w 44"/>
                <a:gd name="T79" fmla="*/ 206 h 254"/>
                <a:gd name="T80" fmla="*/ 44 w 44"/>
                <a:gd name="T81" fmla="*/ 210 h 254"/>
                <a:gd name="T82" fmla="*/ 22 w 44"/>
                <a:gd name="T83" fmla="*/ 254 h 254"/>
                <a:gd name="T84" fmla="*/ 0 w 44"/>
                <a:gd name="T85" fmla="*/ 210 h 254"/>
                <a:gd name="T86" fmla="*/ 44 w 44"/>
                <a:gd name="T87" fmla="*/ 210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254"/>
                <a:gd name="T134" fmla="*/ 44 w 44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25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4"/>
                  </a:lnTo>
                  <a:lnTo>
                    <a:pt x="15" y="74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8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8"/>
                  </a:lnTo>
                  <a:lnTo>
                    <a:pt x="30" y="118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17"/>
                  </a:lnTo>
                  <a:lnTo>
                    <a:pt x="15" y="217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44" y="210"/>
                  </a:moveTo>
                  <a:lnTo>
                    <a:pt x="22" y="254"/>
                  </a:lnTo>
                  <a:lnTo>
                    <a:pt x="0" y="210"/>
                  </a:lnTo>
                  <a:lnTo>
                    <a:pt x="44" y="21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1" name="Freeform 52"/>
            <p:cNvSpPr>
              <a:spLocks/>
            </p:cNvSpPr>
            <p:nvPr/>
          </p:nvSpPr>
          <p:spPr bwMode="auto">
            <a:xfrm>
              <a:off x="918" y="602"/>
              <a:ext cx="3208" cy="1618"/>
            </a:xfrm>
            <a:custGeom>
              <a:avLst/>
              <a:gdLst>
                <a:gd name="T0" fmla="*/ 0 w 3208"/>
                <a:gd name="T1" fmla="*/ 1618 h 1618"/>
                <a:gd name="T2" fmla="*/ 88 w 3208"/>
                <a:gd name="T3" fmla="*/ 1589 h 1618"/>
                <a:gd name="T4" fmla="*/ 236 w 3208"/>
                <a:gd name="T5" fmla="*/ 1559 h 1618"/>
                <a:gd name="T6" fmla="*/ 383 w 3208"/>
                <a:gd name="T7" fmla="*/ 1530 h 1618"/>
                <a:gd name="T8" fmla="*/ 559 w 3208"/>
                <a:gd name="T9" fmla="*/ 1471 h 1618"/>
                <a:gd name="T10" fmla="*/ 706 w 3208"/>
                <a:gd name="T11" fmla="*/ 1412 h 1618"/>
                <a:gd name="T12" fmla="*/ 883 w 3208"/>
                <a:gd name="T13" fmla="*/ 1324 h 1618"/>
                <a:gd name="T14" fmla="*/ 1030 w 3208"/>
                <a:gd name="T15" fmla="*/ 1236 h 1618"/>
                <a:gd name="T16" fmla="*/ 1185 w 3208"/>
                <a:gd name="T17" fmla="*/ 1125 h 1618"/>
                <a:gd name="T18" fmla="*/ 1325 w 3208"/>
                <a:gd name="T19" fmla="*/ 1041 h 1618"/>
                <a:gd name="T20" fmla="*/ 1376 w 3208"/>
                <a:gd name="T21" fmla="*/ 997 h 1618"/>
                <a:gd name="T22" fmla="*/ 1510 w 3208"/>
                <a:gd name="T23" fmla="*/ 885 h 1618"/>
                <a:gd name="T24" fmla="*/ 1633 w 3208"/>
                <a:gd name="T25" fmla="*/ 772 h 1618"/>
                <a:gd name="T26" fmla="*/ 1762 w 3208"/>
                <a:gd name="T27" fmla="*/ 655 h 1618"/>
                <a:gd name="T28" fmla="*/ 1897 w 3208"/>
                <a:gd name="T29" fmla="*/ 510 h 1618"/>
                <a:gd name="T30" fmla="*/ 1997 w 3208"/>
                <a:gd name="T31" fmla="*/ 426 h 1618"/>
                <a:gd name="T32" fmla="*/ 2098 w 3208"/>
                <a:gd name="T33" fmla="*/ 353 h 1618"/>
                <a:gd name="T34" fmla="*/ 2211 w 3208"/>
                <a:gd name="T35" fmla="*/ 280 h 1618"/>
                <a:gd name="T36" fmla="*/ 2328 w 3208"/>
                <a:gd name="T37" fmla="*/ 218 h 1618"/>
                <a:gd name="T38" fmla="*/ 2418 w 3208"/>
                <a:gd name="T39" fmla="*/ 174 h 1618"/>
                <a:gd name="T40" fmla="*/ 2558 w 3208"/>
                <a:gd name="T41" fmla="*/ 118 h 1618"/>
                <a:gd name="T42" fmla="*/ 2664 w 3208"/>
                <a:gd name="T43" fmla="*/ 84 h 1618"/>
                <a:gd name="T44" fmla="*/ 2771 w 3208"/>
                <a:gd name="T45" fmla="*/ 56 h 1618"/>
                <a:gd name="T46" fmla="*/ 2883 w 3208"/>
                <a:gd name="T47" fmla="*/ 28 h 1618"/>
                <a:gd name="T48" fmla="*/ 2995 w 3208"/>
                <a:gd name="T49" fmla="*/ 11 h 1618"/>
                <a:gd name="T50" fmla="*/ 3129 w 3208"/>
                <a:gd name="T51" fmla="*/ 6 h 1618"/>
                <a:gd name="T52" fmla="*/ 3208 w 3208"/>
                <a:gd name="T53" fmla="*/ 0 h 1618"/>
                <a:gd name="T54" fmla="*/ 3208 w 3208"/>
                <a:gd name="T55" fmla="*/ 1618 h 1618"/>
                <a:gd name="T56" fmla="*/ 0 w 3208"/>
                <a:gd name="T57" fmla="*/ 1618 h 16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08"/>
                <a:gd name="T88" fmla="*/ 0 h 1618"/>
                <a:gd name="T89" fmla="*/ 3208 w 3208"/>
                <a:gd name="T90" fmla="*/ 1618 h 16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08" h="1618">
                  <a:moveTo>
                    <a:pt x="0" y="1618"/>
                  </a:moveTo>
                  <a:lnTo>
                    <a:pt x="88" y="1589"/>
                  </a:lnTo>
                  <a:lnTo>
                    <a:pt x="236" y="1559"/>
                  </a:lnTo>
                  <a:lnTo>
                    <a:pt x="383" y="1530"/>
                  </a:lnTo>
                  <a:lnTo>
                    <a:pt x="559" y="1471"/>
                  </a:lnTo>
                  <a:lnTo>
                    <a:pt x="706" y="1412"/>
                  </a:lnTo>
                  <a:lnTo>
                    <a:pt x="883" y="1324"/>
                  </a:lnTo>
                  <a:lnTo>
                    <a:pt x="1030" y="1236"/>
                  </a:lnTo>
                  <a:lnTo>
                    <a:pt x="1185" y="1125"/>
                  </a:lnTo>
                  <a:lnTo>
                    <a:pt x="1325" y="1041"/>
                  </a:lnTo>
                  <a:lnTo>
                    <a:pt x="1376" y="997"/>
                  </a:lnTo>
                  <a:lnTo>
                    <a:pt x="1510" y="885"/>
                  </a:lnTo>
                  <a:lnTo>
                    <a:pt x="1633" y="772"/>
                  </a:lnTo>
                  <a:lnTo>
                    <a:pt x="1762" y="655"/>
                  </a:lnTo>
                  <a:lnTo>
                    <a:pt x="1897" y="510"/>
                  </a:lnTo>
                  <a:lnTo>
                    <a:pt x="1997" y="426"/>
                  </a:lnTo>
                  <a:lnTo>
                    <a:pt x="2098" y="353"/>
                  </a:lnTo>
                  <a:lnTo>
                    <a:pt x="2211" y="280"/>
                  </a:lnTo>
                  <a:lnTo>
                    <a:pt x="2328" y="218"/>
                  </a:lnTo>
                  <a:lnTo>
                    <a:pt x="2418" y="174"/>
                  </a:lnTo>
                  <a:lnTo>
                    <a:pt x="2558" y="118"/>
                  </a:lnTo>
                  <a:lnTo>
                    <a:pt x="2664" y="84"/>
                  </a:lnTo>
                  <a:lnTo>
                    <a:pt x="2771" y="56"/>
                  </a:lnTo>
                  <a:lnTo>
                    <a:pt x="2883" y="28"/>
                  </a:lnTo>
                  <a:lnTo>
                    <a:pt x="2995" y="11"/>
                  </a:lnTo>
                  <a:lnTo>
                    <a:pt x="3129" y="6"/>
                  </a:lnTo>
                  <a:lnTo>
                    <a:pt x="3208" y="0"/>
                  </a:lnTo>
                  <a:lnTo>
                    <a:pt x="3208" y="1618"/>
                  </a:lnTo>
                  <a:lnTo>
                    <a:pt x="0" y="161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2" name="Freeform 53"/>
            <p:cNvSpPr>
              <a:spLocks/>
            </p:cNvSpPr>
            <p:nvPr/>
          </p:nvSpPr>
          <p:spPr bwMode="auto">
            <a:xfrm>
              <a:off x="859" y="603"/>
              <a:ext cx="3265" cy="1617"/>
            </a:xfrm>
            <a:custGeom>
              <a:avLst/>
              <a:gdLst>
                <a:gd name="T0" fmla="*/ 0 w 3265"/>
                <a:gd name="T1" fmla="*/ 1617 h 1617"/>
                <a:gd name="T2" fmla="*/ 442 w 3265"/>
                <a:gd name="T3" fmla="*/ 1529 h 1617"/>
                <a:gd name="T4" fmla="*/ 824 w 3265"/>
                <a:gd name="T5" fmla="*/ 1382 h 1617"/>
                <a:gd name="T6" fmla="*/ 1353 w 3265"/>
                <a:gd name="T7" fmla="*/ 1059 h 1617"/>
                <a:gd name="T8" fmla="*/ 1706 w 3265"/>
                <a:gd name="T9" fmla="*/ 765 h 1617"/>
                <a:gd name="T10" fmla="*/ 2001 w 3265"/>
                <a:gd name="T11" fmla="*/ 471 h 1617"/>
                <a:gd name="T12" fmla="*/ 2295 w 3265"/>
                <a:gd name="T13" fmla="*/ 265 h 1617"/>
                <a:gd name="T14" fmla="*/ 2618 w 3265"/>
                <a:gd name="T15" fmla="*/ 118 h 1617"/>
                <a:gd name="T16" fmla="*/ 2942 w 3265"/>
                <a:gd name="T17" fmla="*/ 30 h 1617"/>
                <a:gd name="T18" fmla="*/ 3265 w 3265"/>
                <a:gd name="T19" fmla="*/ 0 h 1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5"/>
                <a:gd name="T31" fmla="*/ 0 h 1617"/>
                <a:gd name="T32" fmla="*/ 3265 w 3265"/>
                <a:gd name="T33" fmla="*/ 1617 h 1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5" h="1617">
                  <a:moveTo>
                    <a:pt x="0" y="1617"/>
                  </a:moveTo>
                  <a:cubicBezTo>
                    <a:pt x="152" y="1593"/>
                    <a:pt x="304" y="1568"/>
                    <a:pt x="442" y="1529"/>
                  </a:cubicBezTo>
                  <a:cubicBezTo>
                    <a:pt x="579" y="1490"/>
                    <a:pt x="672" y="1460"/>
                    <a:pt x="824" y="1382"/>
                  </a:cubicBezTo>
                  <a:cubicBezTo>
                    <a:pt x="976" y="1304"/>
                    <a:pt x="1206" y="1161"/>
                    <a:pt x="1353" y="1059"/>
                  </a:cubicBezTo>
                  <a:cubicBezTo>
                    <a:pt x="1501" y="956"/>
                    <a:pt x="1599" y="863"/>
                    <a:pt x="1706" y="765"/>
                  </a:cubicBezTo>
                  <a:cubicBezTo>
                    <a:pt x="1814" y="667"/>
                    <a:pt x="1903" y="554"/>
                    <a:pt x="2001" y="471"/>
                  </a:cubicBezTo>
                  <a:cubicBezTo>
                    <a:pt x="2099" y="388"/>
                    <a:pt x="2192" y="324"/>
                    <a:pt x="2295" y="265"/>
                  </a:cubicBezTo>
                  <a:cubicBezTo>
                    <a:pt x="2398" y="206"/>
                    <a:pt x="2510" y="157"/>
                    <a:pt x="2618" y="118"/>
                  </a:cubicBezTo>
                  <a:cubicBezTo>
                    <a:pt x="2726" y="79"/>
                    <a:pt x="2834" y="50"/>
                    <a:pt x="2942" y="30"/>
                  </a:cubicBezTo>
                  <a:cubicBezTo>
                    <a:pt x="3050" y="10"/>
                    <a:pt x="3158" y="5"/>
                    <a:pt x="3265" y="0"/>
                  </a:cubicBez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3" name="Line 54"/>
            <p:cNvSpPr>
              <a:spLocks noChangeShapeType="1"/>
            </p:cNvSpPr>
            <p:nvPr/>
          </p:nvSpPr>
          <p:spPr bwMode="auto">
            <a:xfrm>
              <a:off x="859" y="2220"/>
              <a:ext cx="3265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4" name="Freeform 55"/>
            <p:cNvSpPr>
              <a:spLocks noEditPoints="1"/>
            </p:cNvSpPr>
            <p:nvPr/>
          </p:nvSpPr>
          <p:spPr bwMode="auto">
            <a:xfrm>
              <a:off x="2330" y="1568"/>
              <a:ext cx="1794" cy="11"/>
            </a:xfrm>
            <a:custGeom>
              <a:avLst/>
              <a:gdLst>
                <a:gd name="T0" fmla="*/ 33 w 1794"/>
                <a:gd name="T1" fmla="*/ 0 h 11"/>
                <a:gd name="T2" fmla="*/ 44 w 1794"/>
                <a:gd name="T3" fmla="*/ 11 h 11"/>
                <a:gd name="T4" fmla="*/ 88 w 1794"/>
                <a:gd name="T5" fmla="*/ 0 h 11"/>
                <a:gd name="T6" fmla="*/ 121 w 1794"/>
                <a:gd name="T7" fmla="*/ 11 h 11"/>
                <a:gd name="T8" fmla="*/ 132 w 1794"/>
                <a:gd name="T9" fmla="*/ 0 h 11"/>
                <a:gd name="T10" fmla="*/ 188 w 1794"/>
                <a:gd name="T11" fmla="*/ 0 h 11"/>
                <a:gd name="T12" fmla="*/ 199 w 1794"/>
                <a:gd name="T13" fmla="*/ 11 h 11"/>
                <a:gd name="T14" fmla="*/ 243 w 1794"/>
                <a:gd name="T15" fmla="*/ 0 h 11"/>
                <a:gd name="T16" fmla="*/ 276 w 1794"/>
                <a:gd name="T17" fmla="*/ 11 h 11"/>
                <a:gd name="T18" fmla="*/ 287 w 1794"/>
                <a:gd name="T19" fmla="*/ 0 h 11"/>
                <a:gd name="T20" fmla="*/ 342 w 1794"/>
                <a:gd name="T21" fmla="*/ 0 h 11"/>
                <a:gd name="T22" fmla="*/ 353 w 1794"/>
                <a:gd name="T23" fmla="*/ 11 h 11"/>
                <a:gd name="T24" fmla="*/ 397 w 1794"/>
                <a:gd name="T25" fmla="*/ 0 h 11"/>
                <a:gd name="T26" fmla="*/ 430 w 1794"/>
                <a:gd name="T27" fmla="*/ 11 h 11"/>
                <a:gd name="T28" fmla="*/ 441 w 1794"/>
                <a:gd name="T29" fmla="*/ 0 h 11"/>
                <a:gd name="T30" fmla="*/ 496 w 1794"/>
                <a:gd name="T31" fmla="*/ 0 h 11"/>
                <a:gd name="T32" fmla="*/ 508 w 1794"/>
                <a:gd name="T33" fmla="*/ 11 h 11"/>
                <a:gd name="T34" fmla="*/ 552 w 1794"/>
                <a:gd name="T35" fmla="*/ 0 h 11"/>
                <a:gd name="T36" fmla="*/ 585 w 1794"/>
                <a:gd name="T37" fmla="*/ 11 h 11"/>
                <a:gd name="T38" fmla="*/ 596 w 1794"/>
                <a:gd name="T39" fmla="*/ 0 h 11"/>
                <a:gd name="T40" fmla="*/ 651 w 1794"/>
                <a:gd name="T41" fmla="*/ 0 h 11"/>
                <a:gd name="T42" fmla="*/ 662 w 1794"/>
                <a:gd name="T43" fmla="*/ 11 h 11"/>
                <a:gd name="T44" fmla="*/ 706 w 1794"/>
                <a:gd name="T45" fmla="*/ 0 h 11"/>
                <a:gd name="T46" fmla="*/ 739 w 1794"/>
                <a:gd name="T47" fmla="*/ 11 h 11"/>
                <a:gd name="T48" fmla="*/ 750 w 1794"/>
                <a:gd name="T49" fmla="*/ 0 h 11"/>
                <a:gd name="T50" fmla="*/ 805 w 1794"/>
                <a:gd name="T51" fmla="*/ 0 h 11"/>
                <a:gd name="T52" fmla="*/ 816 w 1794"/>
                <a:gd name="T53" fmla="*/ 11 h 11"/>
                <a:gd name="T54" fmla="*/ 860 w 1794"/>
                <a:gd name="T55" fmla="*/ 0 h 11"/>
                <a:gd name="T56" fmla="*/ 894 w 1794"/>
                <a:gd name="T57" fmla="*/ 11 h 11"/>
                <a:gd name="T58" fmla="*/ 905 w 1794"/>
                <a:gd name="T59" fmla="*/ 0 h 11"/>
                <a:gd name="T60" fmla="*/ 960 w 1794"/>
                <a:gd name="T61" fmla="*/ 0 h 11"/>
                <a:gd name="T62" fmla="*/ 971 w 1794"/>
                <a:gd name="T63" fmla="*/ 11 h 11"/>
                <a:gd name="T64" fmla="*/ 1015 w 1794"/>
                <a:gd name="T65" fmla="*/ 0 h 11"/>
                <a:gd name="T66" fmla="*/ 1048 w 1794"/>
                <a:gd name="T67" fmla="*/ 11 h 11"/>
                <a:gd name="T68" fmla="*/ 1059 w 1794"/>
                <a:gd name="T69" fmla="*/ 0 h 11"/>
                <a:gd name="T70" fmla="*/ 1114 w 1794"/>
                <a:gd name="T71" fmla="*/ 0 h 11"/>
                <a:gd name="T72" fmla="*/ 1125 w 1794"/>
                <a:gd name="T73" fmla="*/ 11 h 11"/>
                <a:gd name="T74" fmla="*/ 1169 w 1794"/>
                <a:gd name="T75" fmla="*/ 0 h 11"/>
                <a:gd name="T76" fmla="*/ 1202 w 1794"/>
                <a:gd name="T77" fmla="*/ 11 h 11"/>
                <a:gd name="T78" fmla="*/ 1213 w 1794"/>
                <a:gd name="T79" fmla="*/ 0 h 11"/>
                <a:gd name="T80" fmla="*/ 1269 w 1794"/>
                <a:gd name="T81" fmla="*/ 0 h 11"/>
                <a:gd name="T82" fmla="*/ 1280 w 1794"/>
                <a:gd name="T83" fmla="*/ 11 h 11"/>
                <a:gd name="T84" fmla="*/ 1324 w 1794"/>
                <a:gd name="T85" fmla="*/ 0 h 11"/>
                <a:gd name="T86" fmla="*/ 1357 w 1794"/>
                <a:gd name="T87" fmla="*/ 11 h 11"/>
                <a:gd name="T88" fmla="*/ 1368 w 1794"/>
                <a:gd name="T89" fmla="*/ 0 h 11"/>
                <a:gd name="T90" fmla="*/ 1423 w 1794"/>
                <a:gd name="T91" fmla="*/ 0 h 11"/>
                <a:gd name="T92" fmla="*/ 1434 w 1794"/>
                <a:gd name="T93" fmla="*/ 11 h 11"/>
                <a:gd name="T94" fmla="*/ 1478 w 1794"/>
                <a:gd name="T95" fmla="*/ 0 h 11"/>
                <a:gd name="T96" fmla="*/ 1511 w 1794"/>
                <a:gd name="T97" fmla="*/ 11 h 11"/>
                <a:gd name="T98" fmla="*/ 1522 w 1794"/>
                <a:gd name="T99" fmla="*/ 0 h 11"/>
                <a:gd name="T100" fmla="*/ 1577 w 1794"/>
                <a:gd name="T101" fmla="*/ 0 h 11"/>
                <a:gd name="T102" fmla="*/ 1588 w 1794"/>
                <a:gd name="T103" fmla="*/ 11 h 11"/>
                <a:gd name="T104" fmla="*/ 1633 w 1794"/>
                <a:gd name="T105" fmla="*/ 0 h 11"/>
                <a:gd name="T106" fmla="*/ 1666 w 1794"/>
                <a:gd name="T107" fmla="*/ 11 h 11"/>
                <a:gd name="T108" fmla="*/ 1677 w 1794"/>
                <a:gd name="T109" fmla="*/ 0 h 11"/>
                <a:gd name="T110" fmla="*/ 1732 w 1794"/>
                <a:gd name="T111" fmla="*/ 0 h 11"/>
                <a:gd name="T112" fmla="*/ 1743 w 1794"/>
                <a:gd name="T113" fmla="*/ 11 h 11"/>
                <a:gd name="T114" fmla="*/ 1787 w 1794"/>
                <a:gd name="T115" fmla="*/ 0 h 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4"/>
                <a:gd name="T175" fmla="*/ 0 h 11"/>
                <a:gd name="T176" fmla="*/ 1794 w 1794"/>
                <a:gd name="T177" fmla="*/ 11 h 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4" h="11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22" y="0"/>
                  </a:moveTo>
                  <a:lnTo>
                    <a:pt x="33" y="0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0"/>
                  </a:lnTo>
                  <a:close/>
                  <a:moveTo>
                    <a:pt x="44" y="0"/>
                  </a:moveTo>
                  <a:lnTo>
                    <a:pt x="55" y="0"/>
                  </a:lnTo>
                  <a:lnTo>
                    <a:pt x="55" y="11"/>
                  </a:lnTo>
                  <a:lnTo>
                    <a:pt x="44" y="11"/>
                  </a:lnTo>
                  <a:lnTo>
                    <a:pt x="44" y="0"/>
                  </a:lnTo>
                  <a:close/>
                  <a:moveTo>
                    <a:pt x="66" y="0"/>
                  </a:moveTo>
                  <a:lnTo>
                    <a:pt x="77" y="0"/>
                  </a:lnTo>
                  <a:lnTo>
                    <a:pt x="77" y="11"/>
                  </a:lnTo>
                  <a:lnTo>
                    <a:pt x="66" y="11"/>
                  </a:lnTo>
                  <a:lnTo>
                    <a:pt x="66" y="0"/>
                  </a:lnTo>
                  <a:close/>
                  <a:moveTo>
                    <a:pt x="88" y="0"/>
                  </a:moveTo>
                  <a:lnTo>
                    <a:pt x="99" y="0"/>
                  </a:lnTo>
                  <a:lnTo>
                    <a:pt x="99" y="11"/>
                  </a:lnTo>
                  <a:lnTo>
                    <a:pt x="88" y="11"/>
                  </a:lnTo>
                  <a:lnTo>
                    <a:pt x="88" y="0"/>
                  </a:lnTo>
                  <a:close/>
                  <a:moveTo>
                    <a:pt x="110" y="0"/>
                  </a:moveTo>
                  <a:lnTo>
                    <a:pt x="121" y="0"/>
                  </a:lnTo>
                  <a:lnTo>
                    <a:pt x="121" y="11"/>
                  </a:lnTo>
                  <a:lnTo>
                    <a:pt x="110" y="11"/>
                  </a:lnTo>
                  <a:lnTo>
                    <a:pt x="110" y="0"/>
                  </a:lnTo>
                  <a:close/>
                  <a:moveTo>
                    <a:pt x="132" y="0"/>
                  </a:moveTo>
                  <a:lnTo>
                    <a:pt x="144" y="0"/>
                  </a:lnTo>
                  <a:lnTo>
                    <a:pt x="144" y="11"/>
                  </a:lnTo>
                  <a:lnTo>
                    <a:pt x="132" y="11"/>
                  </a:lnTo>
                  <a:lnTo>
                    <a:pt x="132" y="0"/>
                  </a:lnTo>
                  <a:close/>
                  <a:moveTo>
                    <a:pt x="155" y="0"/>
                  </a:moveTo>
                  <a:lnTo>
                    <a:pt x="166" y="0"/>
                  </a:lnTo>
                  <a:lnTo>
                    <a:pt x="166" y="11"/>
                  </a:lnTo>
                  <a:lnTo>
                    <a:pt x="155" y="11"/>
                  </a:lnTo>
                  <a:lnTo>
                    <a:pt x="155" y="0"/>
                  </a:lnTo>
                  <a:close/>
                  <a:moveTo>
                    <a:pt x="177" y="0"/>
                  </a:moveTo>
                  <a:lnTo>
                    <a:pt x="188" y="0"/>
                  </a:lnTo>
                  <a:lnTo>
                    <a:pt x="188" y="11"/>
                  </a:lnTo>
                  <a:lnTo>
                    <a:pt x="177" y="11"/>
                  </a:lnTo>
                  <a:lnTo>
                    <a:pt x="177" y="0"/>
                  </a:lnTo>
                  <a:close/>
                  <a:moveTo>
                    <a:pt x="199" y="0"/>
                  </a:moveTo>
                  <a:lnTo>
                    <a:pt x="210" y="0"/>
                  </a:lnTo>
                  <a:lnTo>
                    <a:pt x="210" y="11"/>
                  </a:lnTo>
                  <a:lnTo>
                    <a:pt x="199" y="11"/>
                  </a:lnTo>
                  <a:lnTo>
                    <a:pt x="199" y="0"/>
                  </a:lnTo>
                  <a:close/>
                  <a:moveTo>
                    <a:pt x="221" y="0"/>
                  </a:moveTo>
                  <a:lnTo>
                    <a:pt x="232" y="0"/>
                  </a:lnTo>
                  <a:lnTo>
                    <a:pt x="232" y="11"/>
                  </a:lnTo>
                  <a:lnTo>
                    <a:pt x="221" y="11"/>
                  </a:lnTo>
                  <a:lnTo>
                    <a:pt x="221" y="0"/>
                  </a:lnTo>
                  <a:close/>
                  <a:moveTo>
                    <a:pt x="243" y="0"/>
                  </a:moveTo>
                  <a:lnTo>
                    <a:pt x="254" y="0"/>
                  </a:lnTo>
                  <a:lnTo>
                    <a:pt x="254" y="11"/>
                  </a:lnTo>
                  <a:lnTo>
                    <a:pt x="243" y="11"/>
                  </a:lnTo>
                  <a:lnTo>
                    <a:pt x="243" y="0"/>
                  </a:lnTo>
                  <a:close/>
                  <a:moveTo>
                    <a:pt x="265" y="0"/>
                  </a:moveTo>
                  <a:lnTo>
                    <a:pt x="276" y="0"/>
                  </a:lnTo>
                  <a:lnTo>
                    <a:pt x="276" y="11"/>
                  </a:lnTo>
                  <a:lnTo>
                    <a:pt x="265" y="11"/>
                  </a:lnTo>
                  <a:lnTo>
                    <a:pt x="265" y="0"/>
                  </a:lnTo>
                  <a:close/>
                  <a:moveTo>
                    <a:pt x="287" y="0"/>
                  </a:moveTo>
                  <a:lnTo>
                    <a:pt x="298" y="0"/>
                  </a:lnTo>
                  <a:lnTo>
                    <a:pt x="298" y="11"/>
                  </a:lnTo>
                  <a:lnTo>
                    <a:pt x="287" y="11"/>
                  </a:lnTo>
                  <a:lnTo>
                    <a:pt x="287" y="0"/>
                  </a:lnTo>
                  <a:close/>
                  <a:moveTo>
                    <a:pt x="309" y="0"/>
                  </a:moveTo>
                  <a:lnTo>
                    <a:pt x="320" y="0"/>
                  </a:lnTo>
                  <a:lnTo>
                    <a:pt x="320" y="11"/>
                  </a:lnTo>
                  <a:lnTo>
                    <a:pt x="309" y="11"/>
                  </a:lnTo>
                  <a:lnTo>
                    <a:pt x="309" y="0"/>
                  </a:lnTo>
                  <a:close/>
                  <a:moveTo>
                    <a:pt x="331" y="0"/>
                  </a:moveTo>
                  <a:lnTo>
                    <a:pt x="342" y="0"/>
                  </a:lnTo>
                  <a:lnTo>
                    <a:pt x="342" y="11"/>
                  </a:lnTo>
                  <a:lnTo>
                    <a:pt x="331" y="11"/>
                  </a:lnTo>
                  <a:lnTo>
                    <a:pt x="331" y="0"/>
                  </a:lnTo>
                  <a:close/>
                  <a:moveTo>
                    <a:pt x="353" y="0"/>
                  </a:moveTo>
                  <a:lnTo>
                    <a:pt x="364" y="0"/>
                  </a:lnTo>
                  <a:lnTo>
                    <a:pt x="364" y="11"/>
                  </a:lnTo>
                  <a:lnTo>
                    <a:pt x="353" y="11"/>
                  </a:lnTo>
                  <a:lnTo>
                    <a:pt x="353" y="0"/>
                  </a:lnTo>
                  <a:close/>
                  <a:moveTo>
                    <a:pt x="375" y="0"/>
                  </a:moveTo>
                  <a:lnTo>
                    <a:pt x="386" y="0"/>
                  </a:lnTo>
                  <a:lnTo>
                    <a:pt x="386" y="11"/>
                  </a:lnTo>
                  <a:lnTo>
                    <a:pt x="375" y="11"/>
                  </a:lnTo>
                  <a:lnTo>
                    <a:pt x="375" y="0"/>
                  </a:lnTo>
                  <a:close/>
                  <a:moveTo>
                    <a:pt x="397" y="0"/>
                  </a:moveTo>
                  <a:lnTo>
                    <a:pt x="408" y="0"/>
                  </a:lnTo>
                  <a:lnTo>
                    <a:pt x="408" y="11"/>
                  </a:lnTo>
                  <a:lnTo>
                    <a:pt x="397" y="11"/>
                  </a:lnTo>
                  <a:lnTo>
                    <a:pt x="397" y="0"/>
                  </a:lnTo>
                  <a:close/>
                  <a:moveTo>
                    <a:pt x="419" y="0"/>
                  </a:moveTo>
                  <a:lnTo>
                    <a:pt x="430" y="0"/>
                  </a:lnTo>
                  <a:lnTo>
                    <a:pt x="430" y="11"/>
                  </a:lnTo>
                  <a:lnTo>
                    <a:pt x="419" y="11"/>
                  </a:lnTo>
                  <a:lnTo>
                    <a:pt x="419" y="0"/>
                  </a:lnTo>
                  <a:close/>
                  <a:moveTo>
                    <a:pt x="441" y="0"/>
                  </a:moveTo>
                  <a:lnTo>
                    <a:pt x="452" y="0"/>
                  </a:lnTo>
                  <a:lnTo>
                    <a:pt x="452" y="11"/>
                  </a:lnTo>
                  <a:lnTo>
                    <a:pt x="441" y="11"/>
                  </a:lnTo>
                  <a:lnTo>
                    <a:pt x="441" y="0"/>
                  </a:lnTo>
                  <a:close/>
                  <a:moveTo>
                    <a:pt x="463" y="0"/>
                  </a:moveTo>
                  <a:lnTo>
                    <a:pt x="474" y="0"/>
                  </a:lnTo>
                  <a:lnTo>
                    <a:pt x="474" y="11"/>
                  </a:lnTo>
                  <a:lnTo>
                    <a:pt x="463" y="11"/>
                  </a:lnTo>
                  <a:lnTo>
                    <a:pt x="463" y="0"/>
                  </a:lnTo>
                  <a:close/>
                  <a:moveTo>
                    <a:pt x="485" y="0"/>
                  </a:moveTo>
                  <a:lnTo>
                    <a:pt x="496" y="0"/>
                  </a:lnTo>
                  <a:lnTo>
                    <a:pt x="496" y="11"/>
                  </a:lnTo>
                  <a:lnTo>
                    <a:pt x="485" y="11"/>
                  </a:lnTo>
                  <a:lnTo>
                    <a:pt x="485" y="0"/>
                  </a:lnTo>
                  <a:close/>
                  <a:moveTo>
                    <a:pt x="508" y="0"/>
                  </a:moveTo>
                  <a:lnTo>
                    <a:pt x="519" y="0"/>
                  </a:lnTo>
                  <a:lnTo>
                    <a:pt x="519" y="11"/>
                  </a:lnTo>
                  <a:lnTo>
                    <a:pt x="508" y="11"/>
                  </a:lnTo>
                  <a:lnTo>
                    <a:pt x="508" y="0"/>
                  </a:lnTo>
                  <a:close/>
                  <a:moveTo>
                    <a:pt x="530" y="0"/>
                  </a:moveTo>
                  <a:lnTo>
                    <a:pt x="541" y="0"/>
                  </a:lnTo>
                  <a:lnTo>
                    <a:pt x="541" y="11"/>
                  </a:lnTo>
                  <a:lnTo>
                    <a:pt x="530" y="11"/>
                  </a:lnTo>
                  <a:lnTo>
                    <a:pt x="530" y="0"/>
                  </a:lnTo>
                  <a:close/>
                  <a:moveTo>
                    <a:pt x="552" y="0"/>
                  </a:moveTo>
                  <a:lnTo>
                    <a:pt x="563" y="0"/>
                  </a:lnTo>
                  <a:lnTo>
                    <a:pt x="563" y="11"/>
                  </a:lnTo>
                  <a:lnTo>
                    <a:pt x="552" y="11"/>
                  </a:lnTo>
                  <a:lnTo>
                    <a:pt x="552" y="0"/>
                  </a:lnTo>
                  <a:close/>
                  <a:moveTo>
                    <a:pt x="574" y="0"/>
                  </a:moveTo>
                  <a:lnTo>
                    <a:pt x="585" y="0"/>
                  </a:lnTo>
                  <a:lnTo>
                    <a:pt x="585" y="11"/>
                  </a:lnTo>
                  <a:lnTo>
                    <a:pt x="574" y="11"/>
                  </a:lnTo>
                  <a:lnTo>
                    <a:pt x="574" y="0"/>
                  </a:lnTo>
                  <a:close/>
                  <a:moveTo>
                    <a:pt x="596" y="0"/>
                  </a:moveTo>
                  <a:lnTo>
                    <a:pt x="607" y="0"/>
                  </a:lnTo>
                  <a:lnTo>
                    <a:pt x="607" y="11"/>
                  </a:lnTo>
                  <a:lnTo>
                    <a:pt x="596" y="11"/>
                  </a:lnTo>
                  <a:lnTo>
                    <a:pt x="596" y="0"/>
                  </a:lnTo>
                  <a:close/>
                  <a:moveTo>
                    <a:pt x="618" y="0"/>
                  </a:moveTo>
                  <a:lnTo>
                    <a:pt x="629" y="0"/>
                  </a:lnTo>
                  <a:lnTo>
                    <a:pt x="629" y="11"/>
                  </a:lnTo>
                  <a:lnTo>
                    <a:pt x="618" y="11"/>
                  </a:lnTo>
                  <a:lnTo>
                    <a:pt x="618" y="0"/>
                  </a:lnTo>
                  <a:close/>
                  <a:moveTo>
                    <a:pt x="640" y="0"/>
                  </a:moveTo>
                  <a:lnTo>
                    <a:pt x="651" y="0"/>
                  </a:lnTo>
                  <a:lnTo>
                    <a:pt x="651" y="11"/>
                  </a:lnTo>
                  <a:lnTo>
                    <a:pt x="640" y="11"/>
                  </a:lnTo>
                  <a:lnTo>
                    <a:pt x="640" y="0"/>
                  </a:lnTo>
                  <a:close/>
                  <a:moveTo>
                    <a:pt x="662" y="0"/>
                  </a:moveTo>
                  <a:lnTo>
                    <a:pt x="673" y="0"/>
                  </a:lnTo>
                  <a:lnTo>
                    <a:pt x="673" y="11"/>
                  </a:lnTo>
                  <a:lnTo>
                    <a:pt x="662" y="11"/>
                  </a:lnTo>
                  <a:lnTo>
                    <a:pt x="662" y="0"/>
                  </a:lnTo>
                  <a:close/>
                  <a:moveTo>
                    <a:pt x="684" y="0"/>
                  </a:moveTo>
                  <a:lnTo>
                    <a:pt x="695" y="0"/>
                  </a:lnTo>
                  <a:lnTo>
                    <a:pt x="695" y="11"/>
                  </a:lnTo>
                  <a:lnTo>
                    <a:pt x="684" y="11"/>
                  </a:lnTo>
                  <a:lnTo>
                    <a:pt x="684" y="0"/>
                  </a:lnTo>
                  <a:close/>
                  <a:moveTo>
                    <a:pt x="706" y="0"/>
                  </a:moveTo>
                  <a:lnTo>
                    <a:pt x="717" y="0"/>
                  </a:lnTo>
                  <a:lnTo>
                    <a:pt x="717" y="11"/>
                  </a:lnTo>
                  <a:lnTo>
                    <a:pt x="706" y="11"/>
                  </a:lnTo>
                  <a:lnTo>
                    <a:pt x="706" y="0"/>
                  </a:lnTo>
                  <a:close/>
                  <a:moveTo>
                    <a:pt x="728" y="0"/>
                  </a:moveTo>
                  <a:lnTo>
                    <a:pt x="739" y="0"/>
                  </a:lnTo>
                  <a:lnTo>
                    <a:pt x="739" y="11"/>
                  </a:lnTo>
                  <a:lnTo>
                    <a:pt x="728" y="11"/>
                  </a:lnTo>
                  <a:lnTo>
                    <a:pt x="728" y="0"/>
                  </a:lnTo>
                  <a:close/>
                  <a:moveTo>
                    <a:pt x="750" y="0"/>
                  </a:moveTo>
                  <a:lnTo>
                    <a:pt x="761" y="0"/>
                  </a:lnTo>
                  <a:lnTo>
                    <a:pt x="761" y="11"/>
                  </a:lnTo>
                  <a:lnTo>
                    <a:pt x="750" y="11"/>
                  </a:lnTo>
                  <a:lnTo>
                    <a:pt x="750" y="0"/>
                  </a:lnTo>
                  <a:close/>
                  <a:moveTo>
                    <a:pt x="772" y="0"/>
                  </a:moveTo>
                  <a:lnTo>
                    <a:pt x="783" y="0"/>
                  </a:lnTo>
                  <a:lnTo>
                    <a:pt x="783" y="11"/>
                  </a:lnTo>
                  <a:lnTo>
                    <a:pt x="772" y="11"/>
                  </a:lnTo>
                  <a:lnTo>
                    <a:pt x="772" y="0"/>
                  </a:lnTo>
                  <a:close/>
                  <a:moveTo>
                    <a:pt x="794" y="0"/>
                  </a:moveTo>
                  <a:lnTo>
                    <a:pt x="805" y="0"/>
                  </a:lnTo>
                  <a:lnTo>
                    <a:pt x="805" y="11"/>
                  </a:lnTo>
                  <a:lnTo>
                    <a:pt x="794" y="11"/>
                  </a:lnTo>
                  <a:lnTo>
                    <a:pt x="794" y="0"/>
                  </a:lnTo>
                  <a:close/>
                  <a:moveTo>
                    <a:pt x="816" y="0"/>
                  </a:moveTo>
                  <a:lnTo>
                    <a:pt x="827" y="0"/>
                  </a:lnTo>
                  <a:lnTo>
                    <a:pt x="827" y="11"/>
                  </a:lnTo>
                  <a:lnTo>
                    <a:pt x="816" y="11"/>
                  </a:lnTo>
                  <a:lnTo>
                    <a:pt x="816" y="0"/>
                  </a:lnTo>
                  <a:close/>
                  <a:moveTo>
                    <a:pt x="838" y="0"/>
                  </a:moveTo>
                  <a:lnTo>
                    <a:pt x="849" y="0"/>
                  </a:lnTo>
                  <a:lnTo>
                    <a:pt x="849" y="11"/>
                  </a:lnTo>
                  <a:lnTo>
                    <a:pt x="838" y="11"/>
                  </a:lnTo>
                  <a:lnTo>
                    <a:pt x="838" y="0"/>
                  </a:lnTo>
                  <a:close/>
                  <a:moveTo>
                    <a:pt x="860" y="0"/>
                  </a:moveTo>
                  <a:lnTo>
                    <a:pt x="872" y="0"/>
                  </a:lnTo>
                  <a:lnTo>
                    <a:pt x="872" y="11"/>
                  </a:lnTo>
                  <a:lnTo>
                    <a:pt x="860" y="11"/>
                  </a:lnTo>
                  <a:lnTo>
                    <a:pt x="860" y="0"/>
                  </a:lnTo>
                  <a:close/>
                  <a:moveTo>
                    <a:pt x="883" y="0"/>
                  </a:moveTo>
                  <a:lnTo>
                    <a:pt x="894" y="0"/>
                  </a:lnTo>
                  <a:lnTo>
                    <a:pt x="894" y="11"/>
                  </a:lnTo>
                  <a:lnTo>
                    <a:pt x="883" y="11"/>
                  </a:lnTo>
                  <a:lnTo>
                    <a:pt x="883" y="0"/>
                  </a:lnTo>
                  <a:close/>
                  <a:moveTo>
                    <a:pt x="905" y="0"/>
                  </a:moveTo>
                  <a:lnTo>
                    <a:pt x="916" y="0"/>
                  </a:lnTo>
                  <a:lnTo>
                    <a:pt x="916" y="11"/>
                  </a:lnTo>
                  <a:lnTo>
                    <a:pt x="905" y="11"/>
                  </a:lnTo>
                  <a:lnTo>
                    <a:pt x="905" y="0"/>
                  </a:lnTo>
                  <a:close/>
                  <a:moveTo>
                    <a:pt x="927" y="0"/>
                  </a:moveTo>
                  <a:lnTo>
                    <a:pt x="938" y="0"/>
                  </a:lnTo>
                  <a:lnTo>
                    <a:pt x="938" y="11"/>
                  </a:lnTo>
                  <a:lnTo>
                    <a:pt x="927" y="11"/>
                  </a:lnTo>
                  <a:lnTo>
                    <a:pt x="927" y="0"/>
                  </a:lnTo>
                  <a:close/>
                  <a:moveTo>
                    <a:pt x="949" y="0"/>
                  </a:moveTo>
                  <a:lnTo>
                    <a:pt x="960" y="0"/>
                  </a:lnTo>
                  <a:lnTo>
                    <a:pt x="960" y="11"/>
                  </a:lnTo>
                  <a:lnTo>
                    <a:pt x="949" y="11"/>
                  </a:lnTo>
                  <a:lnTo>
                    <a:pt x="949" y="0"/>
                  </a:lnTo>
                  <a:close/>
                  <a:moveTo>
                    <a:pt x="971" y="0"/>
                  </a:moveTo>
                  <a:lnTo>
                    <a:pt x="982" y="0"/>
                  </a:lnTo>
                  <a:lnTo>
                    <a:pt x="982" y="11"/>
                  </a:lnTo>
                  <a:lnTo>
                    <a:pt x="971" y="11"/>
                  </a:lnTo>
                  <a:lnTo>
                    <a:pt x="971" y="0"/>
                  </a:lnTo>
                  <a:close/>
                  <a:moveTo>
                    <a:pt x="993" y="0"/>
                  </a:moveTo>
                  <a:lnTo>
                    <a:pt x="1004" y="0"/>
                  </a:lnTo>
                  <a:lnTo>
                    <a:pt x="1004" y="11"/>
                  </a:lnTo>
                  <a:lnTo>
                    <a:pt x="993" y="11"/>
                  </a:lnTo>
                  <a:lnTo>
                    <a:pt x="993" y="0"/>
                  </a:lnTo>
                  <a:close/>
                  <a:moveTo>
                    <a:pt x="1015" y="0"/>
                  </a:moveTo>
                  <a:lnTo>
                    <a:pt x="1026" y="0"/>
                  </a:lnTo>
                  <a:lnTo>
                    <a:pt x="1026" y="11"/>
                  </a:lnTo>
                  <a:lnTo>
                    <a:pt x="1015" y="11"/>
                  </a:lnTo>
                  <a:lnTo>
                    <a:pt x="1015" y="0"/>
                  </a:lnTo>
                  <a:close/>
                  <a:moveTo>
                    <a:pt x="1037" y="0"/>
                  </a:moveTo>
                  <a:lnTo>
                    <a:pt x="1048" y="0"/>
                  </a:lnTo>
                  <a:lnTo>
                    <a:pt x="1048" y="11"/>
                  </a:lnTo>
                  <a:lnTo>
                    <a:pt x="1037" y="11"/>
                  </a:lnTo>
                  <a:lnTo>
                    <a:pt x="1037" y="0"/>
                  </a:lnTo>
                  <a:close/>
                  <a:moveTo>
                    <a:pt x="1059" y="0"/>
                  </a:moveTo>
                  <a:lnTo>
                    <a:pt x="1070" y="0"/>
                  </a:lnTo>
                  <a:lnTo>
                    <a:pt x="1070" y="11"/>
                  </a:lnTo>
                  <a:lnTo>
                    <a:pt x="1059" y="11"/>
                  </a:lnTo>
                  <a:lnTo>
                    <a:pt x="1059" y="0"/>
                  </a:lnTo>
                  <a:close/>
                  <a:moveTo>
                    <a:pt x="1081" y="0"/>
                  </a:moveTo>
                  <a:lnTo>
                    <a:pt x="1092" y="0"/>
                  </a:lnTo>
                  <a:lnTo>
                    <a:pt x="1092" y="11"/>
                  </a:lnTo>
                  <a:lnTo>
                    <a:pt x="1081" y="11"/>
                  </a:lnTo>
                  <a:lnTo>
                    <a:pt x="1081" y="0"/>
                  </a:lnTo>
                  <a:close/>
                  <a:moveTo>
                    <a:pt x="1103" y="0"/>
                  </a:moveTo>
                  <a:lnTo>
                    <a:pt x="1114" y="0"/>
                  </a:lnTo>
                  <a:lnTo>
                    <a:pt x="1114" y="11"/>
                  </a:lnTo>
                  <a:lnTo>
                    <a:pt x="1103" y="11"/>
                  </a:lnTo>
                  <a:lnTo>
                    <a:pt x="1103" y="0"/>
                  </a:lnTo>
                  <a:close/>
                  <a:moveTo>
                    <a:pt x="1125" y="0"/>
                  </a:moveTo>
                  <a:lnTo>
                    <a:pt x="1136" y="0"/>
                  </a:lnTo>
                  <a:lnTo>
                    <a:pt x="1136" y="11"/>
                  </a:lnTo>
                  <a:lnTo>
                    <a:pt x="1125" y="11"/>
                  </a:lnTo>
                  <a:lnTo>
                    <a:pt x="1125" y="0"/>
                  </a:lnTo>
                  <a:close/>
                  <a:moveTo>
                    <a:pt x="1147" y="0"/>
                  </a:moveTo>
                  <a:lnTo>
                    <a:pt x="1158" y="0"/>
                  </a:lnTo>
                  <a:lnTo>
                    <a:pt x="1158" y="11"/>
                  </a:lnTo>
                  <a:lnTo>
                    <a:pt x="1147" y="11"/>
                  </a:lnTo>
                  <a:lnTo>
                    <a:pt x="1147" y="0"/>
                  </a:lnTo>
                  <a:close/>
                  <a:moveTo>
                    <a:pt x="1169" y="0"/>
                  </a:moveTo>
                  <a:lnTo>
                    <a:pt x="1180" y="0"/>
                  </a:lnTo>
                  <a:lnTo>
                    <a:pt x="1180" y="11"/>
                  </a:lnTo>
                  <a:lnTo>
                    <a:pt x="1169" y="11"/>
                  </a:lnTo>
                  <a:lnTo>
                    <a:pt x="1169" y="0"/>
                  </a:lnTo>
                  <a:close/>
                  <a:moveTo>
                    <a:pt x="1191" y="0"/>
                  </a:moveTo>
                  <a:lnTo>
                    <a:pt x="1202" y="0"/>
                  </a:lnTo>
                  <a:lnTo>
                    <a:pt x="1202" y="11"/>
                  </a:lnTo>
                  <a:lnTo>
                    <a:pt x="1191" y="11"/>
                  </a:lnTo>
                  <a:lnTo>
                    <a:pt x="1191" y="0"/>
                  </a:lnTo>
                  <a:close/>
                  <a:moveTo>
                    <a:pt x="1213" y="0"/>
                  </a:moveTo>
                  <a:lnTo>
                    <a:pt x="1224" y="0"/>
                  </a:lnTo>
                  <a:lnTo>
                    <a:pt x="1224" y="11"/>
                  </a:lnTo>
                  <a:lnTo>
                    <a:pt x="1213" y="11"/>
                  </a:lnTo>
                  <a:lnTo>
                    <a:pt x="1213" y="0"/>
                  </a:lnTo>
                  <a:close/>
                  <a:moveTo>
                    <a:pt x="1236" y="0"/>
                  </a:moveTo>
                  <a:lnTo>
                    <a:pt x="1247" y="0"/>
                  </a:lnTo>
                  <a:lnTo>
                    <a:pt x="1247" y="11"/>
                  </a:lnTo>
                  <a:lnTo>
                    <a:pt x="1236" y="11"/>
                  </a:lnTo>
                  <a:lnTo>
                    <a:pt x="1236" y="0"/>
                  </a:lnTo>
                  <a:close/>
                  <a:moveTo>
                    <a:pt x="1258" y="0"/>
                  </a:moveTo>
                  <a:lnTo>
                    <a:pt x="1269" y="0"/>
                  </a:lnTo>
                  <a:lnTo>
                    <a:pt x="1269" y="11"/>
                  </a:lnTo>
                  <a:lnTo>
                    <a:pt x="1258" y="11"/>
                  </a:lnTo>
                  <a:lnTo>
                    <a:pt x="1258" y="0"/>
                  </a:lnTo>
                  <a:close/>
                  <a:moveTo>
                    <a:pt x="1280" y="0"/>
                  </a:moveTo>
                  <a:lnTo>
                    <a:pt x="1291" y="0"/>
                  </a:lnTo>
                  <a:lnTo>
                    <a:pt x="1291" y="11"/>
                  </a:lnTo>
                  <a:lnTo>
                    <a:pt x="1280" y="11"/>
                  </a:lnTo>
                  <a:lnTo>
                    <a:pt x="1280" y="0"/>
                  </a:lnTo>
                  <a:close/>
                  <a:moveTo>
                    <a:pt x="1302" y="0"/>
                  </a:moveTo>
                  <a:lnTo>
                    <a:pt x="1313" y="0"/>
                  </a:lnTo>
                  <a:lnTo>
                    <a:pt x="1313" y="11"/>
                  </a:lnTo>
                  <a:lnTo>
                    <a:pt x="1302" y="11"/>
                  </a:lnTo>
                  <a:lnTo>
                    <a:pt x="1302" y="0"/>
                  </a:lnTo>
                  <a:close/>
                  <a:moveTo>
                    <a:pt x="1324" y="0"/>
                  </a:moveTo>
                  <a:lnTo>
                    <a:pt x="1335" y="0"/>
                  </a:lnTo>
                  <a:lnTo>
                    <a:pt x="1335" y="11"/>
                  </a:lnTo>
                  <a:lnTo>
                    <a:pt x="1324" y="11"/>
                  </a:lnTo>
                  <a:lnTo>
                    <a:pt x="1324" y="0"/>
                  </a:lnTo>
                  <a:close/>
                  <a:moveTo>
                    <a:pt x="1346" y="0"/>
                  </a:moveTo>
                  <a:lnTo>
                    <a:pt x="1357" y="0"/>
                  </a:lnTo>
                  <a:lnTo>
                    <a:pt x="1357" y="11"/>
                  </a:lnTo>
                  <a:lnTo>
                    <a:pt x="1346" y="11"/>
                  </a:lnTo>
                  <a:lnTo>
                    <a:pt x="1346" y="0"/>
                  </a:lnTo>
                  <a:close/>
                  <a:moveTo>
                    <a:pt x="1368" y="0"/>
                  </a:moveTo>
                  <a:lnTo>
                    <a:pt x="1379" y="0"/>
                  </a:lnTo>
                  <a:lnTo>
                    <a:pt x="1379" y="11"/>
                  </a:lnTo>
                  <a:lnTo>
                    <a:pt x="1368" y="11"/>
                  </a:lnTo>
                  <a:lnTo>
                    <a:pt x="1368" y="0"/>
                  </a:lnTo>
                  <a:close/>
                  <a:moveTo>
                    <a:pt x="1390" y="0"/>
                  </a:moveTo>
                  <a:lnTo>
                    <a:pt x="1401" y="0"/>
                  </a:lnTo>
                  <a:lnTo>
                    <a:pt x="1401" y="11"/>
                  </a:lnTo>
                  <a:lnTo>
                    <a:pt x="1390" y="11"/>
                  </a:lnTo>
                  <a:lnTo>
                    <a:pt x="1390" y="0"/>
                  </a:lnTo>
                  <a:close/>
                  <a:moveTo>
                    <a:pt x="1412" y="0"/>
                  </a:moveTo>
                  <a:lnTo>
                    <a:pt x="1423" y="0"/>
                  </a:lnTo>
                  <a:lnTo>
                    <a:pt x="1423" y="11"/>
                  </a:lnTo>
                  <a:lnTo>
                    <a:pt x="1412" y="11"/>
                  </a:lnTo>
                  <a:lnTo>
                    <a:pt x="1412" y="0"/>
                  </a:lnTo>
                  <a:close/>
                  <a:moveTo>
                    <a:pt x="1434" y="0"/>
                  </a:moveTo>
                  <a:lnTo>
                    <a:pt x="1445" y="0"/>
                  </a:lnTo>
                  <a:lnTo>
                    <a:pt x="1445" y="11"/>
                  </a:lnTo>
                  <a:lnTo>
                    <a:pt x="1434" y="11"/>
                  </a:lnTo>
                  <a:lnTo>
                    <a:pt x="1434" y="0"/>
                  </a:lnTo>
                  <a:close/>
                  <a:moveTo>
                    <a:pt x="1456" y="0"/>
                  </a:moveTo>
                  <a:lnTo>
                    <a:pt x="1467" y="0"/>
                  </a:lnTo>
                  <a:lnTo>
                    <a:pt x="1467" y="11"/>
                  </a:lnTo>
                  <a:lnTo>
                    <a:pt x="1456" y="11"/>
                  </a:lnTo>
                  <a:lnTo>
                    <a:pt x="1456" y="0"/>
                  </a:lnTo>
                  <a:close/>
                  <a:moveTo>
                    <a:pt x="1478" y="0"/>
                  </a:moveTo>
                  <a:lnTo>
                    <a:pt x="1489" y="0"/>
                  </a:lnTo>
                  <a:lnTo>
                    <a:pt x="1489" y="11"/>
                  </a:lnTo>
                  <a:lnTo>
                    <a:pt x="1478" y="11"/>
                  </a:lnTo>
                  <a:lnTo>
                    <a:pt x="1478" y="0"/>
                  </a:lnTo>
                  <a:close/>
                  <a:moveTo>
                    <a:pt x="1500" y="0"/>
                  </a:moveTo>
                  <a:lnTo>
                    <a:pt x="1511" y="0"/>
                  </a:lnTo>
                  <a:lnTo>
                    <a:pt x="1511" y="11"/>
                  </a:lnTo>
                  <a:lnTo>
                    <a:pt x="1500" y="11"/>
                  </a:lnTo>
                  <a:lnTo>
                    <a:pt x="1500" y="0"/>
                  </a:lnTo>
                  <a:close/>
                  <a:moveTo>
                    <a:pt x="1522" y="0"/>
                  </a:moveTo>
                  <a:lnTo>
                    <a:pt x="1533" y="0"/>
                  </a:lnTo>
                  <a:lnTo>
                    <a:pt x="1533" y="11"/>
                  </a:lnTo>
                  <a:lnTo>
                    <a:pt x="1522" y="11"/>
                  </a:lnTo>
                  <a:lnTo>
                    <a:pt x="1522" y="0"/>
                  </a:lnTo>
                  <a:close/>
                  <a:moveTo>
                    <a:pt x="1544" y="0"/>
                  </a:moveTo>
                  <a:lnTo>
                    <a:pt x="1555" y="0"/>
                  </a:lnTo>
                  <a:lnTo>
                    <a:pt x="1555" y="11"/>
                  </a:lnTo>
                  <a:lnTo>
                    <a:pt x="1544" y="11"/>
                  </a:lnTo>
                  <a:lnTo>
                    <a:pt x="1544" y="0"/>
                  </a:lnTo>
                  <a:close/>
                  <a:moveTo>
                    <a:pt x="1566" y="0"/>
                  </a:moveTo>
                  <a:lnTo>
                    <a:pt x="1577" y="0"/>
                  </a:lnTo>
                  <a:lnTo>
                    <a:pt x="1577" y="11"/>
                  </a:lnTo>
                  <a:lnTo>
                    <a:pt x="1566" y="11"/>
                  </a:lnTo>
                  <a:lnTo>
                    <a:pt x="1566" y="0"/>
                  </a:lnTo>
                  <a:close/>
                  <a:moveTo>
                    <a:pt x="1588" y="0"/>
                  </a:moveTo>
                  <a:lnTo>
                    <a:pt x="1600" y="0"/>
                  </a:lnTo>
                  <a:lnTo>
                    <a:pt x="1600" y="11"/>
                  </a:lnTo>
                  <a:lnTo>
                    <a:pt x="1588" y="11"/>
                  </a:lnTo>
                  <a:lnTo>
                    <a:pt x="1588" y="0"/>
                  </a:lnTo>
                  <a:close/>
                  <a:moveTo>
                    <a:pt x="1611" y="0"/>
                  </a:moveTo>
                  <a:lnTo>
                    <a:pt x="1622" y="0"/>
                  </a:lnTo>
                  <a:lnTo>
                    <a:pt x="1622" y="11"/>
                  </a:lnTo>
                  <a:lnTo>
                    <a:pt x="1611" y="11"/>
                  </a:lnTo>
                  <a:lnTo>
                    <a:pt x="1611" y="0"/>
                  </a:lnTo>
                  <a:close/>
                  <a:moveTo>
                    <a:pt x="1633" y="0"/>
                  </a:moveTo>
                  <a:lnTo>
                    <a:pt x="1644" y="0"/>
                  </a:lnTo>
                  <a:lnTo>
                    <a:pt x="1644" y="11"/>
                  </a:lnTo>
                  <a:lnTo>
                    <a:pt x="1633" y="11"/>
                  </a:lnTo>
                  <a:lnTo>
                    <a:pt x="1633" y="0"/>
                  </a:lnTo>
                  <a:close/>
                  <a:moveTo>
                    <a:pt x="1655" y="0"/>
                  </a:moveTo>
                  <a:lnTo>
                    <a:pt x="1666" y="0"/>
                  </a:lnTo>
                  <a:lnTo>
                    <a:pt x="1666" y="11"/>
                  </a:lnTo>
                  <a:lnTo>
                    <a:pt x="1655" y="11"/>
                  </a:lnTo>
                  <a:lnTo>
                    <a:pt x="1655" y="0"/>
                  </a:lnTo>
                  <a:close/>
                  <a:moveTo>
                    <a:pt x="1677" y="0"/>
                  </a:moveTo>
                  <a:lnTo>
                    <a:pt x="1688" y="0"/>
                  </a:lnTo>
                  <a:lnTo>
                    <a:pt x="1688" y="11"/>
                  </a:lnTo>
                  <a:lnTo>
                    <a:pt x="1677" y="11"/>
                  </a:lnTo>
                  <a:lnTo>
                    <a:pt x="1677" y="0"/>
                  </a:lnTo>
                  <a:close/>
                  <a:moveTo>
                    <a:pt x="1699" y="0"/>
                  </a:moveTo>
                  <a:lnTo>
                    <a:pt x="1710" y="0"/>
                  </a:lnTo>
                  <a:lnTo>
                    <a:pt x="1710" y="11"/>
                  </a:lnTo>
                  <a:lnTo>
                    <a:pt x="1699" y="11"/>
                  </a:lnTo>
                  <a:lnTo>
                    <a:pt x="1699" y="0"/>
                  </a:lnTo>
                  <a:close/>
                  <a:moveTo>
                    <a:pt x="1721" y="0"/>
                  </a:moveTo>
                  <a:lnTo>
                    <a:pt x="1732" y="0"/>
                  </a:lnTo>
                  <a:lnTo>
                    <a:pt x="1732" y="11"/>
                  </a:lnTo>
                  <a:lnTo>
                    <a:pt x="1721" y="11"/>
                  </a:lnTo>
                  <a:lnTo>
                    <a:pt x="1721" y="0"/>
                  </a:lnTo>
                  <a:close/>
                  <a:moveTo>
                    <a:pt x="1743" y="0"/>
                  </a:moveTo>
                  <a:lnTo>
                    <a:pt x="1754" y="0"/>
                  </a:lnTo>
                  <a:lnTo>
                    <a:pt x="1754" y="11"/>
                  </a:lnTo>
                  <a:lnTo>
                    <a:pt x="1743" y="11"/>
                  </a:lnTo>
                  <a:lnTo>
                    <a:pt x="1743" y="0"/>
                  </a:lnTo>
                  <a:close/>
                  <a:moveTo>
                    <a:pt x="1765" y="0"/>
                  </a:moveTo>
                  <a:lnTo>
                    <a:pt x="1776" y="0"/>
                  </a:lnTo>
                  <a:lnTo>
                    <a:pt x="1776" y="11"/>
                  </a:lnTo>
                  <a:lnTo>
                    <a:pt x="1765" y="11"/>
                  </a:lnTo>
                  <a:lnTo>
                    <a:pt x="1765" y="0"/>
                  </a:lnTo>
                  <a:close/>
                  <a:moveTo>
                    <a:pt x="1787" y="0"/>
                  </a:moveTo>
                  <a:lnTo>
                    <a:pt x="1794" y="0"/>
                  </a:lnTo>
                  <a:lnTo>
                    <a:pt x="1794" y="11"/>
                  </a:lnTo>
                  <a:lnTo>
                    <a:pt x="1787" y="11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5" name="Freeform 56"/>
            <p:cNvSpPr>
              <a:spLocks noEditPoints="1"/>
            </p:cNvSpPr>
            <p:nvPr/>
          </p:nvSpPr>
          <p:spPr bwMode="auto">
            <a:xfrm>
              <a:off x="4102" y="603"/>
              <a:ext cx="44" cy="460"/>
            </a:xfrm>
            <a:custGeom>
              <a:avLst/>
              <a:gdLst>
                <a:gd name="T0" fmla="*/ 30 w 44"/>
                <a:gd name="T1" fmla="*/ 52 h 460"/>
                <a:gd name="T2" fmla="*/ 15 w 44"/>
                <a:gd name="T3" fmla="*/ 37 h 460"/>
                <a:gd name="T4" fmla="*/ 30 w 44"/>
                <a:gd name="T5" fmla="*/ 67 h 460"/>
                <a:gd name="T6" fmla="*/ 15 w 44"/>
                <a:gd name="T7" fmla="*/ 81 h 460"/>
                <a:gd name="T8" fmla="*/ 30 w 44"/>
                <a:gd name="T9" fmla="*/ 67 h 460"/>
                <a:gd name="T10" fmla="*/ 30 w 44"/>
                <a:gd name="T11" fmla="*/ 111 h 460"/>
                <a:gd name="T12" fmla="*/ 15 w 44"/>
                <a:gd name="T13" fmla="*/ 96 h 460"/>
                <a:gd name="T14" fmla="*/ 30 w 44"/>
                <a:gd name="T15" fmla="*/ 125 h 460"/>
                <a:gd name="T16" fmla="*/ 15 w 44"/>
                <a:gd name="T17" fmla="*/ 140 h 460"/>
                <a:gd name="T18" fmla="*/ 30 w 44"/>
                <a:gd name="T19" fmla="*/ 125 h 460"/>
                <a:gd name="T20" fmla="*/ 30 w 44"/>
                <a:gd name="T21" fmla="*/ 169 h 460"/>
                <a:gd name="T22" fmla="*/ 15 w 44"/>
                <a:gd name="T23" fmla="*/ 155 h 460"/>
                <a:gd name="T24" fmla="*/ 30 w 44"/>
                <a:gd name="T25" fmla="*/ 184 h 460"/>
                <a:gd name="T26" fmla="*/ 15 w 44"/>
                <a:gd name="T27" fmla="*/ 199 h 460"/>
                <a:gd name="T28" fmla="*/ 30 w 44"/>
                <a:gd name="T29" fmla="*/ 184 h 460"/>
                <a:gd name="T30" fmla="*/ 30 w 44"/>
                <a:gd name="T31" fmla="*/ 228 h 460"/>
                <a:gd name="T32" fmla="*/ 15 w 44"/>
                <a:gd name="T33" fmla="*/ 214 h 460"/>
                <a:gd name="T34" fmla="*/ 30 w 44"/>
                <a:gd name="T35" fmla="*/ 243 h 460"/>
                <a:gd name="T36" fmla="*/ 15 w 44"/>
                <a:gd name="T37" fmla="*/ 258 h 460"/>
                <a:gd name="T38" fmla="*/ 30 w 44"/>
                <a:gd name="T39" fmla="*/ 243 h 460"/>
                <a:gd name="T40" fmla="*/ 30 w 44"/>
                <a:gd name="T41" fmla="*/ 287 h 460"/>
                <a:gd name="T42" fmla="*/ 15 w 44"/>
                <a:gd name="T43" fmla="*/ 272 h 460"/>
                <a:gd name="T44" fmla="*/ 30 w 44"/>
                <a:gd name="T45" fmla="*/ 302 h 460"/>
                <a:gd name="T46" fmla="*/ 15 w 44"/>
                <a:gd name="T47" fmla="*/ 316 h 460"/>
                <a:gd name="T48" fmla="*/ 30 w 44"/>
                <a:gd name="T49" fmla="*/ 302 h 460"/>
                <a:gd name="T50" fmla="*/ 30 w 44"/>
                <a:gd name="T51" fmla="*/ 346 h 460"/>
                <a:gd name="T52" fmla="*/ 15 w 44"/>
                <a:gd name="T53" fmla="*/ 331 h 460"/>
                <a:gd name="T54" fmla="*/ 30 w 44"/>
                <a:gd name="T55" fmla="*/ 361 h 460"/>
                <a:gd name="T56" fmla="*/ 15 w 44"/>
                <a:gd name="T57" fmla="*/ 375 h 460"/>
                <a:gd name="T58" fmla="*/ 30 w 44"/>
                <a:gd name="T59" fmla="*/ 361 h 460"/>
                <a:gd name="T60" fmla="*/ 30 w 44"/>
                <a:gd name="T61" fmla="*/ 405 h 460"/>
                <a:gd name="T62" fmla="*/ 15 w 44"/>
                <a:gd name="T63" fmla="*/ 390 h 460"/>
                <a:gd name="T64" fmla="*/ 30 w 44"/>
                <a:gd name="T65" fmla="*/ 419 h 460"/>
                <a:gd name="T66" fmla="*/ 15 w 44"/>
                <a:gd name="T67" fmla="*/ 434 h 460"/>
                <a:gd name="T68" fmla="*/ 30 w 44"/>
                <a:gd name="T69" fmla="*/ 419 h 460"/>
                <a:gd name="T70" fmla="*/ 30 w 44"/>
                <a:gd name="T71" fmla="*/ 460 h 460"/>
                <a:gd name="T72" fmla="*/ 15 w 44"/>
                <a:gd name="T73" fmla="*/ 449 h 460"/>
                <a:gd name="T74" fmla="*/ 0 w 44"/>
                <a:gd name="T75" fmla="*/ 45 h 460"/>
                <a:gd name="T76" fmla="*/ 44 w 44"/>
                <a:gd name="T77" fmla="*/ 45 h 4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"/>
                <a:gd name="T118" fmla="*/ 0 h 460"/>
                <a:gd name="T119" fmla="*/ 44 w 44"/>
                <a:gd name="T120" fmla="*/ 460 h 4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" h="460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7"/>
                  </a:lnTo>
                  <a:lnTo>
                    <a:pt x="15" y="287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30" y="302"/>
                  </a:moveTo>
                  <a:lnTo>
                    <a:pt x="30" y="316"/>
                  </a:lnTo>
                  <a:lnTo>
                    <a:pt x="15" y="316"/>
                  </a:lnTo>
                  <a:lnTo>
                    <a:pt x="15" y="302"/>
                  </a:lnTo>
                  <a:lnTo>
                    <a:pt x="30" y="302"/>
                  </a:lnTo>
                  <a:close/>
                  <a:moveTo>
                    <a:pt x="30" y="331"/>
                  </a:moveTo>
                  <a:lnTo>
                    <a:pt x="30" y="346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30" y="331"/>
                  </a:lnTo>
                  <a:close/>
                  <a:moveTo>
                    <a:pt x="30" y="361"/>
                  </a:moveTo>
                  <a:lnTo>
                    <a:pt x="30" y="375"/>
                  </a:lnTo>
                  <a:lnTo>
                    <a:pt x="15" y="375"/>
                  </a:lnTo>
                  <a:lnTo>
                    <a:pt x="15" y="361"/>
                  </a:lnTo>
                  <a:lnTo>
                    <a:pt x="30" y="361"/>
                  </a:lnTo>
                  <a:close/>
                  <a:moveTo>
                    <a:pt x="30" y="390"/>
                  </a:moveTo>
                  <a:lnTo>
                    <a:pt x="30" y="405"/>
                  </a:lnTo>
                  <a:lnTo>
                    <a:pt x="15" y="405"/>
                  </a:lnTo>
                  <a:lnTo>
                    <a:pt x="15" y="390"/>
                  </a:lnTo>
                  <a:lnTo>
                    <a:pt x="30" y="390"/>
                  </a:lnTo>
                  <a:close/>
                  <a:moveTo>
                    <a:pt x="30" y="419"/>
                  </a:moveTo>
                  <a:lnTo>
                    <a:pt x="30" y="434"/>
                  </a:lnTo>
                  <a:lnTo>
                    <a:pt x="15" y="434"/>
                  </a:lnTo>
                  <a:lnTo>
                    <a:pt x="15" y="419"/>
                  </a:lnTo>
                  <a:lnTo>
                    <a:pt x="30" y="419"/>
                  </a:lnTo>
                  <a:close/>
                  <a:moveTo>
                    <a:pt x="30" y="449"/>
                  </a:moveTo>
                  <a:lnTo>
                    <a:pt x="30" y="460"/>
                  </a:lnTo>
                  <a:lnTo>
                    <a:pt x="15" y="460"/>
                  </a:lnTo>
                  <a:lnTo>
                    <a:pt x="15" y="449"/>
                  </a:lnTo>
                  <a:lnTo>
                    <a:pt x="30" y="449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6" name="Freeform 57"/>
            <p:cNvSpPr>
              <a:spLocks noEditPoints="1"/>
            </p:cNvSpPr>
            <p:nvPr/>
          </p:nvSpPr>
          <p:spPr bwMode="auto">
            <a:xfrm>
              <a:off x="4102" y="1573"/>
              <a:ext cx="44" cy="284"/>
            </a:xfrm>
            <a:custGeom>
              <a:avLst/>
              <a:gdLst>
                <a:gd name="T0" fmla="*/ 30 w 44"/>
                <a:gd name="T1" fmla="*/ 37 h 284"/>
                <a:gd name="T2" fmla="*/ 30 w 44"/>
                <a:gd name="T3" fmla="*/ 52 h 284"/>
                <a:gd name="T4" fmla="*/ 15 w 44"/>
                <a:gd name="T5" fmla="*/ 52 h 284"/>
                <a:gd name="T6" fmla="*/ 15 w 44"/>
                <a:gd name="T7" fmla="*/ 37 h 284"/>
                <a:gd name="T8" fmla="*/ 30 w 44"/>
                <a:gd name="T9" fmla="*/ 37 h 284"/>
                <a:gd name="T10" fmla="*/ 30 w 44"/>
                <a:gd name="T11" fmla="*/ 67 h 284"/>
                <a:gd name="T12" fmla="*/ 30 w 44"/>
                <a:gd name="T13" fmla="*/ 81 h 284"/>
                <a:gd name="T14" fmla="*/ 15 w 44"/>
                <a:gd name="T15" fmla="*/ 81 h 284"/>
                <a:gd name="T16" fmla="*/ 15 w 44"/>
                <a:gd name="T17" fmla="*/ 67 h 284"/>
                <a:gd name="T18" fmla="*/ 30 w 44"/>
                <a:gd name="T19" fmla="*/ 67 h 284"/>
                <a:gd name="T20" fmla="*/ 30 w 44"/>
                <a:gd name="T21" fmla="*/ 96 h 284"/>
                <a:gd name="T22" fmla="*/ 30 w 44"/>
                <a:gd name="T23" fmla="*/ 111 h 284"/>
                <a:gd name="T24" fmla="*/ 15 w 44"/>
                <a:gd name="T25" fmla="*/ 111 h 284"/>
                <a:gd name="T26" fmla="*/ 15 w 44"/>
                <a:gd name="T27" fmla="*/ 96 h 284"/>
                <a:gd name="T28" fmla="*/ 30 w 44"/>
                <a:gd name="T29" fmla="*/ 96 h 284"/>
                <a:gd name="T30" fmla="*/ 30 w 44"/>
                <a:gd name="T31" fmla="*/ 125 h 284"/>
                <a:gd name="T32" fmla="*/ 30 w 44"/>
                <a:gd name="T33" fmla="*/ 140 h 284"/>
                <a:gd name="T34" fmla="*/ 15 w 44"/>
                <a:gd name="T35" fmla="*/ 140 h 284"/>
                <a:gd name="T36" fmla="*/ 15 w 44"/>
                <a:gd name="T37" fmla="*/ 125 h 284"/>
                <a:gd name="T38" fmla="*/ 30 w 44"/>
                <a:gd name="T39" fmla="*/ 125 h 284"/>
                <a:gd name="T40" fmla="*/ 30 w 44"/>
                <a:gd name="T41" fmla="*/ 155 h 284"/>
                <a:gd name="T42" fmla="*/ 30 w 44"/>
                <a:gd name="T43" fmla="*/ 169 h 284"/>
                <a:gd name="T44" fmla="*/ 15 w 44"/>
                <a:gd name="T45" fmla="*/ 169 h 284"/>
                <a:gd name="T46" fmla="*/ 15 w 44"/>
                <a:gd name="T47" fmla="*/ 155 h 284"/>
                <a:gd name="T48" fmla="*/ 30 w 44"/>
                <a:gd name="T49" fmla="*/ 155 h 284"/>
                <a:gd name="T50" fmla="*/ 30 w 44"/>
                <a:gd name="T51" fmla="*/ 184 h 284"/>
                <a:gd name="T52" fmla="*/ 30 w 44"/>
                <a:gd name="T53" fmla="*/ 199 h 284"/>
                <a:gd name="T54" fmla="*/ 15 w 44"/>
                <a:gd name="T55" fmla="*/ 199 h 284"/>
                <a:gd name="T56" fmla="*/ 15 w 44"/>
                <a:gd name="T57" fmla="*/ 184 h 284"/>
                <a:gd name="T58" fmla="*/ 30 w 44"/>
                <a:gd name="T59" fmla="*/ 184 h 284"/>
                <a:gd name="T60" fmla="*/ 30 w 44"/>
                <a:gd name="T61" fmla="*/ 214 h 284"/>
                <a:gd name="T62" fmla="*/ 30 w 44"/>
                <a:gd name="T63" fmla="*/ 228 h 284"/>
                <a:gd name="T64" fmla="*/ 15 w 44"/>
                <a:gd name="T65" fmla="*/ 228 h 284"/>
                <a:gd name="T66" fmla="*/ 15 w 44"/>
                <a:gd name="T67" fmla="*/ 214 h 284"/>
                <a:gd name="T68" fmla="*/ 30 w 44"/>
                <a:gd name="T69" fmla="*/ 214 h 284"/>
                <a:gd name="T70" fmla="*/ 30 w 44"/>
                <a:gd name="T71" fmla="*/ 243 h 284"/>
                <a:gd name="T72" fmla="*/ 30 w 44"/>
                <a:gd name="T73" fmla="*/ 258 h 284"/>
                <a:gd name="T74" fmla="*/ 15 w 44"/>
                <a:gd name="T75" fmla="*/ 258 h 284"/>
                <a:gd name="T76" fmla="*/ 15 w 44"/>
                <a:gd name="T77" fmla="*/ 243 h 284"/>
                <a:gd name="T78" fmla="*/ 30 w 44"/>
                <a:gd name="T79" fmla="*/ 243 h 284"/>
                <a:gd name="T80" fmla="*/ 30 w 44"/>
                <a:gd name="T81" fmla="*/ 272 h 284"/>
                <a:gd name="T82" fmla="*/ 30 w 44"/>
                <a:gd name="T83" fmla="*/ 284 h 284"/>
                <a:gd name="T84" fmla="*/ 15 w 44"/>
                <a:gd name="T85" fmla="*/ 284 h 284"/>
                <a:gd name="T86" fmla="*/ 15 w 44"/>
                <a:gd name="T87" fmla="*/ 272 h 284"/>
                <a:gd name="T88" fmla="*/ 30 w 44"/>
                <a:gd name="T89" fmla="*/ 272 h 284"/>
                <a:gd name="T90" fmla="*/ 0 w 44"/>
                <a:gd name="T91" fmla="*/ 45 h 284"/>
                <a:gd name="T92" fmla="*/ 22 w 44"/>
                <a:gd name="T93" fmla="*/ 0 h 284"/>
                <a:gd name="T94" fmla="*/ 44 w 44"/>
                <a:gd name="T95" fmla="*/ 45 h 284"/>
                <a:gd name="T96" fmla="*/ 0 w 44"/>
                <a:gd name="T97" fmla="*/ 45 h 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284"/>
                <a:gd name="T149" fmla="*/ 44 w 44"/>
                <a:gd name="T150" fmla="*/ 284 h 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284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4"/>
                  </a:lnTo>
                  <a:lnTo>
                    <a:pt x="15" y="284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7" name="Line 58"/>
            <p:cNvSpPr>
              <a:spLocks noChangeShapeType="1"/>
            </p:cNvSpPr>
            <p:nvPr/>
          </p:nvSpPr>
          <p:spPr bwMode="auto">
            <a:xfrm>
              <a:off x="859" y="2191"/>
              <a:ext cx="1" cy="166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8" name="Freeform 59"/>
            <p:cNvSpPr>
              <a:spLocks noEditPoints="1"/>
            </p:cNvSpPr>
            <p:nvPr/>
          </p:nvSpPr>
          <p:spPr bwMode="auto">
            <a:xfrm>
              <a:off x="859" y="2305"/>
              <a:ext cx="695" cy="44"/>
            </a:xfrm>
            <a:custGeom>
              <a:avLst/>
              <a:gdLst>
                <a:gd name="T0" fmla="*/ 52 w 695"/>
                <a:gd name="T1" fmla="*/ 15 h 44"/>
                <a:gd name="T2" fmla="*/ 37 w 695"/>
                <a:gd name="T3" fmla="*/ 30 h 44"/>
                <a:gd name="T4" fmla="*/ 67 w 695"/>
                <a:gd name="T5" fmla="*/ 15 h 44"/>
                <a:gd name="T6" fmla="*/ 81 w 695"/>
                <a:gd name="T7" fmla="*/ 30 h 44"/>
                <a:gd name="T8" fmla="*/ 67 w 695"/>
                <a:gd name="T9" fmla="*/ 15 h 44"/>
                <a:gd name="T10" fmla="*/ 111 w 695"/>
                <a:gd name="T11" fmla="*/ 15 h 44"/>
                <a:gd name="T12" fmla="*/ 96 w 695"/>
                <a:gd name="T13" fmla="*/ 30 h 44"/>
                <a:gd name="T14" fmla="*/ 125 w 695"/>
                <a:gd name="T15" fmla="*/ 15 h 44"/>
                <a:gd name="T16" fmla="*/ 140 w 695"/>
                <a:gd name="T17" fmla="*/ 30 h 44"/>
                <a:gd name="T18" fmla="*/ 125 w 695"/>
                <a:gd name="T19" fmla="*/ 15 h 44"/>
                <a:gd name="T20" fmla="*/ 170 w 695"/>
                <a:gd name="T21" fmla="*/ 15 h 44"/>
                <a:gd name="T22" fmla="*/ 155 w 695"/>
                <a:gd name="T23" fmla="*/ 30 h 44"/>
                <a:gd name="T24" fmla="*/ 184 w 695"/>
                <a:gd name="T25" fmla="*/ 15 h 44"/>
                <a:gd name="T26" fmla="*/ 199 w 695"/>
                <a:gd name="T27" fmla="*/ 30 h 44"/>
                <a:gd name="T28" fmla="*/ 184 w 695"/>
                <a:gd name="T29" fmla="*/ 15 h 44"/>
                <a:gd name="T30" fmla="*/ 228 w 695"/>
                <a:gd name="T31" fmla="*/ 15 h 44"/>
                <a:gd name="T32" fmla="*/ 214 w 695"/>
                <a:gd name="T33" fmla="*/ 30 h 44"/>
                <a:gd name="T34" fmla="*/ 243 w 695"/>
                <a:gd name="T35" fmla="*/ 15 h 44"/>
                <a:gd name="T36" fmla="*/ 258 w 695"/>
                <a:gd name="T37" fmla="*/ 30 h 44"/>
                <a:gd name="T38" fmla="*/ 243 w 695"/>
                <a:gd name="T39" fmla="*/ 15 h 44"/>
                <a:gd name="T40" fmla="*/ 287 w 695"/>
                <a:gd name="T41" fmla="*/ 15 h 44"/>
                <a:gd name="T42" fmla="*/ 272 w 695"/>
                <a:gd name="T43" fmla="*/ 30 h 44"/>
                <a:gd name="T44" fmla="*/ 302 w 695"/>
                <a:gd name="T45" fmla="*/ 15 h 44"/>
                <a:gd name="T46" fmla="*/ 317 w 695"/>
                <a:gd name="T47" fmla="*/ 30 h 44"/>
                <a:gd name="T48" fmla="*/ 302 w 695"/>
                <a:gd name="T49" fmla="*/ 15 h 44"/>
                <a:gd name="T50" fmla="*/ 346 w 695"/>
                <a:gd name="T51" fmla="*/ 15 h 44"/>
                <a:gd name="T52" fmla="*/ 331 w 695"/>
                <a:gd name="T53" fmla="*/ 30 h 44"/>
                <a:gd name="T54" fmla="*/ 361 w 695"/>
                <a:gd name="T55" fmla="*/ 15 h 44"/>
                <a:gd name="T56" fmla="*/ 375 w 695"/>
                <a:gd name="T57" fmla="*/ 30 h 44"/>
                <a:gd name="T58" fmla="*/ 361 w 695"/>
                <a:gd name="T59" fmla="*/ 15 h 44"/>
                <a:gd name="T60" fmla="*/ 405 w 695"/>
                <a:gd name="T61" fmla="*/ 15 h 44"/>
                <a:gd name="T62" fmla="*/ 390 w 695"/>
                <a:gd name="T63" fmla="*/ 30 h 44"/>
                <a:gd name="T64" fmla="*/ 420 w 695"/>
                <a:gd name="T65" fmla="*/ 15 h 44"/>
                <a:gd name="T66" fmla="*/ 434 w 695"/>
                <a:gd name="T67" fmla="*/ 30 h 44"/>
                <a:gd name="T68" fmla="*/ 420 w 695"/>
                <a:gd name="T69" fmla="*/ 15 h 44"/>
                <a:gd name="T70" fmla="*/ 464 w 695"/>
                <a:gd name="T71" fmla="*/ 15 h 44"/>
                <a:gd name="T72" fmla="*/ 449 w 695"/>
                <a:gd name="T73" fmla="*/ 30 h 44"/>
                <a:gd name="T74" fmla="*/ 478 w 695"/>
                <a:gd name="T75" fmla="*/ 15 h 44"/>
                <a:gd name="T76" fmla="*/ 493 w 695"/>
                <a:gd name="T77" fmla="*/ 30 h 44"/>
                <a:gd name="T78" fmla="*/ 478 w 695"/>
                <a:gd name="T79" fmla="*/ 15 h 44"/>
                <a:gd name="T80" fmla="*/ 522 w 695"/>
                <a:gd name="T81" fmla="*/ 15 h 44"/>
                <a:gd name="T82" fmla="*/ 508 w 695"/>
                <a:gd name="T83" fmla="*/ 30 h 44"/>
                <a:gd name="T84" fmla="*/ 537 w 695"/>
                <a:gd name="T85" fmla="*/ 15 h 44"/>
                <a:gd name="T86" fmla="*/ 552 w 695"/>
                <a:gd name="T87" fmla="*/ 30 h 44"/>
                <a:gd name="T88" fmla="*/ 537 w 695"/>
                <a:gd name="T89" fmla="*/ 15 h 44"/>
                <a:gd name="T90" fmla="*/ 581 w 695"/>
                <a:gd name="T91" fmla="*/ 15 h 44"/>
                <a:gd name="T92" fmla="*/ 567 w 695"/>
                <a:gd name="T93" fmla="*/ 30 h 44"/>
                <a:gd name="T94" fmla="*/ 596 w 695"/>
                <a:gd name="T95" fmla="*/ 15 h 44"/>
                <a:gd name="T96" fmla="*/ 611 w 695"/>
                <a:gd name="T97" fmla="*/ 30 h 44"/>
                <a:gd name="T98" fmla="*/ 596 w 695"/>
                <a:gd name="T99" fmla="*/ 15 h 44"/>
                <a:gd name="T100" fmla="*/ 640 w 695"/>
                <a:gd name="T101" fmla="*/ 15 h 44"/>
                <a:gd name="T102" fmla="*/ 625 w 695"/>
                <a:gd name="T103" fmla="*/ 30 h 44"/>
                <a:gd name="T104" fmla="*/ 655 w 695"/>
                <a:gd name="T105" fmla="*/ 15 h 44"/>
                <a:gd name="T106" fmla="*/ 670 w 695"/>
                <a:gd name="T107" fmla="*/ 30 h 44"/>
                <a:gd name="T108" fmla="*/ 655 w 695"/>
                <a:gd name="T109" fmla="*/ 15 h 44"/>
                <a:gd name="T110" fmla="*/ 695 w 695"/>
                <a:gd name="T111" fmla="*/ 15 h 44"/>
                <a:gd name="T112" fmla="*/ 684 w 695"/>
                <a:gd name="T113" fmla="*/ 30 h 44"/>
                <a:gd name="T114" fmla="*/ 45 w 695"/>
                <a:gd name="T115" fmla="*/ 44 h 44"/>
                <a:gd name="T116" fmla="*/ 45 w 695"/>
                <a:gd name="T117" fmla="*/ 0 h 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5"/>
                <a:gd name="T178" fmla="*/ 0 h 44"/>
                <a:gd name="T179" fmla="*/ 695 w 695"/>
                <a:gd name="T180" fmla="*/ 44 h 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5" h="44">
                  <a:moveTo>
                    <a:pt x="37" y="15"/>
                  </a:moveTo>
                  <a:lnTo>
                    <a:pt x="52" y="15"/>
                  </a:lnTo>
                  <a:lnTo>
                    <a:pt x="52" y="30"/>
                  </a:lnTo>
                  <a:lnTo>
                    <a:pt x="37" y="30"/>
                  </a:lnTo>
                  <a:lnTo>
                    <a:pt x="37" y="15"/>
                  </a:lnTo>
                  <a:close/>
                  <a:moveTo>
                    <a:pt x="67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15"/>
                  </a:lnTo>
                  <a:close/>
                  <a:moveTo>
                    <a:pt x="96" y="15"/>
                  </a:moveTo>
                  <a:lnTo>
                    <a:pt x="111" y="15"/>
                  </a:lnTo>
                  <a:lnTo>
                    <a:pt x="111" y="30"/>
                  </a:lnTo>
                  <a:lnTo>
                    <a:pt x="96" y="30"/>
                  </a:lnTo>
                  <a:lnTo>
                    <a:pt x="96" y="15"/>
                  </a:lnTo>
                  <a:close/>
                  <a:moveTo>
                    <a:pt x="125" y="15"/>
                  </a:moveTo>
                  <a:lnTo>
                    <a:pt x="140" y="15"/>
                  </a:lnTo>
                  <a:lnTo>
                    <a:pt x="140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5" y="15"/>
                  </a:moveTo>
                  <a:lnTo>
                    <a:pt x="170" y="15"/>
                  </a:lnTo>
                  <a:lnTo>
                    <a:pt x="170" y="30"/>
                  </a:lnTo>
                  <a:lnTo>
                    <a:pt x="155" y="30"/>
                  </a:lnTo>
                  <a:lnTo>
                    <a:pt x="155" y="15"/>
                  </a:lnTo>
                  <a:close/>
                  <a:moveTo>
                    <a:pt x="184" y="15"/>
                  </a:moveTo>
                  <a:lnTo>
                    <a:pt x="199" y="15"/>
                  </a:lnTo>
                  <a:lnTo>
                    <a:pt x="199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4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4" y="30"/>
                  </a:lnTo>
                  <a:lnTo>
                    <a:pt x="214" y="15"/>
                  </a:lnTo>
                  <a:close/>
                  <a:moveTo>
                    <a:pt x="243" y="15"/>
                  </a:moveTo>
                  <a:lnTo>
                    <a:pt x="258" y="15"/>
                  </a:lnTo>
                  <a:lnTo>
                    <a:pt x="258" y="30"/>
                  </a:lnTo>
                  <a:lnTo>
                    <a:pt x="243" y="30"/>
                  </a:lnTo>
                  <a:lnTo>
                    <a:pt x="243" y="15"/>
                  </a:lnTo>
                  <a:close/>
                  <a:moveTo>
                    <a:pt x="272" y="15"/>
                  </a:moveTo>
                  <a:lnTo>
                    <a:pt x="287" y="15"/>
                  </a:lnTo>
                  <a:lnTo>
                    <a:pt x="287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2" y="15"/>
                  </a:moveTo>
                  <a:lnTo>
                    <a:pt x="317" y="15"/>
                  </a:lnTo>
                  <a:lnTo>
                    <a:pt x="317" y="30"/>
                  </a:lnTo>
                  <a:lnTo>
                    <a:pt x="302" y="30"/>
                  </a:lnTo>
                  <a:lnTo>
                    <a:pt x="302" y="15"/>
                  </a:lnTo>
                  <a:close/>
                  <a:moveTo>
                    <a:pt x="331" y="15"/>
                  </a:moveTo>
                  <a:lnTo>
                    <a:pt x="346" y="15"/>
                  </a:lnTo>
                  <a:lnTo>
                    <a:pt x="346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1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1" y="30"/>
                  </a:lnTo>
                  <a:lnTo>
                    <a:pt x="361" y="15"/>
                  </a:lnTo>
                  <a:close/>
                  <a:moveTo>
                    <a:pt x="390" y="15"/>
                  </a:moveTo>
                  <a:lnTo>
                    <a:pt x="405" y="15"/>
                  </a:lnTo>
                  <a:lnTo>
                    <a:pt x="405" y="30"/>
                  </a:lnTo>
                  <a:lnTo>
                    <a:pt x="390" y="30"/>
                  </a:lnTo>
                  <a:lnTo>
                    <a:pt x="390" y="15"/>
                  </a:lnTo>
                  <a:close/>
                  <a:moveTo>
                    <a:pt x="420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20" y="30"/>
                  </a:lnTo>
                  <a:lnTo>
                    <a:pt x="420" y="15"/>
                  </a:lnTo>
                  <a:close/>
                  <a:moveTo>
                    <a:pt x="449" y="15"/>
                  </a:moveTo>
                  <a:lnTo>
                    <a:pt x="464" y="15"/>
                  </a:lnTo>
                  <a:lnTo>
                    <a:pt x="464" y="30"/>
                  </a:lnTo>
                  <a:lnTo>
                    <a:pt x="449" y="30"/>
                  </a:lnTo>
                  <a:lnTo>
                    <a:pt x="449" y="15"/>
                  </a:lnTo>
                  <a:close/>
                  <a:moveTo>
                    <a:pt x="478" y="15"/>
                  </a:moveTo>
                  <a:lnTo>
                    <a:pt x="493" y="15"/>
                  </a:lnTo>
                  <a:lnTo>
                    <a:pt x="493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8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8" y="30"/>
                  </a:lnTo>
                  <a:lnTo>
                    <a:pt x="508" y="15"/>
                  </a:lnTo>
                  <a:close/>
                  <a:moveTo>
                    <a:pt x="537" y="15"/>
                  </a:moveTo>
                  <a:lnTo>
                    <a:pt x="552" y="15"/>
                  </a:lnTo>
                  <a:lnTo>
                    <a:pt x="552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7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7" y="30"/>
                  </a:lnTo>
                  <a:lnTo>
                    <a:pt x="567" y="15"/>
                  </a:lnTo>
                  <a:close/>
                  <a:moveTo>
                    <a:pt x="596" y="15"/>
                  </a:moveTo>
                  <a:lnTo>
                    <a:pt x="611" y="15"/>
                  </a:lnTo>
                  <a:lnTo>
                    <a:pt x="611" y="30"/>
                  </a:lnTo>
                  <a:lnTo>
                    <a:pt x="596" y="30"/>
                  </a:lnTo>
                  <a:lnTo>
                    <a:pt x="596" y="15"/>
                  </a:lnTo>
                  <a:close/>
                  <a:moveTo>
                    <a:pt x="625" y="15"/>
                  </a:moveTo>
                  <a:lnTo>
                    <a:pt x="640" y="15"/>
                  </a:lnTo>
                  <a:lnTo>
                    <a:pt x="640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5" y="15"/>
                  </a:moveTo>
                  <a:lnTo>
                    <a:pt x="670" y="15"/>
                  </a:lnTo>
                  <a:lnTo>
                    <a:pt x="670" y="30"/>
                  </a:lnTo>
                  <a:lnTo>
                    <a:pt x="655" y="30"/>
                  </a:lnTo>
                  <a:lnTo>
                    <a:pt x="655" y="15"/>
                  </a:lnTo>
                  <a:close/>
                  <a:moveTo>
                    <a:pt x="684" y="15"/>
                  </a:moveTo>
                  <a:lnTo>
                    <a:pt x="695" y="15"/>
                  </a:lnTo>
                  <a:lnTo>
                    <a:pt x="695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9" name="Line 60"/>
            <p:cNvSpPr>
              <a:spLocks noChangeShapeType="1"/>
            </p:cNvSpPr>
            <p:nvPr/>
          </p:nvSpPr>
          <p:spPr bwMode="auto">
            <a:xfrm>
              <a:off x="4124" y="2220"/>
              <a:ext cx="1" cy="137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30" name="Freeform 61"/>
            <p:cNvSpPr>
              <a:spLocks noEditPoints="1"/>
            </p:cNvSpPr>
            <p:nvPr/>
          </p:nvSpPr>
          <p:spPr bwMode="auto">
            <a:xfrm>
              <a:off x="2336" y="2305"/>
              <a:ext cx="812" cy="44"/>
            </a:xfrm>
            <a:custGeom>
              <a:avLst/>
              <a:gdLst>
                <a:gd name="T0" fmla="*/ 51 w 812"/>
                <a:gd name="T1" fmla="*/ 30 h 44"/>
                <a:gd name="T2" fmla="*/ 66 w 812"/>
                <a:gd name="T3" fmla="*/ 15 h 44"/>
                <a:gd name="T4" fmla="*/ 66 w 812"/>
                <a:gd name="T5" fmla="*/ 30 h 44"/>
                <a:gd name="T6" fmla="*/ 110 w 812"/>
                <a:gd name="T7" fmla="*/ 15 h 44"/>
                <a:gd name="T8" fmla="*/ 95 w 812"/>
                <a:gd name="T9" fmla="*/ 15 h 44"/>
                <a:gd name="T10" fmla="*/ 139 w 812"/>
                <a:gd name="T11" fmla="*/ 30 h 44"/>
                <a:gd name="T12" fmla="*/ 154 w 812"/>
                <a:gd name="T13" fmla="*/ 15 h 44"/>
                <a:gd name="T14" fmla="*/ 154 w 812"/>
                <a:gd name="T15" fmla="*/ 30 h 44"/>
                <a:gd name="T16" fmla="*/ 198 w 812"/>
                <a:gd name="T17" fmla="*/ 15 h 44"/>
                <a:gd name="T18" fmla="*/ 184 w 812"/>
                <a:gd name="T19" fmla="*/ 15 h 44"/>
                <a:gd name="T20" fmla="*/ 228 w 812"/>
                <a:gd name="T21" fmla="*/ 30 h 44"/>
                <a:gd name="T22" fmla="*/ 242 w 812"/>
                <a:gd name="T23" fmla="*/ 15 h 44"/>
                <a:gd name="T24" fmla="*/ 242 w 812"/>
                <a:gd name="T25" fmla="*/ 30 h 44"/>
                <a:gd name="T26" fmla="*/ 286 w 812"/>
                <a:gd name="T27" fmla="*/ 15 h 44"/>
                <a:gd name="T28" fmla="*/ 272 w 812"/>
                <a:gd name="T29" fmla="*/ 15 h 44"/>
                <a:gd name="T30" fmla="*/ 316 w 812"/>
                <a:gd name="T31" fmla="*/ 30 h 44"/>
                <a:gd name="T32" fmla="*/ 331 w 812"/>
                <a:gd name="T33" fmla="*/ 15 h 44"/>
                <a:gd name="T34" fmla="*/ 331 w 812"/>
                <a:gd name="T35" fmla="*/ 30 h 44"/>
                <a:gd name="T36" fmla="*/ 375 w 812"/>
                <a:gd name="T37" fmla="*/ 15 h 44"/>
                <a:gd name="T38" fmla="*/ 360 w 812"/>
                <a:gd name="T39" fmla="*/ 15 h 44"/>
                <a:gd name="T40" fmla="*/ 404 w 812"/>
                <a:gd name="T41" fmla="*/ 30 h 44"/>
                <a:gd name="T42" fmla="*/ 419 w 812"/>
                <a:gd name="T43" fmla="*/ 15 h 44"/>
                <a:gd name="T44" fmla="*/ 419 w 812"/>
                <a:gd name="T45" fmla="*/ 30 h 44"/>
                <a:gd name="T46" fmla="*/ 463 w 812"/>
                <a:gd name="T47" fmla="*/ 15 h 44"/>
                <a:gd name="T48" fmla="*/ 448 w 812"/>
                <a:gd name="T49" fmla="*/ 15 h 44"/>
                <a:gd name="T50" fmla="*/ 492 w 812"/>
                <a:gd name="T51" fmla="*/ 30 h 44"/>
                <a:gd name="T52" fmla="*/ 507 w 812"/>
                <a:gd name="T53" fmla="*/ 15 h 44"/>
                <a:gd name="T54" fmla="*/ 507 w 812"/>
                <a:gd name="T55" fmla="*/ 30 h 44"/>
                <a:gd name="T56" fmla="*/ 551 w 812"/>
                <a:gd name="T57" fmla="*/ 15 h 44"/>
                <a:gd name="T58" fmla="*/ 537 w 812"/>
                <a:gd name="T59" fmla="*/ 15 h 44"/>
                <a:gd name="T60" fmla="*/ 581 w 812"/>
                <a:gd name="T61" fmla="*/ 30 h 44"/>
                <a:gd name="T62" fmla="*/ 595 w 812"/>
                <a:gd name="T63" fmla="*/ 15 h 44"/>
                <a:gd name="T64" fmla="*/ 595 w 812"/>
                <a:gd name="T65" fmla="*/ 30 h 44"/>
                <a:gd name="T66" fmla="*/ 639 w 812"/>
                <a:gd name="T67" fmla="*/ 15 h 44"/>
                <a:gd name="T68" fmla="*/ 625 w 812"/>
                <a:gd name="T69" fmla="*/ 15 h 44"/>
                <a:gd name="T70" fmla="*/ 669 w 812"/>
                <a:gd name="T71" fmla="*/ 30 h 44"/>
                <a:gd name="T72" fmla="*/ 684 w 812"/>
                <a:gd name="T73" fmla="*/ 15 h 44"/>
                <a:gd name="T74" fmla="*/ 684 w 812"/>
                <a:gd name="T75" fmla="*/ 30 h 44"/>
                <a:gd name="T76" fmla="*/ 728 w 812"/>
                <a:gd name="T77" fmla="*/ 15 h 44"/>
                <a:gd name="T78" fmla="*/ 713 w 812"/>
                <a:gd name="T79" fmla="*/ 15 h 44"/>
                <a:gd name="T80" fmla="*/ 757 w 812"/>
                <a:gd name="T81" fmla="*/ 30 h 44"/>
                <a:gd name="T82" fmla="*/ 772 w 812"/>
                <a:gd name="T83" fmla="*/ 15 h 44"/>
                <a:gd name="T84" fmla="*/ 772 w 812"/>
                <a:gd name="T85" fmla="*/ 30 h 44"/>
                <a:gd name="T86" fmla="*/ 812 w 812"/>
                <a:gd name="T87" fmla="*/ 15 h 44"/>
                <a:gd name="T88" fmla="*/ 801 w 812"/>
                <a:gd name="T89" fmla="*/ 15 h 44"/>
                <a:gd name="T90" fmla="*/ 44 w 812"/>
                <a:gd name="T91" fmla="*/ 0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2"/>
                <a:gd name="T139" fmla="*/ 0 h 44"/>
                <a:gd name="T140" fmla="*/ 812 w 812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2" h="44">
                  <a:moveTo>
                    <a:pt x="36" y="15"/>
                  </a:moveTo>
                  <a:lnTo>
                    <a:pt x="51" y="15"/>
                  </a:lnTo>
                  <a:lnTo>
                    <a:pt x="51" y="30"/>
                  </a:lnTo>
                  <a:lnTo>
                    <a:pt x="36" y="30"/>
                  </a:lnTo>
                  <a:lnTo>
                    <a:pt x="36" y="15"/>
                  </a:lnTo>
                  <a:close/>
                  <a:moveTo>
                    <a:pt x="66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6" y="30"/>
                  </a:lnTo>
                  <a:lnTo>
                    <a:pt x="66" y="15"/>
                  </a:lnTo>
                  <a:close/>
                  <a:moveTo>
                    <a:pt x="95" y="15"/>
                  </a:moveTo>
                  <a:lnTo>
                    <a:pt x="110" y="15"/>
                  </a:lnTo>
                  <a:lnTo>
                    <a:pt x="110" y="30"/>
                  </a:lnTo>
                  <a:lnTo>
                    <a:pt x="95" y="30"/>
                  </a:lnTo>
                  <a:lnTo>
                    <a:pt x="95" y="15"/>
                  </a:lnTo>
                  <a:close/>
                  <a:moveTo>
                    <a:pt x="125" y="15"/>
                  </a:moveTo>
                  <a:lnTo>
                    <a:pt x="139" y="15"/>
                  </a:lnTo>
                  <a:lnTo>
                    <a:pt x="139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4" y="15"/>
                  </a:moveTo>
                  <a:lnTo>
                    <a:pt x="169" y="15"/>
                  </a:lnTo>
                  <a:lnTo>
                    <a:pt x="169" y="30"/>
                  </a:lnTo>
                  <a:lnTo>
                    <a:pt x="154" y="30"/>
                  </a:lnTo>
                  <a:lnTo>
                    <a:pt x="154" y="15"/>
                  </a:lnTo>
                  <a:close/>
                  <a:moveTo>
                    <a:pt x="184" y="15"/>
                  </a:moveTo>
                  <a:lnTo>
                    <a:pt x="198" y="15"/>
                  </a:lnTo>
                  <a:lnTo>
                    <a:pt x="198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3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3" y="30"/>
                  </a:lnTo>
                  <a:lnTo>
                    <a:pt x="213" y="15"/>
                  </a:lnTo>
                  <a:close/>
                  <a:moveTo>
                    <a:pt x="242" y="15"/>
                  </a:moveTo>
                  <a:lnTo>
                    <a:pt x="257" y="15"/>
                  </a:lnTo>
                  <a:lnTo>
                    <a:pt x="257" y="30"/>
                  </a:lnTo>
                  <a:lnTo>
                    <a:pt x="242" y="30"/>
                  </a:lnTo>
                  <a:lnTo>
                    <a:pt x="242" y="15"/>
                  </a:lnTo>
                  <a:close/>
                  <a:moveTo>
                    <a:pt x="272" y="15"/>
                  </a:moveTo>
                  <a:lnTo>
                    <a:pt x="286" y="15"/>
                  </a:lnTo>
                  <a:lnTo>
                    <a:pt x="286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1" y="15"/>
                  </a:moveTo>
                  <a:lnTo>
                    <a:pt x="316" y="15"/>
                  </a:lnTo>
                  <a:lnTo>
                    <a:pt x="316" y="30"/>
                  </a:lnTo>
                  <a:lnTo>
                    <a:pt x="301" y="30"/>
                  </a:lnTo>
                  <a:lnTo>
                    <a:pt x="301" y="15"/>
                  </a:lnTo>
                  <a:close/>
                  <a:moveTo>
                    <a:pt x="331" y="15"/>
                  </a:moveTo>
                  <a:lnTo>
                    <a:pt x="345" y="15"/>
                  </a:lnTo>
                  <a:lnTo>
                    <a:pt x="345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0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0" y="30"/>
                  </a:lnTo>
                  <a:lnTo>
                    <a:pt x="360" y="15"/>
                  </a:lnTo>
                  <a:close/>
                  <a:moveTo>
                    <a:pt x="389" y="15"/>
                  </a:moveTo>
                  <a:lnTo>
                    <a:pt x="404" y="15"/>
                  </a:lnTo>
                  <a:lnTo>
                    <a:pt x="404" y="30"/>
                  </a:lnTo>
                  <a:lnTo>
                    <a:pt x="389" y="30"/>
                  </a:lnTo>
                  <a:lnTo>
                    <a:pt x="389" y="15"/>
                  </a:lnTo>
                  <a:close/>
                  <a:moveTo>
                    <a:pt x="419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19" y="30"/>
                  </a:lnTo>
                  <a:lnTo>
                    <a:pt x="419" y="15"/>
                  </a:lnTo>
                  <a:close/>
                  <a:moveTo>
                    <a:pt x="448" y="15"/>
                  </a:moveTo>
                  <a:lnTo>
                    <a:pt x="463" y="15"/>
                  </a:lnTo>
                  <a:lnTo>
                    <a:pt x="463" y="30"/>
                  </a:lnTo>
                  <a:lnTo>
                    <a:pt x="448" y="30"/>
                  </a:lnTo>
                  <a:lnTo>
                    <a:pt x="448" y="15"/>
                  </a:lnTo>
                  <a:close/>
                  <a:moveTo>
                    <a:pt x="478" y="15"/>
                  </a:moveTo>
                  <a:lnTo>
                    <a:pt x="492" y="15"/>
                  </a:lnTo>
                  <a:lnTo>
                    <a:pt x="492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7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7" y="30"/>
                  </a:lnTo>
                  <a:lnTo>
                    <a:pt x="507" y="15"/>
                  </a:lnTo>
                  <a:close/>
                  <a:moveTo>
                    <a:pt x="537" y="15"/>
                  </a:moveTo>
                  <a:lnTo>
                    <a:pt x="551" y="15"/>
                  </a:lnTo>
                  <a:lnTo>
                    <a:pt x="551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6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6" y="30"/>
                  </a:lnTo>
                  <a:lnTo>
                    <a:pt x="566" y="15"/>
                  </a:lnTo>
                  <a:close/>
                  <a:moveTo>
                    <a:pt x="595" y="15"/>
                  </a:moveTo>
                  <a:lnTo>
                    <a:pt x="610" y="15"/>
                  </a:lnTo>
                  <a:lnTo>
                    <a:pt x="610" y="30"/>
                  </a:lnTo>
                  <a:lnTo>
                    <a:pt x="595" y="30"/>
                  </a:lnTo>
                  <a:lnTo>
                    <a:pt x="595" y="15"/>
                  </a:lnTo>
                  <a:close/>
                  <a:moveTo>
                    <a:pt x="625" y="15"/>
                  </a:moveTo>
                  <a:lnTo>
                    <a:pt x="639" y="15"/>
                  </a:lnTo>
                  <a:lnTo>
                    <a:pt x="639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4" y="15"/>
                  </a:moveTo>
                  <a:lnTo>
                    <a:pt x="669" y="15"/>
                  </a:lnTo>
                  <a:lnTo>
                    <a:pt x="669" y="30"/>
                  </a:lnTo>
                  <a:lnTo>
                    <a:pt x="654" y="30"/>
                  </a:lnTo>
                  <a:lnTo>
                    <a:pt x="654" y="15"/>
                  </a:lnTo>
                  <a:close/>
                  <a:moveTo>
                    <a:pt x="684" y="15"/>
                  </a:moveTo>
                  <a:lnTo>
                    <a:pt x="698" y="15"/>
                  </a:lnTo>
                  <a:lnTo>
                    <a:pt x="698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713" y="15"/>
                  </a:moveTo>
                  <a:lnTo>
                    <a:pt x="728" y="15"/>
                  </a:lnTo>
                  <a:lnTo>
                    <a:pt x="728" y="30"/>
                  </a:lnTo>
                  <a:lnTo>
                    <a:pt x="713" y="30"/>
                  </a:lnTo>
                  <a:lnTo>
                    <a:pt x="713" y="15"/>
                  </a:lnTo>
                  <a:close/>
                  <a:moveTo>
                    <a:pt x="742" y="15"/>
                  </a:moveTo>
                  <a:lnTo>
                    <a:pt x="757" y="15"/>
                  </a:lnTo>
                  <a:lnTo>
                    <a:pt x="757" y="30"/>
                  </a:lnTo>
                  <a:lnTo>
                    <a:pt x="742" y="30"/>
                  </a:lnTo>
                  <a:lnTo>
                    <a:pt x="742" y="15"/>
                  </a:lnTo>
                  <a:close/>
                  <a:moveTo>
                    <a:pt x="772" y="15"/>
                  </a:moveTo>
                  <a:lnTo>
                    <a:pt x="787" y="15"/>
                  </a:lnTo>
                  <a:lnTo>
                    <a:pt x="787" y="30"/>
                  </a:lnTo>
                  <a:lnTo>
                    <a:pt x="772" y="30"/>
                  </a:lnTo>
                  <a:lnTo>
                    <a:pt x="772" y="15"/>
                  </a:lnTo>
                  <a:close/>
                  <a:moveTo>
                    <a:pt x="801" y="15"/>
                  </a:moveTo>
                  <a:lnTo>
                    <a:pt x="812" y="15"/>
                  </a:lnTo>
                  <a:lnTo>
                    <a:pt x="812" y="30"/>
                  </a:lnTo>
                  <a:lnTo>
                    <a:pt x="801" y="30"/>
                  </a:lnTo>
                  <a:lnTo>
                    <a:pt x="801" y="15"/>
                  </a:lnTo>
                  <a:close/>
                  <a:moveTo>
                    <a:pt x="44" y="44"/>
                  </a:moveTo>
                  <a:lnTo>
                    <a:pt x="0" y="22"/>
                  </a:lnTo>
                  <a:lnTo>
                    <a:pt x="44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31" name="Rectangle 62"/>
            <p:cNvSpPr>
              <a:spLocks noChangeArrowheads="1"/>
            </p:cNvSpPr>
            <p:nvPr/>
          </p:nvSpPr>
          <p:spPr bwMode="auto">
            <a:xfrm>
              <a:off x="1585" y="2281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2" name="Rectangle 63"/>
            <p:cNvSpPr>
              <a:spLocks noChangeArrowheads="1"/>
            </p:cNvSpPr>
            <p:nvPr/>
          </p:nvSpPr>
          <p:spPr bwMode="auto">
            <a:xfrm>
              <a:off x="3189" y="2264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3" name="Rectangle 64"/>
            <p:cNvSpPr>
              <a:spLocks noChangeArrowheads="1"/>
            </p:cNvSpPr>
            <p:nvPr/>
          </p:nvSpPr>
          <p:spPr bwMode="auto">
            <a:xfrm>
              <a:off x="4088" y="1060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4" name="Rectangle 65"/>
            <p:cNvSpPr>
              <a:spLocks noChangeArrowheads="1"/>
            </p:cNvSpPr>
            <p:nvPr/>
          </p:nvSpPr>
          <p:spPr bwMode="auto">
            <a:xfrm>
              <a:off x="4090" y="1847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5" name="Rectangle 66"/>
            <p:cNvSpPr>
              <a:spLocks noChangeArrowheads="1"/>
            </p:cNvSpPr>
            <p:nvPr/>
          </p:nvSpPr>
          <p:spPr bwMode="auto">
            <a:xfrm>
              <a:off x="1587" y="1093"/>
              <a:ext cx="673" cy="133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36" name="Rectangle 67"/>
            <p:cNvSpPr>
              <a:spLocks noChangeArrowheads="1"/>
            </p:cNvSpPr>
            <p:nvPr/>
          </p:nvSpPr>
          <p:spPr bwMode="auto">
            <a:xfrm>
              <a:off x="1625" y="1116"/>
              <a:ext cx="64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Point of interest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7" name="Freeform 68"/>
            <p:cNvSpPr>
              <a:spLocks noEditPoints="1"/>
            </p:cNvSpPr>
            <p:nvPr/>
          </p:nvSpPr>
          <p:spPr bwMode="auto">
            <a:xfrm>
              <a:off x="2165" y="1237"/>
              <a:ext cx="98" cy="208"/>
            </a:xfrm>
            <a:custGeom>
              <a:avLst/>
              <a:gdLst>
                <a:gd name="T0" fmla="*/ 14 w 98"/>
                <a:gd name="T1" fmla="*/ 0 h 208"/>
                <a:gd name="T2" fmla="*/ 88 w 98"/>
                <a:gd name="T3" fmla="*/ 172 h 208"/>
                <a:gd name="T4" fmla="*/ 74 w 98"/>
                <a:gd name="T5" fmla="*/ 178 h 208"/>
                <a:gd name="T6" fmla="*/ 0 w 98"/>
                <a:gd name="T7" fmla="*/ 6 h 208"/>
                <a:gd name="T8" fmla="*/ 14 w 98"/>
                <a:gd name="T9" fmla="*/ 0 h 208"/>
                <a:gd name="T10" fmla="*/ 98 w 98"/>
                <a:gd name="T11" fmla="*/ 159 h 208"/>
                <a:gd name="T12" fmla="*/ 95 w 98"/>
                <a:gd name="T13" fmla="*/ 208 h 208"/>
                <a:gd name="T14" fmla="*/ 58 w 98"/>
                <a:gd name="T15" fmla="*/ 177 h 208"/>
                <a:gd name="T16" fmla="*/ 98 w 98"/>
                <a:gd name="T17" fmla="*/ 159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208"/>
                <a:gd name="T29" fmla="*/ 98 w 9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208">
                  <a:moveTo>
                    <a:pt x="14" y="0"/>
                  </a:moveTo>
                  <a:lnTo>
                    <a:pt x="88" y="172"/>
                  </a:lnTo>
                  <a:lnTo>
                    <a:pt x="74" y="178"/>
                  </a:lnTo>
                  <a:lnTo>
                    <a:pt x="0" y="6"/>
                  </a:lnTo>
                  <a:lnTo>
                    <a:pt x="14" y="0"/>
                  </a:lnTo>
                  <a:close/>
                  <a:moveTo>
                    <a:pt x="98" y="159"/>
                  </a:moveTo>
                  <a:lnTo>
                    <a:pt x="95" y="208"/>
                  </a:lnTo>
                  <a:lnTo>
                    <a:pt x="58" y="177"/>
                  </a:lnTo>
                  <a:lnTo>
                    <a:pt x="98" y="159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grpSp>
          <p:nvGrpSpPr>
            <p:cNvPr id="105538" name="Group 71"/>
            <p:cNvGrpSpPr>
              <a:grpSpLocks/>
            </p:cNvGrpSpPr>
            <p:nvPr/>
          </p:nvGrpSpPr>
          <p:grpSpPr bwMode="auto">
            <a:xfrm>
              <a:off x="2286" y="1529"/>
              <a:ext cx="88" cy="88"/>
              <a:chOff x="2286" y="1529"/>
              <a:chExt cx="88" cy="88"/>
            </a:xfrm>
          </p:grpSpPr>
          <p:sp>
            <p:nvSpPr>
              <p:cNvPr id="105564" name="Oval 69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  <p:sp>
            <p:nvSpPr>
              <p:cNvPr id="105565" name="Oval 70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noFill/>
              <a:ln w="4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105539" name="Rectangle 72"/>
            <p:cNvSpPr>
              <a:spLocks noChangeArrowheads="1"/>
            </p:cNvSpPr>
            <p:nvPr/>
          </p:nvSpPr>
          <p:spPr bwMode="auto">
            <a:xfrm>
              <a:off x="769" y="1651"/>
              <a:ext cx="374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0" name="Rectangle 73"/>
            <p:cNvSpPr>
              <a:spLocks noChangeArrowheads="1"/>
            </p:cNvSpPr>
            <p:nvPr/>
          </p:nvSpPr>
          <p:spPr bwMode="auto">
            <a:xfrm>
              <a:off x="807" y="1676"/>
              <a:ext cx="34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Stream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41" name="Freeform 74"/>
            <p:cNvSpPr>
              <a:spLocks noEditPoints="1"/>
            </p:cNvSpPr>
            <p:nvPr/>
          </p:nvSpPr>
          <p:spPr bwMode="auto">
            <a:xfrm>
              <a:off x="837" y="1809"/>
              <a:ext cx="44" cy="382"/>
            </a:xfrm>
            <a:custGeom>
              <a:avLst/>
              <a:gdLst>
                <a:gd name="T0" fmla="*/ 30 w 44"/>
                <a:gd name="T1" fmla="*/ 0 h 382"/>
                <a:gd name="T2" fmla="*/ 30 w 44"/>
                <a:gd name="T3" fmla="*/ 345 h 382"/>
                <a:gd name="T4" fmla="*/ 15 w 44"/>
                <a:gd name="T5" fmla="*/ 345 h 382"/>
                <a:gd name="T6" fmla="*/ 15 w 44"/>
                <a:gd name="T7" fmla="*/ 0 h 382"/>
                <a:gd name="T8" fmla="*/ 30 w 44"/>
                <a:gd name="T9" fmla="*/ 0 h 382"/>
                <a:gd name="T10" fmla="*/ 44 w 44"/>
                <a:gd name="T11" fmla="*/ 338 h 382"/>
                <a:gd name="T12" fmla="*/ 22 w 44"/>
                <a:gd name="T13" fmla="*/ 382 h 382"/>
                <a:gd name="T14" fmla="*/ 0 w 44"/>
                <a:gd name="T15" fmla="*/ 338 h 382"/>
                <a:gd name="T16" fmla="*/ 44 w 44"/>
                <a:gd name="T17" fmla="*/ 338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82"/>
                <a:gd name="T29" fmla="*/ 44 w 44"/>
                <a:gd name="T30" fmla="*/ 382 h 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82">
                  <a:moveTo>
                    <a:pt x="30" y="0"/>
                  </a:moveTo>
                  <a:lnTo>
                    <a:pt x="30" y="345"/>
                  </a:lnTo>
                  <a:lnTo>
                    <a:pt x="15" y="34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338"/>
                  </a:moveTo>
                  <a:lnTo>
                    <a:pt x="22" y="382"/>
                  </a:lnTo>
                  <a:lnTo>
                    <a:pt x="0" y="338"/>
                  </a:lnTo>
                  <a:lnTo>
                    <a:pt x="44" y="338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2" name="Freeform 75"/>
            <p:cNvSpPr>
              <a:spLocks noEditPoints="1"/>
            </p:cNvSpPr>
            <p:nvPr/>
          </p:nvSpPr>
          <p:spPr bwMode="auto">
            <a:xfrm>
              <a:off x="2325" y="957"/>
              <a:ext cx="11" cy="1400"/>
            </a:xfrm>
            <a:custGeom>
              <a:avLst/>
              <a:gdLst>
                <a:gd name="T0" fmla="*/ 0 w 11"/>
                <a:gd name="T1" fmla="*/ 1378 h 1400"/>
                <a:gd name="T2" fmla="*/ 0 w 11"/>
                <a:gd name="T3" fmla="*/ 1345 h 1400"/>
                <a:gd name="T4" fmla="*/ 11 w 11"/>
                <a:gd name="T5" fmla="*/ 1322 h 1400"/>
                <a:gd name="T6" fmla="*/ 11 w 11"/>
                <a:gd name="T7" fmla="*/ 1311 h 1400"/>
                <a:gd name="T8" fmla="*/ 0 w 11"/>
                <a:gd name="T9" fmla="*/ 1289 h 1400"/>
                <a:gd name="T10" fmla="*/ 0 w 11"/>
                <a:gd name="T11" fmla="*/ 1245 h 1400"/>
                <a:gd name="T12" fmla="*/ 0 w 11"/>
                <a:gd name="T13" fmla="*/ 1212 h 1400"/>
                <a:gd name="T14" fmla="*/ 11 w 11"/>
                <a:gd name="T15" fmla="*/ 1190 h 1400"/>
                <a:gd name="T16" fmla="*/ 11 w 11"/>
                <a:gd name="T17" fmla="*/ 1179 h 1400"/>
                <a:gd name="T18" fmla="*/ 0 w 11"/>
                <a:gd name="T19" fmla="*/ 1157 h 1400"/>
                <a:gd name="T20" fmla="*/ 0 w 11"/>
                <a:gd name="T21" fmla="*/ 1113 h 1400"/>
                <a:gd name="T22" fmla="*/ 0 w 11"/>
                <a:gd name="T23" fmla="*/ 1080 h 1400"/>
                <a:gd name="T24" fmla="*/ 11 w 11"/>
                <a:gd name="T25" fmla="*/ 1058 h 1400"/>
                <a:gd name="T26" fmla="*/ 11 w 11"/>
                <a:gd name="T27" fmla="*/ 1047 h 1400"/>
                <a:gd name="T28" fmla="*/ 0 w 11"/>
                <a:gd name="T29" fmla="*/ 1025 h 1400"/>
                <a:gd name="T30" fmla="*/ 0 w 11"/>
                <a:gd name="T31" fmla="*/ 981 h 1400"/>
                <a:gd name="T32" fmla="*/ 0 w 11"/>
                <a:gd name="T33" fmla="*/ 948 h 1400"/>
                <a:gd name="T34" fmla="*/ 11 w 11"/>
                <a:gd name="T35" fmla="*/ 926 h 1400"/>
                <a:gd name="T36" fmla="*/ 11 w 11"/>
                <a:gd name="T37" fmla="*/ 915 h 1400"/>
                <a:gd name="T38" fmla="*/ 0 w 11"/>
                <a:gd name="T39" fmla="*/ 893 h 1400"/>
                <a:gd name="T40" fmla="*/ 0 w 11"/>
                <a:gd name="T41" fmla="*/ 848 h 1400"/>
                <a:gd name="T42" fmla="*/ 0 w 11"/>
                <a:gd name="T43" fmla="*/ 815 h 1400"/>
                <a:gd name="T44" fmla="*/ 11 w 11"/>
                <a:gd name="T45" fmla="*/ 793 h 1400"/>
                <a:gd name="T46" fmla="*/ 11 w 11"/>
                <a:gd name="T47" fmla="*/ 782 h 1400"/>
                <a:gd name="T48" fmla="*/ 0 w 11"/>
                <a:gd name="T49" fmla="*/ 760 h 1400"/>
                <a:gd name="T50" fmla="*/ 0 w 11"/>
                <a:gd name="T51" fmla="*/ 716 h 1400"/>
                <a:gd name="T52" fmla="*/ 0 w 11"/>
                <a:gd name="T53" fmla="*/ 683 h 1400"/>
                <a:gd name="T54" fmla="*/ 11 w 11"/>
                <a:gd name="T55" fmla="*/ 661 h 1400"/>
                <a:gd name="T56" fmla="*/ 11 w 11"/>
                <a:gd name="T57" fmla="*/ 650 h 1400"/>
                <a:gd name="T58" fmla="*/ 0 w 11"/>
                <a:gd name="T59" fmla="*/ 628 h 1400"/>
                <a:gd name="T60" fmla="*/ 0 w 11"/>
                <a:gd name="T61" fmla="*/ 584 h 1400"/>
                <a:gd name="T62" fmla="*/ 0 w 11"/>
                <a:gd name="T63" fmla="*/ 551 h 1400"/>
                <a:gd name="T64" fmla="*/ 11 w 11"/>
                <a:gd name="T65" fmla="*/ 529 h 1400"/>
                <a:gd name="T66" fmla="*/ 11 w 11"/>
                <a:gd name="T67" fmla="*/ 518 h 1400"/>
                <a:gd name="T68" fmla="*/ 0 w 11"/>
                <a:gd name="T69" fmla="*/ 496 h 1400"/>
                <a:gd name="T70" fmla="*/ 0 w 11"/>
                <a:gd name="T71" fmla="*/ 452 h 1400"/>
                <a:gd name="T72" fmla="*/ 0 w 11"/>
                <a:gd name="T73" fmla="*/ 419 h 1400"/>
                <a:gd name="T74" fmla="*/ 11 w 11"/>
                <a:gd name="T75" fmla="*/ 397 h 1400"/>
                <a:gd name="T76" fmla="*/ 11 w 11"/>
                <a:gd name="T77" fmla="*/ 386 h 1400"/>
                <a:gd name="T78" fmla="*/ 0 w 11"/>
                <a:gd name="T79" fmla="*/ 363 h 1400"/>
                <a:gd name="T80" fmla="*/ 0 w 11"/>
                <a:gd name="T81" fmla="*/ 319 h 1400"/>
                <a:gd name="T82" fmla="*/ 0 w 11"/>
                <a:gd name="T83" fmla="*/ 286 h 1400"/>
                <a:gd name="T84" fmla="*/ 11 w 11"/>
                <a:gd name="T85" fmla="*/ 264 h 1400"/>
                <a:gd name="T86" fmla="*/ 11 w 11"/>
                <a:gd name="T87" fmla="*/ 253 h 1400"/>
                <a:gd name="T88" fmla="*/ 0 w 11"/>
                <a:gd name="T89" fmla="*/ 231 h 1400"/>
                <a:gd name="T90" fmla="*/ 0 w 11"/>
                <a:gd name="T91" fmla="*/ 187 h 1400"/>
                <a:gd name="T92" fmla="*/ 0 w 11"/>
                <a:gd name="T93" fmla="*/ 154 h 1400"/>
                <a:gd name="T94" fmla="*/ 11 w 11"/>
                <a:gd name="T95" fmla="*/ 132 h 1400"/>
                <a:gd name="T96" fmla="*/ 11 w 11"/>
                <a:gd name="T97" fmla="*/ 121 h 1400"/>
                <a:gd name="T98" fmla="*/ 0 w 11"/>
                <a:gd name="T99" fmla="*/ 99 h 1400"/>
                <a:gd name="T100" fmla="*/ 0 w 11"/>
                <a:gd name="T101" fmla="*/ 55 h 1400"/>
                <a:gd name="T102" fmla="*/ 0 w 11"/>
                <a:gd name="T103" fmla="*/ 22 h 1400"/>
                <a:gd name="T104" fmla="*/ 11 w 11"/>
                <a:gd name="T105" fmla="*/ 0 h 1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"/>
                <a:gd name="T160" fmla="*/ 0 h 1400"/>
                <a:gd name="T161" fmla="*/ 11 w 11"/>
                <a:gd name="T162" fmla="*/ 1400 h 14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" h="1400">
                  <a:moveTo>
                    <a:pt x="0" y="1400"/>
                  </a:moveTo>
                  <a:lnTo>
                    <a:pt x="0" y="1389"/>
                  </a:lnTo>
                  <a:lnTo>
                    <a:pt x="11" y="1389"/>
                  </a:lnTo>
                  <a:lnTo>
                    <a:pt x="11" y="1400"/>
                  </a:lnTo>
                  <a:lnTo>
                    <a:pt x="0" y="1400"/>
                  </a:lnTo>
                  <a:close/>
                  <a:moveTo>
                    <a:pt x="0" y="1378"/>
                  </a:moveTo>
                  <a:lnTo>
                    <a:pt x="0" y="1367"/>
                  </a:lnTo>
                  <a:lnTo>
                    <a:pt x="11" y="1367"/>
                  </a:lnTo>
                  <a:lnTo>
                    <a:pt x="11" y="1378"/>
                  </a:lnTo>
                  <a:lnTo>
                    <a:pt x="0" y="1378"/>
                  </a:lnTo>
                  <a:close/>
                  <a:moveTo>
                    <a:pt x="0" y="1356"/>
                  </a:moveTo>
                  <a:lnTo>
                    <a:pt x="0" y="1345"/>
                  </a:lnTo>
                  <a:lnTo>
                    <a:pt x="11" y="1345"/>
                  </a:lnTo>
                  <a:lnTo>
                    <a:pt x="11" y="1356"/>
                  </a:lnTo>
                  <a:lnTo>
                    <a:pt x="0" y="1356"/>
                  </a:lnTo>
                  <a:close/>
                  <a:moveTo>
                    <a:pt x="0" y="1333"/>
                  </a:moveTo>
                  <a:lnTo>
                    <a:pt x="0" y="1322"/>
                  </a:lnTo>
                  <a:lnTo>
                    <a:pt x="11" y="1322"/>
                  </a:lnTo>
                  <a:lnTo>
                    <a:pt x="11" y="1333"/>
                  </a:lnTo>
                  <a:lnTo>
                    <a:pt x="0" y="1333"/>
                  </a:lnTo>
                  <a:close/>
                  <a:moveTo>
                    <a:pt x="0" y="1311"/>
                  </a:moveTo>
                  <a:lnTo>
                    <a:pt x="0" y="1300"/>
                  </a:lnTo>
                  <a:lnTo>
                    <a:pt x="11" y="1300"/>
                  </a:lnTo>
                  <a:lnTo>
                    <a:pt x="11" y="1311"/>
                  </a:lnTo>
                  <a:lnTo>
                    <a:pt x="0" y="1311"/>
                  </a:lnTo>
                  <a:close/>
                  <a:moveTo>
                    <a:pt x="0" y="1289"/>
                  </a:moveTo>
                  <a:lnTo>
                    <a:pt x="0" y="1278"/>
                  </a:lnTo>
                  <a:lnTo>
                    <a:pt x="11" y="1278"/>
                  </a:lnTo>
                  <a:lnTo>
                    <a:pt x="11" y="1289"/>
                  </a:lnTo>
                  <a:lnTo>
                    <a:pt x="0" y="1289"/>
                  </a:lnTo>
                  <a:close/>
                  <a:moveTo>
                    <a:pt x="0" y="1267"/>
                  </a:moveTo>
                  <a:lnTo>
                    <a:pt x="0" y="1256"/>
                  </a:lnTo>
                  <a:lnTo>
                    <a:pt x="11" y="1256"/>
                  </a:lnTo>
                  <a:lnTo>
                    <a:pt x="11" y="1267"/>
                  </a:lnTo>
                  <a:lnTo>
                    <a:pt x="0" y="1267"/>
                  </a:lnTo>
                  <a:close/>
                  <a:moveTo>
                    <a:pt x="0" y="1245"/>
                  </a:moveTo>
                  <a:lnTo>
                    <a:pt x="0" y="1234"/>
                  </a:lnTo>
                  <a:lnTo>
                    <a:pt x="11" y="1234"/>
                  </a:lnTo>
                  <a:lnTo>
                    <a:pt x="11" y="1245"/>
                  </a:lnTo>
                  <a:lnTo>
                    <a:pt x="0" y="1245"/>
                  </a:lnTo>
                  <a:close/>
                  <a:moveTo>
                    <a:pt x="0" y="1223"/>
                  </a:moveTo>
                  <a:lnTo>
                    <a:pt x="0" y="1212"/>
                  </a:lnTo>
                  <a:lnTo>
                    <a:pt x="11" y="1212"/>
                  </a:lnTo>
                  <a:lnTo>
                    <a:pt x="11" y="1223"/>
                  </a:lnTo>
                  <a:lnTo>
                    <a:pt x="0" y="1223"/>
                  </a:lnTo>
                  <a:close/>
                  <a:moveTo>
                    <a:pt x="0" y="1201"/>
                  </a:moveTo>
                  <a:lnTo>
                    <a:pt x="0" y="1190"/>
                  </a:lnTo>
                  <a:lnTo>
                    <a:pt x="11" y="1190"/>
                  </a:lnTo>
                  <a:lnTo>
                    <a:pt x="11" y="1201"/>
                  </a:lnTo>
                  <a:lnTo>
                    <a:pt x="0" y="1201"/>
                  </a:lnTo>
                  <a:close/>
                  <a:moveTo>
                    <a:pt x="0" y="1179"/>
                  </a:moveTo>
                  <a:lnTo>
                    <a:pt x="0" y="1168"/>
                  </a:lnTo>
                  <a:lnTo>
                    <a:pt x="11" y="1168"/>
                  </a:lnTo>
                  <a:lnTo>
                    <a:pt x="11" y="1179"/>
                  </a:lnTo>
                  <a:lnTo>
                    <a:pt x="0" y="1179"/>
                  </a:lnTo>
                  <a:close/>
                  <a:moveTo>
                    <a:pt x="0" y="1157"/>
                  </a:moveTo>
                  <a:lnTo>
                    <a:pt x="0" y="1146"/>
                  </a:lnTo>
                  <a:lnTo>
                    <a:pt x="11" y="1146"/>
                  </a:lnTo>
                  <a:lnTo>
                    <a:pt x="11" y="1157"/>
                  </a:lnTo>
                  <a:lnTo>
                    <a:pt x="0" y="1157"/>
                  </a:lnTo>
                  <a:close/>
                  <a:moveTo>
                    <a:pt x="0" y="1135"/>
                  </a:moveTo>
                  <a:lnTo>
                    <a:pt x="0" y="1124"/>
                  </a:lnTo>
                  <a:lnTo>
                    <a:pt x="11" y="1124"/>
                  </a:lnTo>
                  <a:lnTo>
                    <a:pt x="11" y="1135"/>
                  </a:lnTo>
                  <a:lnTo>
                    <a:pt x="0" y="1135"/>
                  </a:lnTo>
                  <a:close/>
                  <a:moveTo>
                    <a:pt x="0" y="1113"/>
                  </a:moveTo>
                  <a:lnTo>
                    <a:pt x="0" y="1102"/>
                  </a:lnTo>
                  <a:lnTo>
                    <a:pt x="11" y="1102"/>
                  </a:lnTo>
                  <a:lnTo>
                    <a:pt x="11" y="1113"/>
                  </a:lnTo>
                  <a:lnTo>
                    <a:pt x="0" y="1113"/>
                  </a:lnTo>
                  <a:close/>
                  <a:moveTo>
                    <a:pt x="0" y="1091"/>
                  </a:moveTo>
                  <a:lnTo>
                    <a:pt x="0" y="1080"/>
                  </a:lnTo>
                  <a:lnTo>
                    <a:pt x="11" y="1080"/>
                  </a:lnTo>
                  <a:lnTo>
                    <a:pt x="11" y="1091"/>
                  </a:lnTo>
                  <a:lnTo>
                    <a:pt x="0" y="1091"/>
                  </a:lnTo>
                  <a:close/>
                  <a:moveTo>
                    <a:pt x="0" y="1069"/>
                  </a:moveTo>
                  <a:lnTo>
                    <a:pt x="0" y="1058"/>
                  </a:lnTo>
                  <a:lnTo>
                    <a:pt x="11" y="1058"/>
                  </a:lnTo>
                  <a:lnTo>
                    <a:pt x="11" y="1069"/>
                  </a:lnTo>
                  <a:lnTo>
                    <a:pt x="0" y="1069"/>
                  </a:lnTo>
                  <a:close/>
                  <a:moveTo>
                    <a:pt x="0" y="1047"/>
                  </a:moveTo>
                  <a:lnTo>
                    <a:pt x="0" y="1036"/>
                  </a:lnTo>
                  <a:lnTo>
                    <a:pt x="11" y="1036"/>
                  </a:lnTo>
                  <a:lnTo>
                    <a:pt x="11" y="1047"/>
                  </a:lnTo>
                  <a:lnTo>
                    <a:pt x="0" y="1047"/>
                  </a:lnTo>
                  <a:close/>
                  <a:moveTo>
                    <a:pt x="0" y="1025"/>
                  </a:moveTo>
                  <a:lnTo>
                    <a:pt x="0" y="1014"/>
                  </a:lnTo>
                  <a:lnTo>
                    <a:pt x="11" y="1014"/>
                  </a:lnTo>
                  <a:lnTo>
                    <a:pt x="11" y="1025"/>
                  </a:lnTo>
                  <a:lnTo>
                    <a:pt x="0" y="1025"/>
                  </a:lnTo>
                  <a:close/>
                  <a:moveTo>
                    <a:pt x="0" y="1003"/>
                  </a:moveTo>
                  <a:lnTo>
                    <a:pt x="0" y="992"/>
                  </a:lnTo>
                  <a:lnTo>
                    <a:pt x="11" y="992"/>
                  </a:lnTo>
                  <a:lnTo>
                    <a:pt x="11" y="1003"/>
                  </a:lnTo>
                  <a:lnTo>
                    <a:pt x="0" y="1003"/>
                  </a:lnTo>
                  <a:close/>
                  <a:moveTo>
                    <a:pt x="0" y="981"/>
                  </a:moveTo>
                  <a:lnTo>
                    <a:pt x="0" y="970"/>
                  </a:lnTo>
                  <a:lnTo>
                    <a:pt x="11" y="970"/>
                  </a:lnTo>
                  <a:lnTo>
                    <a:pt x="11" y="981"/>
                  </a:lnTo>
                  <a:lnTo>
                    <a:pt x="0" y="981"/>
                  </a:lnTo>
                  <a:close/>
                  <a:moveTo>
                    <a:pt x="0" y="959"/>
                  </a:moveTo>
                  <a:lnTo>
                    <a:pt x="0" y="948"/>
                  </a:lnTo>
                  <a:lnTo>
                    <a:pt x="11" y="948"/>
                  </a:lnTo>
                  <a:lnTo>
                    <a:pt x="11" y="959"/>
                  </a:lnTo>
                  <a:lnTo>
                    <a:pt x="0" y="959"/>
                  </a:lnTo>
                  <a:close/>
                  <a:moveTo>
                    <a:pt x="0" y="937"/>
                  </a:moveTo>
                  <a:lnTo>
                    <a:pt x="0" y="926"/>
                  </a:lnTo>
                  <a:lnTo>
                    <a:pt x="11" y="926"/>
                  </a:lnTo>
                  <a:lnTo>
                    <a:pt x="11" y="937"/>
                  </a:lnTo>
                  <a:lnTo>
                    <a:pt x="0" y="937"/>
                  </a:lnTo>
                  <a:close/>
                  <a:moveTo>
                    <a:pt x="0" y="915"/>
                  </a:moveTo>
                  <a:lnTo>
                    <a:pt x="0" y="904"/>
                  </a:lnTo>
                  <a:lnTo>
                    <a:pt x="11" y="904"/>
                  </a:lnTo>
                  <a:lnTo>
                    <a:pt x="11" y="915"/>
                  </a:lnTo>
                  <a:lnTo>
                    <a:pt x="0" y="915"/>
                  </a:lnTo>
                  <a:close/>
                  <a:moveTo>
                    <a:pt x="0" y="893"/>
                  </a:moveTo>
                  <a:lnTo>
                    <a:pt x="0" y="882"/>
                  </a:lnTo>
                  <a:lnTo>
                    <a:pt x="11" y="882"/>
                  </a:lnTo>
                  <a:lnTo>
                    <a:pt x="11" y="893"/>
                  </a:lnTo>
                  <a:lnTo>
                    <a:pt x="0" y="893"/>
                  </a:lnTo>
                  <a:close/>
                  <a:moveTo>
                    <a:pt x="0" y="871"/>
                  </a:moveTo>
                  <a:lnTo>
                    <a:pt x="0" y="860"/>
                  </a:lnTo>
                  <a:lnTo>
                    <a:pt x="11" y="860"/>
                  </a:lnTo>
                  <a:lnTo>
                    <a:pt x="11" y="871"/>
                  </a:lnTo>
                  <a:lnTo>
                    <a:pt x="0" y="871"/>
                  </a:lnTo>
                  <a:close/>
                  <a:moveTo>
                    <a:pt x="0" y="848"/>
                  </a:moveTo>
                  <a:lnTo>
                    <a:pt x="0" y="837"/>
                  </a:lnTo>
                  <a:lnTo>
                    <a:pt x="11" y="837"/>
                  </a:lnTo>
                  <a:lnTo>
                    <a:pt x="11" y="848"/>
                  </a:lnTo>
                  <a:lnTo>
                    <a:pt x="0" y="848"/>
                  </a:lnTo>
                  <a:close/>
                  <a:moveTo>
                    <a:pt x="0" y="826"/>
                  </a:moveTo>
                  <a:lnTo>
                    <a:pt x="0" y="815"/>
                  </a:lnTo>
                  <a:lnTo>
                    <a:pt x="11" y="815"/>
                  </a:lnTo>
                  <a:lnTo>
                    <a:pt x="11" y="826"/>
                  </a:lnTo>
                  <a:lnTo>
                    <a:pt x="0" y="826"/>
                  </a:lnTo>
                  <a:close/>
                  <a:moveTo>
                    <a:pt x="0" y="804"/>
                  </a:moveTo>
                  <a:lnTo>
                    <a:pt x="0" y="793"/>
                  </a:lnTo>
                  <a:lnTo>
                    <a:pt x="11" y="793"/>
                  </a:lnTo>
                  <a:lnTo>
                    <a:pt x="11" y="804"/>
                  </a:lnTo>
                  <a:lnTo>
                    <a:pt x="0" y="804"/>
                  </a:lnTo>
                  <a:close/>
                  <a:moveTo>
                    <a:pt x="0" y="782"/>
                  </a:moveTo>
                  <a:lnTo>
                    <a:pt x="0" y="771"/>
                  </a:lnTo>
                  <a:lnTo>
                    <a:pt x="11" y="771"/>
                  </a:lnTo>
                  <a:lnTo>
                    <a:pt x="11" y="782"/>
                  </a:lnTo>
                  <a:lnTo>
                    <a:pt x="0" y="782"/>
                  </a:lnTo>
                  <a:close/>
                  <a:moveTo>
                    <a:pt x="0" y="760"/>
                  </a:moveTo>
                  <a:lnTo>
                    <a:pt x="0" y="749"/>
                  </a:lnTo>
                  <a:lnTo>
                    <a:pt x="11" y="749"/>
                  </a:lnTo>
                  <a:lnTo>
                    <a:pt x="11" y="760"/>
                  </a:lnTo>
                  <a:lnTo>
                    <a:pt x="0" y="760"/>
                  </a:lnTo>
                  <a:close/>
                  <a:moveTo>
                    <a:pt x="0" y="738"/>
                  </a:moveTo>
                  <a:lnTo>
                    <a:pt x="0" y="727"/>
                  </a:lnTo>
                  <a:lnTo>
                    <a:pt x="11" y="727"/>
                  </a:lnTo>
                  <a:lnTo>
                    <a:pt x="11" y="738"/>
                  </a:lnTo>
                  <a:lnTo>
                    <a:pt x="0" y="738"/>
                  </a:lnTo>
                  <a:close/>
                  <a:moveTo>
                    <a:pt x="0" y="716"/>
                  </a:moveTo>
                  <a:lnTo>
                    <a:pt x="0" y="705"/>
                  </a:lnTo>
                  <a:lnTo>
                    <a:pt x="11" y="705"/>
                  </a:lnTo>
                  <a:lnTo>
                    <a:pt x="11" y="716"/>
                  </a:lnTo>
                  <a:lnTo>
                    <a:pt x="0" y="716"/>
                  </a:lnTo>
                  <a:close/>
                  <a:moveTo>
                    <a:pt x="0" y="694"/>
                  </a:moveTo>
                  <a:lnTo>
                    <a:pt x="0" y="683"/>
                  </a:lnTo>
                  <a:lnTo>
                    <a:pt x="11" y="683"/>
                  </a:lnTo>
                  <a:lnTo>
                    <a:pt x="11" y="694"/>
                  </a:lnTo>
                  <a:lnTo>
                    <a:pt x="0" y="694"/>
                  </a:lnTo>
                  <a:close/>
                  <a:moveTo>
                    <a:pt x="0" y="672"/>
                  </a:moveTo>
                  <a:lnTo>
                    <a:pt x="0" y="661"/>
                  </a:lnTo>
                  <a:lnTo>
                    <a:pt x="11" y="661"/>
                  </a:lnTo>
                  <a:lnTo>
                    <a:pt x="11" y="672"/>
                  </a:lnTo>
                  <a:lnTo>
                    <a:pt x="0" y="672"/>
                  </a:lnTo>
                  <a:close/>
                  <a:moveTo>
                    <a:pt x="0" y="650"/>
                  </a:moveTo>
                  <a:lnTo>
                    <a:pt x="0" y="639"/>
                  </a:lnTo>
                  <a:lnTo>
                    <a:pt x="11" y="639"/>
                  </a:lnTo>
                  <a:lnTo>
                    <a:pt x="11" y="650"/>
                  </a:lnTo>
                  <a:lnTo>
                    <a:pt x="0" y="650"/>
                  </a:lnTo>
                  <a:close/>
                  <a:moveTo>
                    <a:pt x="0" y="628"/>
                  </a:moveTo>
                  <a:lnTo>
                    <a:pt x="0" y="617"/>
                  </a:lnTo>
                  <a:lnTo>
                    <a:pt x="11" y="617"/>
                  </a:lnTo>
                  <a:lnTo>
                    <a:pt x="11" y="628"/>
                  </a:lnTo>
                  <a:lnTo>
                    <a:pt x="0" y="628"/>
                  </a:lnTo>
                  <a:close/>
                  <a:moveTo>
                    <a:pt x="0" y="606"/>
                  </a:moveTo>
                  <a:lnTo>
                    <a:pt x="0" y="595"/>
                  </a:lnTo>
                  <a:lnTo>
                    <a:pt x="11" y="595"/>
                  </a:lnTo>
                  <a:lnTo>
                    <a:pt x="11" y="606"/>
                  </a:lnTo>
                  <a:lnTo>
                    <a:pt x="0" y="606"/>
                  </a:lnTo>
                  <a:close/>
                  <a:moveTo>
                    <a:pt x="0" y="584"/>
                  </a:moveTo>
                  <a:lnTo>
                    <a:pt x="0" y="573"/>
                  </a:lnTo>
                  <a:lnTo>
                    <a:pt x="11" y="573"/>
                  </a:lnTo>
                  <a:lnTo>
                    <a:pt x="11" y="584"/>
                  </a:lnTo>
                  <a:lnTo>
                    <a:pt x="0" y="584"/>
                  </a:lnTo>
                  <a:close/>
                  <a:moveTo>
                    <a:pt x="0" y="562"/>
                  </a:moveTo>
                  <a:lnTo>
                    <a:pt x="0" y="551"/>
                  </a:lnTo>
                  <a:lnTo>
                    <a:pt x="11" y="551"/>
                  </a:lnTo>
                  <a:lnTo>
                    <a:pt x="11" y="562"/>
                  </a:lnTo>
                  <a:lnTo>
                    <a:pt x="0" y="562"/>
                  </a:lnTo>
                  <a:close/>
                  <a:moveTo>
                    <a:pt x="0" y="540"/>
                  </a:moveTo>
                  <a:lnTo>
                    <a:pt x="0" y="529"/>
                  </a:lnTo>
                  <a:lnTo>
                    <a:pt x="11" y="529"/>
                  </a:lnTo>
                  <a:lnTo>
                    <a:pt x="11" y="540"/>
                  </a:lnTo>
                  <a:lnTo>
                    <a:pt x="0" y="540"/>
                  </a:lnTo>
                  <a:close/>
                  <a:moveTo>
                    <a:pt x="0" y="518"/>
                  </a:moveTo>
                  <a:lnTo>
                    <a:pt x="0" y="507"/>
                  </a:lnTo>
                  <a:lnTo>
                    <a:pt x="11" y="507"/>
                  </a:lnTo>
                  <a:lnTo>
                    <a:pt x="11" y="518"/>
                  </a:lnTo>
                  <a:lnTo>
                    <a:pt x="0" y="518"/>
                  </a:lnTo>
                  <a:close/>
                  <a:moveTo>
                    <a:pt x="0" y="496"/>
                  </a:moveTo>
                  <a:lnTo>
                    <a:pt x="0" y="485"/>
                  </a:lnTo>
                  <a:lnTo>
                    <a:pt x="11" y="485"/>
                  </a:lnTo>
                  <a:lnTo>
                    <a:pt x="11" y="496"/>
                  </a:lnTo>
                  <a:lnTo>
                    <a:pt x="0" y="496"/>
                  </a:lnTo>
                  <a:close/>
                  <a:moveTo>
                    <a:pt x="0" y="474"/>
                  </a:moveTo>
                  <a:lnTo>
                    <a:pt x="0" y="463"/>
                  </a:lnTo>
                  <a:lnTo>
                    <a:pt x="11" y="463"/>
                  </a:lnTo>
                  <a:lnTo>
                    <a:pt x="11" y="474"/>
                  </a:lnTo>
                  <a:lnTo>
                    <a:pt x="0" y="474"/>
                  </a:lnTo>
                  <a:close/>
                  <a:moveTo>
                    <a:pt x="0" y="452"/>
                  </a:moveTo>
                  <a:lnTo>
                    <a:pt x="0" y="441"/>
                  </a:lnTo>
                  <a:lnTo>
                    <a:pt x="11" y="441"/>
                  </a:lnTo>
                  <a:lnTo>
                    <a:pt x="11" y="452"/>
                  </a:lnTo>
                  <a:lnTo>
                    <a:pt x="0" y="452"/>
                  </a:lnTo>
                  <a:close/>
                  <a:moveTo>
                    <a:pt x="0" y="430"/>
                  </a:moveTo>
                  <a:lnTo>
                    <a:pt x="0" y="419"/>
                  </a:lnTo>
                  <a:lnTo>
                    <a:pt x="11" y="419"/>
                  </a:lnTo>
                  <a:lnTo>
                    <a:pt x="11" y="430"/>
                  </a:lnTo>
                  <a:lnTo>
                    <a:pt x="0" y="430"/>
                  </a:lnTo>
                  <a:close/>
                  <a:moveTo>
                    <a:pt x="0" y="408"/>
                  </a:moveTo>
                  <a:lnTo>
                    <a:pt x="0" y="397"/>
                  </a:lnTo>
                  <a:lnTo>
                    <a:pt x="11" y="397"/>
                  </a:lnTo>
                  <a:lnTo>
                    <a:pt x="11" y="408"/>
                  </a:lnTo>
                  <a:lnTo>
                    <a:pt x="0" y="408"/>
                  </a:lnTo>
                  <a:close/>
                  <a:moveTo>
                    <a:pt x="0" y="386"/>
                  </a:moveTo>
                  <a:lnTo>
                    <a:pt x="0" y="375"/>
                  </a:lnTo>
                  <a:lnTo>
                    <a:pt x="11" y="375"/>
                  </a:lnTo>
                  <a:lnTo>
                    <a:pt x="11" y="386"/>
                  </a:lnTo>
                  <a:lnTo>
                    <a:pt x="0" y="386"/>
                  </a:lnTo>
                  <a:close/>
                  <a:moveTo>
                    <a:pt x="0" y="363"/>
                  </a:moveTo>
                  <a:lnTo>
                    <a:pt x="0" y="352"/>
                  </a:lnTo>
                  <a:lnTo>
                    <a:pt x="11" y="352"/>
                  </a:lnTo>
                  <a:lnTo>
                    <a:pt x="11" y="363"/>
                  </a:lnTo>
                  <a:lnTo>
                    <a:pt x="0" y="363"/>
                  </a:lnTo>
                  <a:close/>
                  <a:moveTo>
                    <a:pt x="0" y="341"/>
                  </a:moveTo>
                  <a:lnTo>
                    <a:pt x="0" y="330"/>
                  </a:lnTo>
                  <a:lnTo>
                    <a:pt x="11" y="330"/>
                  </a:lnTo>
                  <a:lnTo>
                    <a:pt x="11" y="341"/>
                  </a:lnTo>
                  <a:lnTo>
                    <a:pt x="0" y="341"/>
                  </a:lnTo>
                  <a:close/>
                  <a:moveTo>
                    <a:pt x="0" y="319"/>
                  </a:moveTo>
                  <a:lnTo>
                    <a:pt x="0" y="308"/>
                  </a:lnTo>
                  <a:lnTo>
                    <a:pt x="11" y="308"/>
                  </a:lnTo>
                  <a:lnTo>
                    <a:pt x="11" y="319"/>
                  </a:lnTo>
                  <a:lnTo>
                    <a:pt x="0" y="319"/>
                  </a:lnTo>
                  <a:close/>
                  <a:moveTo>
                    <a:pt x="0" y="297"/>
                  </a:moveTo>
                  <a:lnTo>
                    <a:pt x="0" y="286"/>
                  </a:lnTo>
                  <a:lnTo>
                    <a:pt x="11" y="286"/>
                  </a:lnTo>
                  <a:lnTo>
                    <a:pt x="11" y="297"/>
                  </a:lnTo>
                  <a:lnTo>
                    <a:pt x="0" y="297"/>
                  </a:lnTo>
                  <a:close/>
                  <a:moveTo>
                    <a:pt x="0" y="275"/>
                  </a:moveTo>
                  <a:lnTo>
                    <a:pt x="0" y="264"/>
                  </a:lnTo>
                  <a:lnTo>
                    <a:pt x="11" y="264"/>
                  </a:lnTo>
                  <a:lnTo>
                    <a:pt x="11" y="275"/>
                  </a:lnTo>
                  <a:lnTo>
                    <a:pt x="0" y="275"/>
                  </a:lnTo>
                  <a:close/>
                  <a:moveTo>
                    <a:pt x="0" y="253"/>
                  </a:moveTo>
                  <a:lnTo>
                    <a:pt x="0" y="242"/>
                  </a:lnTo>
                  <a:lnTo>
                    <a:pt x="11" y="242"/>
                  </a:lnTo>
                  <a:lnTo>
                    <a:pt x="11" y="253"/>
                  </a:lnTo>
                  <a:lnTo>
                    <a:pt x="0" y="253"/>
                  </a:lnTo>
                  <a:close/>
                  <a:moveTo>
                    <a:pt x="0" y="231"/>
                  </a:moveTo>
                  <a:lnTo>
                    <a:pt x="0" y="220"/>
                  </a:lnTo>
                  <a:lnTo>
                    <a:pt x="11" y="220"/>
                  </a:lnTo>
                  <a:lnTo>
                    <a:pt x="11" y="231"/>
                  </a:lnTo>
                  <a:lnTo>
                    <a:pt x="0" y="231"/>
                  </a:lnTo>
                  <a:close/>
                  <a:moveTo>
                    <a:pt x="0" y="209"/>
                  </a:moveTo>
                  <a:lnTo>
                    <a:pt x="0" y="198"/>
                  </a:lnTo>
                  <a:lnTo>
                    <a:pt x="11" y="198"/>
                  </a:lnTo>
                  <a:lnTo>
                    <a:pt x="11" y="209"/>
                  </a:lnTo>
                  <a:lnTo>
                    <a:pt x="0" y="209"/>
                  </a:lnTo>
                  <a:close/>
                  <a:moveTo>
                    <a:pt x="0" y="187"/>
                  </a:moveTo>
                  <a:lnTo>
                    <a:pt x="0" y="176"/>
                  </a:lnTo>
                  <a:lnTo>
                    <a:pt x="11" y="176"/>
                  </a:lnTo>
                  <a:lnTo>
                    <a:pt x="11" y="187"/>
                  </a:lnTo>
                  <a:lnTo>
                    <a:pt x="0" y="187"/>
                  </a:lnTo>
                  <a:close/>
                  <a:moveTo>
                    <a:pt x="0" y="165"/>
                  </a:moveTo>
                  <a:lnTo>
                    <a:pt x="0" y="154"/>
                  </a:lnTo>
                  <a:lnTo>
                    <a:pt x="11" y="154"/>
                  </a:lnTo>
                  <a:lnTo>
                    <a:pt x="11" y="165"/>
                  </a:lnTo>
                  <a:lnTo>
                    <a:pt x="0" y="165"/>
                  </a:lnTo>
                  <a:close/>
                  <a:moveTo>
                    <a:pt x="0" y="143"/>
                  </a:moveTo>
                  <a:lnTo>
                    <a:pt x="0" y="132"/>
                  </a:lnTo>
                  <a:lnTo>
                    <a:pt x="11" y="132"/>
                  </a:lnTo>
                  <a:lnTo>
                    <a:pt x="11" y="143"/>
                  </a:lnTo>
                  <a:lnTo>
                    <a:pt x="0" y="143"/>
                  </a:lnTo>
                  <a:close/>
                  <a:moveTo>
                    <a:pt x="0" y="121"/>
                  </a:moveTo>
                  <a:lnTo>
                    <a:pt x="0" y="110"/>
                  </a:lnTo>
                  <a:lnTo>
                    <a:pt x="11" y="110"/>
                  </a:lnTo>
                  <a:lnTo>
                    <a:pt x="11" y="121"/>
                  </a:lnTo>
                  <a:lnTo>
                    <a:pt x="0" y="121"/>
                  </a:lnTo>
                  <a:close/>
                  <a:moveTo>
                    <a:pt x="0" y="99"/>
                  </a:moveTo>
                  <a:lnTo>
                    <a:pt x="0" y="88"/>
                  </a:lnTo>
                  <a:lnTo>
                    <a:pt x="11" y="88"/>
                  </a:lnTo>
                  <a:lnTo>
                    <a:pt x="11" y="99"/>
                  </a:lnTo>
                  <a:lnTo>
                    <a:pt x="0" y="99"/>
                  </a:lnTo>
                  <a:close/>
                  <a:moveTo>
                    <a:pt x="0" y="77"/>
                  </a:moveTo>
                  <a:lnTo>
                    <a:pt x="0" y="66"/>
                  </a:lnTo>
                  <a:lnTo>
                    <a:pt x="11" y="66"/>
                  </a:lnTo>
                  <a:lnTo>
                    <a:pt x="11" y="77"/>
                  </a:lnTo>
                  <a:lnTo>
                    <a:pt x="0" y="77"/>
                  </a:lnTo>
                  <a:close/>
                  <a:moveTo>
                    <a:pt x="0" y="55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11" y="55"/>
                  </a:lnTo>
                  <a:lnTo>
                    <a:pt x="0" y="55"/>
                  </a:lnTo>
                  <a:close/>
                  <a:moveTo>
                    <a:pt x="0" y="33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11" y="33"/>
                  </a:lnTo>
                  <a:lnTo>
                    <a:pt x="0" y="33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3" name="Line 76"/>
            <p:cNvSpPr>
              <a:spLocks noChangeShapeType="1"/>
            </p:cNvSpPr>
            <p:nvPr/>
          </p:nvSpPr>
          <p:spPr bwMode="auto">
            <a:xfrm>
              <a:off x="4124" y="545"/>
              <a:ext cx="1" cy="88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4" name="Rectangle 77"/>
            <p:cNvSpPr>
              <a:spLocks noChangeArrowheads="1"/>
            </p:cNvSpPr>
            <p:nvPr/>
          </p:nvSpPr>
          <p:spPr bwMode="auto">
            <a:xfrm>
              <a:off x="3889" y="242"/>
              <a:ext cx="320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5" name="Rectangle 78"/>
            <p:cNvSpPr>
              <a:spLocks noChangeArrowheads="1"/>
            </p:cNvSpPr>
            <p:nvPr/>
          </p:nvSpPr>
          <p:spPr bwMode="auto">
            <a:xfrm>
              <a:off x="3927" y="267"/>
              <a:ext cx="28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Ridge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46" name="Freeform 79"/>
            <p:cNvSpPr>
              <a:spLocks noEditPoints="1"/>
            </p:cNvSpPr>
            <p:nvPr/>
          </p:nvSpPr>
          <p:spPr bwMode="auto">
            <a:xfrm>
              <a:off x="4102" y="398"/>
              <a:ext cx="44" cy="147"/>
            </a:xfrm>
            <a:custGeom>
              <a:avLst/>
              <a:gdLst>
                <a:gd name="T0" fmla="*/ 30 w 44"/>
                <a:gd name="T1" fmla="*/ 0 h 147"/>
                <a:gd name="T2" fmla="*/ 30 w 44"/>
                <a:gd name="T3" fmla="*/ 110 h 147"/>
                <a:gd name="T4" fmla="*/ 15 w 44"/>
                <a:gd name="T5" fmla="*/ 110 h 147"/>
                <a:gd name="T6" fmla="*/ 15 w 44"/>
                <a:gd name="T7" fmla="*/ 0 h 147"/>
                <a:gd name="T8" fmla="*/ 30 w 44"/>
                <a:gd name="T9" fmla="*/ 0 h 147"/>
                <a:gd name="T10" fmla="*/ 44 w 44"/>
                <a:gd name="T11" fmla="*/ 103 h 147"/>
                <a:gd name="T12" fmla="*/ 22 w 44"/>
                <a:gd name="T13" fmla="*/ 147 h 147"/>
                <a:gd name="T14" fmla="*/ 0 w 44"/>
                <a:gd name="T15" fmla="*/ 103 h 147"/>
                <a:gd name="T16" fmla="*/ 44 w 44"/>
                <a:gd name="T17" fmla="*/ 103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47"/>
                <a:gd name="T29" fmla="*/ 44 w 44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47">
                  <a:moveTo>
                    <a:pt x="30" y="0"/>
                  </a:moveTo>
                  <a:lnTo>
                    <a:pt x="30" y="110"/>
                  </a:lnTo>
                  <a:lnTo>
                    <a:pt x="15" y="110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103"/>
                  </a:moveTo>
                  <a:lnTo>
                    <a:pt x="22" y="147"/>
                  </a:lnTo>
                  <a:lnTo>
                    <a:pt x="0" y="103"/>
                  </a:lnTo>
                  <a:lnTo>
                    <a:pt x="44" y="103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7" name="Freeform 80"/>
            <p:cNvSpPr>
              <a:spLocks noEditPoints="1"/>
            </p:cNvSpPr>
            <p:nvPr/>
          </p:nvSpPr>
          <p:spPr bwMode="auto">
            <a:xfrm>
              <a:off x="2152" y="1408"/>
              <a:ext cx="357" cy="328"/>
            </a:xfrm>
            <a:custGeom>
              <a:avLst/>
              <a:gdLst>
                <a:gd name="T0" fmla="*/ 352 w 357"/>
                <a:gd name="T1" fmla="*/ 318 h 328"/>
                <a:gd name="T2" fmla="*/ 341 w 357"/>
                <a:gd name="T3" fmla="*/ 318 h 328"/>
                <a:gd name="T4" fmla="*/ 346 w 357"/>
                <a:gd name="T5" fmla="*/ 313 h 328"/>
                <a:gd name="T6" fmla="*/ 325 w 357"/>
                <a:gd name="T7" fmla="*/ 303 h 328"/>
                <a:gd name="T8" fmla="*/ 330 w 357"/>
                <a:gd name="T9" fmla="*/ 308 h 328"/>
                <a:gd name="T10" fmla="*/ 319 w 357"/>
                <a:gd name="T11" fmla="*/ 288 h 328"/>
                <a:gd name="T12" fmla="*/ 309 w 357"/>
                <a:gd name="T13" fmla="*/ 288 h 328"/>
                <a:gd name="T14" fmla="*/ 314 w 357"/>
                <a:gd name="T15" fmla="*/ 283 h 328"/>
                <a:gd name="T16" fmla="*/ 293 w 357"/>
                <a:gd name="T17" fmla="*/ 273 h 328"/>
                <a:gd name="T18" fmla="*/ 298 w 357"/>
                <a:gd name="T19" fmla="*/ 278 h 328"/>
                <a:gd name="T20" fmla="*/ 287 w 357"/>
                <a:gd name="T21" fmla="*/ 258 h 328"/>
                <a:gd name="T22" fmla="*/ 276 w 357"/>
                <a:gd name="T23" fmla="*/ 258 h 328"/>
                <a:gd name="T24" fmla="*/ 281 w 357"/>
                <a:gd name="T25" fmla="*/ 253 h 328"/>
                <a:gd name="T26" fmla="*/ 260 w 357"/>
                <a:gd name="T27" fmla="*/ 244 h 328"/>
                <a:gd name="T28" fmla="*/ 265 w 357"/>
                <a:gd name="T29" fmla="*/ 249 h 328"/>
                <a:gd name="T30" fmla="*/ 254 w 357"/>
                <a:gd name="T31" fmla="*/ 228 h 328"/>
                <a:gd name="T32" fmla="*/ 244 w 357"/>
                <a:gd name="T33" fmla="*/ 229 h 328"/>
                <a:gd name="T34" fmla="*/ 249 w 357"/>
                <a:gd name="T35" fmla="*/ 223 h 328"/>
                <a:gd name="T36" fmla="*/ 227 w 357"/>
                <a:gd name="T37" fmla="*/ 214 h 328"/>
                <a:gd name="T38" fmla="*/ 233 w 357"/>
                <a:gd name="T39" fmla="*/ 219 h 328"/>
                <a:gd name="T40" fmla="*/ 222 w 357"/>
                <a:gd name="T41" fmla="*/ 198 h 328"/>
                <a:gd name="T42" fmla="*/ 211 w 357"/>
                <a:gd name="T43" fmla="*/ 199 h 328"/>
                <a:gd name="T44" fmla="*/ 216 w 357"/>
                <a:gd name="T45" fmla="*/ 193 h 328"/>
                <a:gd name="T46" fmla="*/ 195 w 357"/>
                <a:gd name="T47" fmla="*/ 184 h 328"/>
                <a:gd name="T48" fmla="*/ 200 w 357"/>
                <a:gd name="T49" fmla="*/ 189 h 328"/>
                <a:gd name="T50" fmla="*/ 189 w 357"/>
                <a:gd name="T51" fmla="*/ 169 h 328"/>
                <a:gd name="T52" fmla="*/ 179 w 357"/>
                <a:gd name="T53" fmla="*/ 169 h 328"/>
                <a:gd name="T54" fmla="*/ 184 w 357"/>
                <a:gd name="T55" fmla="*/ 164 h 328"/>
                <a:gd name="T56" fmla="*/ 162 w 357"/>
                <a:gd name="T57" fmla="*/ 154 h 328"/>
                <a:gd name="T58" fmla="*/ 168 w 357"/>
                <a:gd name="T59" fmla="*/ 159 h 328"/>
                <a:gd name="T60" fmla="*/ 157 w 357"/>
                <a:gd name="T61" fmla="*/ 139 h 328"/>
                <a:gd name="T62" fmla="*/ 146 w 357"/>
                <a:gd name="T63" fmla="*/ 139 h 328"/>
                <a:gd name="T64" fmla="*/ 151 w 357"/>
                <a:gd name="T65" fmla="*/ 134 h 328"/>
                <a:gd name="T66" fmla="*/ 130 w 357"/>
                <a:gd name="T67" fmla="*/ 124 h 328"/>
                <a:gd name="T68" fmla="*/ 135 w 357"/>
                <a:gd name="T69" fmla="*/ 129 h 328"/>
                <a:gd name="T70" fmla="*/ 124 w 357"/>
                <a:gd name="T71" fmla="*/ 109 h 328"/>
                <a:gd name="T72" fmla="*/ 114 w 357"/>
                <a:gd name="T73" fmla="*/ 109 h 328"/>
                <a:gd name="T74" fmla="*/ 119 w 357"/>
                <a:gd name="T75" fmla="*/ 104 h 328"/>
                <a:gd name="T76" fmla="*/ 97 w 357"/>
                <a:gd name="T77" fmla="*/ 95 h 328"/>
                <a:gd name="T78" fmla="*/ 103 w 357"/>
                <a:gd name="T79" fmla="*/ 100 h 328"/>
                <a:gd name="T80" fmla="*/ 91 w 357"/>
                <a:gd name="T81" fmla="*/ 79 h 328"/>
                <a:gd name="T82" fmla="*/ 81 w 357"/>
                <a:gd name="T83" fmla="*/ 80 h 328"/>
                <a:gd name="T84" fmla="*/ 86 w 357"/>
                <a:gd name="T85" fmla="*/ 74 h 328"/>
                <a:gd name="T86" fmla="*/ 65 w 357"/>
                <a:gd name="T87" fmla="*/ 65 h 328"/>
                <a:gd name="T88" fmla="*/ 70 w 357"/>
                <a:gd name="T89" fmla="*/ 70 h 328"/>
                <a:gd name="T90" fmla="*/ 59 w 357"/>
                <a:gd name="T91" fmla="*/ 49 h 328"/>
                <a:gd name="T92" fmla="*/ 49 w 357"/>
                <a:gd name="T93" fmla="*/ 50 h 328"/>
                <a:gd name="T94" fmla="*/ 54 w 357"/>
                <a:gd name="T95" fmla="*/ 44 h 328"/>
                <a:gd name="T96" fmla="*/ 32 w 357"/>
                <a:gd name="T97" fmla="*/ 35 h 328"/>
                <a:gd name="T98" fmla="*/ 38 w 357"/>
                <a:gd name="T99" fmla="*/ 40 h 328"/>
                <a:gd name="T100" fmla="*/ 26 w 357"/>
                <a:gd name="T101" fmla="*/ 20 h 328"/>
                <a:gd name="T102" fmla="*/ 16 w 357"/>
                <a:gd name="T103" fmla="*/ 20 h 328"/>
                <a:gd name="T104" fmla="*/ 21 w 357"/>
                <a:gd name="T105" fmla="*/ 15 h 328"/>
                <a:gd name="T106" fmla="*/ 0 w 357"/>
                <a:gd name="T107" fmla="*/ 5 h 328"/>
                <a:gd name="T108" fmla="*/ 5 w 357"/>
                <a:gd name="T109" fmla="*/ 10 h 3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7"/>
                <a:gd name="T166" fmla="*/ 0 h 328"/>
                <a:gd name="T167" fmla="*/ 357 w 357"/>
                <a:gd name="T168" fmla="*/ 328 h 3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7" h="328">
                  <a:moveTo>
                    <a:pt x="352" y="328"/>
                  </a:moveTo>
                  <a:lnTo>
                    <a:pt x="347" y="323"/>
                  </a:lnTo>
                  <a:lnTo>
                    <a:pt x="352" y="318"/>
                  </a:lnTo>
                  <a:lnTo>
                    <a:pt x="357" y="323"/>
                  </a:lnTo>
                  <a:lnTo>
                    <a:pt x="352" y="328"/>
                  </a:lnTo>
                  <a:close/>
                  <a:moveTo>
                    <a:pt x="341" y="318"/>
                  </a:moveTo>
                  <a:lnTo>
                    <a:pt x="336" y="313"/>
                  </a:lnTo>
                  <a:lnTo>
                    <a:pt x="341" y="308"/>
                  </a:lnTo>
                  <a:lnTo>
                    <a:pt x="346" y="313"/>
                  </a:lnTo>
                  <a:lnTo>
                    <a:pt x="341" y="318"/>
                  </a:lnTo>
                  <a:close/>
                  <a:moveTo>
                    <a:pt x="330" y="308"/>
                  </a:moveTo>
                  <a:lnTo>
                    <a:pt x="325" y="303"/>
                  </a:lnTo>
                  <a:lnTo>
                    <a:pt x="330" y="298"/>
                  </a:lnTo>
                  <a:lnTo>
                    <a:pt x="335" y="303"/>
                  </a:lnTo>
                  <a:lnTo>
                    <a:pt x="330" y="308"/>
                  </a:lnTo>
                  <a:close/>
                  <a:moveTo>
                    <a:pt x="320" y="298"/>
                  </a:moveTo>
                  <a:lnTo>
                    <a:pt x="314" y="293"/>
                  </a:lnTo>
                  <a:lnTo>
                    <a:pt x="319" y="288"/>
                  </a:lnTo>
                  <a:lnTo>
                    <a:pt x="325" y="293"/>
                  </a:lnTo>
                  <a:lnTo>
                    <a:pt x="320" y="298"/>
                  </a:lnTo>
                  <a:close/>
                  <a:moveTo>
                    <a:pt x="309" y="288"/>
                  </a:moveTo>
                  <a:lnTo>
                    <a:pt x="303" y="283"/>
                  </a:lnTo>
                  <a:lnTo>
                    <a:pt x="308" y="278"/>
                  </a:lnTo>
                  <a:lnTo>
                    <a:pt x="314" y="283"/>
                  </a:lnTo>
                  <a:lnTo>
                    <a:pt x="309" y="288"/>
                  </a:lnTo>
                  <a:close/>
                  <a:moveTo>
                    <a:pt x="298" y="278"/>
                  </a:moveTo>
                  <a:lnTo>
                    <a:pt x="293" y="273"/>
                  </a:lnTo>
                  <a:lnTo>
                    <a:pt x="297" y="268"/>
                  </a:lnTo>
                  <a:lnTo>
                    <a:pt x="303" y="273"/>
                  </a:lnTo>
                  <a:lnTo>
                    <a:pt x="298" y="278"/>
                  </a:lnTo>
                  <a:close/>
                  <a:moveTo>
                    <a:pt x="287" y="268"/>
                  </a:moveTo>
                  <a:lnTo>
                    <a:pt x="282" y="263"/>
                  </a:lnTo>
                  <a:lnTo>
                    <a:pt x="287" y="258"/>
                  </a:lnTo>
                  <a:lnTo>
                    <a:pt x="292" y="263"/>
                  </a:lnTo>
                  <a:lnTo>
                    <a:pt x="287" y="268"/>
                  </a:lnTo>
                  <a:close/>
                  <a:moveTo>
                    <a:pt x="276" y="258"/>
                  </a:moveTo>
                  <a:lnTo>
                    <a:pt x="271" y="253"/>
                  </a:lnTo>
                  <a:lnTo>
                    <a:pt x="276" y="248"/>
                  </a:lnTo>
                  <a:lnTo>
                    <a:pt x="281" y="253"/>
                  </a:lnTo>
                  <a:lnTo>
                    <a:pt x="276" y="258"/>
                  </a:lnTo>
                  <a:close/>
                  <a:moveTo>
                    <a:pt x="265" y="249"/>
                  </a:moveTo>
                  <a:lnTo>
                    <a:pt x="260" y="244"/>
                  </a:lnTo>
                  <a:lnTo>
                    <a:pt x="265" y="238"/>
                  </a:lnTo>
                  <a:lnTo>
                    <a:pt x="270" y="243"/>
                  </a:lnTo>
                  <a:lnTo>
                    <a:pt x="265" y="249"/>
                  </a:lnTo>
                  <a:close/>
                  <a:moveTo>
                    <a:pt x="255" y="239"/>
                  </a:moveTo>
                  <a:lnTo>
                    <a:pt x="249" y="234"/>
                  </a:lnTo>
                  <a:lnTo>
                    <a:pt x="254" y="228"/>
                  </a:lnTo>
                  <a:lnTo>
                    <a:pt x="260" y="233"/>
                  </a:lnTo>
                  <a:lnTo>
                    <a:pt x="255" y="239"/>
                  </a:lnTo>
                  <a:close/>
                  <a:moveTo>
                    <a:pt x="244" y="229"/>
                  </a:moveTo>
                  <a:lnTo>
                    <a:pt x="238" y="224"/>
                  </a:lnTo>
                  <a:lnTo>
                    <a:pt x="243" y="218"/>
                  </a:lnTo>
                  <a:lnTo>
                    <a:pt x="249" y="223"/>
                  </a:lnTo>
                  <a:lnTo>
                    <a:pt x="244" y="229"/>
                  </a:lnTo>
                  <a:close/>
                  <a:moveTo>
                    <a:pt x="233" y="219"/>
                  </a:moveTo>
                  <a:lnTo>
                    <a:pt x="227" y="214"/>
                  </a:lnTo>
                  <a:lnTo>
                    <a:pt x="232" y="208"/>
                  </a:lnTo>
                  <a:lnTo>
                    <a:pt x="238" y="213"/>
                  </a:lnTo>
                  <a:lnTo>
                    <a:pt x="233" y="219"/>
                  </a:lnTo>
                  <a:close/>
                  <a:moveTo>
                    <a:pt x="222" y="209"/>
                  </a:moveTo>
                  <a:lnTo>
                    <a:pt x="217" y="204"/>
                  </a:lnTo>
                  <a:lnTo>
                    <a:pt x="222" y="198"/>
                  </a:lnTo>
                  <a:lnTo>
                    <a:pt x="227" y="203"/>
                  </a:lnTo>
                  <a:lnTo>
                    <a:pt x="222" y="209"/>
                  </a:lnTo>
                  <a:close/>
                  <a:moveTo>
                    <a:pt x="211" y="199"/>
                  </a:moveTo>
                  <a:lnTo>
                    <a:pt x="206" y="194"/>
                  </a:lnTo>
                  <a:lnTo>
                    <a:pt x="211" y="188"/>
                  </a:lnTo>
                  <a:lnTo>
                    <a:pt x="216" y="193"/>
                  </a:lnTo>
                  <a:lnTo>
                    <a:pt x="211" y="199"/>
                  </a:lnTo>
                  <a:close/>
                  <a:moveTo>
                    <a:pt x="200" y="189"/>
                  </a:moveTo>
                  <a:lnTo>
                    <a:pt x="195" y="184"/>
                  </a:lnTo>
                  <a:lnTo>
                    <a:pt x="200" y="179"/>
                  </a:lnTo>
                  <a:lnTo>
                    <a:pt x="205" y="183"/>
                  </a:lnTo>
                  <a:lnTo>
                    <a:pt x="200" y="189"/>
                  </a:lnTo>
                  <a:close/>
                  <a:moveTo>
                    <a:pt x="190" y="179"/>
                  </a:moveTo>
                  <a:lnTo>
                    <a:pt x="184" y="174"/>
                  </a:lnTo>
                  <a:lnTo>
                    <a:pt x="189" y="169"/>
                  </a:lnTo>
                  <a:lnTo>
                    <a:pt x="195" y="174"/>
                  </a:lnTo>
                  <a:lnTo>
                    <a:pt x="190" y="179"/>
                  </a:lnTo>
                  <a:close/>
                  <a:moveTo>
                    <a:pt x="179" y="169"/>
                  </a:moveTo>
                  <a:lnTo>
                    <a:pt x="173" y="164"/>
                  </a:lnTo>
                  <a:lnTo>
                    <a:pt x="178" y="159"/>
                  </a:lnTo>
                  <a:lnTo>
                    <a:pt x="184" y="164"/>
                  </a:lnTo>
                  <a:lnTo>
                    <a:pt x="179" y="169"/>
                  </a:lnTo>
                  <a:close/>
                  <a:moveTo>
                    <a:pt x="168" y="159"/>
                  </a:moveTo>
                  <a:lnTo>
                    <a:pt x="162" y="154"/>
                  </a:lnTo>
                  <a:lnTo>
                    <a:pt x="167" y="149"/>
                  </a:lnTo>
                  <a:lnTo>
                    <a:pt x="173" y="154"/>
                  </a:lnTo>
                  <a:lnTo>
                    <a:pt x="168" y="159"/>
                  </a:lnTo>
                  <a:close/>
                  <a:moveTo>
                    <a:pt x="157" y="149"/>
                  </a:moveTo>
                  <a:lnTo>
                    <a:pt x="152" y="144"/>
                  </a:lnTo>
                  <a:lnTo>
                    <a:pt x="157" y="139"/>
                  </a:lnTo>
                  <a:lnTo>
                    <a:pt x="162" y="144"/>
                  </a:lnTo>
                  <a:lnTo>
                    <a:pt x="157" y="149"/>
                  </a:lnTo>
                  <a:close/>
                  <a:moveTo>
                    <a:pt x="146" y="139"/>
                  </a:moveTo>
                  <a:lnTo>
                    <a:pt x="141" y="134"/>
                  </a:lnTo>
                  <a:lnTo>
                    <a:pt x="146" y="129"/>
                  </a:lnTo>
                  <a:lnTo>
                    <a:pt x="151" y="134"/>
                  </a:lnTo>
                  <a:lnTo>
                    <a:pt x="146" y="139"/>
                  </a:lnTo>
                  <a:close/>
                  <a:moveTo>
                    <a:pt x="135" y="129"/>
                  </a:moveTo>
                  <a:lnTo>
                    <a:pt x="130" y="124"/>
                  </a:lnTo>
                  <a:lnTo>
                    <a:pt x="135" y="119"/>
                  </a:lnTo>
                  <a:lnTo>
                    <a:pt x="140" y="124"/>
                  </a:lnTo>
                  <a:lnTo>
                    <a:pt x="135" y="129"/>
                  </a:lnTo>
                  <a:close/>
                  <a:moveTo>
                    <a:pt x="125" y="119"/>
                  </a:moveTo>
                  <a:lnTo>
                    <a:pt x="119" y="114"/>
                  </a:lnTo>
                  <a:lnTo>
                    <a:pt x="124" y="109"/>
                  </a:lnTo>
                  <a:lnTo>
                    <a:pt x="129" y="114"/>
                  </a:lnTo>
                  <a:lnTo>
                    <a:pt x="125" y="119"/>
                  </a:lnTo>
                  <a:close/>
                  <a:moveTo>
                    <a:pt x="114" y="109"/>
                  </a:moveTo>
                  <a:lnTo>
                    <a:pt x="108" y="105"/>
                  </a:lnTo>
                  <a:lnTo>
                    <a:pt x="113" y="99"/>
                  </a:lnTo>
                  <a:lnTo>
                    <a:pt x="119" y="104"/>
                  </a:lnTo>
                  <a:lnTo>
                    <a:pt x="114" y="109"/>
                  </a:lnTo>
                  <a:close/>
                  <a:moveTo>
                    <a:pt x="103" y="100"/>
                  </a:moveTo>
                  <a:lnTo>
                    <a:pt x="97" y="95"/>
                  </a:lnTo>
                  <a:lnTo>
                    <a:pt x="102" y="89"/>
                  </a:lnTo>
                  <a:lnTo>
                    <a:pt x="108" y="94"/>
                  </a:lnTo>
                  <a:lnTo>
                    <a:pt x="103" y="100"/>
                  </a:lnTo>
                  <a:close/>
                  <a:moveTo>
                    <a:pt x="92" y="90"/>
                  </a:moveTo>
                  <a:lnTo>
                    <a:pt x="87" y="85"/>
                  </a:lnTo>
                  <a:lnTo>
                    <a:pt x="91" y="79"/>
                  </a:lnTo>
                  <a:lnTo>
                    <a:pt x="97" y="84"/>
                  </a:lnTo>
                  <a:lnTo>
                    <a:pt x="92" y="90"/>
                  </a:lnTo>
                  <a:close/>
                  <a:moveTo>
                    <a:pt x="81" y="80"/>
                  </a:moveTo>
                  <a:lnTo>
                    <a:pt x="76" y="75"/>
                  </a:lnTo>
                  <a:lnTo>
                    <a:pt x="81" y="69"/>
                  </a:lnTo>
                  <a:lnTo>
                    <a:pt x="86" y="74"/>
                  </a:lnTo>
                  <a:lnTo>
                    <a:pt x="81" y="80"/>
                  </a:lnTo>
                  <a:close/>
                  <a:moveTo>
                    <a:pt x="70" y="70"/>
                  </a:moveTo>
                  <a:lnTo>
                    <a:pt x="65" y="65"/>
                  </a:lnTo>
                  <a:lnTo>
                    <a:pt x="70" y="59"/>
                  </a:lnTo>
                  <a:lnTo>
                    <a:pt x="75" y="64"/>
                  </a:lnTo>
                  <a:lnTo>
                    <a:pt x="70" y="70"/>
                  </a:lnTo>
                  <a:close/>
                  <a:moveTo>
                    <a:pt x="59" y="60"/>
                  </a:moveTo>
                  <a:lnTo>
                    <a:pt x="54" y="55"/>
                  </a:lnTo>
                  <a:lnTo>
                    <a:pt x="59" y="49"/>
                  </a:lnTo>
                  <a:lnTo>
                    <a:pt x="64" y="54"/>
                  </a:lnTo>
                  <a:lnTo>
                    <a:pt x="59" y="60"/>
                  </a:lnTo>
                  <a:close/>
                  <a:moveTo>
                    <a:pt x="49" y="50"/>
                  </a:moveTo>
                  <a:lnTo>
                    <a:pt x="43" y="45"/>
                  </a:lnTo>
                  <a:lnTo>
                    <a:pt x="48" y="40"/>
                  </a:lnTo>
                  <a:lnTo>
                    <a:pt x="54" y="44"/>
                  </a:lnTo>
                  <a:lnTo>
                    <a:pt x="49" y="50"/>
                  </a:lnTo>
                  <a:close/>
                  <a:moveTo>
                    <a:pt x="38" y="40"/>
                  </a:moveTo>
                  <a:lnTo>
                    <a:pt x="32" y="35"/>
                  </a:lnTo>
                  <a:lnTo>
                    <a:pt x="37" y="30"/>
                  </a:lnTo>
                  <a:lnTo>
                    <a:pt x="43" y="35"/>
                  </a:lnTo>
                  <a:lnTo>
                    <a:pt x="38" y="40"/>
                  </a:lnTo>
                  <a:close/>
                  <a:moveTo>
                    <a:pt x="27" y="30"/>
                  </a:moveTo>
                  <a:lnTo>
                    <a:pt x="21" y="25"/>
                  </a:lnTo>
                  <a:lnTo>
                    <a:pt x="26" y="20"/>
                  </a:lnTo>
                  <a:lnTo>
                    <a:pt x="32" y="25"/>
                  </a:lnTo>
                  <a:lnTo>
                    <a:pt x="27" y="30"/>
                  </a:lnTo>
                  <a:close/>
                  <a:moveTo>
                    <a:pt x="16" y="20"/>
                  </a:moveTo>
                  <a:lnTo>
                    <a:pt x="11" y="15"/>
                  </a:lnTo>
                  <a:lnTo>
                    <a:pt x="16" y="10"/>
                  </a:lnTo>
                  <a:lnTo>
                    <a:pt x="21" y="15"/>
                  </a:lnTo>
                  <a:lnTo>
                    <a:pt x="16" y="20"/>
                  </a:lnTo>
                  <a:close/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8" name="Freeform 81"/>
            <p:cNvSpPr>
              <a:spLocks noEditPoints="1"/>
            </p:cNvSpPr>
            <p:nvPr/>
          </p:nvSpPr>
          <p:spPr bwMode="auto">
            <a:xfrm>
              <a:off x="2360" y="1145"/>
              <a:ext cx="757" cy="425"/>
            </a:xfrm>
            <a:custGeom>
              <a:avLst/>
              <a:gdLst>
                <a:gd name="T0" fmla="*/ 48 w 757"/>
                <a:gd name="T1" fmla="*/ 407 h 425"/>
                <a:gd name="T2" fmla="*/ 54 w 757"/>
                <a:gd name="T3" fmla="*/ 387 h 425"/>
                <a:gd name="T4" fmla="*/ 61 w 757"/>
                <a:gd name="T5" fmla="*/ 400 h 425"/>
                <a:gd name="T6" fmla="*/ 92 w 757"/>
                <a:gd name="T7" fmla="*/ 365 h 425"/>
                <a:gd name="T8" fmla="*/ 80 w 757"/>
                <a:gd name="T9" fmla="*/ 373 h 425"/>
                <a:gd name="T10" fmla="*/ 125 w 757"/>
                <a:gd name="T11" fmla="*/ 364 h 425"/>
                <a:gd name="T12" fmla="*/ 131 w 757"/>
                <a:gd name="T13" fmla="*/ 344 h 425"/>
                <a:gd name="T14" fmla="*/ 138 w 757"/>
                <a:gd name="T15" fmla="*/ 357 h 425"/>
                <a:gd name="T16" fmla="*/ 170 w 757"/>
                <a:gd name="T17" fmla="*/ 323 h 425"/>
                <a:gd name="T18" fmla="*/ 157 w 757"/>
                <a:gd name="T19" fmla="*/ 330 h 425"/>
                <a:gd name="T20" fmla="*/ 202 w 757"/>
                <a:gd name="T21" fmla="*/ 321 h 425"/>
                <a:gd name="T22" fmla="*/ 208 w 757"/>
                <a:gd name="T23" fmla="*/ 301 h 425"/>
                <a:gd name="T24" fmla="*/ 215 w 757"/>
                <a:gd name="T25" fmla="*/ 314 h 425"/>
                <a:gd name="T26" fmla="*/ 247 w 757"/>
                <a:gd name="T27" fmla="*/ 280 h 425"/>
                <a:gd name="T28" fmla="*/ 234 w 757"/>
                <a:gd name="T29" fmla="*/ 287 h 425"/>
                <a:gd name="T30" fmla="*/ 280 w 757"/>
                <a:gd name="T31" fmla="*/ 278 h 425"/>
                <a:gd name="T32" fmla="*/ 285 w 757"/>
                <a:gd name="T33" fmla="*/ 258 h 425"/>
                <a:gd name="T34" fmla="*/ 292 w 757"/>
                <a:gd name="T35" fmla="*/ 271 h 425"/>
                <a:gd name="T36" fmla="*/ 324 w 757"/>
                <a:gd name="T37" fmla="*/ 237 h 425"/>
                <a:gd name="T38" fmla="*/ 311 w 757"/>
                <a:gd name="T39" fmla="*/ 244 h 425"/>
                <a:gd name="T40" fmla="*/ 357 w 757"/>
                <a:gd name="T41" fmla="*/ 235 h 425"/>
                <a:gd name="T42" fmla="*/ 362 w 757"/>
                <a:gd name="T43" fmla="*/ 215 h 425"/>
                <a:gd name="T44" fmla="*/ 370 w 757"/>
                <a:gd name="T45" fmla="*/ 228 h 425"/>
                <a:gd name="T46" fmla="*/ 401 w 757"/>
                <a:gd name="T47" fmla="*/ 194 h 425"/>
                <a:gd name="T48" fmla="*/ 388 w 757"/>
                <a:gd name="T49" fmla="*/ 201 h 425"/>
                <a:gd name="T50" fmla="*/ 434 w 757"/>
                <a:gd name="T51" fmla="*/ 193 h 425"/>
                <a:gd name="T52" fmla="*/ 439 w 757"/>
                <a:gd name="T53" fmla="*/ 173 h 425"/>
                <a:gd name="T54" fmla="*/ 447 w 757"/>
                <a:gd name="T55" fmla="*/ 185 h 425"/>
                <a:gd name="T56" fmla="*/ 478 w 757"/>
                <a:gd name="T57" fmla="*/ 151 h 425"/>
                <a:gd name="T58" fmla="*/ 465 w 757"/>
                <a:gd name="T59" fmla="*/ 158 h 425"/>
                <a:gd name="T60" fmla="*/ 511 w 757"/>
                <a:gd name="T61" fmla="*/ 150 h 425"/>
                <a:gd name="T62" fmla="*/ 517 w 757"/>
                <a:gd name="T63" fmla="*/ 130 h 425"/>
                <a:gd name="T64" fmla="*/ 524 w 757"/>
                <a:gd name="T65" fmla="*/ 143 h 425"/>
                <a:gd name="T66" fmla="*/ 555 w 757"/>
                <a:gd name="T67" fmla="*/ 108 h 425"/>
                <a:gd name="T68" fmla="*/ 542 w 757"/>
                <a:gd name="T69" fmla="*/ 115 h 425"/>
                <a:gd name="T70" fmla="*/ 588 w 757"/>
                <a:gd name="T71" fmla="*/ 107 h 425"/>
                <a:gd name="T72" fmla="*/ 594 w 757"/>
                <a:gd name="T73" fmla="*/ 87 h 425"/>
                <a:gd name="T74" fmla="*/ 601 w 757"/>
                <a:gd name="T75" fmla="*/ 100 h 425"/>
                <a:gd name="T76" fmla="*/ 632 w 757"/>
                <a:gd name="T77" fmla="*/ 65 h 425"/>
                <a:gd name="T78" fmla="*/ 619 w 757"/>
                <a:gd name="T79" fmla="*/ 73 h 425"/>
                <a:gd name="T80" fmla="*/ 665 w 757"/>
                <a:gd name="T81" fmla="*/ 64 h 425"/>
                <a:gd name="T82" fmla="*/ 671 w 757"/>
                <a:gd name="T83" fmla="*/ 44 h 425"/>
                <a:gd name="T84" fmla="*/ 678 w 757"/>
                <a:gd name="T85" fmla="*/ 57 h 425"/>
                <a:gd name="T86" fmla="*/ 709 w 757"/>
                <a:gd name="T87" fmla="*/ 22 h 425"/>
                <a:gd name="T88" fmla="*/ 696 w 757"/>
                <a:gd name="T89" fmla="*/ 30 h 425"/>
                <a:gd name="T90" fmla="*/ 742 w 757"/>
                <a:gd name="T91" fmla="*/ 21 h 425"/>
                <a:gd name="T92" fmla="*/ 748 w 757"/>
                <a:gd name="T93" fmla="*/ 1 h 425"/>
                <a:gd name="T94" fmla="*/ 755 w 757"/>
                <a:gd name="T95" fmla="*/ 14 h 425"/>
                <a:gd name="T96" fmla="*/ 0 w 757"/>
                <a:gd name="T97" fmla="*/ 425 h 4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7"/>
                <a:gd name="T148" fmla="*/ 0 h 425"/>
                <a:gd name="T149" fmla="*/ 757 w 757"/>
                <a:gd name="T150" fmla="*/ 425 h 4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7" h="425">
                  <a:moveTo>
                    <a:pt x="28" y="401"/>
                  </a:moveTo>
                  <a:lnTo>
                    <a:pt x="41" y="394"/>
                  </a:lnTo>
                  <a:lnTo>
                    <a:pt x="48" y="407"/>
                  </a:lnTo>
                  <a:lnTo>
                    <a:pt x="35" y="414"/>
                  </a:lnTo>
                  <a:lnTo>
                    <a:pt x="28" y="401"/>
                  </a:lnTo>
                  <a:close/>
                  <a:moveTo>
                    <a:pt x="54" y="387"/>
                  </a:moveTo>
                  <a:lnTo>
                    <a:pt x="67" y="380"/>
                  </a:lnTo>
                  <a:lnTo>
                    <a:pt x="74" y="393"/>
                  </a:lnTo>
                  <a:lnTo>
                    <a:pt x="61" y="400"/>
                  </a:lnTo>
                  <a:lnTo>
                    <a:pt x="54" y="387"/>
                  </a:lnTo>
                  <a:close/>
                  <a:moveTo>
                    <a:pt x="80" y="373"/>
                  </a:moveTo>
                  <a:lnTo>
                    <a:pt x="92" y="365"/>
                  </a:lnTo>
                  <a:lnTo>
                    <a:pt x="100" y="378"/>
                  </a:lnTo>
                  <a:lnTo>
                    <a:pt x="87" y="385"/>
                  </a:lnTo>
                  <a:lnTo>
                    <a:pt x="80" y="373"/>
                  </a:lnTo>
                  <a:close/>
                  <a:moveTo>
                    <a:pt x="105" y="358"/>
                  </a:moveTo>
                  <a:lnTo>
                    <a:pt x="118" y="351"/>
                  </a:lnTo>
                  <a:lnTo>
                    <a:pt x="125" y="364"/>
                  </a:lnTo>
                  <a:lnTo>
                    <a:pt x="112" y="371"/>
                  </a:lnTo>
                  <a:lnTo>
                    <a:pt x="105" y="358"/>
                  </a:lnTo>
                  <a:close/>
                  <a:moveTo>
                    <a:pt x="131" y="344"/>
                  </a:moveTo>
                  <a:lnTo>
                    <a:pt x="144" y="337"/>
                  </a:lnTo>
                  <a:lnTo>
                    <a:pt x="151" y="350"/>
                  </a:lnTo>
                  <a:lnTo>
                    <a:pt x="138" y="357"/>
                  </a:lnTo>
                  <a:lnTo>
                    <a:pt x="131" y="344"/>
                  </a:lnTo>
                  <a:close/>
                  <a:moveTo>
                    <a:pt x="157" y="330"/>
                  </a:moveTo>
                  <a:lnTo>
                    <a:pt x="170" y="323"/>
                  </a:lnTo>
                  <a:lnTo>
                    <a:pt x="177" y="335"/>
                  </a:lnTo>
                  <a:lnTo>
                    <a:pt x="164" y="343"/>
                  </a:lnTo>
                  <a:lnTo>
                    <a:pt x="157" y="330"/>
                  </a:lnTo>
                  <a:close/>
                  <a:moveTo>
                    <a:pt x="182" y="315"/>
                  </a:moveTo>
                  <a:lnTo>
                    <a:pt x="195" y="308"/>
                  </a:lnTo>
                  <a:lnTo>
                    <a:pt x="202" y="321"/>
                  </a:lnTo>
                  <a:lnTo>
                    <a:pt x="190" y="328"/>
                  </a:lnTo>
                  <a:lnTo>
                    <a:pt x="182" y="315"/>
                  </a:lnTo>
                  <a:close/>
                  <a:moveTo>
                    <a:pt x="208" y="301"/>
                  </a:moveTo>
                  <a:lnTo>
                    <a:pt x="221" y="294"/>
                  </a:lnTo>
                  <a:lnTo>
                    <a:pt x="228" y="307"/>
                  </a:lnTo>
                  <a:lnTo>
                    <a:pt x="215" y="314"/>
                  </a:lnTo>
                  <a:lnTo>
                    <a:pt x="208" y="301"/>
                  </a:lnTo>
                  <a:close/>
                  <a:moveTo>
                    <a:pt x="234" y="287"/>
                  </a:moveTo>
                  <a:lnTo>
                    <a:pt x="247" y="280"/>
                  </a:lnTo>
                  <a:lnTo>
                    <a:pt x="254" y="292"/>
                  </a:lnTo>
                  <a:lnTo>
                    <a:pt x="241" y="300"/>
                  </a:lnTo>
                  <a:lnTo>
                    <a:pt x="234" y="287"/>
                  </a:lnTo>
                  <a:close/>
                  <a:moveTo>
                    <a:pt x="260" y="272"/>
                  </a:moveTo>
                  <a:lnTo>
                    <a:pt x="272" y="265"/>
                  </a:lnTo>
                  <a:lnTo>
                    <a:pt x="280" y="278"/>
                  </a:lnTo>
                  <a:lnTo>
                    <a:pt x="267" y="285"/>
                  </a:lnTo>
                  <a:lnTo>
                    <a:pt x="260" y="272"/>
                  </a:lnTo>
                  <a:close/>
                  <a:moveTo>
                    <a:pt x="285" y="258"/>
                  </a:moveTo>
                  <a:lnTo>
                    <a:pt x="298" y="251"/>
                  </a:lnTo>
                  <a:lnTo>
                    <a:pt x="305" y="264"/>
                  </a:lnTo>
                  <a:lnTo>
                    <a:pt x="292" y="271"/>
                  </a:lnTo>
                  <a:lnTo>
                    <a:pt x="285" y="258"/>
                  </a:lnTo>
                  <a:close/>
                  <a:moveTo>
                    <a:pt x="311" y="244"/>
                  </a:moveTo>
                  <a:lnTo>
                    <a:pt x="324" y="237"/>
                  </a:lnTo>
                  <a:lnTo>
                    <a:pt x="331" y="250"/>
                  </a:lnTo>
                  <a:lnTo>
                    <a:pt x="318" y="257"/>
                  </a:lnTo>
                  <a:lnTo>
                    <a:pt x="311" y="244"/>
                  </a:lnTo>
                  <a:close/>
                  <a:moveTo>
                    <a:pt x="337" y="230"/>
                  </a:moveTo>
                  <a:lnTo>
                    <a:pt x="350" y="223"/>
                  </a:lnTo>
                  <a:lnTo>
                    <a:pt x="357" y="235"/>
                  </a:lnTo>
                  <a:lnTo>
                    <a:pt x="344" y="243"/>
                  </a:lnTo>
                  <a:lnTo>
                    <a:pt x="337" y="230"/>
                  </a:lnTo>
                  <a:close/>
                  <a:moveTo>
                    <a:pt x="362" y="215"/>
                  </a:moveTo>
                  <a:lnTo>
                    <a:pt x="375" y="208"/>
                  </a:lnTo>
                  <a:lnTo>
                    <a:pt x="382" y="221"/>
                  </a:lnTo>
                  <a:lnTo>
                    <a:pt x="370" y="228"/>
                  </a:lnTo>
                  <a:lnTo>
                    <a:pt x="362" y="215"/>
                  </a:lnTo>
                  <a:close/>
                  <a:moveTo>
                    <a:pt x="388" y="201"/>
                  </a:moveTo>
                  <a:lnTo>
                    <a:pt x="401" y="194"/>
                  </a:lnTo>
                  <a:lnTo>
                    <a:pt x="408" y="207"/>
                  </a:lnTo>
                  <a:lnTo>
                    <a:pt x="395" y="214"/>
                  </a:lnTo>
                  <a:lnTo>
                    <a:pt x="388" y="201"/>
                  </a:lnTo>
                  <a:close/>
                  <a:moveTo>
                    <a:pt x="414" y="187"/>
                  </a:moveTo>
                  <a:lnTo>
                    <a:pt x="427" y="180"/>
                  </a:lnTo>
                  <a:lnTo>
                    <a:pt x="434" y="193"/>
                  </a:lnTo>
                  <a:lnTo>
                    <a:pt x="421" y="200"/>
                  </a:lnTo>
                  <a:lnTo>
                    <a:pt x="414" y="187"/>
                  </a:lnTo>
                  <a:close/>
                  <a:moveTo>
                    <a:pt x="439" y="173"/>
                  </a:moveTo>
                  <a:lnTo>
                    <a:pt x="452" y="165"/>
                  </a:lnTo>
                  <a:lnTo>
                    <a:pt x="459" y="178"/>
                  </a:lnTo>
                  <a:lnTo>
                    <a:pt x="447" y="185"/>
                  </a:lnTo>
                  <a:lnTo>
                    <a:pt x="439" y="173"/>
                  </a:lnTo>
                  <a:close/>
                  <a:moveTo>
                    <a:pt x="465" y="158"/>
                  </a:moveTo>
                  <a:lnTo>
                    <a:pt x="478" y="151"/>
                  </a:lnTo>
                  <a:lnTo>
                    <a:pt x="485" y="164"/>
                  </a:lnTo>
                  <a:lnTo>
                    <a:pt x="472" y="171"/>
                  </a:lnTo>
                  <a:lnTo>
                    <a:pt x="465" y="158"/>
                  </a:lnTo>
                  <a:close/>
                  <a:moveTo>
                    <a:pt x="491" y="144"/>
                  </a:moveTo>
                  <a:lnTo>
                    <a:pt x="504" y="137"/>
                  </a:lnTo>
                  <a:lnTo>
                    <a:pt x="511" y="150"/>
                  </a:lnTo>
                  <a:lnTo>
                    <a:pt x="498" y="157"/>
                  </a:lnTo>
                  <a:lnTo>
                    <a:pt x="491" y="144"/>
                  </a:lnTo>
                  <a:close/>
                  <a:moveTo>
                    <a:pt x="517" y="130"/>
                  </a:moveTo>
                  <a:lnTo>
                    <a:pt x="529" y="123"/>
                  </a:lnTo>
                  <a:lnTo>
                    <a:pt x="537" y="135"/>
                  </a:lnTo>
                  <a:lnTo>
                    <a:pt x="524" y="143"/>
                  </a:lnTo>
                  <a:lnTo>
                    <a:pt x="517" y="130"/>
                  </a:lnTo>
                  <a:close/>
                  <a:moveTo>
                    <a:pt x="542" y="115"/>
                  </a:moveTo>
                  <a:lnTo>
                    <a:pt x="555" y="108"/>
                  </a:lnTo>
                  <a:lnTo>
                    <a:pt x="562" y="121"/>
                  </a:lnTo>
                  <a:lnTo>
                    <a:pt x="549" y="128"/>
                  </a:lnTo>
                  <a:lnTo>
                    <a:pt x="542" y="115"/>
                  </a:lnTo>
                  <a:close/>
                  <a:moveTo>
                    <a:pt x="568" y="101"/>
                  </a:moveTo>
                  <a:lnTo>
                    <a:pt x="581" y="94"/>
                  </a:lnTo>
                  <a:lnTo>
                    <a:pt x="588" y="107"/>
                  </a:lnTo>
                  <a:lnTo>
                    <a:pt x="575" y="114"/>
                  </a:lnTo>
                  <a:lnTo>
                    <a:pt x="568" y="101"/>
                  </a:lnTo>
                  <a:close/>
                  <a:moveTo>
                    <a:pt x="594" y="87"/>
                  </a:moveTo>
                  <a:lnTo>
                    <a:pt x="606" y="80"/>
                  </a:lnTo>
                  <a:lnTo>
                    <a:pt x="614" y="93"/>
                  </a:lnTo>
                  <a:lnTo>
                    <a:pt x="601" y="100"/>
                  </a:lnTo>
                  <a:lnTo>
                    <a:pt x="594" y="87"/>
                  </a:lnTo>
                  <a:close/>
                  <a:moveTo>
                    <a:pt x="619" y="73"/>
                  </a:moveTo>
                  <a:lnTo>
                    <a:pt x="632" y="65"/>
                  </a:lnTo>
                  <a:lnTo>
                    <a:pt x="639" y="78"/>
                  </a:lnTo>
                  <a:lnTo>
                    <a:pt x="626" y="85"/>
                  </a:lnTo>
                  <a:lnTo>
                    <a:pt x="619" y="73"/>
                  </a:lnTo>
                  <a:close/>
                  <a:moveTo>
                    <a:pt x="645" y="58"/>
                  </a:moveTo>
                  <a:lnTo>
                    <a:pt x="658" y="51"/>
                  </a:lnTo>
                  <a:lnTo>
                    <a:pt x="665" y="64"/>
                  </a:lnTo>
                  <a:lnTo>
                    <a:pt x="652" y="71"/>
                  </a:lnTo>
                  <a:lnTo>
                    <a:pt x="645" y="58"/>
                  </a:lnTo>
                  <a:close/>
                  <a:moveTo>
                    <a:pt x="671" y="44"/>
                  </a:moveTo>
                  <a:lnTo>
                    <a:pt x="684" y="37"/>
                  </a:lnTo>
                  <a:lnTo>
                    <a:pt x="691" y="50"/>
                  </a:lnTo>
                  <a:lnTo>
                    <a:pt x="678" y="57"/>
                  </a:lnTo>
                  <a:lnTo>
                    <a:pt x="671" y="44"/>
                  </a:lnTo>
                  <a:close/>
                  <a:moveTo>
                    <a:pt x="696" y="30"/>
                  </a:moveTo>
                  <a:lnTo>
                    <a:pt x="709" y="22"/>
                  </a:lnTo>
                  <a:lnTo>
                    <a:pt x="716" y="35"/>
                  </a:lnTo>
                  <a:lnTo>
                    <a:pt x="704" y="42"/>
                  </a:lnTo>
                  <a:lnTo>
                    <a:pt x="696" y="30"/>
                  </a:lnTo>
                  <a:close/>
                  <a:moveTo>
                    <a:pt x="722" y="15"/>
                  </a:moveTo>
                  <a:lnTo>
                    <a:pt x="735" y="8"/>
                  </a:lnTo>
                  <a:lnTo>
                    <a:pt x="742" y="21"/>
                  </a:lnTo>
                  <a:lnTo>
                    <a:pt x="729" y="28"/>
                  </a:lnTo>
                  <a:lnTo>
                    <a:pt x="722" y="15"/>
                  </a:lnTo>
                  <a:close/>
                  <a:moveTo>
                    <a:pt x="748" y="1"/>
                  </a:moveTo>
                  <a:lnTo>
                    <a:pt x="750" y="0"/>
                  </a:lnTo>
                  <a:lnTo>
                    <a:pt x="757" y="13"/>
                  </a:lnTo>
                  <a:lnTo>
                    <a:pt x="755" y="14"/>
                  </a:lnTo>
                  <a:lnTo>
                    <a:pt x="748" y="1"/>
                  </a:lnTo>
                  <a:close/>
                  <a:moveTo>
                    <a:pt x="49" y="423"/>
                  </a:moveTo>
                  <a:lnTo>
                    <a:pt x="0" y="425"/>
                  </a:lnTo>
                  <a:lnTo>
                    <a:pt x="27" y="385"/>
                  </a:lnTo>
                  <a:lnTo>
                    <a:pt x="49" y="42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9" name="Freeform 82"/>
            <p:cNvSpPr>
              <a:spLocks noEditPoints="1"/>
            </p:cNvSpPr>
            <p:nvPr/>
          </p:nvSpPr>
          <p:spPr bwMode="auto">
            <a:xfrm>
              <a:off x="889" y="1918"/>
              <a:ext cx="610" cy="282"/>
            </a:xfrm>
            <a:custGeom>
              <a:avLst/>
              <a:gdLst>
                <a:gd name="T0" fmla="*/ 44 w 610"/>
                <a:gd name="T1" fmla="*/ 252 h 282"/>
                <a:gd name="T2" fmla="*/ 36 w 610"/>
                <a:gd name="T3" fmla="*/ 272 h 282"/>
                <a:gd name="T4" fmla="*/ 57 w 610"/>
                <a:gd name="T5" fmla="*/ 246 h 282"/>
                <a:gd name="T6" fmla="*/ 77 w 610"/>
                <a:gd name="T7" fmla="*/ 254 h 282"/>
                <a:gd name="T8" fmla="*/ 57 w 610"/>
                <a:gd name="T9" fmla="*/ 246 h 282"/>
                <a:gd name="T10" fmla="*/ 97 w 610"/>
                <a:gd name="T11" fmla="*/ 228 h 282"/>
                <a:gd name="T12" fmla="*/ 90 w 610"/>
                <a:gd name="T13" fmla="*/ 247 h 282"/>
                <a:gd name="T14" fmla="*/ 111 w 610"/>
                <a:gd name="T15" fmla="*/ 222 h 282"/>
                <a:gd name="T16" fmla="*/ 130 w 610"/>
                <a:gd name="T17" fmla="*/ 229 h 282"/>
                <a:gd name="T18" fmla="*/ 111 w 610"/>
                <a:gd name="T19" fmla="*/ 222 h 282"/>
                <a:gd name="T20" fmla="*/ 151 w 610"/>
                <a:gd name="T21" fmla="*/ 204 h 282"/>
                <a:gd name="T22" fmla="*/ 144 w 610"/>
                <a:gd name="T23" fmla="*/ 223 h 282"/>
                <a:gd name="T24" fmla="*/ 164 w 610"/>
                <a:gd name="T25" fmla="*/ 198 h 282"/>
                <a:gd name="T26" fmla="*/ 184 w 610"/>
                <a:gd name="T27" fmla="*/ 205 h 282"/>
                <a:gd name="T28" fmla="*/ 164 w 610"/>
                <a:gd name="T29" fmla="*/ 198 h 282"/>
                <a:gd name="T30" fmla="*/ 205 w 610"/>
                <a:gd name="T31" fmla="*/ 180 h 282"/>
                <a:gd name="T32" fmla="*/ 197 w 610"/>
                <a:gd name="T33" fmla="*/ 199 h 282"/>
                <a:gd name="T34" fmla="*/ 218 w 610"/>
                <a:gd name="T35" fmla="*/ 174 h 282"/>
                <a:gd name="T36" fmla="*/ 237 w 610"/>
                <a:gd name="T37" fmla="*/ 181 h 282"/>
                <a:gd name="T38" fmla="*/ 218 w 610"/>
                <a:gd name="T39" fmla="*/ 174 h 282"/>
                <a:gd name="T40" fmla="*/ 258 w 610"/>
                <a:gd name="T41" fmla="*/ 155 h 282"/>
                <a:gd name="T42" fmla="*/ 251 w 610"/>
                <a:gd name="T43" fmla="*/ 175 h 282"/>
                <a:gd name="T44" fmla="*/ 272 w 610"/>
                <a:gd name="T45" fmla="*/ 149 h 282"/>
                <a:gd name="T46" fmla="*/ 291 w 610"/>
                <a:gd name="T47" fmla="*/ 157 h 282"/>
                <a:gd name="T48" fmla="*/ 272 w 610"/>
                <a:gd name="T49" fmla="*/ 149 h 282"/>
                <a:gd name="T50" fmla="*/ 312 w 610"/>
                <a:gd name="T51" fmla="*/ 131 h 282"/>
                <a:gd name="T52" fmla="*/ 304 w 610"/>
                <a:gd name="T53" fmla="*/ 151 h 282"/>
                <a:gd name="T54" fmla="*/ 325 w 610"/>
                <a:gd name="T55" fmla="*/ 125 h 282"/>
                <a:gd name="T56" fmla="*/ 345 w 610"/>
                <a:gd name="T57" fmla="*/ 133 h 282"/>
                <a:gd name="T58" fmla="*/ 325 w 610"/>
                <a:gd name="T59" fmla="*/ 125 h 282"/>
                <a:gd name="T60" fmla="*/ 365 w 610"/>
                <a:gd name="T61" fmla="*/ 107 h 282"/>
                <a:gd name="T62" fmla="*/ 358 w 610"/>
                <a:gd name="T63" fmla="*/ 126 h 282"/>
                <a:gd name="T64" fmla="*/ 379 w 610"/>
                <a:gd name="T65" fmla="*/ 101 h 282"/>
                <a:gd name="T66" fmla="*/ 398 w 610"/>
                <a:gd name="T67" fmla="*/ 108 h 282"/>
                <a:gd name="T68" fmla="*/ 379 w 610"/>
                <a:gd name="T69" fmla="*/ 101 h 282"/>
                <a:gd name="T70" fmla="*/ 419 w 610"/>
                <a:gd name="T71" fmla="*/ 83 h 282"/>
                <a:gd name="T72" fmla="*/ 412 w 610"/>
                <a:gd name="T73" fmla="*/ 102 h 282"/>
                <a:gd name="T74" fmla="*/ 432 w 610"/>
                <a:gd name="T75" fmla="*/ 77 h 282"/>
                <a:gd name="T76" fmla="*/ 452 w 610"/>
                <a:gd name="T77" fmla="*/ 84 h 282"/>
                <a:gd name="T78" fmla="*/ 432 w 610"/>
                <a:gd name="T79" fmla="*/ 77 h 282"/>
                <a:gd name="T80" fmla="*/ 473 w 610"/>
                <a:gd name="T81" fmla="*/ 59 h 282"/>
                <a:gd name="T82" fmla="*/ 465 w 610"/>
                <a:gd name="T83" fmla="*/ 78 h 282"/>
                <a:gd name="T84" fmla="*/ 486 w 610"/>
                <a:gd name="T85" fmla="*/ 53 h 282"/>
                <a:gd name="T86" fmla="*/ 506 w 610"/>
                <a:gd name="T87" fmla="*/ 60 h 282"/>
                <a:gd name="T88" fmla="*/ 486 w 610"/>
                <a:gd name="T89" fmla="*/ 53 h 282"/>
                <a:gd name="T90" fmla="*/ 526 w 610"/>
                <a:gd name="T91" fmla="*/ 34 h 282"/>
                <a:gd name="T92" fmla="*/ 519 w 610"/>
                <a:gd name="T93" fmla="*/ 54 h 282"/>
                <a:gd name="T94" fmla="*/ 540 w 610"/>
                <a:gd name="T95" fmla="*/ 28 h 282"/>
                <a:gd name="T96" fmla="*/ 559 w 610"/>
                <a:gd name="T97" fmla="*/ 36 h 282"/>
                <a:gd name="T98" fmla="*/ 540 w 610"/>
                <a:gd name="T99" fmla="*/ 28 h 282"/>
                <a:gd name="T100" fmla="*/ 580 w 610"/>
                <a:gd name="T101" fmla="*/ 10 h 282"/>
                <a:gd name="T102" fmla="*/ 573 w 610"/>
                <a:gd name="T103" fmla="*/ 30 h 282"/>
                <a:gd name="T104" fmla="*/ 593 w 610"/>
                <a:gd name="T105" fmla="*/ 4 h 282"/>
                <a:gd name="T106" fmla="*/ 610 w 610"/>
                <a:gd name="T107" fmla="*/ 13 h 282"/>
                <a:gd name="T108" fmla="*/ 593 w 610"/>
                <a:gd name="T109" fmla="*/ 4 h 282"/>
                <a:gd name="T110" fmla="*/ 0 w 610"/>
                <a:gd name="T111" fmla="*/ 280 h 282"/>
                <a:gd name="T112" fmla="*/ 49 w 610"/>
                <a:gd name="T113" fmla="*/ 282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30" y="258"/>
                  </a:moveTo>
                  <a:lnTo>
                    <a:pt x="44" y="252"/>
                  </a:lnTo>
                  <a:lnTo>
                    <a:pt x="50" y="266"/>
                  </a:lnTo>
                  <a:lnTo>
                    <a:pt x="36" y="272"/>
                  </a:lnTo>
                  <a:lnTo>
                    <a:pt x="30" y="258"/>
                  </a:lnTo>
                  <a:close/>
                  <a:moveTo>
                    <a:pt x="57" y="246"/>
                  </a:moveTo>
                  <a:lnTo>
                    <a:pt x="71" y="240"/>
                  </a:lnTo>
                  <a:lnTo>
                    <a:pt x="77" y="254"/>
                  </a:lnTo>
                  <a:lnTo>
                    <a:pt x="63" y="260"/>
                  </a:lnTo>
                  <a:lnTo>
                    <a:pt x="57" y="246"/>
                  </a:lnTo>
                  <a:close/>
                  <a:moveTo>
                    <a:pt x="84" y="234"/>
                  </a:moveTo>
                  <a:lnTo>
                    <a:pt x="97" y="228"/>
                  </a:lnTo>
                  <a:lnTo>
                    <a:pt x="103" y="241"/>
                  </a:lnTo>
                  <a:lnTo>
                    <a:pt x="90" y="247"/>
                  </a:lnTo>
                  <a:lnTo>
                    <a:pt x="84" y="234"/>
                  </a:lnTo>
                  <a:close/>
                  <a:moveTo>
                    <a:pt x="111" y="222"/>
                  </a:moveTo>
                  <a:lnTo>
                    <a:pt x="124" y="216"/>
                  </a:lnTo>
                  <a:lnTo>
                    <a:pt x="130" y="229"/>
                  </a:lnTo>
                  <a:lnTo>
                    <a:pt x="117" y="235"/>
                  </a:lnTo>
                  <a:lnTo>
                    <a:pt x="111" y="222"/>
                  </a:lnTo>
                  <a:close/>
                  <a:moveTo>
                    <a:pt x="138" y="210"/>
                  </a:moveTo>
                  <a:lnTo>
                    <a:pt x="151" y="204"/>
                  </a:lnTo>
                  <a:lnTo>
                    <a:pt x="157" y="217"/>
                  </a:lnTo>
                  <a:lnTo>
                    <a:pt x="144" y="223"/>
                  </a:lnTo>
                  <a:lnTo>
                    <a:pt x="138" y="210"/>
                  </a:lnTo>
                  <a:close/>
                  <a:moveTo>
                    <a:pt x="164" y="198"/>
                  </a:moveTo>
                  <a:lnTo>
                    <a:pt x="178" y="192"/>
                  </a:lnTo>
                  <a:lnTo>
                    <a:pt x="184" y="205"/>
                  </a:lnTo>
                  <a:lnTo>
                    <a:pt x="170" y="211"/>
                  </a:lnTo>
                  <a:lnTo>
                    <a:pt x="164" y="198"/>
                  </a:lnTo>
                  <a:close/>
                  <a:moveTo>
                    <a:pt x="191" y="186"/>
                  </a:moveTo>
                  <a:lnTo>
                    <a:pt x="205" y="180"/>
                  </a:lnTo>
                  <a:lnTo>
                    <a:pt x="211" y="193"/>
                  </a:lnTo>
                  <a:lnTo>
                    <a:pt x="197" y="199"/>
                  </a:lnTo>
                  <a:lnTo>
                    <a:pt x="191" y="186"/>
                  </a:lnTo>
                  <a:close/>
                  <a:moveTo>
                    <a:pt x="218" y="174"/>
                  </a:moveTo>
                  <a:lnTo>
                    <a:pt x="231" y="168"/>
                  </a:lnTo>
                  <a:lnTo>
                    <a:pt x="237" y="181"/>
                  </a:lnTo>
                  <a:lnTo>
                    <a:pt x="224" y="187"/>
                  </a:lnTo>
                  <a:lnTo>
                    <a:pt x="218" y="174"/>
                  </a:lnTo>
                  <a:close/>
                  <a:moveTo>
                    <a:pt x="245" y="161"/>
                  </a:moveTo>
                  <a:lnTo>
                    <a:pt x="258" y="155"/>
                  </a:lnTo>
                  <a:lnTo>
                    <a:pt x="264" y="169"/>
                  </a:lnTo>
                  <a:lnTo>
                    <a:pt x="251" y="175"/>
                  </a:lnTo>
                  <a:lnTo>
                    <a:pt x="245" y="161"/>
                  </a:lnTo>
                  <a:close/>
                  <a:moveTo>
                    <a:pt x="272" y="149"/>
                  </a:moveTo>
                  <a:lnTo>
                    <a:pt x="285" y="143"/>
                  </a:lnTo>
                  <a:lnTo>
                    <a:pt x="291" y="157"/>
                  </a:lnTo>
                  <a:lnTo>
                    <a:pt x="278" y="163"/>
                  </a:lnTo>
                  <a:lnTo>
                    <a:pt x="272" y="149"/>
                  </a:lnTo>
                  <a:close/>
                  <a:moveTo>
                    <a:pt x="298" y="137"/>
                  </a:moveTo>
                  <a:lnTo>
                    <a:pt x="312" y="131"/>
                  </a:lnTo>
                  <a:lnTo>
                    <a:pt x="318" y="145"/>
                  </a:lnTo>
                  <a:lnTo>
                    <a:pt x="304" y="151"/>
                  </a:lnTo>
                  <a:lnTo>
                    <a:pt x="298" y="137"/>
                  </a:lnTo>
                  <a:close/>
                  <a:moveTo>
                    <a:pt x="325" y="125"/>
                  </a:moveTo>
                  <a:lnTo>
                    <a:pt x="339" y="119"/>
                  </a:lnTo>
                  <a:lnTo>
                    <a:pt x="345" y="133"/>
                  </a:lnTo>
                  <a:lnTo>
                    <a:pt x="331" y="139"/>
                  </a:lnTo>
                  <a:lnTo>
                    <a:pt x="325" y="125"/>
                  </a:lnTo>
                  <a:close/>
                  <a:moveTo>
                    <a:pt x="352" y="113"/>
                  </a:moveTo>
                  <a:lnTo>
                    <a:pt x="365" y="107"/>
                  </a:lnTo>
                  <a:lnTo>
                    <a:pt x="371" y="120"/>
                  </a:lnTo>
                  <a:lnTo>
                    <a:pt x="358" y="126"/>
                  </a:lnTo>
                  <a:lnTo>
                    <a:pt x="352" y="113"/>
                  </a:lnTo>
                  <a:close/>
                  <a:moveTo>
                    <a:pt x="379" y="101"/>
                  </a:moveTo>
                  <a:lnTo>
                    <a:pt x="392" y="95"/>
                  </a:lnTo>
                  <a:lnTo>
                    <a:pt x="398" y="108"/>
                  </a:lnTo>
                  <a:lnTo>
                    <a:pt x="385" y="114"/>
                  </a:lnTo>
                  <a:lnTo>
                    <a:pt x="379" y="101"/>
                  </a:lnTo>
                  <a:close/>
                  <a:moveTo>
                    <a:pt x="406" y="89"/>
                  </a:moveTo>
                  <a:lnTo>
                    <a:pt x="419" y="83"/>
                  </a:lnTo>
                  <a:lnTo>
                    <a:pt x="425" y="96"/>
                  </a:lnTo>
                  <a:lnTo>
                    <a:pt x="412" y="102"/>
                  </a:lnTo>
                  <a:lnTo>
                    <a:pt x="406" y="89"/>
                  </a:lnTo>
                  <a:close/>
                  <a:moveTo>
                    <a:pt x="432" y="77"/>
                  </a:moveTo>
                  <a:lnTo>
                    <a:pt x="446" y="71"/>
                  </a:lnTo>
                  <a:lnTo>
                    <a:pt x="452" y="84"/>
                  </a:lnTo>
                  <a:lnTo>
                    <a:pt x="439" y="90"/>
                  </a:lnTo>
                  <a:lnTo>
                    <a:pt x="432" y="77"/>
                  </a:lnTo>
                  <a:close/>
                  <a:moveTo>
                    <a:pt x="459" y="65"/>
                  </a:moveTo>
                  <a:lnTo>
                    <a:pt x="473" y="59"/>
                  </a:lnTo>
                  <a:lnTo>
                    <a:pt x="479" y="72"/>
                  </a:lnTo>
                  <a:lnTo>
                    <a:pt x="465" y="78"/>
                  </a:lnTo>
                  <a:lnTo>
                    <a:pt x="459" y="65"/>
                  </a:lnTo>
                  <a:close/>
                  <a:moveTo>
                    <a:pt x="486" y="53"/>
                  </a:moveTo>
                  <a:lnTo>
                    <a:pt x="499" y="47"/>
                  </a:lnTo>
                  <a:lnTo>
                    <a:pt x="506" y="60"/>
                  </a:lnTo>
                  <a:lnTo>
                    <a:pt x="492" y="66"/>
                  </a:lnTo>
                  <a:lnTo>
                    <a:pt x="486" y="53"/>
                  </a:lnTo>
                  <a:close/>
                  <a:moveTo>
                    <a:pt x="513" y="40"/>
                  </a:moveTo>
                  <a:lnTo>
                    <a:pt x="526" y="34"/>
                  </a:lnTo>
                  <a:lnTo>
                    <a:pt x="532" y="48"/>
                  </a:lnTo>
                  <a:lnTo>
                    <a:pt x="519" y="54"/>
                  </a:lnTo>
                  <a:lnTo>
                    <a:pt x="513" y="40"/>
                  </a:lnTo>
                  <a:close/>
                  <a:moveTo>
                    <a:pt x="540" y="28"/>
                  </a:moveTo>
                  <a:lnTo>
                    <a:pt x="553" y="22"/>
                  </a:lnTo>
                  <a:lnTo>
                    <a:pt x="559" y="36"/>
                  </a:lnTo>
                  <a:lnTo>
                    <a:pt x="546" y="42"/>
                  </a:lnTo>
                  <a:lnTo>
                    <a:pt x="540" y="28"/>
                  </a:lnTo>
                  <a:close/>
                  <a:moveTo>
                    <a:pt x="566" y="16"/>
                  </a:moveTo>
                  <a:lnTo>
                    <a:pt x="580" y="10"/>
                  </a:lnTo>
                  <a:lnTo>
                    <a:pt x="586" y="24"/>
                  </a:lnTo>
                  <a:lnTo>
                    <a:pt x="573" y="30"/>
                  </a:lnTo>
                  <a:lnTo>
                    <a:pt x="566" y="16"/>
                  </a:lnTo>
                  <a:close/>
                  <a:moveTo>
                    <a:pt x="593" y="4"/>
                  </a:moveTo>
                  <a:lnTo>
                    <a:pt x="603" y="0"/>
                  </a:lnTo>
                  <a:lnTo>
                    <a:pt x="610" y="13"/>
                  </a:lnTo>
                  <a:lnTo>
                    <a:pt x="599" y="18"/>
                  </a:lnTo>
                  <a:lnTo>
                    <a:pt x="593" y="4"/>
                  </a:lnTo>
                  <a:close/>
                  <a:moveTo>
                    <a:pt x="49" y="282"/>
                  </a:moveTo>
                  <a:lnTo>
                    <a:pt x="0" y="280"/>
                  </a:lnTo>
                  <a:lnTo>
                    <a:pt x="31" y="242"/>
                  </a:lnTo>
                  <a:lnTo>
                    <a:pt x="49" y="28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0" name="Rectangle 83"/>
            <p:cNvSpPr>
              <a:spLocks noChangeArrowheads="1"/>
            </p:cNvSpPr>
            <p:nvPr/>
          </p:nvSpPr>
          <p:spPr bwMode="auto">
            <a:xfrm rot="-1740000">
              <a:off x="3150" y="1021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51" name="Rectangle 84"/>
            <p:cNvSpPr>
              <a:spLocks noChangeArrowheads="1"/>
            </p:cNvSpPr>
            <p:nvPr/>
          </p:nvSpPr>
          <p:spPr bwMode="auto">
            <a:xfrm rot="-1440000">
              <a:off x="1533" y="1797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52" name="Freeform 85"/>
            <p:cNvSpPr>
              <a:spLocks noEditPoints="1"/>
            </p:cNvSpPr>
            <p:nvPr/>
          </p:nvSpPr>
          <p:spPr bwMode="auto">
            <a:xfrm>
              <a:off x="1669" y="1576"/>
              <a:ext cx="610" cy="282"/>
            </a:xfrm>
            <a:custGeom>
              <a:avLst/>
              <a:gdLst>
                <a:gd name="T0" fmla="*/ 13 w 610"/>
                <a:gd name="T1" fmla="*/ 263 h 282"/>
                <a:gd name="T2" fmla="*/ 6 w 610"/>
                <a:gd name="T3" fmla="*/ 282 h 282"/>
                <a:gd name="T4" fmla="*/ 27 w 610"/>
                <a:gd name="T5" fmla="*/ 257 h 282"/>
                <a:gd name="T6" fmla="*/ 46 w 610"/>
                <a:gd name="T7" fmla="*/ 264 h 282"/>
                <a:gd name="T8" fmla="*/ 27 w 610"/>
                <a:gd name="T9" fmla="*/ 257 h 282"/>
                <a:gd name="T10" fmla="*/ 67 w 610"/>
                <a:gd name="T11" fmla="*/ 239 h 282"/>
                <a:gd name="T12" fmla="*/ 60 w 610"/>
                <a:gd name="T13" fmla="*/ 258 h 282"/>
                <a:gd name="T14" fmla="*/ 80 w 610"/>
                <a:gd name="T15" fmla="*/ 232 h 282"/>
                <a:gd name="T16" fmla="*/ 100 w 610"/>
                <a:gd name="T17" fmla="*/ 240 h 282"/>
                <a:gd name="T18" fmla="*/ 80 w 610"/>
                <a:gd name="T19" fmla="*/ 232 h 282"/>
                <a:gd name="T20" fmla="*/ 121 w 610"/>
                <a:gd name="T21" fmla="*/ 214 h 282"/>
                <a:gd name="T22" fmla="*/ 113 w 610"/>
                <a:gd name="T23" fmla="*/ 234 h 282"/>
                <a:gd name="T24" fmla="*/ 134 w 610"/>
                <a:gd name="T25" fmla="*/ 208 h 282"/>
                <a:gd name="T26" fmla="*/ 153 w 610"/>
                <a:gd name="T27" fmla="*/ 216 h 282"/>
                <a:gd name="T28" fmla="*/ 134 w 610"/>
                <a:gd name="T29" fmla="*/ 208 h 282"/>
                <a:gd name="T30" fmla="*/ 174 w 610"/>
                <a:gd name="T31" fmla="*/ 190 h 282"/>
                <a:gd name="T32" fmla="*/ 167 w 610"/>
                <a:gd name="T33" fmla="*/ 210 h 282"/>
                <a:gd name="T34" fmla="*/ 188 w 610"/>
                <a:gd name="T35" fmla="*/ 184 h 282"/>
                <a:gd name="T36" fmla="*/ 207 w 610"/>
                <a:gd name="T37" fmla="*/ 191 h 282"/>
                <a:gd name="T38" fmla="*/ 188 w 610"/>
                <a:gd name="T39" fmla="*/ 184 h 282"/>
                <a:gd name="T40" fmla="*/ 228 w 610"/>
                <a:gd name="T41" fmla="*/ 166 h 282"/>
                <a:gd name="T42" fmla="*/ 220 w 610"/>
                <a:gd name="T43" fmla="*/ 185 h 282"/>
                <a:gd name="T44" fmla="*/ 241 w 610"/>
                <a:gd name="T45" fmla="*/ 160 h 282"/>
                <a:gd name="T46" fmla="*/ 261 w 610"/>
                <a:gd name="T47" fmla="*/ 167 h 282"/>
                <a:gd name="T48" fmla="*/ 241 w 610"/>
                <a:gd name="T49" fmla="*/ 160 h 282"/>
                <a:gd name="T50" fmla="*/ 281 w 610"/>
                <a:gd name="T51" fmla="*/ 142 h 282"/>
                <a:gd name="T52" fmla="*/ 274 w 610"/>
                <a:gd name="T53" fmla="*/ 161 h 282"/>
                <a:gd name="T54" fmla="*/ 295 w 610"/>
                <a:gd name="T55" fmla="*/ 136 h 282"/>
                <a:gd name="T56" fmla="*/ 314 w 610"/>
                <a:gd name="T57" fmla="*/ 143 h 282"/>
                <a:gd name="T58" fmla="*/ 295 w 610"/>
                <a:gd name="T59" fmla="*/ 136 h 282"/>
                <a:gd name="T60" fmla="*/ 335 w 610"/>
                <a:gd name="T61" fmla="*/ 118 h 282"/>
                <a:gd name="T62" fmla="*/ 328 w 610"/>
                <a:gd name="T63" fmla="*/ 137 h 282"/>
                <a:gd name="T64" fmla="*/ 349 w 610"/>
                <a:gd name="T65" fmla="*/ 111 h 282"/>
                <a:gd name="T66" fmla="*/ 368 w 610"/>
                <a:gd name="T67" fmla="*/ 119 h 282"/>
                <a:gd name="T68" fmla="*/ 349 w 610"/>
                <a:gd name="T69" fmla="*/ 111 h 282"/>
                <a:gd name="T70" fmla="*/ 389 w 610"/>
                <a:gd name="T71" fmla="*/ 93 h 282"/>
                <a:gd name="T72" fmla="*/ 381 w 610"/>
                <a:gd name="T73" fmla="*/ 113 h 282"/>
                <a:gd name="T74" fmla="*/ 402 w 610"/>
                <a:gd name="T75" fmla="*/ 87 h 282"/>
                <a:gd name="T76" fmla="*/ 422 w 610"/>
                <a:gd name="T77" fmla="*/ 95 h 282"/>
                <a:gd name="T78" fmla="*/ 402 w 610"/>
                <a:gd name="T79" fmla="*/ 87 h 282"/>
                <a:gd name="T80" fmla="*/ 442 w 610"/>
                <a:gd name="T81" fmla="*/ 69 h 282"/>
                <a:gd name="T82" fmla="*/ 435 w 610"/>
                <a:gd name="T83" fmla="*/ 89 h 282"/>
                <a:gd name="T84" fmla="*/ 456 w 610"/>
                <a:gd name="T85" fmla="*/ 63 h 282"/>
                <a:gd name="T86" fmla="*/ 475 w 610"/>
                <a:gd name="T87" fmla="*/ 70 h 282"/>
                <a:gd name="T88" fmla="*/ 456 w 610"/>
                <a:gd name="T89" fmla="*/ 63 h 282"/>
                <a:gd name="T90" fmla="*/ 496 w 610"/>
                <a:gd name="T91" fmla="*/ 45 h 282"/>
                <a:gd name="T92" fmla="*/ 489 w 610"/>
                <a:gd name="T93" fmla="*/ 64 h 282"/>
                <a:gd name="T94" fmla="*/ 509 w 610"/>
                <a:gd name="T95" fmla="*/ 39 h 282"/>
                <a:gd name="T96" fmla="*/ 529 w 610"/>
                <a:gd name="T97" fmla="*/ 46 h 282"/>
                <a:gd name="T98" fmla="*/ 509 w 610"/>
                <a:gd name="T99" fmla="*/ 39 h 282"/>
                <a:gd name="T100" fmla="*/ 550 w 610"/>
                <a:gd name="T101" fmla="*/ 21 h 282"/>
                <a:gd name="T102" fmla="*/ 542 w 610"/>
                <a:gd name="T103" fmla="*/ 40 h 282"/>
                <a:gd name="T104" fmla="*/ 563 w 610"/>
                <a:gd name="T105" fmla="*/ 15 h 282"/>
                <a:gd name="T106" fmla="*/ 579 w 610"/>
                <a:gd name="T107" fmla="*/ 24 h 282"/>
                <a:gd name="T108" fmla="*/ 563 w 610"/>
                <a:gd name="T109" fmla="*/ 15 h 282"/>
                <a:gd name="T110" fmla="*/ 610 w 610"/>
                <a:gd name="T111" fmla="*/ 2 h 282"/>
                <a:gd name="T112" fmla="*/ 560 w 610"/>
                <a:gd name="T113" fmla="*/ 0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0" y="269"/>
                  </a:moveTo>
                  <a:lnTo>
                    <a:pt x="13" y="263"/>
                  </a:lnTo>
                  <a:lnTo>
                    <a:pt x="19" y="276"/>
                  </a:lnTo>
                  <a:lnTo>
                    <a:pt x="6" y="282"/>
                  </a:lnTo>
                  <a:lnTo>
                    <a:pt x="0" y="269"/>
                  </a:lnTo>
                  <a:close/>
                  <a:moveTo>
                    <a:pt x="27" y="257"/>
                  </a:moveTo>
                  <a:lnTo>
                    <a:pt x="40" y="251"/>
                  </a:lnTo>
                  <a:lnTo>
                    <a:pt x="46" y="264"/>
                  </a:lnTo>
                  <a:lnTo>
                    <a:pt x="33" y="270"/>
                  </a:lnTo>
                  <a:lnTo>
                    <a:pt x="27" y="257"/>
                  </a:lnTo>
                  <a:close/>
                  <a:moveTo>
                    <a:pt x="54" y="245"/>
                  </a:moveTo>
                  <a:lnTo>
                    <a:pt x="67" y="239"/>
                  </a:lnTo>
                  <a:lnTo>
                    <a:pt x="73" y="252"/>
                  </a:lnTo>
                  <a:lnTo>
                    <a:pt x="60" y="258"/>
                  </a:lnTo>
                  <a:lnTo>
                    <a:pt x="54" y="245"/>
                  </a:lnTo>
                  <a:close/>
                  <a:moveTo>
                    <a:pt x="80" y="232"/>
                  </a:moveTo>
                  <a:lnTo>
                    <a:pt x="94" y="226"/>
                  </a:lnTo>
                  <a:lnTo>
                    <a:pt x="100" y="240"/>
                  </a:lnTo>
                  <a:lnTo>
                    <a:pt x="86" y="246"/>
                  </a:lnTo>
                  <a:lnTo>
                    <a:pt x="80" y="232"/>
                  </a:lnTo>
                  <a:close/>
                  <a:moveTo>
                    <a:pt x="107" y="220"/>
                  </a:moveTo>
                  <a:lnTo>
                    <a:pt x="121" y="214"/>
                  </a:lnTo>
                  <a:lnTo>
                    <a:pt x="127" y="228"/>
                  </a:lnTo>
                  <a:lnTo>
                    <a:pt x="113" y="234"/>
                  </a:lnTo>
                  <a:lnTo>
                    <a:pt x="107" y="220"/>
                  </a:lnTo>
                  <a:close/>
                  <a:moveTo>
                    <a:pt x="134" y="208"/>
                  </a:moveTo>
                  <a:lnTo>
                    <a:pt x="147" y="202"/>
                  </a:lnTo>
                  <a:lnTo>
                    <a:pt x="153" y="216"/>
                  </a:lnTo>
                  <a:lnTo>
                    <a:pt x="140" y="222"/>
                  </a:lnTo>
                  <a:lnTo>
                    <a:pt x="134" y="208"/>
                  </a:lnTo>
                  <a:close/>
                  <a:moveTo>
                    <a:pt x="161" y="196"/>
                  </a:moveTo>
                  <a:lnTo>
                    <a:pt x="174" y="190"/>
                  </a:lnTo>
                  <a:lnTo>
                    <a:pt x="180" y="204"/>
                  </a:lnTo>
                  <a:lnTo>
                    <a:pt x="167" y="210"/>
                  </a:lnTo>
                  <a:lnTo>
                    <a:pt x="161" y="196"/>
                  </a:lnTo>
                  <a:close/>
                  <a:moveTo>
                    <a:pt x="188" y="184"/>
                  </a:moveTo>
                  <a:lnTo>
                    <a:pt x="201" y="178"/>
                  </a:lnTo>
                  <a:lnTo>
                    <a:pt x="207" y="191"/>
                  </a:lnTo>
                  <a:lnTo>
                    <a:pt x="194" y="197"/>
                  </a:lnTo>
                  <a:lnTo>
                    <a:pt x="188" y="184"/>
                  </a:lnTo>
                  <a:close/>
                  <a:moveTo>
                    <a:pt x="214" y="172"/>
                  </a:moveTo>
                  <a:lnTo>
                    <a:pt x="228" y="166"/>
                  </a:lnTo>
                  <a:lnTo>
                    <a:pt x="234" y="179"/>
                  </a:lnTo>
                  <a:lnTo>
                    <a:pt x="220" y="185"/>
                  </a:lnTo>
                  <a:lnTo>
                    <a:pt x="214" y="172"/>
                  </a:lnTo>
                  <a:close/>
                  <a:moveTo>
                    <a:pt x="241" y="160"/>
                  </a:moveTo>
                  <a:lnTo>
                    <a:pt x="255" y="154"/>
                  </a:lnTo>
                  <a:lnTo>
                    <a:pt x="261" y="167"/>
                  </a:lnTo>
                  <a:lnTo>
                    <a:pt x="247" y="173"/>
                  </a:lnTo>
                  <a:lnTo>
                    <a:pt x="241" y="160"/>
                  </a:lnTo>
                  <a:close/>
                  <a:moveTo>
                    <a:pt x="268" y="148"/>
                  </a:moveTo>
                  <a:lnTo>
                    <a:pt x="281" y="142"/>
                  </a:lnTo>
                  <a:lnTo>
                    <a:pt x="288" y="155"/>
                  </a:lnTo>
                  <a:lnTo>
                    <a:pt x="274" y="161"/>
                  </a:lnTo>
                  <a:lnTo>
                    <a:pt x="268" y="148"/>
                  </a:lnTo>
                  <a:close/>
                  <a:moveTo>
                    <a:pt x="295" y="136"/>
                  </a:moveTo>
                  <a:lnTo>
                    <a:pt x="308" y="130"/>
                  </a:lnTo>
                  <a:lnTo>
                    <a:pt x="314" y="143"/>
                  </a:lnTo>
                  <a:lnTo>
                    <a:pt x="301" y="149"/>
                  </a:lnTo>
                  <a:lnTo>
                    <a:pt x="295" y="136"/>
                  </a:lnTo>
                  <a:close/>
                  <a:moveTo>
                    <a:pt x="322" y="124"/>
                  </a:moveTo>
                  <a:lnTo>
                    <a:pt x="335" y="118"/>
                  </a:lnTo>
                  <a:lnTo>
                    <a:pt x="341" y="131"/>
                  </a:lnTo>
                  <a:lnTo>
                    <a:pt x="328" y="137"/>
                  </a:lnTo>
                  <a:lnTo>
                    <a:pt x="322" y="124"/>
                  </a:lnTo>
                  <a:close/>
                  <a:moveTo>
                    <a:pt x="349" y="111"/>
                  </a:moveTo>
                  <a:lnTo>
                    <a:pt x="362" y="105"/>
                  </a:lnTo>
                  <a:lnTo>
                    <a:pt x="368" y="119"/>
                  </a:lnTo>
                  <a:lnTo>
                    <a:pt x="355" y="125"/>
                  </a:lnTo>
                  <a:lnTo>
                    <a:pt x="349" y="111"/>
                  </a:lnTo>
                  <a:close/>
                  <a:moveTo>
                    <a:pt x="375" y="99"/>
                  </a:moveTo>
                  <a:lnTo>
                    <a:pt x="389" y="93"/>
                  </a:lnTo>
                  <a:lnTo>
                    <a:pt x="395" y="107"/>
                  </a:lnTo>
                  <a:lnTo>
                    <a:pt x="381" y="113"/>
                  </a:lnTo>
                  <a:lnTo>
                    <a:pt x="375" y="99"/>
                  </a:lnTo>
                  <a:close/>
                  <a:moveTo>
                    <a:pt x="402" y="87"/>
                  </a:moveTo>
                  <a:lnTo>
                    <a:pt x="415" y="81"/>
                  </a:lnTo>
                  <a:lnTo>
                    <a:pt x="422" y="95"/>
                  </a:lnTo>
                  <a:lnTo>
                    <a:pt x="408" y="101"/>
                  </a:lnTo>
                  <a:lnTo>
                    <a:pt x="402" y="87"/>
                  </a:lnTo>
                  <a:close/>
                  <a:moveTo>
                    <a:pt x="429" y="75"/>
                  </a:moveTo>
                  <a:lnTo>
                    <a:pt x="442" y="69"/>
                  </a:lnTo>
                  <a:lnTo>
                    <a:pt x="448" y="83"/>
                  </a:lnTo>
                  <a:lnTo>
                    <a:pt x="435" y="89"/>
                  </a:lnTo>
                  <a:lnTo>
                    <a:pt x="429" y="75"/>
                  </a:lnTo>
                  <a:close/>
                  <a:moveTo>
                    <a:pt x="456" y="63"/>
                  </a:moveTo>
                  <a:lnTo>
                    <a:pt x="469" y="57"/>
                  </a:lnTo>
                  <a:lnTo>
                    <a:pt x="475" y="70"/>
                  </a:lnTo>
                  <a:lnTo>
                    <a:pt x="462" y="76"/>
                  </a:lnTo>
                  <a:lnTo>
                    <a:pt x="456" y="63"/>
                  </a:lnTo>
                  <a:close/>
                  <a:moveTo>
                    <a:pt x="482" y="51"/>
                  </a:moveTo>
                  <a:lnTo>
                    <a:pt x="496" y="45"/>
                  </a:lnTo>
                  <a:lnTo>
                    <a:pt x="502" y="58"/>
                  </a:lnTo>
                  <a:lnTo>
                    <a:pt x="489" y="64"/>
                  </a:lnTo>
                  <a:lnTo>
                    <a:pt x="482" y="51"/>
                  </a:lnTo>
                  <a:close/>
                  <a:moveTo>
                    <a:pt x="509" y="39"/>
                  </a:moveTo>
                  <a:lnTo>
                    <a:pt x="523" y="33"/>
                  </a:lnTo>
                  <a:lnTo>
                    <a:pt x="529" y="46"/>
                  </a:lnTo>
                  <a:lnTo>
                    <a:pt x="515" y="52"/>
                  </a:lnTo>
                  <a:lnTo>
                    <a:pt x="509" y="39"/>
                  </a:lnTo>
                  <a:close/>
                  <a:moveTo>
                    <a:pt x="536" y="27"/>
                  </a:moveTo>
                  <a:lnTo>
                    <a:pt x="550" y="21"/>
                  </a:lnTo>
                  <a:lnTo>
                    <a:pt x="556" y="34"/>
                  </a:lnTo>
                  <a:lnTo>
                    <a:pt x="542" y="40"/>
                  </a:lnTo>
                  <a:lnTo>
                    <a:pt x="536" y="27"/>
                  </a:lnTo>
                  <a:close/>
                  <a:moveTo>
                    <a:pt x="563" y="15"/>
                  </a:moveTo>
                  <a:lnTo>
                    <a:pt x="573" y="10"/>
                  </a:lnTo>
                  <a:lnTo>
                    <a:pt x="579" y="24"/>
                  </a:lnTo>
                  <a:lnTo>
                    <a:pt x="569" y="28"/>
                  </a:lnTo>
                  <a:lnTo>
                    <a:pt x="563" y="15"/>
                  </a:lnTo>
                  <a:close/>
                  <a:moveTo>
                    <a:pt x="560" y="0"/>
                  </a:moveTo>
                  <a:lnTo>
                    <a:pt x="610" y="2"/>
                  </a:lnTo>
                  <a:lnTo>
                    <a:pt x="579" y="4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3" name="Freeform 86"/>
            <p:cNvSpPr>
              <a:spLocks noEditPoints="1"/>
            </p:cNvSpPr>
            <p:nvPr/>
          </p:nvSpPr>
          <p:spPr bwMode="auto">
            <a:xfrm>
              <a:off x="3286" y="617"/>
              <a:ext cx="827" cy="453"/>
            </a:xfrm>
            <a:custGeom>
              <a:avLst/>
              <a:gdLst>
                <a:gd name="T0" fmla="*/ 20 w 827"/>
                <a:gd name="T1" fmla="*/ 446 h 453"/>
                <a:gd name="T2" fmla="*/ 26 w 827"/>
                <a:gd name="T3" fmla="*/ 426 h 453"/>
                <a:gd name="T4" fmla="*/ 33 w 827"/>
                <a:gd name="T5" fmla="*/ 439 h 453"/>
                <a:gd name="T6" fmla="*/ 65 w 827"/>
                <a:gd name="T7" fmla="*/ 405 h 453"/>
                <a:gd name="T8" fmla="*/ 52 w 827"/>
                <a:gd name="T9" fmla="*/ 412 h 453"/>
                <a:gd name="T10" fmla="*/ 98 w 827"/>
                <a:gd name="T11" fmla="*/ 404 h 453"/>
                <a:gd name="T12" fmla="*/ 104 w 827"/>
                <a:gd name="T13" fmla="*/ 384 h 453"/>
                <a:gd name="T14" fmla="*/ 111 w 827"/>
                <a:gd name="T15" fmla="*/ 397 h 453"/>
                <a:gd name="T16" fmla="*/ 143 w 827"/>
                <a:gd name="T17" fmla="*/ 363 h 453"/>
                <a:gd name="T18" fmla="*/ 130 w 827"/>
                <a:gd name="T19" fmla="*/ 370 h 453"/>
                <a:gd name="T20" fmla="*/ 175 w 827"/>
                <a:gd name="T21" fmla="*/ 362 h 453"/>
                <a:gd name="T22" fmla="*/ 181 w 827"/>
                <a:gd name="T23" fmla="*/ 342 h 453"/>
                <a:gd name="T24" fmla="*/ 188 w 827"/>
                <a:gd name="T25" fmla="*/ 355 h 453"/>
                <a:gd name="T26" fmla="*/ 220 w 827"/>
                <a:gd name="T27" fmla="*/ 321 h 453"/>
                <a:gd name="T28" fmla="*/ 207 w 827"/>
                <a:gd name="T29" fmla="*/ 328 h 453"/>
                <a:gd name="T30" fmla="*/ 253 w 827"/>
                <a:gd name="T31" fmla="*/ 320 h 453"/>
                <a:gd name="T32" fmla="*/ 259 w 827"/>
                <a:gd name="T33" fmla="*/ 300 h 453"/>
                <a:gd name="T34" fmla="*/ 266 w 827"/>
                <a:gd name="T35" fmla="*/ 313 h 453"/>
                <a:gd name="T36" fmla="*/ 298 w 827"/>
                <a:gd name="T37" fmla="*/ 279 h 453"/>
                <a:gd name="T38" fmla="*/ 285 w 827"/>
                <a:gd name="T39" fmla="*/ 286 h 453"/>
                <a:gd name="T40" fmla="*/ 331 w 827"/>
                <a:gd name="T41" fmla="*/ 278 h 453"/>
                <a:gd name="T42" fmla="*/ 336 w 827"/>
                <a:gd name="T43" fmla="*/ 258 h 453"/>
                <a:gd name="T44" fmla="*/ 343 w 827"/>
                <a:gd name="T45" fmla="*/ 271 h 453"/>
                <a:gd name="T46" fmla="*/ 375 w 827"/>
                <a:gd name="T47" fmla="*/ 237 h 453"/>
                <a:gd name="T48" fmla="*/ 362 w 827"/>
                <a:gd name="T49" fmla="*/ 244 h 453"/>
                <a:gd name="T50" fmla="*/ 408 w 827"/>
                <a:gd name="T51" fmla="*/ 236 h 453"/>
                <a:gd name="T52" fmla="*/ 414 w 827"/>
                <a:gd name="T53" fmla="*/ 216 h 453"/>
                <a:gd name="T54" fmla="*/ 421 w 827"/>
                <a:gd name="T55" fmla="*/ 229 h 453"/>
                <a:gd name="T56" fmla="*/ 453 w 827"/>
                <a:gd name="T57" fmla="*/ 195 h 453"/>
                <a:gd name="T58" fmla="*/ 440 w 827"/>
                <a:gd name="T59" fmla="*/ 202 h 453"/>
                <a:gd name="T60" fmla="*/ 486 w 827"/>
                <a:gd name="T61" fmla="*/ 194 h 453"/>
                <a:gd name="T62" fmla="*/ 492 w 827"/>
                <a:gd name="T63" fmla="*/ 174 h 453"/>
                <a:gd name="T64" fmla="*/ 499 w 827"/>
                <a:gd name="T65" fmla="*/ 187 h 453"/>
                <a:gd name="T66" fmla="*/ 530 w 827"/>
                <a:gd name="T67" fmla="*/ 153 h 453"/>
                <a:gd name="T68" fmla="*/ 517 w 827"/>
                <a:gd name="T69" fmla="*/ 160 h 453"/>
                <a:gd name="T70" fmla="*/ 563 w 827"/>
                <a:gd name="T71" fmla="*/ 151 h 453"/>
                <a:gd name="T72" fmla="*/ 569 w 827"/>
                <a:gd name="T73" fmla="*/ 132 h 453"/>
                <a:gd name="T74" fmla="*/ 576 w 827"/>
                <a:gd name="T75" fmla="*/ 145 h 453"/>
                <a:gd name="T76" fmla="*/ 608 w 827"/>
                <a:gd name="T77" fmla="*/ 111 h 453"/>
                <a:gd name="T78" fmla="*/ 595 w 827"/>
                <a:gd name="T79" fmla="*/ 118 h 453"/>
                <a:gd name="T80" fmla="*/ 641 w 827"/>
                <a:gd name="T81" fmla="*/ 109 h 453"/>
                <a:gd name="T82" fmla="*/ 647 w 827"/>
                <a:gd name="T83" fmla="*/ 90 h 453"/>
                <a:gd name="T84" fmla="*/ 654 w 827"/>
                <a:gd name="T85" fmla="*/ 102 h 453"/>
                <a:gd name="T86" fmla="*/ 685 w 827"/>
                <a:gd name="T87" fmla="*/ 69 h 453"/>
                <a:gd name="T88" fmla="*/ 673 w 827"/>
                <a:gd name="T89" fmla="*/ 75 h 453"/>
                <a:gd name="T90" fmla="*/ 718 w 827"/>
                <a:gd name="T91" fmla="*/ 67 h 453"/>
                <a:gd name="T92" fmla="*/ 724 w 827"/>
                <a:gd name="T93" fmla="*/ 47 h 453"/>
                <a:gd name="T94" fmla="*/ 731 w 827"/>
                <a:gd name="T95" fmla="*/ 60 h 453"/>
                <a:gd name="T96" fmla="*/ 763 w 827"/>
                <a:gd name="T97" fmla="*/ 26 h 453"/>
                <a:gd name="T98" fmla="*/ 750 w 827"/>
                <a:gd name="T99" fmla="*/ 33 h 453"/>
                <a:gd name="T100" fmla="*/ 796 w 827"/>
                <a:gd name="T101" fmla="*/ 25 h 453"/>
                <a:gd name="T102" fmla="*/ 778 w 827"/>
                <a:gd name="T103" fmla="*/ 2 h 453"/>
                <a:gd name="T104" fmla="*/ 778 w 827"/>
                <a:gd name="T105" fmla="*/ 2 h 4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7"/>
                <a:gd name="T160" fmla="*/ 0 h 453"/>
                <a:gd name="T161" fmla="*/ 827 w 827"/>
                <a:gd name="T162" fmla="*/ 453 h 4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7" h="453">
                  <a:moveTo>
                    <a:pt x="0" y="440"/>
                  </a:moveTo>
                  <a:lnTo>
                    <a:pt x="13" y="433"/>
                  </a:lnTo>
                  <a:lnTo>
                    <a:pt x="20" y="446"/>
                  </a:lnTo>
                  <a:lnTo>
                    <a:pt x="7" y="453"/>
                  </a:lnTo>
                  <a:lnTo>
                    <a:pt x="0" y="440"/>
                  </a:lnTo>
                  <a:close/>
                  <a:moveTo>
                    <a:pt x="26" y="426"/>
                  </a:moveTo>
                  <a:lnTo>
                    <a:pt x="39" y="419"/>
                  </a:lnTo>
                  <a:lnTo>
                    <a:pt x="46" y="432"/>
                  </a:lnTo>
                  <a:lnTo>
                    <a:pt x="33" y="439"/>
                  </a:lnTo>
                  <a:lnTo>
                    <a:pt x="26" y="426"/>
                  </a:lnTo>
                  <a:close/>
                  <a:moveTo>
                    <a:pt x="52" y="412"/>
                  </a:moveTo>
                  <a:lnTo>
                    <a:pt x="65" y="405"/>
                  </a:lnTo>
                  <a:lnTo>
                    <a:pt x="72" y="418"/>
                  </a:lnTo>
                  <a:lnTo>
                    <a:pt x="59" y="425"/>
                  </a:lnTo>
                  <a:lnTo>
                    <a:pt x="52" y="412"/>
                  </a:lnTo>
                  <a:close/>
                  <a:moveTo>
                    <a:pt x="78" y="398"/>
                  </a:moveTo>
                  <a:lnTo>
                    <a:pt x="91" y="391"/>
                  </a:lnTo>
                  <a:lnTo>
                    <a:pt x="98" y="404"/>
                  </a:lnTo>
                  <a:lnTo>
                    <a:pt x="85" y="411"/>
                  </a:lnTo>
                  <a:lnTo>
                    <a:pt x="78" y="398"/>
                  </a:lnTo>
                  <a:close/>
                  <a:moveTo>
                    <a:pt x="104" y="384"/>
                  </a:moveTo>
                  <a:lnTo>
                    <a:pt x="117" y="377"/>
                  </a:lnTo>
                  <a:lnTo>
                    <a:pt x="124" y="390"/>
                  </a:lnTo>
                  <a:lnTo>
                    <a:pt x="111" y="397"/>
                  </a:lnTo>
                  <a:lnTo>
                    <a:pt x="104" y="384"/>
                  </a:lnTo>
                  <a:close/>
                  <a:moveTo>
                    <a:pt x="130" y="370"/>
                  </a:moveTo>
                  <a:lnTo>
                    <a:pt x="143" y="363"/>
                  </a:lnTo>
                  <a:lnTo>
                    <a:pt x="149" y="376"/>
                  </a:lnTo>
                  <a:lnTo>
                    <a:pt x="137" y="383"/>
                  </a:lnTo>
                  <a:lnTo>
                    <a:pt x="130" y="370"/>
                  </a:lnTo>
                  <a:close/>
                  <a:moveTo>
                    <a:pt x="155" y="356"/>
                  </a:moveTo>
                  <a:lnTo>
                    <a:pt x="168" y="349"/>
                  </a:lnTo>
                  <a:lnTo>
                    <a:pt x="175" y="362"/>
                  </a:lnTo>
                  <a:lnTo>
                    <a:pt x="162" y="369"/>
                  </a:lnTo>
                  <a:lnTo>
                    <a:pt x="155" y="356"/>
                  </a:lnTo>
                  <a:close/>
                  <a:moveTo>
                    <a:pt x="181" y="342"/>
                  </a:moveTo>
                  <a:lnTo>
                    <a:pt x="194" y="335"/>
                  </a:lnTo>
                  <a:lnTo>
                    <a:pt x="201" y="348"/>
                  </a:lnTo>
                  <a:lnTo>
                    <a:pt x="188" y="355"/>
                  </a:lnTo>
                  <a:lnTo>
                    <a:pt x="181" y="342"/>
                  </a:lnTo>
                  <a:close/>
                  <a:moveTo>
                    <a:pt x="207" y="328"/>
                  </a:moveTo>
                  <a:lnTo>
                    <a:pt x="220" y="321"/>
                  </a:lnTo>
                  <a:lnTo>
                    <a:pt x="227" y="334"/>
                  </a:lnTo>
                  <a:lnTo>
                    <a:pt x="214" y="341"/>
                  </a:lnTo>
                  <a:lnTo>
                    <a:pt x="207" y="328"/>
                  </a:lnTo>
                  <a:close/>
                  <a:moveTo>
                    <a:pt x="233" y="314"/>
                  </a:moveTo>
                  <a:lnTo>
                    <a:pt x="246" y="307"/>
                  </a:lnTo>
                  <a:lnTo>
                    <a:pt x="253" y="320"/>
                  </a:lnTo>
                  <a:lnTo>
                    <a:pt x="240" y="327"/>
                  </a:lnTo>
                  <a:lnTo>
                    <a:pt x="233" y="314"/>
                  </a:lnTo>
                  <a:close/>
                  <a:moveTo>
                    <a:pt x="259" y="300"/>
                  </a:moveTo>
                  <a:lnTo>
                    <a:pt x="272" y="293"/>
                  </a:lnTo>
                  <a:lnTo>
                    <a:pt x="279" y="306"/>
                  </a:lnTo>
                  <a:lnTo>
                    <a:pt x="266" y="313"/>
                  </a:lnTo>
                  <a:lnTo>
                    <a:pt x="259" y="300"/>
                  </a:lnTo>
                  <a:close/>
                  <a:moveTo>
                    <a:pt x="285" y="286"/>
                  </a:moveTo>
                  <a:lnTo>
                    <a:pt x="298" y="279"/>
                  </a:lnTo>
                  <a:lnTo>
                    <a:pt x="305" y="292"/>
                  </a:lnTo>
                  <a:lnTo>
                    <a:pt x="292" y="299"/>
                  </a:lnTo>
                  <a:lnTo>
                    <a:pt x="285" y="286"/>
                  </a:lnTo>
                  <a:close/>
                  <a:moveTo>
                    <a:pt x="311" y="272"/>
                  </a:moveTo>
                  <a:lnTo>
                    <a:pt x="323" y="265"/>
                  </a:lnTo>
                  <a:lnTo>
                    <a:pt x="331" y="278"/>
                  </a:lnTo>
                  <a:lnTo>
                    <a:pt x="318" y="285"/>
                  </a:lnTo>
                  <a:lnTo>
                    <a:pt x="311" y="272"/>
                  </a:lnTo>
                  <a:close/>
                  <a:moveTo>
                    <a:pt x="336" y="258"/>
                  </a:moveTo>
                  <a:lnTo>
                    <a:pt x="349" y="251"/>
                  </a:lnTo>
                  <a:lnTo>
                    <a:pt x="356" y="264"/>
                  </a:lnTo>
                  <a:lnTo>
                    <a:pt x="343" y="271"/>
                  </a:lnTo>
                  <a:lnTo>
                    <a:pt x="336" y="258"/>
                  </a:lnTo>
                  <a:close/>
                  <a:moveTo>
                    <a:pt x="362" y="244"/>
                  </a:moveTo>
                  <a:lnTo>
                    <a:pt x="375" y="237"/>
                  </a:lnTo>
                  <a:lnTo>
                    <a:pt x="382" y="250"/>
                  </a:lnTo>
                  <a:lnTo>
                    <a:pt x="369" y="257"/>
                  </a:lnTo>
                  <a:lnTo>
                    <a:pt x="362" y="244"/>
                  </a:lnTo>
                  <a:close/>
                  <a:moveTo>
                    <a:pt x="388" y="230"/>
                  </a:moveTo>
                  <a:lnTo>
                    <a:pt x="401" y="223"/>
                  </a:lnTo>
                  <a:lnTo>
                    <a:pt x="408" y="236"/>
                  </a:lnTo>
                  <a:lnTo>
                    <a:pt x="395" y="243"/>
                  </a:lnTo>
                  <a:lnTo>
                    <a:pt x="388" y="230"/>
                  </a:lnTo>
                  <a:close/>
                  <a:moveTo>
                    <a:pt x="414" y="216"/>
                  </a:moveTo>
                  <a:lnTo>
                    <a:pt x="427" y="209"/>
                  </a:lnTo>
                  <a:lnTo>
                    <a:pt x="434" y="222"/>
                  </a:lnTo>
                  <a:lnTo>
                    <a:pt x="421" y="229"/>
                  </a:lnTo>
                  <a:lnTo>
                    <a:pt x="414" y="216"/>
                  </a:lnTo>
                  <a:close/>
                  <a:moveTo>
                    <a:pt x="440" y="202"/>
                  </a:moveTo>
                  <a:lnTo>
                    <a:pt x="453" y="195"/>
                  </a:lnTo>
                  <a:lnTo>
                    <a:pt x="460" y="208"/>
                  </a:lnTo>
                  <a:lnTo>
                    <a:pt x="447" y="215"/>
                  </a:lnTo>
                  <a:lnTo>
                    <a:pt x="440" y="202"/>
                  </a:lnTo>
                  <a:close/>
                  <a:moveTo>
                    <a:pt x="466" y="188"/>
                  </a:moveTo>
                  <a:lnTo>
                    <a:pt x="479" y="181"/>
                  </a:lnTo>
                  <a:lnTo>
                    <a:pt x="486" y="194"/>
                  </a:lnTo>
                  <a:lnTo>
                    <a:pt x="473" y="201"/>
                  </a:lnTo>
                  <a:lnTo>
                    <a:pt x="466" y="188"/>
                  </a:lnTo>
                  <a:close/>
                  <a:moveTo>
                    <a:pt x="492" y="174"/>
                  </a:moveTo>
                  <a:lnTo>
                    <a:pt x="505" y="167"/>
                  </a:lnTo>
                  <a:lnTo>
                    <a:pt x="511" y="180"/>
                  </a:lnTo>
                  <a:lnTo>
                    <a:pt x="499" y="187"/>
                  </a:lnTo>
                  <a:lnTo>
                    <a:pt x="492" y="174"/>
                  </a:lnTo>
                  <a:close/>
                  <a:moveTo>
                    <a:pt x="517" y="160"/>
                  </a:moveTo>
                  <a:lnTo>
                    <a:pt x="530" y="153"/>
                  </a:lnTo>
                  <a:lnTo>
                    <a:pt x="537" y="166"/>
                  </a:lnTo>
                  <a:lnTo>
                    <a:pt x="524" y="172"/>
                  </a:lnTo>
                  <a:lnTo>
                    <a:pt x="517" y="160"/>
                  </a:lnTo>
                  <a:close/>
                  <a:moveTo>
                    <a:pt x="543" y="146"/>
                  </a:moveTo>
                  <a:lnTo>
                    <a:pt x="556" y="139"/>
                  </a:lnTo>
                  <a:lnTo>
                    <a:pt x="563" y="151"/>
                  </a:lnTo>
                  <a:lnTo>
                    <a:pt x="550" y="159"/>
                  </a:lnTo>
                  <a:lnTo>
                    <a:pt x="543" y="146"/>
                  </a:lnTo>
                  <a:close/>
                  <a:moveTo>
                    <a:pt x="569" y="132"/>
                  </a:moveTo>
                  <a:lnTo>
                    <a:pt x="582" y="125"/>
                  </a:lnTo>
                  <a:lnTo>
                    <a:pt x="589" y="138"/>
                  </a:lnTo>
                  <a:lnTo>
                    <a:pt x="576" y="145"/>
                  </a:lnTo>
                  <a:lnTo>
                    <a:pt x="569" y="132"/>
                  </a:lnTo>
                  <a:close/>
                  <a:moveTo>
                    <a:pt x="595" y="118"/>
                  </a:moveTo>
                  <a:lnTo>
                    <a:pt x="608" y="111"/>
                  </a:lnTo>
                  <a:lnTo>
                    <a:pt x="615" y="124"/>
                  </a:lnTo>
                  <a:lnTo>
                    <a:pt x="602" y="130"/>
                  </a:lnTo>
                  <a:lnTo>
                    <a:pt x="595" y="118"/>
                  </a:lnTo>
                  <a:close/>
                  <a:moveTo>
                    <a:pt x="621" y="104"/>
                  </a:moveTo>
                  <a:lnTo>
                    <a:pt x="634" y="97"/>
                  </a:lnTo>
                  <a:lnTo>
                    <a:pt x="641" y="109"/>
                  </a:lnTo>
                  <a:lnTo>
                    <a:pt x="628" y="116"/>
                  </a:lnTo>
                  <a:lnTo>
                    <a:pt x="621" y="104"/>
                  </a:lnTo>
                  <a:close/>
                  <a:moveTo>
                    <a:pt x="647" y="90"/>
                  </a:moveTo>
                  <a:lnTo>
                    <a:pt x="660" y="83"/>
                  </a:lnTo>
                  <a:lnTo>
                    <a:pt x="667" y="95"/>
                  </a:lnTo>
                  <a:lnTo>
                    <a:pt x="654" y="102"/>
                  </a:lnTo>
                  <a:lnTo>
                    <a:pt x="647" y="90"/>
                  </a:lnTo>
                  <a:close/>
                  <a:moveTo>
                    <a:pt x="673" y="75"/>
                  </a:moveTo>
                  <a:lnTo>
                    <a:pt x="685" y="69"/>
                  </a:lnTo>
                  <a:lnTo>
                    <a:pt x="692" y="81"/>
                  </a:lnTo>
                  <a:lnTo>
                    <a:pt x="680" y="88"/>
                  </a:lnTo>
                  <a:lnTo>
                    <a:pt x="673" y="75"/>
                  </a:lnTo>
                  <a:close/>
                  <a:moveTo>
                    <a:pt x="698" y="62"/>
                  </a:moveTo>
                  <a:lnTo>
                    <a:pt x="711" y="54"/>
                  </a:lnTo>
                  <a:lnTo>
                    <a:pt x="718" y="67"/>
                  </a:lnTo>
                  <a:lnTo>
                    <a:pt x="705" y="74"/>
                  </a:lnTo>
                  <a:lnTo>
                    <a:pt x="698" y="62"/>
                  </a:lnTo>
                  <a:close/>
                  <a:moveTo>
                    <a:pt x="724" y="47"/>
                  </a:moveTo>
                  <a:lnTo>
                    <a:pt x="737" y="41"/>
                  </a:lnTo>
                  <a:lnTo>
                    <a:pt x="744" y="53"/>
                  </a:lnTo>
                  <a:lnTo>
                    <a:pt x="731" y="60"/>
                  </a:lnTo>
                  <a:lnTo>
                    <a:pt x="724" y="47"/>
                  </a:lnTo>
                  <a:close/>
                  <a:moveTo>
                    <a:pt x="750" y="33"/>
                  </a:moveTo>
                  <a:lnTo>
                    <a:pt x="763" y="26"/>
                  </a:lnTo>
                  <a:lnTo>
                    <a:pt x="770" y="39"/>
                  </a:lnTo>
                  <a:lnTo>
                    <a:pt x="757" y="46"/>
                  </a:lnTo>
                  <a:lnTo>
                    <a:pt x="750" y="33"/>
                  </a:lnTo>
                  <a:close/>
                  <a:moveTo>
                    <a:pt x="776" y="19"/>
                  </a:moveTo>
                  <a:lnTo>
                    <a:pt x="789" y="12"/>
                  </a:lnTo>
                  <a:lnTo>
                    <a:pt x="796" y="25"/>
                  </a:lnTo>
                  <a:lnTo>
                    <a:pt x="783" y="32"/>
                  </a:lnTo>
                  <a:lnTo>
                    <a:pt x="776" y="19"/>
                  </a:lnTo>
                  <a:close/>
                  <a:moveTo>
                    <a:pt x="778" y="2"/>
                  </a:moveTo>
                  <a:lnTo>
                    <a:pt x="827" y="0"/>
                  </a:lnTo>
                  <a:lnTo>
                    <a:pt x="799" y="40"/>
                  </a:lnTo>
                  <a:lnTo>
                    <a:pt x="778" y="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4" name="Freeform 87"/>
            <p:cNvSpPr>
              <a:spLocks noEditPoints="1"/>
            </p:cNvSpPr>
            <p:nvPr/>
          </p:nvSpPr>
          <p:spPr bwMode="auto">
            <a:xfrm>
              <a:off x="3319" y="2305"/>
              <a:ext cx="813" cy="44"/>
            </a:xfrm>
            <a:custGeom>
              <a:avLst/>
              <a:gdLst>
                <a:gd name="T0" fmla="*/ 15 w 813"/>
                <a:gd name="T1" fmla="*/ 30 h 44"/>
                <a:gd name="T2" fmla="*/ 30 w 813"/>
                <a:gd name="T3" fmla="*/ 15 h 44"/>
                <a:gd name="T4" fmla="*/ 30 w 813"/>
                <a:gd name="T5" fmla="*/ 30 h 44"/>
                <a:gd name="T6" fmla="*/ 74 w 813"/>
                <a:gd name="T7" fmla="*/ 15 h 44"/>
                <a:gd name="T8" fmla="*/ 59 w 813"/>
                <a:gd name="T9" fmla="*/ 15 h 44"/>
                <a:gd name="T10" fmla="*/ 103 w 813"/>
                <a:gd name="T11" fmla="*/ 30 h 44"/>
                <a:gd name="T12" fmla="*/ 118 w 813"/>
                <a:gd name="T13" fmla="*/ 15 h 44"/>
                <a:gd name="T14" fmla="*/ 118 w 813"/>
                <a:gd name="T15" fmla="*/ 30 h 44"/>
                <a:gd name="T16" fmla="*/ 162 w 813"/>
                <a:gd name="T17" fmla="*/ 15 h 44"/>
                <a:gd name="T18" fmla="*/ 147 w 813"/>
                <a:gd name="T19" fmla="*/ 15 h 44"/>
                <a:gd name="T20" fmla="*/ 191 w 813"/>
                <a:gd name="T21" fmla="*/ 30 h 44"/>
                <a:gd name="T22" fmla="*/ 206 w 813"/>
                <a:gd name="T23" fmla="*/ 15 h 44"/>
                <a:gd name="T24" fmla="*/ 206 w 813"/>
                <a:gd name="T25" fmla="*/ 30 h 44"/>
                <a:gd name="T26" fmla="*/ 250 w 813"/>
                <a:gd name="T27" fmla="*/ 15 h 44"/>
                <a:gd name="T28" fmla="*/ 235 w 813"/>
                <a:gd name="T29" fmla="*/ 15 h 44"/>
                <a:gd name="T30" fmla="*/ 280 w 813"/>
                <a:gd name="T31" fmla="*/ 30 h 44"/>
                <a:gd name="T32" fmla="*/ 294 w 813"/>
                <a:gd name="T33" fmla="*/ 15 h 44"/>
                <a:gd name="T34" fmla="*/ 294 w 813"/>
                <a:gd name="T35" fmla="*/ 30 h 44"/>
                <a:gd name="T36" fmla="*/ 338 w 813"/>
                <a:gd name="T37" fmla="*/ 15 h 44"/>
                <a:gd name="T38" fmla="*/ 324 w 813"/>
                <a:gd name="T39" fmla="*/ 15 h 44"/>
                <a:gd name="T40" fmla="*/ 368 w 813"/>
                <a:gd name="T41" fmla="*/ 30 h 44"/>
                <a:gd name="T42" fmla="*/ 383 w 813"/>
                <a:gd name="T43" fmla="*/ 15 h 44"/>
                <a:gd name="T44" fmla="*/ 383 w 813"/>
                <a:gd name="T45" fmla="*/ 30 h 44"/>
                <a:gd name="T46" fmla="*/ 427 w 813"/>
                <a:gd name="T47" fmla="*/ 15 h 44"/>
                <a:gd name="T48" fmla="*/ 412 w 813"/>
                <a:gd name="T49" fmla="*/ 15 h 44"/>
                <a:gd name="T50" fmla="*/ 456 w 813"/>
                <a:gd name="T51" fmla="*/ 30 h 44"/>
                <a:gd name="T52" fmla="*/ 471 w 813"/>
                <a:gd name="T53" fmla="*/ 15 h 44"/>
                <a:gd name="T54" fmla="*/ 471 w 813"/>
                <a:gd name="T55" fmla="*/ 30 h 44"/>
                <a:gd name="T56" fmla="*/ 515 w 813"/>
                <a:gd name="T57" fmla="*/ 15 h 44"/>
                <a:gd name="T58" fmla="*/ 500 w 813"/>
                <a:gd name="T59" fmla="*/ 15 h 44"/>
                <a:gd name="T60" fmla="*/ 544 w 813"/>
                <a:gd name="T61" fmla="*/ 30 h 44"/>
                <a:gd name="T62" fmla="*/ 559 w 813"/>
                <a:gd name="T63" fmla="*/ 15 h 44"/>
                <a:gd name="T64" fmla="*/ 559 w 813"/>
                <a:gd name="T65" fmla="*/ 30 h 44"/>
                <a:gd name="T66" fmla="*/ 603 w 813"/>
                <a:gd name="T67" fmla="*/ 15 h 44"/>
                <a:gd name="T68" fmla="*/ 588 w 813"/>
                <a:gd name="T69" fmla="*/ 15 h 44"/>
                <a:gd name="T70" fmla="*/ 633 w 813"/>
                <a:gd name="T71" fmla="*/ 30 h 44"/>
                <a:gd name="T72" fmla="*/ 647 w 813"/>
                <a:gd name="T73" fmla="*/ 15 h 44"/>
                <a:gd name="T74" fmla="*/ 647 w 813"/>
                <a:gd name="T75" fmla="*/ 30 h 44"/>
                <a:gd name="T76" fmla="*/ 691 w 813"/>
                <a:gd name="T77" fmla="*/ 15 h 44"/>
                <a:gd name="T78" fmla="*/ 677 w 813"/>
                <a:gd name="T79" fmla="*/ 15 h 44"/>
                <a:gd name="T80" fmla="*/ 721 w 813"/>
                <a:gd name="T81" fmla="*/ 30 h 44"/>
                <a:gd name="T82" fmla="*/ 736 w 813"/>
                <a:gd name="T83" fmla="*/ 15 h 44"/>
                <a:gd name="T84" fmla="*/ 736 w 813"/>
                <a:gd name="T85" fmla="*/ 30 h 44"/>
                <a:gd name="T86" fmla="*/ 776 w 813"/>
                <a:gd name="T87" fmla="*/ 15 h 44"/>
                <a:gd name="T88" fmla="*/ 765 w 813"/>
                <a:gd name="T89" fmla="*/ 15 h 44"/>
                <a:gd name="T90" fmla="*/ 769 w 813"/>
                <a:gd name="T91" fmla="*/ 44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3"/>
                <a:gd name="T139" fmla="*/ 0 h 44"/>
                <a:gd name="T140" fmla="*/ 813 w 813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3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8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8" y="30"/>
                  </a:lnTo>
                  <a:lnTo>
                    <a:pt x="88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1" y="15"/>
                  </a:lnTo>
                  <a:lnTo>
                    <a:pt x="191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5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5" y="30"/>
                  </a:lnTo>
                  <a:lnTo>
                    <a:pt x="235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4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4" y="30"/>
                  </a:lnTo>
                  <a:lnTo>
                    <a:pt x="294" y="15"/>
                  </a:lnTo>
                  <a:close/>
                  <a:moveTo>
                    <a:pt x="324" y="15"/>
                  </a:moveTo>
                  <a:lnTo>
                    <a:pt x="338" y="15"/>
                  </a:lnTo>
                  <a:lnTo>
                    <a:pt x="338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1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1" y="30"/>
                  </a:lnTo>
                  <a:lnTo>
                    <a:pt x="441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4" y="15"/>
                  </a:lnTo>
                  <a:lnTo>
                    <a:pt x="544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8" y="15"/>
                  </a:moveTo>
                  <a:lnTo>
                    <a:pt x="603" y="15"/>
                  </a:lnTo>
                  <a:lnTo>
                    <a:pt x="603" y="30"/>
                  </a:lnTo>
                  <a:lnTo>
                    <a:pt x="588" y="30"/>
                  </a:lnTo>
                  <a:lnTo>
                    <a:pt x="588" y="15"/>
                  </a:lnTo>
                  <a:close/>
                  <a:moveTo>
                    <a:pt x="618" y="15"/>
                  </a:moveTo>
                  <a:lnTo>
                    <a:pt x="633" y="15"/>
                  </a:lnTo>
                  <a:lnTo>
                    <a:pt x="633" y="30"/>
                  </a:lnTo>
                  <a:lnTo>
                    <a:pt x="618" y="30"/>
                  </a:lnTo>
                  <a:lnTo>
                    <a:pt x="618" y="15"/>
                  </a:lnTo>
                  <a:close/>
                  <a:moveTo>
                    <a:pt x="647" y="15"/>
                  </a:moveTo>
                  <a:lnTo>
                    <a:pt x="662" y="15"/>
                  </a:lnTo>
                  <a:lnTo>
                    <a:pt x="662" y="30"/>
                  </a:lnTo>
                  <a:lnTo>
                    <a:pt x="647" y="30"/>
                  </a:lnTo>
                  <a:lnTo>
                    <a:pt x="647" y="15"/>
                  </a:lnTo>
                  <a:close/>
                  <a:moveTo>
                    <a:pt x="677" y="15"/>
                  </a:moveTo>
                  <a:lnTo>
                    <a:pt x="691" y="15"/>
                  </a:lnTo>
                  <a:lnTo>
                    <a:pt x="691" y="30"/>
                  </a:lnTo>
                  <a:lnTo>
                    <a:pt x="677" y="30"/>
                  </a:lnTo>
                  <a:lnTo>
                    <a:pt x="677" y="15"/>
                  </a:lnTo>
                  <a:close/>
                  <a:moveTo>
                    <a:pt x="706" y="15"/>
                  </a:moveTo>
                  <a:lnTo>
                    <a:pt x="721" y="15"/>
                  </a:lnTo>
                  <a:lnTo>
                    <a:pt x="721" y="30"/>
                  </a:lnTo>
                  <a:lnTo>
                    <a:pt x="706" y="30"/>
                  </a:lnTo>
                  <a:lnTo>
                    <a:pt x="706" y="15"/>
                  </a:lnTo>
                  <a:close/>
                  <a:moveTo>
                    <a:pt x="736" y="15"/>
                  </a:moveTo>
                  <a:lnTo>
                    <a:pt x="750" y="15"/>
                  </a:lnTo>
                  <a:lnTo>
                    <a:pt x="750" y="30"/>
                  </a:lnTo>
                  <a:lnTo>
                    <a:pt x="736" y="30"/>
                  </a:lnTo>
                  <a:lnTo>
                    <a:pt x="736" y="15"/>
                  </a:lnTo>
                  <a:close/>
                  <a:moveTo>
                    <a:pt x="765" y="15"/>
                  </a:moveTo>
                  <a:lnTo>
                    <a:pt x="776" y="15"/>
                  </a:lnTo>
                  <a:lnTo>
                    <a:pt x="776" y="30"/>
                  </a:lnTo>
                  <a:lnTo>
                    <a:pt x="765" y="30"/>
                  </a:lnTo>
                  <a:lnTo>
                    <a:pt x="765" y="15"/>
                  </a:lnTo>
                  <a:close/>
                  <a:moveTo>
                    <a:pt x="769" y="0"/>
                  </a:moveTo>
                  <a:lnTo>
                    <a:pt x="813" y="22"/>
                  </a:lnTo>
                  <a:lnTo>
                    <a:pt x="769" y="44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5" name="Freeform 88"/>
            <p:cNvSpPr>
              <a:spLocks noEditPoints="1"/>
            </p:cNvSpPr>
            <p:nvPr/>
          </p:nvSpPr>
          <p:spPr bwMode="auto">
            <a:xfrm>
              <a:off x="1701" y="2305"/>
              <a:ext cx="624" cy="44"/>
            </a:xfrm>
            <a:custGeom>
              <a:avLst/>
              <a:gdLst>
                <a:gd name="T0" fmla="*/ 15 w 624"/>
                <a:gd name="T1" fmla="*/ 15 h 44"/>
                <a:gd name="T2" fmla="*/ 0 w 624"/>
                <a:gd name="T3" fmla="*/ 30 h 44"/>
                <a:gd name="T4" fmla="*/ 30 w 624"/>
                <a:gd name="T5" fmla="*/ 15 h 44"/>
                <a:gd name="T6" fmla="*/ 44 w 624"/>
                <a:gd name="T7" fmla="*/ 30 h 44"/>
                <a:gd name="T8" fmla="*/ 30 w 624"/>
                <a:gd name="T9" fmla="*/ 15 h 44"/>
                <a:gd name="T10" fmla="*/ 74 w 624"/>
                <a:gd name="T11" fmla="*/ 15 h 44"/>
                <a:gd name="T12" fmla="*/ 59 w 624"/>
                <a:gd name="T13" fmla="*/ 30 h 44"/>
                <a:gd name="T14" fmla="*/ 89 w 624"/>
                <a:gd name="T15" fmla="*/ 15 h 44"/>
                <a:gd name="T16" fmla="*/ 103 w 624"/>
                <a:gd name="T17" fmla="*/ 30 h 44"/>
                <a:gd name="T18" fmla="*/ 89 w 624"/>
                <a:gd name="T19" fmla="*/ 15 h 44"/>
                <a:gd name="T20" fmla="*/ 133 w 624"/>
                <a:gd name="T21" fmla="*/ 15 h 44"/>
                <a:gd name="T22" fmla="*/ 118 w 624"/>
                <a:gd name="T23" fmla="*/ 30 h 44"/>
                <a:gd name="T24" fmla="*/ 147 w 624"/>
                <a:gd name="T25" fmla="*/ 15 h 44"/>
                <a:gd name="T26" fmla="*/ 162 w 624"/>
                <a:gd name="T27" fmla="*/ 30 h 44"/>
                <a:gd name="T28" fmla="*/ 147 w 624"/>
                <a:gd name="T29" fmla="*/ 15 h 44"/>
                <a:gd name="T30" fmla="*/ 192 w 624"/>
                <a:gd name="T31" fmla="*/ 15 h 44"/>
                <a:gd name="T32" fmla="*/ 177 w 624"/>
                <a:gd name="T33" fmla="*/ 30 h 44"/>
                <a:gd name="T34" fmla="*/ 206 w 624"/>
                <a:gd name="T35" fmla="*/ 15 h 44"/>
                <a:gd name="T36" fmla="*/ 221 w 624"/>
                <a:gd name="T37" fmla="*/ 30 h 44"/>
                <a:gd name="T38" fmla="*/ 206 w 624"/>
                <a:gd name="T39" fmla="*/ 15 h 44"/>
                <a:gd name="T40" fmla="*/ 250 w 624"/>
                <a:gd name="T41" fmla="*/ 15 h 44"/>
                <a:gd name="T42" fmla="*/ 236 w 624"/>
                <a:gd name="T43" fmla="*/ 30 h 44"/>
                <a:gd name="T44" fmla="*/ 265 w 624"/>
                <a:gd name="T45" fmla="*/ 15 h 44"/>
                <a:gd name="T46" fmla="*/ 280 w 624"/>
                <a:gd name="T47" fmla="*/ 30 h 44"/>
                <a:gd name="T48" fmla="*/ 265 w 624"/>
                <a:gd name="T49" fmla="*/ 15 h 44"/>
                <a:gd name="T50" fmla="*/ 309 w 624"/>
                <a:gd name="T51" fmla="*/ 15 h 44"/>
                <a:gd name="T52" fmla="*/ 295 w 624"/>
                <a:gd name="T53" fmla="*/ 30 h 44"/>
                <a:gd name="T54" fmla="*/ 324 w 624"/>
                <a:gd name="T55" fmla="*/ 15 h 44"/>
                <a:gd name="T56" fmla="*/ 339 w 624"/>
                <a:gd name="T57" fmla="*/ 30 h 44"/>
                <a:gd name="T58" fmla="*/ 324 w 624"/>
                <a:gd name="T59" fmla="*/ 15 h 44"/>
                <a:gd name="T60" fmla="*/ 368 w 624"/>
                <a:gd name="T61" fmla="*/ 15 h 44"/>
                <a:gd name="T62" fmla="*/ 353 w 624"/>
                <a:gd name="T63" fmla="*/ 30 h 44"/>
                <a:gd name="T64" fmla="*/ 383 w 624"/>
                <a:gd name="T65" fmla="*/ 15 h 44"/>
                <a:gd name="T66" fmla="*/ 397 w 624"/>
                <a:gd name="T67" fmla="*/ 30 h 44"/>
                <a:gd name="T68" fmla="*/ 383 w 624"/>
                <a:gd name="T69" fmla="*/ 15 h 44"/>
                <a:gd name="T70" fmla="*/ 427 w 624"/>
                <a:gd name="T71" fmla="*/ 15 h 44"/>
                <a:gd name="T72" fmla="*/ 412 w 624"/>
                <a:gd name="T73" fmla="*/ 30 h 44"/>
                <a:gd name="T74" fmla="*/ 442 w 624"/>
                <a:gd name="T75" fmla="*/ 15 h 44"/>
                <a:gd name="T76" fmla="*/ 456 w 624"/>
                <a:gd name="T77" fmla="*/ 30 h 44"/>
                <a:gd name="T78" fmla="*/ 442 w 624"/>
                <a:gd name="T79" fmla="*/ 15 h 44"/>
                <a:gd name="T80" fmla="*/ 486 w 624"/>
                <a:gd name="T81" fmla="*/ 15 h 44"/>
                <a:gd name="T82" fmla="*/ 471 w 624"/>
                <a:gd name="T83" fmla="*/ 30 h 44"/>
                <a:gd name="T84" fmla="*/ 500 w 624"/>
                <a:gd name="T85" fmla="*/ 15 h 44"/>
                <a:gd name="T86" fmla="*/ 515 w 624"/>
                <a:gd name="T87" fmla="*/ 30 h 44"/>
                <a:gd name="T88" fmla="*/ 500 w 624"/>
                <a:gd name="T89" fmla="*/ 15 h 44"/>
                <a:gd name="T90" fmla="*/ 545 w 624"/>
                <a:gd name="T91" fmla="*/ 15 h 44"/>
                <a:gd name="T92" fmla="*/ 530 w 624"/>
                <a:gd name="T93" fmla="*/ 30 h 44"/>
                <a:gd name="T94" fmla="*/ 559 w 624"/>
                <a:gd name="T95" fmla="*/ 15 h 44"/>
                <a:gd name="T96" fmla="*/ 574 w 624"/>
                <a:gd name="T97" fmla="*/ 30 h 44"/>
                <a:gd name="T98" fmla="*/ 559 w 624"/>
                <a:gd name="T99" fmla="*/ 15 h 44"/>
                <a:gd name="T100" fmla="*/ 624 w 624"/>
                <a:gd name="T101" fmla="*/ 22 h 44"/>
                <a:gd name="T102" fmla="*/ 580 w 624"/>
                <a:gd name="T103" fmla="*/ 0 h 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4"/>
                <a:gd name="T158" fmla="*/ 624 w 624"/>
                <a:gd name="T159" fmla="*/ 44 h 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9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9" y="30"/>
                  </a:lnTo>
                  <a:lnTo>
                    <a:pt x="89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2" y="15"/>
                  </a:lnTo>
                  <a:lnTo>
                    <a:pt x="192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6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6" y="30"/>
                  </a:lnTo>
                  <a:lnTo>
                    <a:pt x="236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5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5" y="30"/>
                  </a:lnTo>
                  <a:lnTo>
                    <a:pt x="295" y="15"/>
                  </a:lnTo>
                  <a:close/>
                  <a:moveTo>
                    <a:pt x="324" y="15"/>
                  </a:moveTo>
                  <a:lnTo>
                    <a:pt x="339" y="15"/>
                  </a:lnTo>
                  <a:lnTo>
                    <a:pt x="339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2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2" y="30"/>
                  </a:lnTo>
                  <a:lnTo>
                    <a:pt x="442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5" y="15"/>
                  </a:lnTo>
                  <a:lnTo>
                    <a:pt x="545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0" y="0"/>
                  </a:moveTo>
                  <a:lnTo>
                    <a:pt x="624" y="22"/>
                  </a:lnTo>
                  <a:lnTo>
                    <a:pt x="580" y="44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6" name="Freeform 89"/>
            <p:cNvSpPr>
              <a:spLocks noEditPoints="1"/>
            </p:cNvSpPr>
            <p:nvPr/>
          </p:nvSpPr>
          <p:spPr bwMode="auto">
            <a:xfrm>
              <a:off x="859" y="2031"/>
              <a:ext cx="871" cy="257"/>
            </a:xfrm>
            <a:custGeom>
              <a:avLst/>
              <a:gdLst>
                <a:gd name="T0" fmla="*/ 52 w 871"/>
                <a:gd name="T1" fmla="*/ 242 h 257"/>
                <a:gd name="T2" fmla="*/ 66 w 871"/>
                <a:gd name="T3" fmla="*/ 226 h 257"/>
                <a:gd name="T4" fmla="*/ 77 w 871"/>
                <a:gd name="T5" fmla="*/ 240 h 257"/>
                <a:gd name="T6" fmla="*/ 104 w 871"/>
                <a:gd name="T7" fmla="*/ 222 h 257"/>
                <a:gd name="T8" fmla="*/ 97 w 871"/>
                <a:gd name="T9" fmla="*/ 238 h 257"/>
                <a:gd name="T10" fmla="*/ 138 w 871"/>
                <a:gd name="T11" fmla="*/ 217 h 257"/>
                <a:gd name="T12" fmla="*/ 124 w 871"/>
                <a:gd name="T13" fmla="*/ 220 h 257"/>
                <a:gd name="T14" fmla="*/ 155 w 871"/>
                <a:gd name="T15" fmla="*/ 229 h 257"/>
                <a:gd name="T16" fmla="*/ 196 w 871"/>
                <a:gd name="T17" fmla="*/ 207 h 257"/>
                <a:gd name="T18" fmla="*/ 182 w 871"/>
                <a:gd name="T19" fmla="*/ 210 h 257"/>
                <a:gd name="T20" fmla="*/ 228 w 871"/>
                <a:gd name="T21" fmla="*/ 216 h 257"/>
                <a:gd name="T22" fmla="*/ 240 w 871"/>
                <a:gd name="T23" fmla="*/ 199 h 257"/>
                <a:gd name="T24" fmla="*/ 253 w 871"/>
                <a:gd name="T25" fmla="*/ 212 h 257"/>
                <a:gd name="T26" fmla="*/ 284 w 871"/>
                <a:gd name="T27" fmla="*/ 193 h 257"/>
                <a:gd name="T28" fmla="*/ 298 w 871"/>
                <a:gd name="T29" fmla="*/ 191 h 257"/>
                <a:gd name="T30" fmla="*/ 303 w 871"/>
                <a:gd name="T31" fmla="*/ 205 h 257"/>
                <a:gd name="T32" fmla="*/ 335 w 871"/>
                <a:gd name="T33" fmla="*/ 186 h 257"/>
                <a:gd name="T34" fmla="*/ 329 w 871"/>
                <a:gd name="T35" fmla="*/ 202 h 257"/>
                <a:gd name="T36" fmla="*/ 373 w 871"/>
                <a:gd name="T37" fmla="*/ 193 h 257"/>
                <a:gd name="T38" fmla="*/ 389 w 871"/>
                <a:gd name="T39" fmla="*/ 174 h 257"/>
                <a:gd name="T40" fmla="*/ 388 w 871"/>
                <a:gd name="T41" fmla="*/ 190 h 257"/>
                <a:gd name="T42" fmla="*/ 431 w 871"/>
                <a:gd name="T43" fmla="*/ 179 h 257"/>
                <a:gd name="T44" fmla="*/ 448 w 871"/>
                <a:gd name="T45" fmla="*/ 159 h 257"/>
                <a:gd name="T46" fmla="*/ 445 w 871"/>
                <a:gd name="T47" fmla="*/ 175 h 257"/>
                <a:gd name="T48" fmla="*/ 487 w 871"/>
                <a:gd name="T49" fmla="*/ 163 h 257"/>
                <a:gd name="T50" fmla="*/ 508 w 871"/>
                <a:gd name="T51" fmla="*/ 141 h 257"/>
                <a:gd name="T52" fmla="*/ 501 w 871"/>
                <a:gd name="T53" fmla="*/ 159 h 257"/>
                <a:gd name="T54" fmla="*/ 539 w 871"/>
                <a:gd name="T55" fmla="*/ 132 h 257"/>
                <a:gd name="T56" fmla="*/ 525 w 871"/>
                <a:gd name="T57" fmla="*/ 136 h 257"/>
                <a:gd name="T58" fmla="*/ 572 w 871"/>
                <a:gd name="T59" fmla="*/ 138 h 257"/>
                <a:gd name="T60" fmla="*/ 582 w 871"/>
                <a:gd name="T61" fmla="*/ 120 h 257"/>
                <a:gd name="T62" fmla="*/ 582 w 871"/>
                <a:gd name="T63" fmla="*/ 120 h 257"/>
                <a:gd name="T64" fmla="*/ 628 w 871"/>
                <a:gd name="T65" fmla="*/ 121 h 257"/>
                <a:gd name="T66" fmla="*/ 638 w 871"/>
                <a:gd name="T67" fmla="*/ 103 h 257"/>
                <a:gd name="T68" fmla="*/ 655 w 871"/>
                <a:gd name="T69" fmla="*/ 112 h 257"/>
                <a:gd name="T70" fmla="*/ 668 w 871"/>
                <a:gd name="T71" fmla="*/ 92 h 257"/>
                <a:gd name="T72" fmla="*/ 671 w 871"/>
                <a:gd name="T73" fmla="*/ 107 h 257"/>
                <a:gd name="T74" fmla="*/ 706 w 871"/>
                <a:gd name="T75" fmla="*/ 77 h 257"/>
                <a:gd name="T76" fmla="*/ 693 w 871"/>
                <a:gd name="T77" fmla="*/ 82 h 257"/>
                <a:gd name="T78" fmla="*/ 739 w 871"/>
                <a:gd name="T79" fmla="*/ 79 h 257"/>
                <a:gd name="T80" fmla="*/ 746 w 871"/>
                <a:gd name="T81" fmla="*/ 59 h 257"/>
                <a:gd name="T82" fmla="*/ 766 w 871"/>
                <a:gd name="T83" fmla="*/ 67 h 257"/>
                <a:gd name="T84" fmla="*/ 746 w 871"/>
                <a:gd name="T85" fmla="*/ 59 h 257"/>
                <a:gd name="T86" fmla="*/ 786 w 871"/>
                <a:gd name="T87" fmla="*/ 41 h 257"/>
                <a:gd name="T88" fmla="*/ 779 w 871"/>
                <a:gd name="T89" fmla="*/ 60 h 257"/>
                <a:gd name="T90" fmla="*/ 809 w 871"/>
                <a:gd name="T91" fmla="*/ 30 h 257"/>
                <a:gd name="T92" fmla="*/ 809 w 871"/>
                <a:gd name="T93" fmla="*/ 46 h 257"/>
                <a:gd name="T94" fmla="*/ 826 w 871"/>
                <a:gd name="T95" fmla="*/ 21 h 257"/>
                <a:gd name="T96" fmla="*/ 845 w 871"/>
                <a:gd name="T97" fmla="*/ 27 h 257"/>
                <a:gd name="T98" fmla="*/ 832 w 871"/>
                <a:gd name="T99" fmla="*/ 34 h 257"/>
                <a:gd name="T100" fmla="*/ 858 w 871"/>
                <a:gd name="T101" fmla="*/ 4 h 257"/>
                <a:gd name="T102" fmla="*/ 869 w 871"/>
                <a:gd name="T103" fmla="*/ 14 h 257"/>
                <a:gd name="T104" fmla="*/ 851 w 871"/>
                <a:gd name="T105" fmla="*/ 7 h 257"/>
                <a:gd name="T106" fmla="*/ 46 w 871"/>
                <a:gd name="T107" fmla="*/ 257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1"/>
                <a:gd name="T163" fmla="*/ 0 h 257"/>
                <a:gd name="T164" fmla="*/ 871 w 871"/>
                <a:gd name="T165" fmla="*/ 257 h 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1" h="257">
                  <a:moveTo>
                    <a:pt x="37" y="228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38" y="243"/>
                  </a:lnTo>
                  <a:lnTo>
                    <a:pt x="37" y="228"/>
                  </a:lnTo>
                  <a:close/>
                  <a:moveTo>
                    <a:pt x="66" y="226"/>
                  </a:moveTo>
                  <a:lnTo>
                    <a:pt x="76" y="225"/>
                  </a:lnTo>
                  <a:lnTo>
                    <a:pt x="80" y="225"/>
                  </a:lnTo>
                  <a:lnTo>
                    <a:pt x="82" y="239"/>
                  </a:lnTo>
                  <a:lnTo>
                    <a:pt x="77" y="240"/>
                  </a:lnTo>
                  <a:lnTo>
                    <a:pt x="67" y="241"/>
                  </a:lnTo>
                  <a:lnTo>
                    <a:pt x="66" y="226"/>
                  </a:lnTo>
                  <a:close/>
                  <a:moveTo>
                    <a:pt x="95" y="223"/>
                  </a:moveTo>
                  <a:lnTo>
                    <a:pt x="104" y="222"/>
                  </a:lnTo>
                  <a:lnTo>
                    <a:pt x="109" y="222"/>
                  </a:lnTo>
                  <a:lnTo>
                    <a:pt x="111" y="236"/>
                  </a:lnTo>
                  <a:lnTo>
                    <a:pt x="106" y="237"/>
                  </a:lnTo>
                  <a:lnTo>
                    <a:pt x="97" y="238"/>
                  </a:lnTo>
                  <a:lnTo>
                    <a:pt x="95" y="223"/>
                  </a:lnTo>
                  <a:close/>
                  <a:moveTo>
                    <a:pt x="124" y="220"/>
                  </a:moveTo>
                  <a:lnTo>
                    <a:pt x="135" y="218"/>
                  </a:lnTo>
                  <a:lnTo>
                    <a:pt x="138" y="217"/>
                  </a:lnTo>
                  <a:lnTo>
                    <a:pt x="141" y="232"/>
                  </a:lnTo>
                  <a:lnTo>
                    <a:pt x="137" y="232"/>
                  </a:lnTo>
                  <a:lnTo>
                    <a:pt x="126" y="234"/>
                  </a:lnTo>
                  <a:lnTo>
                    <a:pt x="124" y="220"/>
                  </a:lnTo>
                  <a:close/>
                  <a:moveTo>
                    <a:pt x="153" y="215"/>
                  </a:moveTo>
                  <a:lnTo>
                    <a:pt x="167" y="212"/>
                  </a:lnTo>
                  <a:lnTo>
                    <a:pt x="170" y="227"/>
                  </a:lnTo>
                  <a:lnTo>
                    <a:pt x="155" y="229"/>
                  </a:lnTo>
                  <a:lnTo>
                    <a:pt x="153" y="215"/>
                  </a:lnTo>
                  <a:close/>
                  <a:moveTo>
                    <a:pt x="182" y="210"/>
                  </a:moveTo>
                  <a:lnTo>
                    <a:pt x="184" y="209"/>
                  </a:lnTo>
                  <a:lnTo>
                    <a:pt x="196" y="207"/>
                  </a:lnTo>
                  <a:lnTo>
                    <a:pt x="199" y="221"/>
                  </a:lnTo>
                  <a:lnTo>
                    <a:pt x="187" y="224"/>
                  </a:lnTo>
                  <a:lnTo>
                    <a:pt x="184" y="224"/>
                  </a:lnTo>
                  <a:lnTo>
                    <a:pt x="182" y="210"/>
                  </a:lnTo>
                  <a:close/>
                  <a:moveTo>
                    <a:pt x="211" y="204"/>
                  </a:moveTo>
                  <a:lnTo>
                    <a:pt x="218" y="203"/>
                  </a:lnTo>
                  <a:lnTo>
                    <a:pt x="225" y="202"/>
                  </a:lnTo>
                  <a:lnTo>
                    <a:pt x="228" y="216"/>
                  </a:lnTo>
                  <a:lnTo>
                    <a:pt x="220" y="218"/>
                  </a:lnTo>
                  <a:lnTo>
                    <a:pt x="213" y="219"/>
                  </a:lnTo>
                  <a:lnTo>
                    <a:pt x="211" y="204"/>
                  </a:lnTo>
                  <a:close/>
                  <a:moveTo>
                    <a:pt x="240" y="199"/>
                  </a:moveTo>
                  <a:lnTo>
                    <a:pt x="251" y="198"/>
                  </a:lnTo>
                  <a:lnTo>
                    <a:pt x="254" y="197"/>
                  </a:lnTo>
                  <a:lnTo>
                    <a:pt x="256" y="212"/>
                  </a:lnTo>
                  <a:lnTo>
                    <a:pt x="253" y="212"/>
                  </a:lnTo>
                  <a:lnTo>
                    <a:pt x="242" y="214"/>
                  </a:lnTo>
                  <a:lnTo>
                    <a:pt x="240" y="199"/>
                  </a:lnTo>
                  <a:close/>
                  <a:moveTo>
                    <a:pt x="269" y="195"/>
                  </a:moveTo>
                  <a:lnTo>
                    <a:pt x="284" y="193"/>
                  </a:lnTo>
                  <a:lnTo>
                    <a:pt x="285" y="208"/>
                  </a:lnTo>
                  <a:lnTo>
                    <a:pt x="271" y="210"/>
                  </a:lnTo>
                  <a:lnTo>
                    <a:pt x="269" y="195"/>
                  </a:lnTo>
                  <a:close/>
                  <a:moveTo>
                    <a:pt x="298" y="191"/>
                  </a:moveTo>
                  <a:lnTo>
                    <a:pt x="301" y="191"/>
                  </a:lnTo>
                  <a:lnTo>
                    <a:pt x="313" y="189"/>
                  </a:lnTo>
                  <a:lnTo>
                    <a:pt x="315" y="204"/>
                  </a:lnTo>
                  <a:lnTo>
                    <a:pt x="303" y="205"/>
                  </a:lnTo>
                  <a:lnTo>
                    <a:pt x="300" y="206"/>
                  </a:lnTo>
                  <a:lnTo>
                    <a:pt x="298" y="191"/>
                  </a:lnTo>
                  <a:close/>
                  <a:moveTo>
                    <a:pt x="327" y="187"/>
                  </a:moveTo>
                  <a:lnTo>
                    <a:pt x="335" y="186"/>
                  </a:lnTo>
                  <a:lnTo>
                    <a:pt x="341" y="185"/>
                  </a:lnTo>
                  <a:lnTo>
                    <a:pt x="344" y="199"/>
                  </a:lnTo>
                  <a:lnTo>
                    <a:pt x="337" y="200"/>
                  </a:lnTo>
                  <a:lnTo>
                    <a:pt x="329" y="202"/>
                  </a:lnTo>
                  <a:lnTo>
                    <a:pt x="327" y="187"/>
                  </a:lnTo>
                  <a:close/>
                  <a:moveTo>
                    <a:pt x="356" y="182"/>
                  </a:moveTo>
                  <a:lnTo>
                    <a:pt x="370" y="179"/>
                  </a:lnTo>
                  <a:lnTo>
                    <a:pt x="373" y="193"/>
                  </a:lnTo>
                  <a:lnTo>
                    <a:pt x="359" y="196"/>
                  </a:lnTo>
                  <a:lnTo>
                    <a:pt x="356" y="182"/>
                  </a:lnTo>
                  <a:close/>
                  <a:moveTo>
                    <a:pt x="384" y="176"/>
                  </a:moveTo>
                  <a:lnTo>
                    <a:pt x="389" y="174"/>
                  </a:lnTo>
                  <a:lnTo>
                    <a:pt x="398" y="172"/>
                  </a:lnTo>
                  <a:lnTo>
                    <a:pt x="402" y="186"/>
                  </a:lnTo>
                  <a:lnTo>
                    <a:pt x="392" y="189"/>
                  </a:lnTo>
                  <a:lnTo>
                    <a:pt x="388" y="190"/>
                  </a:lnTo>
                  <a:lnTo>
                    <a:pt x="384" y="176"/>
                  </a:lnTo>
                  <a:close/>
                  <a:moveTo>
                    <a:pt x="412" y="168"/>
                  </a:moveTo>
                  <a:lnTo>
                    <a:pt x="427" y="165"/>
                  </a:lnTo>
                  <a:lnTo>
                    <a:pt x="431" y="179"/>
                  </a:lnTo>
                  <a:lnTo>
                    <a:pt x="416" y="183"/>
                  </a:lnTo>
                  <a:lnTo>
                    <a:pt x="412" y="168"/>
                  </a:lnTo>
                  <a:close/>
                  <a:moveTo>
                    <a:pt x="441" y="161"/>
                  </a:moveTo>
                  <a:lnTo>
                    <a:pt x="448" y="159"/>
                  </a:lnTo>
                  <a:lnTo>
                    <a:pt x="455" y="157"/>
                  </a:lnTo>
                  <a:lnTo>
                    <a:pt x="459" y="171"/>
                  </a:lnTo>
                  <a:lnTo>
                    <a:pt x="452" y="173"/>
                  </a:lnTo>
                  <a:lnTo>
                    <a:pt x="445" y="175"/>
                  </a:lnTo>
                  <a:lnTo>
                    <a:pt x="441" y="161"/>
                  </a:lnTo>
                  <a:close/>
                  <a:moveTo>
                    <a:pt x="469" y="153"/>
                  </a:moveTo>
                  <a:lnTo>
                    <a:pt x="483" y="149"/>
                  </a:lnTo>
                  <a:lnTo>
                    <a:pt x="487" y="163"/>
                  </a:lnTo>
                  <a:lnTo>
                    <a:pt x="473" y="167"/>
                  </a:lnTo>
                  <a:lnTo>
                    <a:pt x="469" y="153"/>
                  </a:lnTo>
                  <a:close/>
                  <a:moveTo>
                    <a:pt x="497" y="144"/>
                  </a:moveTo>
                  <a:lnTo>
                    <a:pt x="508" y="141"/>
                  </a:lnTo>
                  <a:lnTo>
                    <a:pt x="511" y="140"/>
                  </a:lnTo>
                  <a:lnTo>
                    <a:pt x="515" y="154"/>
                  </a:lnTo>
                  <a:lnTo>
                    <a:pt x="512" y="155"/>
                  </a:lnTo>
                  <a:lnTo>
                    <a:pt x="501" y="159"/>
                  </a:lnTo>
                  <a:lnTo>
                    <a:pt x="497" y="144"/>
                  </a:lnTo>
                  <a:close/>
                  <a:moveTo>
                    <a:pt x="525" y="136"/>
                  </a:moveTo>
                  <a:lnTo>
                    <a:pt x="527" y="136"/>
                  </a:lnTo>
                  <a:lnTo>
                    <a:pt x="539" y="132"/>
                  </a:lnTo>
                  <a:lnTo>
                    <a:pt x="544" y="146"/>
                  </a:lnTo>
                  <a:lnTo>
                    <a:pt x="531" y="150"/>
                  </a:lnTo>
                  <a:lnTo>
                    <a:pt x="530" y="150"/>
                  </a:lnTo>
                  <a:lnTo>
                    <a:pt x="525" y="136"/>
                  </a:lnTo>
                  <a:close/>
                  <a:moveTo>
                    <a:pt x="554" y="128"/>
                  </a:moveTo>
                  <a:lnTo>
                    <a:pt x="564" y="125"/>
                  </a:lnTo>
                  <a:lnTo>
                    <a:pt x="568" y="124"/>
                  </a:lnTo>
                  <a:lnTo>
                    <a:pt x="572" y="138"/>
                  </a:lnTo>
                  <a:lnTo>
                    <a:pt x="568" y="139"/>
                  </a:lnTo>
                  <a:lnTo>
                    <a:pt x="558" y="142"/>
                  </a:lnTo>
                  <a:lnTo>
                    <a:pt x="554" y="128"/>
                  </a:lnTo>
                  <a:close/>
                  <a:moveTo>
                    <a:pt x="582" y="120"/>
                  </a:moveTo>
                  <a:lnTo>
                    <a:pt x="596" y="116"/>
                  </a:lnTo>
                  <a:lnTo>
                    <a:pt x="600" y="130"/>
                  </a:lnTo>
                  <a:lnTo>
                    <a:pt x="586" y="134"/>
                  </a:lnTo>
                  <a:lnTo>
                    <a:pt x="582" y="120"/>
                  </a:lnTo>
                  <a:close/>
                  <a:moveTo>
                    <a:pt x="610" y="111"/>
                  </a:moveTo>
                  <a:lnTo>
                    <a:pt x="616" y="110"/>
                  </a:lnTo>
                  <a:lnTo>
                    <a:pt x="624" y="107"/>
                  </a:lnTo>
                  <a:lnTo>
                    <a:pt x="628" y="121"/>
                  </a:lnTo>
                  <a:lnTo>
                    <a:pt x="621" y="124"/>
                  </a:lnTo>
                  <a:lnTo>
                    <a:pt x="614" y="125"/>
                  </a:lnTo>
                  <a:lnTo>
                    <a:pt x="610" y="111"/>
                  </a:lnTo>
                  <a:close/>
                  <a:moveTo>
                    <a:pt x="638" y="103"/>
                  </a:moveTo>
                  <a:lnTo>
                    <a:pt x="651" y="98"/>
                  </a:lnTo>
                  <a:lnTo>
                    <a:pt x="652" y="98"/>
                  </a:lnTo>
                  <a:lnTo>
                    <a:pt x="657" y="112"/>
                  </a:lnTo>
                  <a:lnTo>
                    <a:pt x="655" y="112"/>
                  </a:lnTo>
                  <a:lnTo>
                    <a:pt x="643" y="117"/>
                  </a:lnTo>
                  <a:lnTo>
                    <a:pt x="638" y="103"/>
                  </a:lnTo>
                  <a:close/>
                  <a:moveTo>
                    <a:pt x="666" y="93"/>
                  </a:moveTo>
                  <a:lnTo>
                    <a:pt x="668" y="92"/>
                  </a:lnTo>
                  <a:lnTo>
                    <a:pt x="679" y="88"/>
                  </a:lnTo>
                  <a:lnTo>
                    <a:pt x="684" y="101"/>
                  </a:lnTo>
                  <a:lnTo>
                    <a:pt x="673" y="106"/>
                  </a:lnTo>
                  <a:lnTo>
                    <a:pt x="671" y="107"/>
                  </a:lnTo>
                  <a:lnTo>
                    <a:pt x="666" y="93"/>
                  </a:lnTo>
                  <a:close/>
                  <a:moveTo>
                    <a:pt x="693" y="82"/>
                  </a:moveTo>
                  <a:lnTo>
                    <a:pt x="703" y="78"/>
                  </a:lnTo>
                  <a:lnTo>
                    <a:pt x="706" y="77"/>
                  </a:lnTo>
                  <a:lnTo>
                    <a:pt x="712" y="90"/>
                  </a:lnTo>
                  <a:lnTo>
                    <a:pt x="709" y="92"/>
                  </a:lnTo>
                  <a:lnTo>
                    <a:pt x="698" y="96"/>
                  </a:lnTo>
                  <a:lnTo>
                    <a:pt x="693" y="82"/>
                  </a:lnTo>
                  <a:close/>
                  <a:moveTo>
                    <a:pt x="720" y="71"/>
                  </a:moveTo>
                  <a:lnTo>
                    <a:pt x="721" y="70"/>
                  </a:lnTo>
                  <a:lnTo>
                    <a:pt x="733" y="65"/>
                  </a:lnTo>
                  <a:lnTo>
                    <a:pt x="739" y="79"/>
                  </a:lnTo>
                  <a:lnTo>
                    <a:pt x="727" y="84"/>
                  </a:lnTo>
                  <a:lnTo>
                    <a:pt x="725" y="85"/>
                  </a:lnTo>
                  <a:lnTo>
                    <a:pt x="720" y="71"/>
                  </a:lnTo>
                  <a:close/>
                  <a:moveTo>
                    <a:pt x="746" y="59"/>
                  </a:moveTo>
                  <a:lnTo>
                    <a:pt x="748" y="59"/>
                  </a:lnTo>
                  <a:lnTo>
                    <a:pt x="757" y="55"/>
                  </a:lnTo>
                  <a:lnTo>
                    <a:pt x="760" y="53"/>
                  </a:lnTo>
                  <a:lnTo>
                    <a:pt x="766" y="67"/>
                  </a:lnTo>
                  <a:lnTo>
                    <a:pt x="763" y="68"/>
                  </a:lnTo>
                  <a:lnTo>
                    <a:pt x="754" y="72"/>
                  </a:lnTo>
                  <a:lnTo>
                    <a:pt x="752" y="73"/>
                  </a:lnTo>
                  <a:lnTo>
                    <a:pt x="746" y="59"/>
                  </a:lnTo>
                  <a:close/>
                  <a:moveTo>
                    <a:pt x="773" y="47"/>
                  </a:moveTo>
                  <a:lnTo>
                    <a:pt x="773" y="47"/>
                  </a:lnTo>
                  <a:lnTo>
                    <a:pt x="781" y="43"/>
                  </a:lnTo>
                  <a:lnTo>
                    <a:pt x="786" y="41"/>
                  </a:lnTo>
                  <a:lnTo>
                    <a:pt x="793" y="54"/>
                  </a:lnTo>
                  <a:lnTo>
                    <a:pt x="788" y="56"/>
                  </a:lnTo>
                  <a:lnTo>
                    <a:pt x="780" y="60"/>
                  </a:lnTo>
                  <a:lnTo>
                    <a:pt x="779" y="60"/>
                  </a:lnTo>
                  <a:lnTo>
                    <a:pt x="773" y="47"/>
                  </a:lnTo>
                  <a:close/>
                  <a:moveTo>
                    <a:pt x="800" y="34"/>
                  </a:moveTo>
                  <a:lnTo>
                    <a:pt x="802" y="33"/>
                  </a:lnTo>
                  <a:lnTo>
                    <a:pt x="809" y="30"/>
                  </a:lnTo>
                  <a:lnTo>
                    <a:pt x="813" y="28"/>
                  </a:lnTo>
                  <a:lnTo>
                    <a:pt x="819" y="41"/>
                  </a:lnTo>
                  <a:lnTo>
                    <a:pt x="815" y="43"/>
                  </a:lnTo>
                  <a:lnTo>
                    <a:pt x="809" y="46"/>
                  </a:lnTo>
                  <a:lnTo>
                    <a:pt x="806" y="48"/>
                  </a:lnTo>
                  <a:lnTo>
                    <a:pt x="800" y="34"/>
                  </a:lnTo>
                  <a:close/>
                  <a:moveTo>
                    <a:pt x="826" y="21"/>
                  </a:moveTo>
                  <a:lnTo>
                    <a:pt x="826" y="21"/>
                  </a:lnTo>
                  <a:lnTo>
                    <a:pt x="831" y="18"/>
                  </a:lnTo>
                  <a:lnTo>
                    <a:pt x="836" y="16"/>
                  </a:lnTo>
                  <a:lnTo>
                    <a:pt x="838" y="14"/>
                  </a:lnTo>
                  <a:lnTo>
                    <a:pt x="845" y="27"/>
                  </a:lnTo>
                  <a:lnTo>
                    <a:pt x="843" y="28"/>
                  </a:lnTo>
                  <a:lnTo>
                    <a:pt x="838" y="31"/>
                  </a:lnTo>
                  <a:lnTo>
                    <a:pt x="833" y="34"/>
                  </a:lnTo>
                  <a:lnTo>
                    <a:pt x="832" y="34"/>
                  </a:lnTo>
                  <a:lnTo>
                    <a:pt x="826" y="21"/>
                  </a:lnTo>
                  <a:close/>
                  <a:moveTo>
                    <a:pt x="851" y="7"/>
                  </a:moveTo>
                  <a:lnTo>
                    <a:pt x="854" y="6"/>
                  </a:lnTo>
                  <a:lnTo>
                    <a:pt x="858" y="4"/>
                  </a:lnTo>
                  <a:lnTo>
                    <a:pt x="861" y="1"/>
                  </a:lnTo>
                  <a:lnTo>
                    <a:pt x="864" y="0"/>
                  </a:lnTo>
                  <a:lnTo>
                    <a:pt x="871" y="13"/>
                  </a:lnTo>
                  <a:lnTo>
                    <a:pt x="869" y="14"/>
                  </a:lnTo>
                  <a:lnTo>
                    <a:pt x="865" y="16"/>
                  </a:lnTo>
                  <a:lnTo>
                    <a:pt x="861" y="18"/>
                  </a:lnTo>
                  <a:lnTo>
                    <a:pt x="858" y="20"/>
                  </a:lnTo>
                  <a:lnTo>
                    <a:pt x="851" y="7"/>
                  </a:lnTo>
                  <a:close/>
                  <a:moveTo>
                    <a:pt x="46" y="257"/>
                  </a:moveTo>
                  <a:lnTo>
                    <a:pt x="0" y="237"/>
                  </a:lnTo>
                  <a:lnTo>
                    <a:pt x="43" y="213"/>
                  </a:lnTo>
                  <a:lnTo>
                    <a:pt x="46" y="257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7" name="Freeform 90"/>
            <p:cNvSpPr>
              <a:spLocks noEditPoints="1"/>
            </p:cNvSpPr>
            <p:nvPr/>
          </p:nvSpPr>
          <p:spPr bwMode="auto">
            <a:xfrm>
              <a:off x="1874" y="1614"/>
              <a:ext cx="491" cy="343"/>
            </a:xfrm>
            <a:custGeom>
              <a:avLst/>
              <a:gdLst>
                <a:gd name="T0" fmla="*/ 20 w 491"/>
                <a:gd name="T1" fmla="*/ 336 h 343"/>
                <a:gd name="T2" fmla="*/ 26 w 491"/>
                <a:gd name="T3" fmla="*/ 316 h 343"/>
                <a:gd name="T4" fmla="*/ 46 w 491"/>
                <a:gd name="T5" fmla="*/ 322 h 343"/>
                <a:gd name="T6" fmla="*/ 26 w 491"/>
                <a:gd name="T7" fmla="*/ 316 h 343"/>
                <a:gd name="T8" fmla="*/ 64 w 491"/>
                <a:gd name="T9" fmla="*/ 294 h 343"/>
                <a:gd name="T10" fmla="*/ 59 w 491"/>
                <a:gd name="T11" fmla="*/ 314 h 343"/>
                <a:gd name="T12" fmla="*/ 83 w 491"/>
                <a:gd name="T13" fmla="*/ 283 h 343"/>
                <a:gd name="T14" fmla="*/ 91 w 491"/>
                <a:gd name="T15" fmla="*/ 296 h 343"/>
                <a:gd name="T16" fmla="*/ 102 w 491"/>
                <a:gd name="T17" fmla="*/ 272 h 343"/>
                <a:gd name="T18" fmla="*/ 122 w 491"/>
                <a:gd name="T19" fmla="*/ 277 h 343"/>
                <a:gd name="T20" fmla="*/ 102 w 491"/>
                <a:gd name="T21" fmla="*/ 272 h 343"/>
                <a:gd name="T22" fmla="*/ 139 w 491"/>
                <a:gd name="T23" fmla="*/ 249 h 343"/>
                <a:gd name="T24" fmla="*/ 135 w 491"/>
                <a:gd name="T25" fmla="*/ 269 h 343"/>
                <a:gd name="T26" fmla="*/ 161 w 491"/>
                <a:gd name="T27" fmla="*/ 234 h 343"/>
                <a:gd name="T28" fmla="*/ 169 w 491"/>
                <a:gd name="T29" fmla="*/ 247 h 343"/>
                <a:gd name="T30" fmla="*/ 176 w 491"/>
                <a:gd name="T31" fmla="*/ 224 h 343"/>
                <a:gd name="T32" fmla="*/ 197 w 491"/>
                <a:gd name="T33" fmla="*/ 228 h 343"/>
                <a:gd name="T34" fmla="*/ 176 w 491"/>
                <a:gd name="T35" fmla="*/ 224 h 343"/>
                <a:gd name="T36" fmla="*/ 213 w 491"/>
                <a:gd name="T37" fmla="*/ 200 h 343"/>
                <a:gd name="T38" fmla="*/ 209 w 491"/>
                <a:gd name="T39" fmla="*/ 220 h 343"/>
                <a:gd name="T40" fmla="*/ 228 w 491"/>
                <a:gd name="T41" fmla="*/ 190 h 343"/>
                <a:gd name="T42" fmla="*/ 245 w 491"/>
                <a:gd name="T43" fmla="*/ 196 h 343"/>
                <a:gd name="T44" fmla="*/ 233 w 491"/>
                <a:gd name="T45" fmla="*/ 204 h 343"/>
                <a:gd name="T46" fmla="*/ 258 w 491"/>
                <a:gd name="T47" fmla="*/ 169 h 343"/>
                <a:gd name="T48" fmla="*/ 266 w 491"/>
                <a:gd name="T49" fmla="*/ 181 h 343"/>
                <a:gd name="T50" fmla="*/ 273 w 491"/>
                <a:gd name="T51" fmla="*/ 159 h 343"/>
                <a:gd name="T52" fmla="*/ 282 w 491"/>
                <a:gd name="T53" fmla="*/ 171 h 343"/>
                <a:gd name="T54" fmla="*/ 300 w 491"/>
                <a:gd name="T55" fmla="*/ 140 h 343"/>
                <a:gd name="T56" fmla="*/ 309 w 491"/>
                <a:gd name="T57" fmla="*/ 152 h 343"/>
                <a:gd name="T58" fmla="*/ 321 w 491"/>
                <a:gd name="T59" fmla="*/ 125 h 343"/>
                <a:gd name="T60" fmla="*/ 342 w 491"/>
                <a:gd name="T61" fmla="*/ 128 h 343"/>
                <a:gd name="T62" fmla="*/ 321 w 491"/>
                <a:gd name="T63" fmla="*/ 125 h 343"/>
                <a:gd name="T64" fmla="*/ 357 w 491"/>
                <a:gd name="T65" fmla="*/ 99 h 343"/>
                <a:gd name="T66" fmla="*/ 354 w 491"/>
                <a:gd name="T67" fmla="*/ 120 h 343"/>
                <a:gd name="T68" fmla="*/ 374 w 491"/>
                <a:gd name="T69" fmla="*/ 87 h 343"/>
                <a:gd name="T70" fmla="*/ 383 w 491"/>
                <a:gd name="T71" fmla="*/ 99 h 343"/>
                <a:gd name="T72" fmla="*/ 393 w 491"/>
                <a:gd name="T73" fmla="*/ 74 h 343"/>
                <a:gd name="T74" fmla="*/ 414 w 491"/>
                <a:gd name="T75" fmla="*/ 77 h 343"/>
                <a:gd name="T76" fmla="*/ 393 w 491"/>
                <a:gd name="T77" fmla="*/ 74 h 343"/>
                <a:gd name="T78" fmla="*/ 428 w 491"/>
                <a:gd name="T79" fmla="*/ 47 h 343"/>
                <a:gd name="T80" fmla="*/ 426 w 491"/>
                <a:gd name="T81" fmla="*/ 68 h 343"/>
                <a:gd name="T82" fmla="*/ 440 w 491"/>
                <a:gd name="T83" fmla="*/ 37 h 343"/>
                <a:gd name="T84" fmla="*/ 449 w 491"/>
                <a:gd name="T85" fmla="*/ 28 h 343"/>
                <a:gd name="T86" fmla="*/ 453 w 491"/>
                <a:gd name="T87" fmla="*/ 45 h 343"/>
                <a:gd name="T88" fmla="*/ 439 w 491"/>
                <a:gd name="T89" fmla="*/ 38 h 343"/>
                <a:gd name="T90" fmla="*/ 472 w 491"/>
                <a:gd name="T91" fmla="*/ 46 h 3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343"/>
                <a:gd name="T140" fmla="*/ 491 w 491"/>
                <a:gd name="T141" fmla="*/ 343 h 3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343">
                  <a:moveTo>
                    <a:pt x="0" y="330"/>
                  </a:moveTo>
                  <a:lnTo>
                    <a:pt x="13" y="323"/>
                  </a:lnTo>
                  <a:lnTo>
                    <a:pt x="20" y="336"/>
                  </a:lnTo>
                  <a:lnTo>
                    <a:pt x="7" y="343"/>
                  </a:lnTo>
                  <a:lnTo>
                    <a:pt x="0" y="330"/>
                  </a:lnTo>
                  <a:close/>
                  <a:moveTo>
                    <a:pt x="26" y="316"/>
                  </a:moveTo>
                  <a:lnTo>
                    <a:pt x="28" y="315"/>
                  </a:lnTo>
                  <a:lnTo>
                    <a:pt x="39" y="309"/>
                  </a:lnTo>
                  <a:lnTo>
                    <a:pt x="46" y="322"/>
                  </a:lnTo>
                  <a:lnTo>
                    <a:pt x="35" y="328"/>
                  </a:lnTo>
                  <a:lnTo>
                    <a:pt x="33" y="329"/>
                  </a:lnTo>
                  <a:lnTo>
                    <a:pt x="26" y="316"/>
                  </a:lnTo>
                  <a:close/>
                  <a:moveTo>
                    <a:pt x="52" y="302"/>
                  </a:moveTo>
                  <a:lnTo>
                    <a:pt x="55" y="300"/>
                  </a:lnTo>
                  <a:lnTo>
                    <a:pt x="64" y="294"/>
                  </a:lnTo>
                  <a:lnTo>
                    <a:pt x="72" y="307"/>
                  </a:lnTo>
                  <a:lnTo>
                    <a:pt x="62" y="312"/>
                  </a:lnTo>
                  <a:lnTo>
                    <a:pt x="59" y="314"/>
                  </a:lnTo>
                  <a:lnTo>
                    <a:pt x="52" y="302"/>
                  </a:lnTo>
                  <a:close/>
                  <a:moveTo>
                    <a:pt x="77" y="287"/>
                  </a:moveTo>
                  <a:lnTo>
                    <a:pt x="83" y="283"/>
                  </a:lnTo>
                  <a:lnTo>
                    <a:pt x="90" y="280"/>
                  </a:lnTo>
                  <a:lnTo>
                    <a:pt x="97" y="292"/>
                  </a:lnTo>
                  <a:lnTo>
                    <a:pt x="91" y="296"/>
                  </a:lnTo>
                  <a:lnTo>
                    <a:pt x="84" y="300"/>
                  </a:lnTo>
                  <a:lnTo>
                    <a:pt x="77" y="287"/>
                  </a:lnTo>
                  <a:close/>
                  <a:moveTo>
                    <a:pt x="102" y="272"/>
                  </a:moveTo>
                  <a:lnTo>
                    <a:pt x="113" y="265"/>
                  </a:lnTo>
                  <a:lnTo>
                    <a:pt x="115" y="264"/>
                  </a:lnTo>
                  <a:lnTo>
                    <a:pt x="122" y="277"/>
                  </a:lnTo>
                  <a:lnTo>
                    <a:pt x="120" y="278"/>
                  </a:lnTo>
                  <a:lnTo>
                    <a:pt x="110" y="285"/>
                  </a:lnTo>
                  <a:lnTo>
                    <a:pt x="102" y="272"/>
                  </a:lnTo>
                  <a:close/>
                  <a:moveTo>
                    <a:pt x="127" y="257"/>
                  </a:moveTo>
                  <a:lnTo>
                    <a:pt x="128" y="256"/>
                  </a:lnTo>
                  <a:lnTo>
                    <a:pt x="139" y="249"/>
                  </a:lnTo>
                  <a:lnTo>
                    <a:pt x="147" y="261"/>
                  </a:lnTo>
                  <a:lnTo>
                    <a:pt x="136" y="268"/>
                  </a:lnTo>
                  <a:lnTo>
                    <a:pt x="135" y="269"/>
                  </a:lnTo>
                  <a:lnTo>
                    <a:pt x="127" y="257"/>
                  </a:lnTo>
                  <a:close/>
                  <a:moveTo>
                    <a:pt x="152" y="241"/>
                  </a:moveTo>
                  <a:lnTo>
                    <a:pt x="161" y="234"/>
                  </a:lnTo>
                  <a:lnTo>
                    <a:pt x="164" y="233"/>
                  </a:lnTo>
                  <a:lnTo>
                    <a:pt x="172" y="245"/>
                  </a:lnTo>
                  <a:lnTo>
                    <a:pt x="169" y="247"/>
                  </a:lnTo>
                  <a:lnTo>
                    <a:pt x="160" y="253"/>
                  </a:lnTo>
                  <a:lnTo>
                    <a:pt x="152" y="241"/>
                  </a:lnTo>
                  <a:close/>
                  <a:moveTo>
                    <a:pt x="176" y="224"/>
                  </a:moveTo>
                  <a:lnTo>
                    <a:pt x="178" y="223"/>
                  </a:lnTo>
                  <a:lnTo>
                    <a:pt x="188" y="216"/>
                  </a:lnTo>
                  <a:lnTo>
                    <a:pt x="197" y="228"/>
                  </a:lnTo>
                  <a:lnTo>
                    <a:pt x="186" y="235"/>
                  </a:lnTo>
                  <a:lnTo>
                    <a:pt x="184" y="237"/>
                  </a:lnTo>
                  <a:lnTo>
                    <a:pt x="176" y="224"/>
                  </a:lnTo>
                  <a:close/>
                  <a:moveTo>
                    <a:pt x="200" y="208"/>
                  </a:moveTo>
                  <a:lnTo>
                    <a:pt x="212" y="201"/>
                  </a:lnTo>
                  <a:lnTo>
                    <a:pt x="213" y="200"/>
                  </a:lnTo>
                  <a:lnTo>
                    <a:pt x="221" y="212"/>
                  </a:lnTo>
                  <a:lnTo>
                    <a:pt x="220" y="213"/>
                  </a:lnTo>
                  <a:lnTo>
                    <a:pt x="209" y="220"/>
                  </a:lnTo>
                  <a:lnTo>
                    <a:pt x="200" y="208"/>
                  </a:lnTo>
                  <a:close/>
                  <a:moveTo>
                    <a:pt x="225" y="192"/>
                  </a:moveTo>
                  <a:lnTo>
                    <a:pt x="228" y="190"/>
                  </a:lnTo>
                  <a:lnTo>
                    <a:pt x="236" y="185"/>
                  </a:lnTo>
                  <a:lnTo>
                    <a:pt x="237" y="183"/>
                  </a:lnTo>
                  <a:lnTo>
                    <a:pt x="245" y="196"/>
                  </a:lnTo>
                  <a:lnTo>
                    <a:pt x="244" y="197"/>
                  </a:lnTo>
                  <a:lnTo>
                    <a:pt x="236" y="202"/>
                  </a:lnTo>
                  <a:lnTo>
                    <a:pt x="233" y="204"/>
                  </a:lnTo>
                  <a:lnTo>
                    <a:pt x="225" y="192"/>
                  </a:lnTo>
                  <a:close/>
                  <a:moveTo>
                    <a:pt x="249" y="175"/>
                  </a:moveTo>
                  <a:lnTo>
                    <a:pt x="258" y="169"/>
                  </a:lnTo>
                  <a:lnTo>
                    <a:pt x="261" y="167"/>
                  </a:lnTo>
                  <a:lnTo>
                    <a:pt x="270" y="179"/>
                  </a:lnTo>
                  <a:lnTo>
                    <a:pt x="266" y="181"/>
                  </a:lnTo>
                  <a:lnTo>
                    <a:pt x="257" y="187"/>
                  </a:lnTo>
                  <a:lnTo>
                    <a:pt x="249" y="175"/>
                  </a:lnTo>
                  <a:close/>
                  <a:moveTo>
                    <a:pt x="273" y="159"/>
                  </a:moveTo>
                  <a:lnTo>
                    <a:pt x="285" y="150"/>
                  </a:lnTo>
                  <a:lnTo>
                    <a:pt x="294" y="162"/>
                  </a:lnTo>
                  <a:lnTo>
                    <a:pt x="282" y="171"/>
                  </a:lnTo>
                  <a:lnTo>
                    <a:pt x="273" y="159"/>
                  </a:lnTo>
                  <a:close/>
                  <a:moveTo>
                    <a:pt x="297" y="142"/>
                  </a:moveTo>
                  <a:lnTo>
                    <a:pt x="300" y="140"/>
                  </a:lnTo>
                  <a:lnTo>
                    <a:pt x="309" y="133"/>
                  </a:lnTo>
                  <a:lnTo>
                    <a:pt x="318" y="145"/>
                  </a:lnTo>
                  <a:lnTo>
                    <a:pt x="309" y="152"/>
                  </a:lnTo>
                  <a:lnTo>
                    <a:pt x="306" y="154"/>
                  </a:lnTo>
                  <a:lnTo>
                    <a:pt x="297" y="142"/>
                  </a:lnTo>
                  <a:close/>
                  <a:moveTo>
                    <a:pt x="321" y="125"/>
                  </a:moveTo>
                  <a:lnTo>
                    <a:pt x="327" y="121"/>
                  </a:lnTo>
                  <a:lnTo>
                    <a:pt x="333" y="116"/>
                  </a:lnTo>
                  <a:lnTo>
                    <a:pt x="342" y="128"/>
                  </a:lnTo>
                  <a:lnTo>
                    <a:pt x="335" y="133"/>
                  </a:lnTo>
                  <a:lnTo>
                    <a:pt x="330" y="137"/>
                  </a:lnTo>
                  <a:lnTo>
                    <a:pt x="321" y="125"/>
                  </a:lnTo>
                  <a:close/>
                  <a:moveTo>
                    <a:pt x="345" y="108"/>
                  </a:moveTo>
                  <a:lnTo>
                    <a:pt x="351" y="104"/>
                  </a:lnTo>
                  <a:lnTo>
                    <a:pt x="357" y="99"/>
                  </a:lnTo>
                  <a:lnTo>
                    <a:pt x="366" y="111"/>
                  </a:lnTo>
                  <a:lnTo>
                    <a:pt x="360" y="115"/>
                  </a:lnTo>
                  <a:lnTo>
                    <a:pt x="354" y="120"/>
                  </a:lnTo>
                  <a:lnTo>
                    <a:pt x="345" y="108"/>
                  </a:lnTo>
                  <a:close/>
                  <a:moveTo>
                    <a:pt x="369" y="91"/>
                  </a:moveTo>
                  <a:lnTo>
                    <a:pt x="374" y="87"/>
                  </a:lnTo>
                  <a:lnTo>
                    <a:pt x="381" y="82"/>
                  </a:lnTo>
                  <a:lnTo>
                    <a:pt x="390" y="94"/>
                  </a:lnTo>
                  <a:lnTo>
                    <a:pt x="383" y="99"/>
                  </a:lnTo>
                  <a:lnTo>
                    <a:pt x="378" y="103"/>
                  </a:lnTo>
                  <a:lnTo>
                    <a:pt x="369" y="91"/>
                  </a:lnTo>
                  <a:close/>
                  <a:moveTo>
                    <a:pt x="393" y="74"/>
                  </a:moveTo>
                  <a:lnTo>
                    <a:pt x="396" y="72"/>
                  </a:lnTo>
                  <a:lnTo>
                    <a:pt x="405" y="65"/>
                  </a:lnTo>
                  <a:lnTo>
                    <a:pt x="414" y="77"/>
                  </a:lnTo>
                  <a:lnTo>
                    <a:pt x="404" y="84"/>
                  </a:lnTo>
                  <a:lnTo>
                    <a:pt x="402" y="86"/>
                  </a:lnTo>
                  <a:lnTo>
                    <a:pt x="393" y="74"/>
                  </a:lnTo>
                  <a:close/>
                  <a:moveTo>
                    <a:pt x="417" y="56"/>
                  </a:moveTo>
                  <a:lnTo>
                    <a:pt x="424" y="51"/>
                  </a:lnTo>
                  <a:lnTo>
                    <a:pt x="428" y="47"/>
                  </a:lnTo>
                  <a:lnTo>
                    <a:pt x="437" y="59"/>
                  </a:lnTo>
                  <a:lnTo>
                    <a:pt x="433" y="62"/>
                  </a:lnTo>
                  <a:lnTo>
                    <a:pt x="426" y="68"/>
                  </a:lnTo>
                  <a:lnTo>
                    <a:pt x="417" y="56"/>
                  </a:lnTo>
                  <a:close/>
                  <a:moveTo>
                    <a:pt x="439" y="38"/>
                  </a:moveTo>
                  <a:lnTo>
                    <a:pt x="440" y="37"/>
                  </a:lnTo>
                  <a:lnTo>
                    <a:pt x="443" y="34"/>
                  </a:lnTo>
                  <a:lnTo>
                    <a:pt x="446" y="31"/>
                  </a:lnTo>
                  <a:lnTo>
                    <a:pt x="449" y="28"/>
                  </a:lnTo>
                  <a:lnTo>
                    <a:pt x="460" y="38"/>
                  </a:lnTo>
                  <a:lnTo>
                    <a:pt x="457" y="42"/>
                  </a:lnTo>
                  <a:lnTo>
                    <a:pt x="453" y="45"/>
                  </a:lnTo>
                  <a:lnTo>
                    <a:pt x="450" y="48"/>
                  </a:lnTo>
                  <a:lnTo>
                    <a:pt x="449" y="49"/>
                  </a:lnTo>
                  <a:lnTo>
                    <a:pt x="439" y="38"/>
                  </a:lnTo>
                  <a:close/>
                  <a:moveTo>
                    <a:pt x="443" y="13"/>
                  </a:moveTo>
                  <a:lnTo>
                    <a:pt x="491" y="0"/>
                  </a:lnTo>
                  <a:lnTo>
                    <a:pt x="472" y="46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8" name="Freeform 91"/>
            <p:cNvSpPr>
              <a:spLocks noEditPoints="1"/>
            </p:cNvSpPr>
            <p:nvPr/>
          </p:nvSpPr>
          <p:spPr bwMode="auto">
            <a:xfrm>
              <a:off x="3138" y="511"/>
              <a:ext cx="975" cy="273"/>
            </a:xfrm>
            <a:custGeom>
              <a:avLst/>
              <a:gdLst>
                <a:gd name="T0" fmla="*/ 939 w 975"/>
                <a:gd name="T1" fmla="*/ 15 h 273"/>
                <a:gd name="T2" fmla="*/ 895 w 975"/>
                <a:gd name="T3" fmla="*/ 29 h 273"/>
                <a:gd name="T4" fmla="*/ 909 w 975"/>
                <a:gd name="T5" fmla="*/ 29 h 273"/>
                <a:gd name="T6" fmla="*/ 865 w 975"/>
                <a:gd name="T7" fmla="*/ 15 h 273"/>
                <a:gd name="T8" fmla="*/ 851 w 975"/>
                <a:gd name="T9" fmla="*/ 30 h 273"/>
                <a:gd name="T10" fmla="*/ 851 w 975"/>
                <a:gd name="T11" fmla="*/ 30 h 273"/>
                <a:gd name="T12" fmla="*/ 806 w 975"/>
                <a:gd name="T13" fmla="*/ 17 h 273"/>
                <a:gd name="T14" fmla="*/ 792 w 975"/>
                <a:gd name="T15" fmla="*/ 33 h 273"/>
                <a:gd name="T16" fmla="*/ 776 w 975"/>
                <a:gd name="T17" fmla="*/ 19 h 273"/>
                <a:gd name="T18" fmla="*/ 792 w 975"/>
                <a:gd name="T19" fmla="*/ 33 h 273"/>
                <a:gd name="T20" fmla="*/ 762 w 975"/>
                <a:gd name="T21" fmla="*/ 20 h 273"/>
                <a:gd name="T22" fmla="*/ 718 w 975"/>
                <a:gd name="T23" fmla="*/ 25 h 273"/>
                <a:gd name="T24" fmla="*/ 690 w 975"/>
                <a:gd name="T25" fmla="*/ 42 h 273"/>
                <a:gd name="T26" fmla="*/ 675 w 975"/>
                <a:gd name="T27" fmla="*/ 44 h 273"/>
                <a:gd name="T28" fmla="*/ 661 w 975"/>
                <a:gd name="T29" fmla="*/ 31 h 273"/>
                <a:gd name="T30" fmla="*/ 638 w 975"/>
                <a:gd name="T31" fmla="*/ 49 h 273"/>
                <a:gd name="T32" fmla="*/ 644 w 975"/>
                <a:gd name="T33" fmla="*/ 33 h 273"/>
                <a:gd name="T34" fmla="*/ 603 w 975"/>
                <a:gd name="T35" fmla="*/ 54 h 273"/>
                <a:gd name="T36" fmla="*/ 617 w 975"/>
                <a:gd name="T37" fmla="*/ 52 h 273"/>
                <a:gd name="T38" fmla="*/ 586 w 975"/>
                <a:gd name="T39" fmla="*/ 42 h 273"/>
                <a:gd name="T40" fmla="*/ 543 w 975"/>
                <a:gd name="T41" fmla="*/ 50 h 273"/>
                <a:gd name="T42" fmla="*/ 520 w 975"/>
                <a:gd name="T43" fmla="*/ 69 h 273"/>
                <a:gd name="T44" fmla="*/ 528 w 975"/>
                <a:gd name="T45" fmla="*/ 52 h 273"/>
                <a:gd name="T46" fmla="*/ 488 w 975"/>
                <a:gd name="T47" fmla="*/ 76 h 273"/>
                <a:gd name="T48" fmla="*/ 502 w 975"/>
                <a:gd name="T49" fmla="*/ 73 h 273"/>
                <a:gd name="T50" fmla="*/ 470 w 975"/>
                <a:gd name="T51" fmla="*/ 65 h 273"/>
                <a:gd name="T52" fmla="*/ 427 w 975"/>
                <a:gd name="T53" fmla="*/ 76 h 273"/>
                <a:gd name="T54" fmla="*/ 406 w 975"/>
                <a:gd name="T55" fmla="*/ 97 h 273"/>
                <a:gd name="T56" fmla="*/ 413 w 975"/>
                <a:gd name="T57" fmla="*/ 80 h 273"/>
                <a:gd name="T58" fmla="*/ 375 w 975"/>
                <a:gd name="T59" fmla="*/ 107 h 273"/>
                <a:gd name="T60" fmla="*/ 389 w 975"/>
                <a:gd name="T61" fmla="*/ 103 h 273"/>
                <a:gd name="T62" fmla="*/ 343 w 975"/>
                <a:gd name="T63" fmla="*/ 103 h 273"/>
                <a:gd name="T64" fmla="*/ 334 w 975"/>
                <a:gd name="T65" fmla="*/ 122 h 273"/>
                <a:gd name="T66" fmla="*/ 334 w 975"/>
                <a:gd name="T67" fmla="*/ 122 h 273"/>
                <a:gd name="T68" fmla="*/ 301 w 975"/>
                <a:gd name="T69" fmla="*/ 118 h 273"/>
                <a:gd name="T70" fmla="*/ 265 w 975"/>
                <a:gd name="T71" fmla="*/ 148 h 273"/>
                <a:gd name="T72" fmla="*/ 279 w 975"/>
                <a:gd name="T73" fmla="*/ 142 h 273"/>
                <a:gd name="T74" fmla="*/ 232 w 975"/>
                <a:gd name="T75" fmla="*/ 145 h 273"/>
                <a:gd name="T76" fmla="*/ 224 w 975"/>
                <a:gd name="T77" fmla="*/ 164 h 273"/>
                <a:gd name="T78" fmla="*/ 218 w 975"/>
                <a:gd name="T79" fmla="*/ 151 h 273"/>
                <a:gd name="T80" fmla="*/ 184 w 975"/>
                <a:gd name="T81" fmla="*/ 181 h 273"/>
                <a:gd name="T82" fmla="*/ 171 w 975"/>
                <a:gd name="T83" fmla="*/ 188 h 273"/>
                <a:gd name="T84" fmla="*/ 154 w 975"/>
                <a:gd name="T85" fmla="*/ 179 h 273"/>
                <a:gd name="T86" fmla="*/ 140 w 975"/>
                <a:gd name="T87" fmla="*/ 201 h 273"/>
                <a:gd name="T88" fmla="*/ 125 w 975"/>
                <a:gd name="T89" fmla="*/ 192 h 273"/>
                <a:gd name="T90" fmla="*/ 117 w 975"/>
                <a:gd name="T91" fmla="*/ 212 h 273"/>
                <a:gd name="T92" fmla="*/ 106 w 975"/>
                <a:gd name="T93" fmla="*/ 201 h 273"/>
                <a:gd name="T94" fmla="*/ 88 w 975"/>
                <a:gd name="T95" fmla="*/ 226 h 273"/>
                <a:gd name="T96" fmla="*/ 74 w 975"/>
                <a:gd name="T97" fmla="*/ 216 h 273"/>
                <a:gd name="T98" fmla="*/ 67 w 975"/>
                <a:gd name="T99" fmla="*/ 239 h 273"/>
                <a:gd name="T100" fmla="*/ 46 w 975"/>
                <a:gd name="T101" fmla="*/ 236 h 273"/>
                <a:gd name="T102" fmla="*/ 67 w 975"/>
                <a:gd name="T103" fmla="*/ 239 h 273"/>
                <a:gd name="T104" fmla="*/ 32 w 975"/>
                <a:gd name="T105" fmla="*/ 266 h 273"/>
                <a:gd name="T106" fmla="*/ 27 w 975"/>
                <a:gd name="T107" fmla="*/ 251 h 273"/>
                <a:gd name="T108" fmla="*/ 15 w 975"/>
                <a:gd name="T109" fmla="*/ 273 h 273"/>
                <a:gd name="T110" fmla="*/ 6 w 975"/>
                <a:gd name="T111" fmla="*/ 272 h 273"/>
                <a:gd name="T112" fmla="*/ 9 w 975"/>
                <a:gd name="T113" fmla="*/ 257 h 273"/>
                <a:gd name="T114" fmla="*/ 12 w 975"/>
                <a:gd name="T115" fmla="*/ 258 h 273"/>
                <a:gd name="T116" fmla="*/ 975 w 975"/>
                <a:gd name="T117" fmla="*/ 23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5"/>
                <a:gd name="T178" fmla="*/ 0 h 273"/>
                <a:gd name="T179" fmla="*/ 975 w 975"/>
                <a:gd name="T180" fmla="*/ 273 h 2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5" h="273">
                  <a:moveTo>
                    <a:pt x="938" y="30"/>
                  </a:moveTo>
                  <a:lnTo>
                    <a:pt x="924" y="29"/>
                  </a:lnTo>
                  <a:lnTo>
                    <a:pt x="924" y="15"/>
                  </a:lnTo>
                  <a:lnTo>
                    <a:pt x="939" y="15"/>
                  </a:lnTo>
                  <a:lnTo>
                    <a:pt x="938" y="30"/>
                  </a:lnTo>
                  <a:close/>
                  <a:moveTo>
                    <a:pt x="909" y="29"/>
                  </a:moveTo>
                  <a:lnTo>
                    <a:pt x="898" y="29"/>
                  </a:lnTo>
                  <a:lnTo>
                    <a:pt x="895" y="29"/>
                  </a:lnTo>
                  <a:lnTo>
                    <a:pt x="894" y="14"/>
                  </a:lnTo>
                  <a:lnTo>
                    <a:pt x="898" y="14"/>
                  </a:lnTo>
                  <a:lnTo>
                    <a:pt x="909" y="14"/>
                  </a:lnTo>
                  <a:lnTo>
                    <a:pt x="909" y="29"/>
                  </a:lnTo>
                  <a:close/>
                  <a:moveTo>
                    <a:pt x="880" y="29"/>
                  </a:moveTo>
                  <a:lnTo>
                    <a:pt x="878" y="29"/>
                  </a:lnTo>
                  <a:lnTo>
                    <a:pt x="865" y="29"/>
                  </a:lnTo>
                  <a:lnTo>
                    <a:pt x="865" y="15"/>
                  </a:lnTo>
                  <a:lnTo>
                    <a:pt x="878" y="14"/>
                  </a:lnTo>
                  <a:lnTo>
                    <a:pt x="880" y="14"/>
                  </a:lnTo>
                  <a:lnTo>
                    <a:pt x="880" y="29"/>
                  </a:lnTo>
                  <a:close/>
                  <a:moveTo>
                    <a:pt x="851" y="30"/>
                  </a:moveTo>
                  <a:lnTo>
                    <a:pt x="836" y="30"/>
                  </a:lnTo>
                  <a:lnTo>
                    <a:pt x="835" y="15"/>
                  </a:lnTo>
                  <a:lnTo>
                    <a:pt x="850" y="15"/>
                  </a:lnTo>
                  <a:lnTo>
                    <a:pt x="851" y="30"/>
                  </a:lnTo>
                  <a:close/>
                  <a:moveTo>
                    <a:pt x="822" y="31"/>
                  </a:moveTo>
                  <a:lnTo>
                    <a:pt x="813" y="31"/>
                  </a:lnTo>
                  <a:lnTo>
                    <a:pt x="807" y="32"/>
                  </a:lnTo>
                  <a:lnTo>
                    <a:pt x="806" y="17"/>
                  </a:lnTo>
                  <a:lnTo>
                    <a:pt x="813" y="17"/>
                  </a:lnTo>
                  <a:lnTo>
                    <a:pt x="821" y="16"/>
                  </a:lnTo>
                  <a:lnTo>
                    <a:pt x="822" y="31"/>
                  </a:lnTo>
                  <a:close/>
                  <a:moveTo>
                    <a:pt x="792" y="33"/>
                  </a:moveTo>
                  <a:lnTo>
                    <a:pt x="790" y="33"/>
                  </a:lnTo>
                  <a:lnTo>
                    <a:pt x="778" y="34"/>
                  </a:lnTo>
                  <a:lnTo>
                    <a:pt x="776" y="19"/>
                  </a:lnTo>
                  <a:lnTo>
                    <a:pt x="777" y="19"/>
                  </a:lnTo>
                  <a:lnTo>
                    <a:pt x="789" y="18"/>
                  </a:lnTo>
                  <a:lnTo>
                    <a:pt x="791" y="18"/>
                  </a:lnTo>
                  <a:lnTo>
                    <a:pt x="792" y="33"/>
                  </a:lnTo>
                  <a:close/>
                  <a:moveTo>
                    <a:pt x="763" y="35"/>
                  </a:moveTo>
                  <a:lnTo>
                    <a:pt x="748" y="36"/>
                  </a:lnTo>
                  <a:lnTo>
                    <a:pt x="747" y="22"/>
                  </a:lnTo>
                  <a:lnTo>
                    <a:pt x="762" y="20"/>
                  </a:lnTo>
                  <a:lnTo>
                    <a:pt x="763" y="35"/>
                  </a:lnTo>
                  <a:close/>
                  <a:moveTo>
                    <a:pt x="734" y="38"/>
                  </a:moveTo>
                  <a:lnTo>
                    <a:pt x="719" y="39"/>
                  </a:lnTo>
                  <a:lnTo>
                    <a:pt x="718" y="25"/>
                  </a:lnTo>
                  <a:lnTo>
                    <a:pt x="732" y="23"/>
                  </a:lnTo>
                  <a:lnTo>
                    <a:pt x="734" y="38"/>
                  </a:lnTo>
                  <a:close/>
                  <a:moveTo>
                    <a:pt x="705" y="41"/>
                  </a:moveTo>
                  <a:lnTo>
                    <a:pt x="690" y="42"/>
                  </a:lnTo>
                  <a:lnTo>
                    <a:pt x="688" y="28"/>
                  </a:lnTo>
                  <a:lnTo>
                    <a:pt x="703" y="26"/>
                  </a:lnTo>
                  <a:lnTo>
                    <a:pt x="705" y="41"/>
                  </a:lnTo>
                  <a:close/>
                  <a:moveTo>
                    <a:pt x="675" y="44"/>
                  </a:moveTo>
                  <a:lnTo>
                    <a:pt x="663" y="46"/>
                  </a:lnTo>
                  <a:lnTo>
                    <a:pt x="661" y="46"/>
                  </a:lnTo>
                  <a:lnTo>
                    <a:pt x="659" y="31"/>
                  </a:lnTo>
                  <a:lnTo>
                    <a:pt x="661" y="31"/>
                  </a:lnTo>
                  <a:lnTo>
                    <a:pt x="674" y="30"/>
                  </a:lnTo>
                  <a:lnTo>
                    <a:pt x="675" y="44"/>
                  </a:lnTo>
                  <a:close/>
                  <a:moveTo>
                    <a:pt x="646" y="48"/>
                  </a:moveTo>
                  <a:lnTo>
                    <a:pt x="638" y="49"/>
                  </a:lnTo>
                  <a:lnTo>
                    <a:pt x="632" y="50"/>
                  </a:lnTo>
                  <a:lnTo>
                    <a:pt x="630" y="35"/>
                  </a:lnTo>
                  <a:lnTo>
                    <a:pt x="636" y="35"/>
                  </a:lnTo>
                  <a:lnTo>
                    <a:pt x="644" y="33"/>
                  </a:lnTo>
                  <a:lnTo>
                    <a:pt x="646" y="48"/>
                  </a:lnTo>
                  <a:close/>
                  <a:moveTo>
                    <a:pt x="617" y="52"/>
                  </a:moveTo>
                  <a:lnTo>
                    <a:pt x="613" y="53"/>
                  </a:lnTo>
                  <a:lnTo>
                    <a:pt x="603" y="54"/>
                  </a:lnTo>
                  <a:lnTo>
                    <a:pt x="601" y="40"/>
                  </a:lnTo>
                  <a:lnTo>
                    <a:pt x="611" y="38"/>
                  </a:lnTo>
                  <a:lnTo>
                    <a:pt x="615" y="37"/>
                  </a:lnTo>
                  <a:lnTo>
                    <a:pt x="617" y="52"/>
                  </a:lnTo>
                  <a:close/>
                  <a:moveTo>
                    <a:pt x="588" y="56"/>
                  </a:moveTo>
                  <a:lnTo>
                    <a:pt x="574" y="59"/>
                  </a:lnTo>
                  <a:lnTo>
                    <a:pt x="571" y="44"/>
                  </a:lnTo>
                  <a:lnTo>
                    <a:pt x="586" y="42"/>
                  </a:lnTo>
                  <a:lnTo>
                    <a:pt x="588" y="56"/>
                  </a:lnTo>
                  <a:close/>
                  <a:moveTo>
                    <a:pt x="560" y="61"/>
                  </a:moveTo>
                  <a:lnTo>
                    <a:pt x="545" y="64"/>
                  </a:lnTo>
                  <a:lnTo>
                    <a:pt x="543" y="50"/>
                  </a:lnTo>
                  <a:lnTo>
                    <a:pt x="557" y="47"/>
                  </a:lnTo>
                  <a:lnTo>
                    <a:pt x="560" y="61"/>
                  </a:lnTo>
                  <a:close/>
                  <a:moveTo>
                    <a:pt x="531" y="67"/>
                  </a:moveTo>
                  <a:lnTo>
                    <a:pt x="520" y="69"/>
                  </a:lnTo>
                  <a:lnTo>
                    <a:pt x="516" y="70"/>
                  </a:lnTo>
                  <a:lnTo>
                    <a:pt x="513" y="55"/>
                  </a:lnTo>
                  <a:lnTo>
                    <a:pt x="518" y="54"/>
                  </a:lnTo>
                  <a:lnTo>
                    <a:pt x="528" y="52"/>
                  </a:lnTo>
                  <a:lnTo>
                    <a:pt x="531" y="67"/>
                  </a:lnTo>
                  <a:close/>
                  <a:moveTo>
                    <a:pt x="502" y="73"/>
                  </a:moveTo>
                  <a:lnTo>
                    <a:pt x="498" y="73"/>
                  </a:lnTo>
                  <a:lnTo>
                    <a:pt x="488" y="76"/>
                  </a:lnTo>
                  <a:lnTo>
                    <a:pt x="485" y="61"/>
                  </a:lnTo>
                  <a:lnTo>
                    <a:pt x="495" y="59"/>
                  </a:lnTo>
                  <a:lnTo>
                    <a:pt x="499" y="58"/>
                  </a:lnTo>
                  <a:lnTo>
                    <a:pt x="502" y="73"/>
                  </a:lnTo>
                  <a:close/>
                  <a:moveTo>
                    <a:pt x="474" y="79"/>
                  </a:moveTo>
                  <a:lnTo>
                    <a:pt x="459" y="83"/>
                  </a:lnTo>
                  <a:lnTo>
                    <a:pt x="456" y="68"/>
                  </a:lnTo>
                  <a:lnTo>
                    <a:pt x="470" y="65"/>
                  </a:lnTo>
                  <a:lnTo>
                    <a:pt x="474" y="79"/>
                  </a:lnTo>
                  <a:close/>
                  <a:moveTo>
                    <a:pt x="445" y="86"/>
                  </a:moveTo>
                  <a:lnTo>
                    <a:pt x="431" y="90"/>
                  </a:lnTo>
                  <a:lnTo>
                    <a:pt x="427" y="76"/>
                  </a:lnTo>
                  <a:lnTo>
                    <a:pt x="441" y="72"/>
                  </a:lnTo>
                  <a:lnTo>
                    <a:pt x="445" y="86"/>
                  </a:lnTo>
                  <a:close/>
                  <a:moveTo>
                    <a:pt x="417" y="94"/>
                  </a:moveTo>
                  <a:lnTo>
                    <a:pt x="406" y="97"/>
                  </a:lnTo>
                  <a:lnTo>
                    <a:pt x="403" y="98"/>
                  </a:lnTo>
                  <a:lnTo>
                    <a:pt x="399" y="84"/>
                  </a:lnTo>
                  <a:lnTo>
                    <a:pt x="402" y="83"/>
                  </a:lnTo>
                  <a:lnTo>
                    <a:pt x="413" y="80"/>
                  </a:lnTo>
                  <a:lnTo>
                    <a:pt x="417" y="94"/>
                  </a:lnTo>
                  <a:close/>
                  <a:moveTo>
                    <a:pt x="389" y="103"/>
                  </a:moveTo>
                  <a:lnTo>
                    <a:pt x="383" y="105"/>
                  </a:lnTo>
                  <a:lnTo>
                    <a:pt x="375" y="107"/>
                  </a:lnTo>
                  <a:lnTo>
                    <a:pt x="371" y="93"/>
                  </a:lnTo>
                  <a:lnTo>
                    <a:pt x="378" y="91"/>
                  </a:lnTo>
                  <a:lnTo>
                    <a:pt x="385" y="89"/>
                  </a:lnTo>
                  <a:lnTo>
                    <a:pt x="389" y="103"/>
                  </a:lnTo>
                  <a:close/>
                  <a:moveTo>
                    <a:pt x="361" y="112"/>
                  </a:moveTo>
                  <a:lnTo>
                    <a:pt x="359" y="113"/>
                  </a:lnTo>
                  <a:lnTo>
                    <a:pt x="348" y="117"/>
                  </a:lnTo>
                  <a:lnTo>
                    <a:pt x="343" y="103"/>
                  </a:lnTo>
                  <a:lnTo>
                    <a:pt x="355" y="99"/>
                  </a:lnTo>
                  <a:lnTo>
                    <a:pt x="357" y="98"/>
                  </a:lnTo>
                  <a:lnTo>
                    <a:pt x="361" y="112"/>
                  </a:lnTo>
                  <a:close/>
                  <a:moveTo>
                    <a:pt x="334" y="122"/>
                  </a:moveTo>
                  <a:lnTo>
                    <a:pt x="320" y="127"/>
                  </a:lnTo>
                  <a:lnTo>
                    <a:pt x="315" y="113"/>
                  </a:lnTo>
                  <a:lnTo>
                    <a:pt x="329" y="108"/>
                  </a:lnTo>
                  <a:lnTo>
                    <a:pt x="334" y="122"/>
                  </a:lnTo>
                  <a:close/>
                  <a:moveTo>
                    <a:pt x="306" y="132"/>
                  </a:moveTo>
                  <a:lnTo>
                    <a:pt x="292" y="137"/>
                  </a:lnTo>
                  <a:lnTo>
                    <a:pt x="287" y="123"/>
                  </a:lnTo>
                  <a:lnTo>
                    <a:pt x="301" y="118"/>
                  </a:lnTo>
                  <a:lnTo>
                    <a:pt x="306" y="132"/>
                  </a:lnTo>
                  <a:close/>
                  <a:moveTo>
                    <a:pt x="279" y="142"/>
                  </a:moveTo>
                  <a:lnTo>
                    <a:pt x="267" y="147"/>
                  </a:lnTo>
                  <a:lnTo>
                    <a:pt x="265" y="148"/>
                  </a:lnTo>
                  <a:lnTo>
                    <a:pt x="260" y="134"/>
                  </a:lnTo>
                  <a:lnTo>
                    <a:pt x="262" y="133"/>
                  </a:lnTo>
                  <a:lnTo>
                    <a:pt x="274" y="129"/>
                  </a:lnTo>
                  <a:lnTo>
                    <a:pt x="279" y="142"/>
                  </a:lnTo>
                  <a:close/>
                  <a:moveTo>
                    <a:pt x="252" y="153"/>
                  </a:moveTo>
                  <a:lnTo>
                    <a:pt x="245" y="156"/>
                  </a:lnTo>
                  <a:lnTo>
                    <a:pt x="238" y="159"/>
                  </a:lnTo>
                  <a:lnTo>
                    <a:pt x="232" y="145"/>
                  </a:lnTo>
                  <a:lnTo>
                    <a:pt x="240" y="142"/>
                  </a:lnTo>
                  <a:lnTo>
                    <a:pt x="246" y="139"/>
                  </a:lnTo>
                  <a:lnTo>
                    <a:pt x="252" y="153"/>
                  </a:lnTo>
                  <a:close/>
                  <a:moveTo>
                    <a:pt x="224" y="164"/>
                  </a:moveTo>
                  <a:lnTo>
                    <a:pt x="224" y="164"/>
                  </a:lnTo>
                  <a:lnTo>
                    <a:pt x="211" y="170"/>
                  </a:lnTo>
                  <a:lnTo>
                    <a:pt x="205" y="156"/>
                  </a:lnTo>
                  <a:lnTo>
                    <a:pt x="218" y="151"/>
                  </a:lnTo>
                  <a:lnTo>
                    <a:pt x="219" y="150"/>
                  </a:lnTo>
                  <a:lnTo>
                    <a:pt x="224" y="164"/>
                  </a:lnTo>
                  <a:close/>
                  <a:moveTo>
                    <a:pt x="197" y="176"/>
                  </a:moveTo>
                  <a:lnTo>
                    <a:pt x="184" y="181"/>
                  </a:lnTo>
                  <a:lnTo>
                    <a:pt x="178" y="168"/>
                  </a:lnTo>
                  <a:lnTo>
                    <a:pt x="192" y="162"/>
                  </a:lnTo>
                  <a:lnTo>
                    <a:pt x="197" y="176"/>
                  </a:lnTo>
                  <a:close/>
                  <a:moveTo>
                    <a:pt x="171" y="188"/>
                  </a:moveTo>
                  <a:lnTo>
                    <a:pt x="160" y="192"/>
                  </a:lnTo>
                  <a:lnTo>
                    <a:pt x="157" y="194"/>
                  </a:lnTo>
                  <a:lnTo>
                    <a:pt x="151" y="180"/>
                  </a:lnTo>
                  <a:lnTo>
                    <a:pt x="154" y="179"/>
                  </a:lnTo>
                  <a:lnTo>
                    <a:pt x="165" y="174"/>
                  </a:lnTo>
                  <a:lnTo>
                    <a:pt x="171" y="188"/>
                  </a:lnTo>
                  <a:close/>
                  <a:moveTo>
                    <a:pt x="144" y="200"/>
                  </a:moveTo>
                  <a:lnTo>
                    <a:pt x="140" y="201"/>
                  </a:lnTo>
                  <a:lnTo>
                    <a:pt x="131" y="206"/>
                  </a:lnTo>
                  <a:lnTo>
                    <a:pt x="124" y="193"/>
                  </a:lnTo>
                  <a:lnTo>
                    <a:pt x="125" y="192"/>
                  </a:lnTo>
                  <a:lnTo>
                    <a:pt x="134" y="188"/>
                  </a:lnTo>
                  <a:lnTo>
                    <a:pt x="138" y="186"/>
                  </a:lnTo>
                  <a:lnTo>
                    <a:pt x="144" y="200"/>
                  </a:lnTo>
                  <a:close/>
                  <a:moveTo>
                    <a:pt x="117" y="212"/>
                  </a:moveTo>
                  <a:lnTo>
                    <a:pt x="113" y="214"/>
                  </a:lnTo>
                  <a:lnTo>
                    <a:pt x="104" y="218"/>
                  </a:lnTo>
                  <a:lnTo>
                    <a:pt x="98" y="205"/>
                  </a:lnTo>
                  <a:lnTo>
                    <a:pt x="106" y="201"/>
                  </a:lnTo>
                  <a:lnTo>
                    <a:pt x="111" y="199"/>
                  </a:lnTo>
                  <a:lnTo>
                    <a:pt x="117" y="212"/>
                  </a:lnTo>
                  <a:close/>
                  <a:moveTo>
                    <a:pt x="91" y="225"/>
                  </a:moveTo>
                  <a:lnTo>
                    <a:pt x="88" y="226"/>
                  </a:lnTo>
                  <a:lnTo>
                    <a:pt x="81" y="230"/>
                  </a:lnTo>
                  <a:lnTo>
                    <a:pt x="78" y="231"/>
                  </a:lnTo>
                  <a:lnTo>
                    <a:pt x="71" y="219"/>
                  </a:lnTo>
                  <a:lnTo>
                    <a:pt x="74" y="216"/>
                  </a:lnTo>
                  <a:lnTo>
                    <a:pt x="82" y="213"/>
                  </a:lnTo>
                  <a:lnTo>
                    <a:pt x="85" y="211"/>
                  </a:lnTo>
                  <a:lnTo>
                    <a:pt x="91" y="225"/>
                  </a:lnTo>
                  <a:close/>
                  <a:moveTo>
                    <a:pt x="67" y="239"/>
                  </a:moveTo>
                  <a:lnTo>
                    <a:pt x="62" y="242"/>
                  </a:lnTo>
                  <a:lnTo>
                    <a:pt x="57" y="246"/>
                  </a:lnTo>
                  <a:lnTo>
                    <a:pt x="55" y="247"/>
                  </a:lnTo>
                  <a:lnTo>
                    <a:pt x="46" y="236"/>
                  </a:lnTo>
                  <a:lnTo>
                    <a:pt x="48" y="235"/>
                  </a:lnTo>
                  <a:lnTo>
                    <a:pt x="54" y="230"/>
                  </a:lnTo>
                  <a:lnTo>
                    <a:pt x="58" y="227"/>
                  </a:lnTo>
                  <a:lnTo>
                    <a:pt x="67" y="239"/>
                  </a:lnTo>
                  <a:close/>
                  <a:moveTo>
                    <a:pt x="44" y="257"/>
                  </a:moveTo>
                  <a:lnTo>
                    <a:pt x="41" y="259"/>
                  </a:lnTo>
                  <a:lnTo>
                    <a:pt x="36" y="262"/>
                  </a:lnTo>
                  <a:lnTo>
                    <a:pt x="32" y="266"/>
                  </a:lnTo>
                  <a:lnTo>
                    <a:pt x="31" y="266"/>
                  </a:lnTo>
                  <a:lnTo>
                    <a:pt x="23" y="254"/>
                  </a:lnTo>
                  <a:lnTo>
                    <a:pt x="27" y="251"/>
                  </a:lnTo>
                  <a:lnTo>
                    <a:pt x="32" y="247"/>
                  </a:lnTo>
                  <a:lnTo>
                    <a:pt x="35" y="245"/>
                  </a:lnTo>
                  <a:lnTo>
                    <a:pt x="44" y="257"/>
                  </a:lnTo>
                  <a:close/>
                  <a:moveTo>
                    <a:pt x="15" y="273"/>
                  </a:moveTo>
                  <a:lnTo>
                    <a:pt x="14" y="273"/>
                  </a:lnTo>
                  <a:lnTo>
                    <a:pt x="11" y="273"/>
                  </a:lnTo>
                  <a:lnTo>
                    <a:pt x="9" y="272"/>
                  </a:lnTo>
                  <a:lnTo>
                    <a:pt x="6" y="272"/>
                  </a:lnTo>
                  <a:lnTo>
                    <a:pt x="3" y="271"/>
                  </a:lnTo>
                  <a:lnTo>
                    <a:pt x="0" y="269"/>
                  </a:lnTo>
                  <a:lnTo>
                    <a:pt x="8" y="256"/>
                  </a:lnTo>
                  <a:lnTo>
                    <a:pt x="9" y="257"/>
                  </a:lnTo>
                  <a:lnTo>
                    <a:pt x="10" y="257"/>
                  </a:lnTo>
                  <a:lnTo>
                    <a:pt x="10" y="258"/>
                  </a:lnTo>
                  <a:lnTo>
                    <a:pt x="11" y="258"/>
                  </a:lnTo>
                  <a:lnTo>
                    <a:pt x="12" y="258"/>
                  </a:lnTo>
                  <a:lnTo>
                    <a:pt x="13" y="258"/>
                  </a:lnTo>
                  <a:lnTo>
                    <a:pt x="15" y="273"/>
                  </a:lnTo>
                  <a:close/>
                  <a:moveTo>
                    <a:pt x="932" y="0"/>
                  </a:moveTo>
                  <a:lnTo>
                    <a:pt x="975" y="23"/>
                  </a:lnTo>
                  <a:lnTo>
                    <a:pt x="931" y="44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9" name="Freeform 92"/>
            <p:cNvSpPr>
              <a:spLocks noEditPoints="1"/>
            </p:cNvSpPr>
            <p:nvPr/>
          </p:nvSpPr>
          <p:spPr bwMode="auto">
            <a:xfrm>
              <a:off x="2290" y="858"/>
              <a:ext cx="681" cy="646"/>
            </a:xfrm>
            <a:custGeom>
              <a:avLst/>
              <a:gdLst>
                <a:gd name="T0" fmla="*/ 31 w 681"/>
                <a:gd name="T1" fmla="*/ 626 h 646"/>
                <a:gd name="T2" fmla="*/ 63 w 681"/>
                <a:gd name="T3" fmla="*/ 596 h 646"/>
                <a:gd name="T4" fmla="*/ 73 w 681"/>
                <a:gd name="T5" fmla="*/ 567 h 646"/>
                <a:gd name="T6" fmla="*/ 74 w 681"/>
                <a:gd name="T7" fmla="*/ 586 h 646"/>
                <a:gd name="T8" fmla="*/ 106 w 681"/>
                <a:gd name="T9" fmla="*/ 555 h 646"/>
                <a:gd name="T10" fmla="*/ 112 w 681"/>
                <a:gd name="T11" fmla="*/ 529 h 646"/>
                <a:gd name="T12" fmla="*/ 117 w 681"/>
                <a:gd name="T13" fmla="*/ 545 h 646"/>
                <a:gd name="T14" fmla="*/ 138 w 681"/>
                <a:gd name="T15" fmla="*/ 504 h 646"/>
                <a:gd name="T16" fmla="*/ 128 w 681"/>
                <a:gd name="T17" fmla="*/ 514 h 646"/>
                <a:gd name="T18" fmla="*/ 169 w 681"/>
                <a:gd name="T19" fmla="*/ 494 h 646"/>
                <a:gd name="T20" fmla="*/ 170 w 681"/>
                <a:gd name="T21" fmla="*/ 473 h 646"/>
                <a:gd name="T22" fmla="*/ 182 w 681"/>
                <a:gd name="T23" fmla="*/ 482 h 646"/>
                <a:gd name="T24" fmla="*/ 192 w 681"/>
                <a:gd name="T25" fmla="*/ 451 h 646"/>
                <a:gd name="T26" fmla="*/ 201 w 681"/>
                <a:gd name="T27" fmla="*/ 463 h 646"/>
                <a:gd name="T28" fmla="*/ 222 w 681"/>
                <a:gd name="T29" fmla="*/ 421 h 646"/>
                <a:gd name="T30" fmla="*/ 211 w 681"/>
                <a:gd name="T31" fmla="*/ 432 h 646"/>
                <a:gd name="T32" fmla="*/ 253 w 681"/>
                <a:gd name="T33" fmla="*/ 411 h 646"/>
                <a:gd name="T34" fmla="*/ 253 w 681"/>
                <a:gd name="T35" fmla="*/ 390 h 646"/>
                <a:gd name="T36" fmla="*/ 266 w 681"/>
                <a:gd name="T37" fmla="*/ 399 h 646"/>
                <a:gd name="T38" fmla="*/ 275 w 681"/>
                <a:gd name="T39" fmla="*/ 369 h 646"/>
                <a:gd name="T40" fmla="*/ 294 w 681"/>
                <a:gd name="T41" fmla="*/ 370 h 646"/>
                <a:gd name="T42" fmla="*/ 294 w 681"/>
                <a:gd name="T43" fmla="*/ 349 h 646"/>
                <a:gd name="T44" fmla="*/ 312 w 681"/>
                <a:gd name="T45" fmla="*/ 352 h 646"/>
                <a:gd name="T46" fmla="*/ 316 w 681"/>
                <a:gd name="T47" fmla="*/ 326 h 646"/>
                <a:gd name="T48" fmla="*/ 333 w 681"/>
                <a:gd name="T49" fmla="*/ 329 h 646"/>
                <a:gd name="T50" fmla="*/ 334 w 681"/>
                <a:gd name="T51" fmla="*/ 306 h 646"/>
                <a:gd name="T52" fmla="*/ 355 w 681"/>
                <a:gd name="T53" fmla="*/ 304 h 646"/>
                <a:gd name="T54" fmla="*/ 334 w 681"/>
                <a:gd name="T55" fmla="*/ 306 h 646"/>
                <a:gd name="T56" fmla="*/ 374 w 681"/>
                <a:gd name="T57" fmla="*/ 282 h 646"/>
                <a:gd name="T58" fmla="*/ 372 w 681"/>
                <a:gd name="T59" fmla="*/ 261 h 646"/>
                <a:gd name="T60" fmla="*/ 393 w 681"/>
                <a:gd name="T61" fmla="*/ 260 h 646"/>
                <a:gd name="T62" fmla="*/ 372 w 681"/>
                <a:gd name="T63" fmla="*/ 261 h 646"/>
                <a:gd name="T64" fmla="*/ 403 w 681"/>
                <a:gd name="T65" fmla="*/ 249 h 646"/>
                <a:gd name="T66" fmla="*/ 423 w 681"/>
                <a:gd name="T67" fmla="*/ 207 h 646"/>
                <a:gd name="T68" fmla="*/ 412 w 681"/>
                <a:gd name="T69" fmla="*/ 218 h 646"/>
                <a:gd name="T70" fmla="*/ 443 w 681"/>
                <a:gd name="T71" fmla="*/ 207 h 646"/>
                <a:gd name="T72" fmla="*/ 464 w 681"/>
                <a:gd name="T73" fmla="*/ 165 h 646"/>
                <a:gd name="T74" fmla="*/ 453 w 681"/>
                <a:gd name="T75" fmla="*/ 175 h 646"/>
                <a:gd name="T76" fmla="*/ 485 w 681"/>
                <a:gd name="T77" fmla="*/ 165 h 646"/>
                <a:gd name="T78" fmla="*/ 508 w 681"/>
                <a:gd name="T79" fmla="*/ 125 h 646"/>
                <a:gd name="T80" fmla="*/ 496 w 681"/>
                <a:gd name="T81" fmla="*/ 134 h 646"/>
                <a:gd name="T82" fmla="*/ 540 w 681"/>
                <a:gd name="T83" fmla="*/ 117 h 646"/>
                <a:gd name="T84" fmla="*/ 542 w 681"/>
                <a:gd name="T85" fmla="*/ 97 h 646"/>
                <a:gd name="T86" fmla="*/ 542 w 681"/>
                <a:gd name="T87" fmla="*/ 97 h 646"/>
                <a:gd name="T88" fmla="*/ 575 w 681"/>
                <a:gd name="T89" fmla="*/ 91 h 646"/>
                <a:gd name="T90" fmla="*/ 602 w 681"/>
                <a:gd name="T91" fmla="*/ 53 h 646"/>
                <a:gd name="T92" fmla="*/ 590 w 681"/>
                <a:gd name="T93" fmla="*/ 62 h 646"/>
                <a:gd name="T94" fmla="*/ 625 w 681"/>
                <a:gd name="T95" fmla="*/ 36 h 646"/>
                <a:gd name="T96" fmla="*/ 622 w 681"/>
                <a:gd name="T97" fmla="*/ 56 h 646"/>
                <a:gd name="T98" fmla="*/ 646 w 681"/>
                <a:gd name="T99" fmla="*/ 20 h 646"/>
                <a:gd name="T100" fmla="*/ 650 w 681"/>
                <a:gd name="T101" fmla="*/ 35 h 646"/>
                <a:gd name="T102" fmla="*/ 662 w 681"/>
                <a:gd name="T103" fmla="*/ 7 h 646"/>
                <a:gd name="T104" fmla="*/ 671 w 681"/>
                <a:gd name="T105" fmla="*/ 0 h 646"/>
                <a:gd name="T106" fmla="*/ 678 w 681"/>
                <a:gd name="T107" fmla="*/ 12 h 646"/>
                <a:gd name="T108" fmla="*/ 669 w 681"/>
                <a:gd name="T109" fmla="*/ 20 h 646"/>
                <a:gd name="T110" fmla="*/ 17 w 681"/>
                <a:gd name="T111" fmla="*/ 600 h 6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646"/>
                <a:gd name="T170" fmla="*/ 681 w 681"/>
                <a:gd name="T171" fmla="*/ 646 h 6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646">
                  <a:moveTo>
                    <a:pt x="21" y="616"/>
                  </a:moveTo>
                  <a:lnTo>
                    <a:pt x="32" y="605"/>
                  </a:lnTo>
                  <a:lnTo>
                    <a:pt x="42" y="616"/>
                  </a:lnTo>
                  <a:lnTo>
                    <a:pt x="31" y="626"/>
                  </a:lnTo>
                  <a:lnTo>
                    <a:pt x="21" y="616"/>
                  </a:lnTo>
                  <a:close/>
                  <a:moveTo>
                    <a:pt x="43" y="595"/>
                  </a:moveTo>
                  <a:lnTo>
                    <a:pt x="53" y="585"/>
                  </a:lnTo>
                  <a:lnTo>
                    <a:pt x="63" y="596"/>
                  </a:lnTo>
                  <a:lnTo>
                    <a:pt x="53" y="606"/>
                  </a:lnTo>
                  <a:lnTo>
                    <a:pt x="43" y="595"/>
                  </a:lnTo>
                  <a:close/>
                  <a:moveTo>
                    <a:pt x="64" y="575"/>
                  </a:moveTo>
                  <a:lnTo>
                    <a:pt x="73" y="567"/>
                  </a:lnTo>
                  <a:lnTo>
                    <a:pt x="75" y="565"/>
                  </a:lnTo>
                  <a:lnTo>
                    <a:pt x="85" y="576"/>
                  </a:lnTo>
                  <a:lnTo>
                    <a:pt x="83" y="577"/>
                  </a:lnTo>
                  <a:lnTo>
                    <a:pt x="74" y="586"/>
                  </a:lnTo>
                  <a:lnTo>
                    <a:pt x="64" y="575"/>
                  </a:lnTo>
                  <a:close/>
                  <a:moveTo>
                    <a:pt x="85" y="555"/>
                  </a:moveTo>
                  <a:lnTo>
                    <a:pt x="96" y="545"/>
                  </a:lnTo>
                  <a:lnTo>
                    <a:pt x="106" y="555"/>
                  </a:lnTo>
                  <a:lnTo>
                    <a:pt x="95" y="566"/>
                  </a:lnTo>
                  <a:lnTo>
                    <a:pt x="85" y="555"/>
                  </a:lnTo>
                  <a:close/>
                  <a:moveTo>
                    <a:pt x="107" y="535"/>
                  </a:moveTo>
                  <a:lnTo>
                    <a:pt x="112" y="529"/>
                  </a:lnTo>
                  <a:lnTo>
                    <a:pt x="117" y="524"/>
                  </a:lnTo>
                  <a:lnTo>
                    <a:pt x="127" y="535"/>
                  </a:lnTo>
                  <a:lnTo>
                    <a:pt x="123" y="540"/>
                  </a:lnTo>
                  <a:lnTo>
                    <a:pt x="117" y="545"/>
                  </a:lnTo>
                  <a:lnTo>
                    <a:pt x="107" y="535"/>
                  </a:lnTo>
                  <a:close/>
                  <a:moveTo>
                    <a:pt x="128" y="514"/>
                  </a:moveTo>
                  <a:lnTo>
                    <a:pt x="132" y="510"/>
                  </a:lnTo>
                  <a:lnTo>
                    <a:pt x="138" y="504"/>
                  </a:lnTo>
                  <a:lnTo>
                    <a:pt x="148" y="514"/>
                  </a:lnTo>
                  <a:lnTo>
                    <a:pt x="142" y="521"/>
                  </a:lnTo>
                  <a:lnTo>
                    <a:pt x="138" y="525"/>
                  </a:lnTo>
                  <a:lnTo>
                    <a:pt x="128" y="514"/>
                  </a:lnTo>
                  <a:close/>
                  <a:moveTo>
                    <a:pt x="149" y="494"/>
                  </a:moveTo>
                  <a:lnTo>
                    <a:pt x="151" y="491"/>
                  </a:lnTo>
                  <a:lnTo>
                    <a:pt x="159" y="483"/>
                  </a:lnTo>
                  <a:lnTo>
                    <a:pt x="169" y="494"/>
                  </a:lnTo>
                  <a:lnTo>
                    <a:pt x="162" y="501"/>
                  </a:lnTo>
                  <a:lnTo>
                    <a:pt x="159" y="504"/>
                  </a:lnTo>
                  <a:lnTo>
                    <a:pt x="149" y="494"/>
                  </a:lnTo>
                  <a:close/>
                  <a:moveTo>
                    <a:pt x="170" y="473"/>
                  </a:moveTo>
                  <a:lnTo>
                    <a:pt x="172" y="471"/>
                  </a:lnTo>
                  <a:lnTo>
                    <a:pt x="180" y="463"/>
                  </a:lnTo>
                  <a:lnTo>
                    <a:pt x="190" y="473"/>
                  </a:lnTo>
                  <a:lnTo>
                    <a:pt x="182" y="482"/>
                  </a:lnTo>
                  <a:lnTo>
                    <a:pt x="180" y="484"/>
                  </a:lnTo>
                  <a:lnTo>
                    <a:pt x="170" y="473"/>
                  </a:lnTo>
                  <a:close/>
                  <a:moveTo>
                    <a:pt x="190" y="452"/>
                  </a:moveTo>
                  <a:lnTo>
                    <a:pt x="192" y="451"/>
                  </a:lnTo>
                  <a:lnTo>
                    <a:pt x="201" y="442"/>
                  </a:lnTo>
                  <a:lnTo>
                    <a:pt x="211" y="452"/>
                  </a:lnTo>
                  <a:lnTo>
                    <a:pt x="203" y="461"/>
                  </a:lnTo>
                  <a:lnTo>
                    <a:pt x="201" y="463"/>
                  </a:lnTo>
                  <a:lnTo>
                    <a:pt x="190" y="452"/>
                  </a:lnTo>
                  <a:close/>
                  <a:moveTo>
                    <a:pt x="211" y="432"/>
                  </a:moveTo>
                  <a:lnTo>
                    <a:pt x="214" y="430"/>
                  </a:lnTo>
                  <a:lnTo>
                    <a:pt x="222" y="421"/>
                  </a:lnTo>
                  <a:lnTo>
                    <a:pt x="232" y="432"/>
                  </a:lnTo>
                  <a:lnTo>
                    <a:pt x="224" y="440"/>
                  </a:lnTo>
                  <a:lnTo>
                    <a:pt x="222" y="442"/>
                  </a:lnTo>
                  <a:lnTo>
                    <a:pt x="211" y="432"/>
                  </a:lnTo>
                  <a:close/>
                  <a:moveTo>
                    <a:pt x="232" y="411"/>
                  </a:moveTo>
                  <a:lnTo>
                    <a:pt x="235" y="409"/>
                  </a:lnTo>
                  <a:lnTo>
                    <a:pt x="243" y="401"/>
                  </a:lnTo>
                  <a:lnTo>
                    <a:pt x="253" y="411"/>
                  </a:lnTo>
                  <a:lnTo>
                    <a:pt x="245" y="419"/>
                  </a:lnTo>
                  <a:lnTo>
                    <a:pt x="243" y="421"/>
                  </a:lnTo>
                  <a:lnTo>
                    <a:pt x="232" y="411"/>
                  </a:lnTo>
                  <a:close/>
                  <a:moveTo>
                    <a:pt x="253" y="390"/>
                  </a:moveTo>
                  <a:lnTo>
                    <a:pt x="255" y="388"/>
                  </a:lnTo>
                  <a:lnTo>
                    <a:pt x="264" y="380"/>
                  </a:lnTo>
                  <a:lnTo>
                    <a:pt x="274" y="390"/>
                  </a:lnTo>
                  <a:lnTo>
                    <a:pt x="266" y="399"/>
                  </a:lnTo>
                  <a:lnTo>
                    <a:pt x="264" y="401"/>
                  </a:lnTo>
                  <a:lnTo>
                    <a:pt x="253" y="390"/>
                  </a:lnTo>
                  <a:close/>
                  <a:moveTo>
                    <a:pt x="274" y="370"/>
                  </a:moveTo>
                  <a:lnTo>
                    <a:pt x="275" y="369"/>
                  </a:lnTo>
                  <a:lnTo>
                    <a:pt x="284" y="359"/>
                  </a:lnTo>
                  <a:lnTo>
                    <a:pt x="295" y="369"/>
                  </a:lnTo>
                  <a:lnTo>
                    <a:pt x="294" y="370"/>
                  </a:lnTo>
                  <a:lnTo>
                    <a:pt x="285" y="379"/>
                  </a:lnTo>
                  <a:lnTo>
                    <a:pt x="284" y="380"/>
                  </a:lnTo>
                  <a:lnTo>
                    <a:pt x="274" y="370"/>
                  </a:lnTo>
                  <a:close/>
                  <a:moveTo>
                    <a:pt x="294" y="349"/>
                  </a:moveTo>
                  <a:lnTo>
                    <a:pt x="301" y="342"/>
                  </a:lnTo>
                  <a:lnTo>
                    <a:pt x="305" y="338"/>
                  </a:lnTo>
                  <a:lnTo>
                    <a:pt x="315" y="348"/>
                  </a:lnTo>
                  <a:lnTo>
                    <a:pt x="312" y="352"/>
                  </a:lnTo>
                  <a:lnTo>
                    <a:pt x="305" y="359"/>
                  </a:lnTo>
                  <a:lnTo>
                    <a:pt x="294" y="349"/>
                  </a:lnTo>
                  <a:close/>
                  <a:moveTo>
                    <a:pt x="315" y="327"/>
                  </a:moveTo>
                  <a:lnTo>
                    <a:pt x="316" y="326"/>
                  </a:lnTo>
                  <a:lnTo>
                    <a:pt x="322" y="319"/>
                  </a:lnTo>
                  <a:lnTo>
                    <a:pt x="325" y="317"/>
                  </a:lnTo>
                  <a:lnTo>
                    <a:pt x="336" y="327"/>
                  </a:lnTo>
                  <a:lnTo>
                    <a:pt x="333" y="329"/>
                  </a:lnTo>
                  <a:lnTo>
                    <a:pt x="327" y="336"/>
                  </a:lnTo>
                  <a:lnTo>
                    <a:pt x="325" y="338"/>
                  </a:lnTo>
                  <a:lnTo>
                    <a:pt x="315" y="327"/>
                  </a:lnTo>
                  <a:close/>
                  <a:moveTo>
                    <a:pt x="334" y="306"/>
                  </a:moveTo>
                  <a:lnTo>
                    <a:pt x="339" y="301"/>
                  </a:lnTo>
                  <a:lnTo>
                    <a:pt x="343" y="296"/>
                  </a:lnTo>
                  <a:lnTo>
                    <a:pt x="344" y="295"/>
                  </a:lnTo>
                  <a:lnTo>
                    <a:pt x="355" y="304"/>
                  </a:lnTo>
                  <a:lnTo>
                    <a:pt x="354" y="305"/>
                  </a:lnTo>
                  <a:lnTo>
                    <a:pt x="350" y="311"/>
                  </a:lnTo>
                  <a:lnTo>
                    <a:pt x="345" y="316"/>
                  </a:lnTo>
                  <a:lnTo>
                    <a:pt x="334" y="306"/>
                  </a:lnTo>
                  <a:close/>
                  <a:moveTo>
                    <a:pt x="353" y="284"/>
                  </a:moveTo>
                  <a:lnTo>
                    <a:pt x="360" y="275"/>
                  </a:lnTo>
                  <a:lnTo>
                    <a:pt x="363" y="272"/>
                  </a:lnTo>
                  <a:lnTo>
                    <a:pt x="374" y="282"/>
                  </a:lnTo>
                  <a:lnTo>
                    <a:pt x="372" y="284"/>
                  </a:lnTo>
                  <a:lnTo>
                    <a:pt x="364" y="293"/>
                  </a:lnTo>
                  <a:lnTo>
                    <a:pt x="353" y="284"/>
                  </a:lnTo>
                  <a:close/>
                  <a:moveTo>
                    <a:pt x="372" y="261"/>
                  </a:moveTo>
                  <a:lnTo>
                    <a:pt x="374" y="259"/>
                  </a:lnTo>
                  <a:lnTo>
                    <a:pt x="379" y="254"/>
                  </a:lnTo>
                  <a:lnTo>
                    <a:pt x="382" y="250"/>
                  </a:lnTo>
                  <a:lnTo>
                    <a:pt x="393" y="260"/>
                  </a:lnTo>
                  <a:lnTo>
                    <a:pt x="390" y="263"/>
                  </a:lnTo>
                  <a:lnTo>
                    <a:pt x="385" y="269"/>
                  </a:lnTo>
                  <a:lnTo>
                    <a:pt x="383" y="271"/>
                  </a:lnTo>
                  <a:lnTo>
                    <a:pt x="372" y="261"/>
                  </a:lnTo>
                  <a:close/>
                  <a:moveTo>
                    <a:pt x="392" y="239"/>
                  </a:moveTo>
                  <a:lnTo>
                    <a:pt x="402" y="228"/>
                  </a:lnTo>
                  <a:lnTo>
                    <a:pt x="413" y="239"/>
                  </a:lnTo>
                  <a:lnTo>
                    <a:pt x="403" y="249"/>
                  </a:lnTo>
                  <a:lnTo>
                    <a:pt x="392" y="239"/>
                  </a:lnTo>
                  <a:close/>
                  <a:moveTo>
                    <a:pt x="412" y="218"/>
                  </a:moveTo>
                  <a:lnTo>
                    <a:pt x="416" y="214"/>
                  </a:lnTo>
                  <a:lnTo>
                    <a:pt x="423" y="207"/>
                  </a:lnTo>
                  <a:lnTo>
                    <a:pt x="433" y="217"/>
                  </a:lnTo>
                  <a:lnTo>
                    <a:pt x="427" y="224"/>
                  </a:lnTo>
                  <a:lnTo>
                    <a:pt x="423" y="228"/>
                  </a:lnTo>
                  <a:lnTo>
                    <a:pt x="412" y="218"/>
                  </a:lnTo>
                  <a:close/>
                  <a:moveTo>
                    <a:pt x="433" y="196"/>
                  </a:moveTo>
                  <a:lnTo>
                    <a:pt x="443" y="186"/>
                  </a:lnTo>
                  <a:lnTo>
                    <a:pt x="454" y="196"/>
                  </a:lnTo>
                  <a:lnTo>
                    <a:pt x="443" y="207"/>
                  </a:lnTo>
                  <a:lnTo>
                    <a:pt x="433" y="196"/>
                  </a:lnTo>
                  <a:close/>
                  <a:moveTo>
                    <a:pt x="453" y="175"/>
                  </a:moveTo>
                  <a:lnTo>
                    <a:pt x="459" y="170"/>
                  </a:lnTo>
                  <a:lnTo>
                    <a:pt x="464" y="165"/>
                  </a:lnTo>
                  <a:lnTo>
                    <a:pt x="474" y="175"/>
                  </a:lnTo>
                  <a:lnTo>
                    <a:pt x="469" y="181"/>
                  </a:lnTo>
                  <a:lnTo>
                    <a:pt x="464" y="186"/>
                  </a:lnTo>
                  <a:lnTo>
                    <a:pt x="453" y="175"/>
                  </a:lnTo>
                  <a:close/>
                  <a:moveTo>
                    <a:pt x="475" y="155"/>
                  </a:moveTo>
                  <a:lnTo>
                    <a:pt x="485" y="144"/>
                  </a:lnTo>
                  <a:lnTo>
                    <a:pt x="495" y="155"/>
                  </a:lnTo>
                  <a:lnTo>
                    <a:pt x="485" y="165"/>
                  </a:lnTo>
                  <a:lnTo>
                    <a:pt x="475" y="155"/>
                  </a:lnTo>
                  <a:close/>
                  <a:moveTo>
                    <a:pt x="496" y="134"/>
                  </a:moveTo>
                  <a:lnTo>
                    <a:pt x="505" y="127"/>
                  </a:lnTo>
                  <a:lnTo>
                    <a:pt x="508" y="125"/>
                  </a:lnTo>
                  <a:lnTo>
                    <a:pt x="517" y="136"/>
                  </a:lnTo>
                  <a:lnTo>
                    <a:pt x="514" y="138"/>
                  </a:lnTo>
                  <a:lnTo>
                    <a:pt x="506" y="145"/>
                  </a:lnTo>
                  <a:lnTo>
                    <a:pt x="496" y="134"/>
                  </a:lnTo>
                  <a:close/>
                  <a:moveTo>
                    <a:pt x="519" y="115"/>
                  </a:moveTo>
                  <a:lnTo>
                    <a:pt x="522" y="113"/>
                  </a:lnTo>
                  <a:lnTo>
                    <a:pt x="530" y="106"/>
                  </a:lnTo>
                  <a:lnTo>
                    <a:pt x="540" y="117"/>
                  </a:lnTo>
                  <a:lnTo>
                    <a:pt x="531" y="124"/>
                  </a:lnTo>
                  <a:lnTo>
                    <a:pt x="528" y="126"/>
                  </a:lnTo>
                  <a:lnTo>
                    <a:pt x="519" y="115"/>
                  </a:lnTo>
                  <a:close/>
                  <a:moveTo>
                    <a:pt x="542" y="97"/>
                  </a:moveTo>
                  <a:lnTo>
                    <a:pt x="554" y="88"/>
                  </a:lnTo>
                  <a:lnTo>
                    <a:pt x="563" y="100"/>
                  </a:lnTo>
                  <a:lnTo>
                    <a:pt x="551" y="108"/>
                  </a:lnTo>
                  <a:lnTo>
                    <a:pt x="542" y="97"/>
                  </a:lnTo>
                  <a:close/>
                  <a:moveTo>
                    <a:pt x="566" y="79"/>
                  </a:moveTo>
                  <a:lnTo>
                    <a:pt x="578" y="70"/>
                  </a:lnTo>
                  <a:lnTo>
                    <a:pt x="586" y="82"/>
                  </a:lnTo>
                  <a:lnTo>
                    <a:pt x="575" y="91"/>
                  </a:lnTo>
                  <a:lnTo>
                    <a:pt x="566" y="79"/>
                  </a:lnTo>
                  <a:close/>
                  <a:moveTo>
                    <a:pt x="590" y="62"/>
                  </a:moveTo>
                  <a:lnTo>
                    <a:pt x="597" y="57"/>
                  </a:lnTo>
                  <a:lnTo>
                    <a:pt x="602" y="53"/>
                  </a:lnTo>
                  <a:lnTo>
                    <a:pt x="610" y="65"/>
                  </a:lnTo>
                  <a:lnTo>
                    <a:pt x="605" y="69"/>
                  </a:lnTo>
                  <a:lnTo>
                    <a:pt x="598" y="74"/>
                  </a:lnTo>
                  <a:lnTo>
                    <a:pt x="590" y="62"/>
                  </a:lnTo>
                  <a:close/>
                  <a:moveTo>
                    <a:pt x="613" y="44"/>
                  </a:moveTo>
                  <a:lnTo>
                    <a:pt x="614" y="44"/>
                  </a:lnTo>
                  <a:lnTo>
                    <a:pt x="622" y="38"/>
                  </a:lnTo>
                  <a:lnTo>
                    <a:pt x="625" y="36"/>
                  </a:lnTo>
                  <a:lnTo>
                    <a:pt x="634" y="48"/>
                  </a:lnTo>
                  <a:lnTo>
                    <a:pt x="630" y="50"/>
                  </a:lnTo>
                  <a:lnTo>
                    <a:pt x="622" y="56"/>
                  </a:lnTo>
                  <a:lnTo>
                    <a:pt x="613" y="44"/>
                  </a:lnTo>
                  <a:close/>
                  <a:moveTo>
                    <a:pt x="637" y="27"/>
                  </a:moveTo>
                  <a:lnTo>
                    <a:pt x="641" y="24"/>
                  </a:lnTo>
                  <a:lnTo>
                    <a:pt x="646" y="20"/>
                  </a:lnTo>
                  <a:lnTo>
                    <a:pt x="648" y="18"/>
                  </a:lnTo>
                  <a:lnTo>
                    <a:pt x="658" y="30"/>
                  </a:lnTo>
                  <a:lnTo>
                    <a:pt x="655" y="31"/>
                  </a:lnTo>
                  <a:lnTo>
                    <a:pt x="650" y="35"/>
                  </a:lnTo>
                  <a:lnTo>
                    <a:pt x="646" y="39"/>
                  </a:lnTo>
                  <a:lnTo>
                    <a:pt x="637" y="27"/>
                  </a:lnTo>
                  <a:close/>
                  <a:moveTo>
                    <a:pt x="660" y="9"/>
                  </a:moveTo>
                  <a:lnTo>
                    <a:pt x="662" y="7"/>
                  </a:lnTo>
                  <a:lnTo>
                    <a:pt x="664" y="5"/>
                  </a:lnTo>
                  <a:lnTo>
                    <a:pt x="667" y="3"/>
                  </a:lnTo>
                  <a:lnTo>
                    <a:pt x="669" y="1"/>
                  </a:lnTo>
                  <a:lnTo>
                    <a:pt x="671" y="0"/>
                  </a:lnTo>
                  <a:lnTo>
                    <a:pt x="681" y="10"/>
                  </a:lnTo>
                  <a:lnTo>
                    <a:pt x="680" y="11"/>
                  </a:lnTo>
                  <a:lnTo>
                    <a:pt x="678" y="12"/>
                  </a:lnTo>
                  <a:lnTo>
                    <a:pt x="676" y="14"/>
                  </a:lnTo>
                  <a:lnTo>
                    <a:pt x="674" y="16"/>
                  </a:lnTo>
                  <a:lnTo>
                    <a:pt x="671" y="19"/>
                  </a:lnTo>
                  <a:lnTo>
                    <a:pt x="669" y="20"/>
                  </a:lnTo>
                  <a:lnTo>
                    <a:pt x="660" y="9"/>
                  </a:lnTo>
                  <a:close/>
                  <a:moveTo>
                    <a:pt x="47" y="632"/>
                  </a:moveTo>
                  <a:lnTo>
                    <a:pt x="0" y="646"/>
                  </a:lnTo>
                  <a:lnTo>
                    <a:pt x="17" y="600"/>
                  </a:lnTo>
                  <a:lnTo>
                    <a:pt x="47" y="63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60" name="Rectangle 93"/>
            <p:cNvSpPr>
              <a:spLocks noChangeArrowheads="1"/>
            </p:cNvSpPr>
            <p:nvPr/>
          </p:nvSpPr>
          <p:spPr bwMode="auto">
            <a:xfrm rot="-1800000">
              <a:off x="1775" y="1902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61" name="Rectangle 94"/>
            <p:cNvSpPr>
              <a:spLocks noChangeArrowheads="1"/>
            </p:cNvSpPr>
            <p:nvPr/>
          </p:nvSpPr>
          <p:spPr bwMode="auto">
            <a:xfrm rot="-2100000">
              <a:off x="3004" y="725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62" name="Freeform 95"/>
            <p:cNvSpPr>
              <a:spLocks noEditPoints="1"/>
            </p:cNvSpPr>
            <p:nvPr/>
          </p:nvSpPr>
          <p:spPr bwMode="auto">
            <a:xfrm>
              <a:off x="4102" y="1181"/>
              <a:ext cx="44" cy="394"/>
            </a:xfrm>
            <a:custGeom>
              <a:avLst/>
              <a:gdLst>
                <a:gd name="T0" fmla="*/ 30 w 44"/>
                <a:gd name="T1" fmla="*/ 15 h 394"/>
                <a:gd name="T2" fmla="*/ 15 w 44"/>
                <a:gd name="T3" fmla="*/ 0 h 394"/>
                <a:gd name="T4" fmla="*/ 30 w 44"/>
                <a:gd name="T5" fmla="*/ 29 h 394"/>
                <a:gd name="T6" fmla="*/ 15 w 44"/>
                <a:gd name="T7" fmla="*/ 44 h 394"/>
                <a:gd name="T8" fmla="*/ 30 w 44"/>
                <a:gd name="T9" fmla="*/ 29 h 394"/>
                <a:gd name="T10" fmla="*/ 30 w 44"/>
                <a:gd name="T11" fmla="*/ 73 h 394"/>
                <a:gd name="T12" fmla="*/ 15 w 44"/>
                <a:gd name="T13" fmla="*/ 59 h 394"/>
                <a:gd name="T14" fmla="*/ 30 w 44"/>
                <a:gd name="T15" fmla="*/ 88 h 394"/>
                <a:gd name="T16" fmla="*/ 15 w 44"/>
                <a:gd name="T17" fmla="*/ 103 h 394"/>
                <a:gd name="T18" fmla="*/ 30 w 44"/>
                <a:gd name="T19" fmla="*/ 88 h 394"/>
                <a:gd name="T20" fmla="*/ 30 w 44"/>
                <a:gd name="T21" fmla="*/ 132 h 394"/>
                <a:gd name="T22" fmla="*/ 15 w 44"/>
                <a:gd name="T23" fmla="*/ 117 h 394"/>
                <a:gd name="T24" fmla="*/ 30 w 44"/>
                <a:gd name="T25" fmla="*/ 147 h 394"/>
                <a:gd name="T26" fmla="*/ 15 w 44"/>
                <a:gd name="T27" fmla="*/ 162 h 394"/>
                <a:gd name="T28" fmla="*/ 30 w 44"/>
                <a:gd name="T29" fmla="*/ 147 h 394"/>
                <a:gd name="T30" fmla="*/ 30 w 44"/>
                <a:gd name="T31" fmla="*/ 191 h 394"/>
                <a:gd name="T32" fmla="*/ 15 w 44"/>
                <a:gd name="T33" fmla="*/ 176 h 394"/>
                <a:gd name="T34" fmla="*/ 30 w 44"/>
                <a:gd name="T35" fmla="*/ 206 h 394"/>
                <a:gd name="T36" fmla="*/ 15 w 44"/>
                <a:gd name="T37" fmla="*/ 220 h 394"/>
                <a:gd name="T38" fmla="*/ 30 w 44"/>
                <a:gd name="T39" fmla="*/ 206 h 394"/>
                <a:gd name="T40" fmla="*/ 30 w 44"/>
                <a:gd name="T41" fmla="*/ 250 h 394"/>
                <a:gd name="T42" fmla="*/ 15 w 44"/>
                <a:gd name="T43" fmla="*/ 235 h 394"/>
                <a:gd name="T44" fmla="*/ 30 w 44"/>
                <a:gd name="T45" fmla="*/ 264 h 394"/>
                <a:gd name="T46" fmla="*/ 15 w 44"/>
                <a:gd name="T47" fmla="*/ 279 h 394"/>
                <a:gd name="T48" fmla="*/ 30 w 44"/>
                <a:gd name="T49" fmla="*/ 264 h 394"/>
                <a:gd name="T50" fmla="*/ 30 w 44"/>
                <a:gd name="T51" fmla="*/ 309 h 394"/>
                <a:gd name="T52" fmla="*/ 15 w 44"/>
                <a:gd name="T53" fmla="*/ 294 h 394"/>
                <a:gd name="T54" fmla="*/ 30 w 44"/>
                <a:gd name="T55" fmla="*/ 323 h 394"/>
                <a:gd name="T56" fmla="*/ 15 w 44"/>
                <a:gd name="T57" fmla="*/ 338 h 394"/>
                <a:gd name="T58" fmla="*/ 30 w 44"/>
                <a:gd name="T59" fmla="*/ 323 h 394"/>
                <a:gd name="T60" fmla="*/ 30 w 44"/>
                <a:gd name="T61" fmla="*/ 357 h 394"/>
                <a:gd name="T62" fmla="*/ 15 w 44"/>
                <a:gd name="T63" fmla="*/ 353 h 394"/>
                <a:gd name="T64" fmla="*/ 44 w 44"/>
                <a:gd name="T65" fmla="*/ 350 h 394"/>
                <a:gd name="T66" fmla="*/ 0 w 44"/>
                <a:gd name="T67" fmla="*/ 350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394"/>
                <a:gd name="T104" fmla="*/ 44 w 44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39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3"/>
                  </a:lnTo>
                  <a:lnTo>
                    <a:pt x="15" y="73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7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7"/>
                  </a:lnTo>
                  <a:lnTo>
                    <a:pt x="30" y="117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20"/>
                  </a:lnTo>
                  <a:lnTo>
                    <a:pt x="15" y="220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30" y="235"/>
                  </a:moveTo>
                  <a:lnTo>
                    <a:pt x="30" y="250"/>
                  </a:lnTo>
                  <a:lnTo>
                    <a:pt x="15" y="250"/>
                  </a:lnTo>
                  <a:lnTo>
                    <a:pt x="15" y="235"/>
                  </a:lnTo>
                  <a:lnTo>
                    <a:pt x="30" y="235"/>
                  </a:lnTo>
                  <a:close/>
                  <a:moveTo>
                    <a:pt x="30" y="264"/>
                  </a:moveTo>
                  <a:lnTo>
                    <a:pt x="30" y="279"/>
                  </a:lnTo>
                  <a:lnTo>
                    <a:pt x="15" y="279"/>
                  </a:lnTo>
                  <a:lnTo>
                    <a:pt x="15" y="264"/>
                  </a:lnTo>
                  <a:lnTo>
                    <a:pt x="30" y="264"/>
                  </a:lnTo>
                  <a:close/>
                  <a:moveTo>
                    <a:pt x="30" y="294"/>
                  </a:moveTo>
                  <a:lnTo>
                    <a:pt x="30" y="309"/>
                  </a:lnTo>
                  <a:lnTo>
                    <a:pt x="15" y="309"/>
                  </a:lnTo>
                  <a:lnTo>
                    <a:pt x="15" y="294"/>
                  </a:lnTo>
                  <a:lnTo>
                    <a:pt x="30" y="294"/>
                  </a:lnTo>
                  <a:close/>
                  <a:moveTo>
                    <a:pt x="30" y="323"/>
                  </a:moveTo>
                  <a:lnTo>
                    <a:pt x="30" y="338"/>
                  </a:lnTo>
                  <a:lnTo>
                    <a:pt x="15" y="338"/>
                  </a:lnTo>
                  <a:lnTo>
                    <a:pt x="15" y="323"/>
                  </a:lnTo>
                  <a:lnTo>
                    <a:pt x="30" y="323"/>
                  </a:lnTo>
                  <a:close/>
                  <a:moveTo>
                    <a:pt x="30" y="353"/>
                  </a:moveTo>
                  <a:lnTo>
                    <a:pt x="30" y="357"/>
                  </a:lnTo>
                  <a:lnTo>
                    <a:pt x="15" y="357"/>
                  </a:lnTo>
                  <a:lnTo>
                    <a:pt x="15" y="353"/>
                  </a:lnTo>
                  <a:lnTo>
                    <a:pt x="30" y="353"/>
                  </a:lnTo>
                  <a:close/>
                  <a:moveTo>
                    <a:pt x="44" y="350"/>
                  </a:moveTo>
                  <a:lnTo>
                    <a:pt x="22" y="394"/>
                  </a:lnTo>
                  <a:lnTo>
                    <a:pt x="0" y="350"/>
                  </a:lnTo>
                  <a:lnTo>
                    <a:pt x="44" y="35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63" name="Freeform 96"/>
            <p:cNvSpPr>
              <a:spLocks noEditPoints="1"/>
            </p:cNvSpPr>
            <p:nvPr/>
          </p:nvSpPr>
          <p:spPr bwMode="auto">
            <a:xfrm>
              <a:off x="4102" y="1969"/>
              <a:ext cx="44" cy="254"/>
            </a:xfrm>
            <a:custGeom>
              <a:avLst/>
              <a:gdLst>
                <a:gd name="T0" fmla="*/ 30 w 44"/>
                <a:gd name="T1" fmla="*/ 0 h 254"/>
                <a:gd name="T2" fmla="*/ 30 w 44"/>
                <a:gd name="T3" fmla="*/ 15 h 254"/>
                <a:gd name="T4" fmla="*/ 15 w 44"/>
                <a:gd name="T5" fmla="*/ 15 h 254"/>
                <a:gd name="T6" fmla="*/ 15 w 44"/>
                <a:gd name="T7" fmla="*/ 0 h 254"/>
                <a:gd name="T8" fmla="*/ 30 w 44"/>
                <a:gd name="T9" fmla="*/ 0 h 254"/>
                <a:gd name="T10" fmla="*/ 30 w 44"/>
                <a:gd name="T11" fmla="*/ 29 h 254"/>
                <a:gd name="T12" fmla="*/ 30 w 44"/>
                <a:gd name="T13" fmla="*/ 44 h 254"/>
                <a:gd name="T14" fmla="*/ 15 w 44"/>
                <a:gd name="T15" fmla="*/ 44 h 254"/>
                <a:gd name="T16" fmla="*/ 15 w 44"/>
                <a:gd name="T17" fmla="*/ 29 h 254"/>
                <a:gd name="T18" fmla="*/ 30 w 44"/>
                <a:gd name="T19" fmla="*/ 29 h 254"/>
                <a:gd name="T20" fmla="*/ 30 w 44"/>
                <a:gd name="T21" fmla="*/ 59 h 254"/>
                <a:gd name="T22" fmla="*/ 30 w 44"/>
                <a:gd name="T23" fmla="*/ 74 h 254"/>
                <a:gd name="T24" fmla="*/ 15 w 44"/>
                <a:gd name="T25" fmla="*/ 74 h 254"/>
                <a:gd name="T26" fmla="*/ 15 w 44"/>
                <a:gd name="T27" fmla="*/ 59 h 254"/>
                <a:gd name="T28" fmla="*/ 30 w 44"/>
                <a:gd name="T29" fmla="*/ 59 h 254"/>
                <a:gd name="T30" fmla="*/ 30 w 44"/>
                <a:gd name="T31" fmla="*/ 88 h 254"/>
                <a:gd name="T32" fmla="*/ 30 w 44"/>
                <a:gd name="T33" fmla="*/ 103 h 254"/>
                <a:gd name="T34" fmla="*/ 15 w 44"/>
                <a:gd name="T35" fmla="*/ 103 h 254"/>
                <a:gd name="T36" fmla="*/ 15 w 44"/>
                <a:gd name="T37" fmla="*/ 88 h 254"/>
                <a:gd name="T38" fmla="*/ 30 w 44"/>
                <a:gd name="T39" fmla="*/ 88 h 254"/>
                <a:gd name="T40" fmla="*/ 30 w 44"/>
                <a:gd name="T41" fmla="*/ 118 h 254"/>
                <a:gd name="T42" fmla="*/ 30 w 44"/>
                <a:gd name="T43" fmla="*/ 132 h 254"/>
                <a:gd name="T44" fmla="*/ 15 w 44"/>
                <a:gd name="T45" fmla="*/ 132 h 254"/>
                <a:gd name="T46" fmla="*/ 15 w 44"/>
                <a:gd name="T47" fmla="*/ 118 h 254"/>
                <a:gd name="T48" fmla="*/ 30 w 44"/>
                <a:gd name="T49" fmla="*/ 118 h 254"/>
                <a:gd name="T50" fmla="*/ 30 w 44"/>
                <a:gd name="T51" fmla="*/ 147 h 254"/>
                <a:gd name="T52" fmla="*/ 30 w 44"/>
                <a:gd name="T53" fmla="*/ 162 h 254"/>
                <a:gd name="T54" fmla="*/ 15 w 44"/>
                <a:gd name="T55" fmla="*/ 162 h 254"/>
                <a:gd name="T56" fmla="*/ 15 w 44"/>
                <a:gd name="T57" fmla="*/ 147 h 254"/>
                <a:gd name="T58" fmla="*/ 30 w 44"/>
                <a:gd name="T59" fmla="*/ 147 h 254"/>
                <a:gd name="T60" fmla="*/ 30 w 44"/>
                <a:gd name="T61" fmla="*/ 176 h 254"/>
                <a:gd name="T62" fmla="*/ 30 w 44"/>
                <a:gd name="T63" fmla="*/ 191 h 254"/>
                <a:gd name="T64" fmla="*/ 15 w 44"/>
                <a:gd name="T65" fmla="*/ 191 h 254"/>
                <a:gd name="T66" fmla="*/ 15 w 44"/>
                <a:gd name="T67" fmla="*/ 176 h 254"/>
                <a:gd name="T68" fmla="*/ 30 w 44"/>
                <a:gd name="T69" fmla="*/ 176 h 254"/>
                <a:gd name="T70" fmla="*/ 30 w 44"/>
                <a:gd name="T71" fmla="*/ 206 h 254"/>
                <a:gd name="T72" fmla="*/ 30 w 44"/>
                <a:gd name="T73" fmla="*/ 217 h 254"/>
                <a:gd name="T74" fmla="*/ 15 w 44"/>
                <a:gd name="T75" fmla="*/ 217 h 254"/>
                <a:gd name="T76" fmla="*/ 15 w 44"/>
                <a:gd name="T77" fmla="*/ 206 h 254"/>
                <a:gd name="T78" fmla="*/ 30 w 44"/>
                <a:gd name="T79" fmla="*/ 206 h 254"/>
                <a:gd name="T80" fmla="*/ 44 w 44"/>
                <a:gd name="T81" fmla="*/ 210 h 254"/>
                <a:gd name="T82" fmla="*/ 22 w 44"/>
                <a:gd name="T83" fmla="*/ 254 h 254"/>
                <a:gd name="T84" fmla="*/ 0 w 44"/>
                <a:gd name="T85" fmla="*/ 210 h 254"/>
                <a:gd name="T86" fmla="*/ 44 w 44"/>
                <a:gd name="T87" fmla="*/ 210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254"/>
                <a:gd name="T134" fmla="*/ 44 w 44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25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4"/>
                  </a:lnTo>
                  <a:lnTo>
                    <a:pt x="15" y="74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8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8"/>
                  </a:lnTo>
                  <a:lnTo>
                    <a:pt x="30" y="118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17"/>
                  </a:lnTo>
                  <a:lnTo>
                    <a:pt x="15" y="217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44" y="210"/>
                  </a:moveTo>
                  <a:lnTo>
                    <a:pt x="22" y="254"/>
                  </a:lnTo>
                  <a:lnTo>
                    <a:pt x="0" y="210"/>
                  </a:lnTo>
                  <a:lnTo>
                    <a:pt x="44" y="21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3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dirty="0" smtClean="0"/>
              <a:t>Parallelization of 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9875" y="1657347"/>
          <a:ext cx="3629585" cy="3048000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142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1646553"/>
          <a:ext cx="4241800" cy="4267200"/>
        </p:xfrm>
        <a:graphic>
          <a:graphicData uri="http://schemas.openxmlformats.org/drawingml/2006/table">
            <a:tbl>
              <a:tblPr/>
              <a:tblGrid>
                <a:gridCol w="4241800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09563" y="977895"/>
            <a:ext cx="335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4571999" y="977895"/>
            <a:ext cx="415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2. Flow algebra function</a:t>
            </a:r>
          </a:p>
        </p:txBody>
      </p:sp>
      <p:grpSp>
        <p:nvGrpSpPr>
          <p:cNvPr id="409" name="Group 84"/>
          <p:cNvGrpSpPr>
            <a:grpSpLocks/>
          </p:cNvGrpSpPr>
          <p:nvPr/>
        </p:nvGrpSpPr>
        <p:grpSpPr bwMode="auto">
          <a:xfrm>
            <a:off x="409579" y="5072061"/>
            <a:ext cx="3358730" cy="1403350"/>
            <a:chOff x="457200" y="1022350"/>
            <a:chExt cx="2917910" cy="1219200"/>
          </a:xfrm>
        </p:grpSpPr>
        <p:grpSp>
          <p:nvGrpSpPr>
            <p:cNvPr id="410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578449" cy="1219200"/>
              <a:chOff x="432" y="1056"/>
              <a:chExt cx="1262" cy="1008"/>
            </a:xfrm>
          </p:grpSpPr>
          <p:pic>
            <p:nvPicPr>
              <p:cNvPr id="42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Line 9"/>
              <p:cNvSpPr>
                <a:spLocks noChangeShapeType="1"/>
              </p:cNvSpPr>
              <p:nvPr/>
            </p:nvSpPr>
            <p:spPr bwMode="auto">
              <a:xfrm>
                <a:off x="1502" y="1401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" name="Group 25"/>
            <p:cNvGrpSpPr>
              <a:grpSpLocks/>
            </p:cNvGrpSpPr>
            <p:nvPr/>
          </p:nvGrpSpPr>
          <p:grpSpPr bwMode="auto">
            <a:xfrm>
              <a:off x="2114343" y="1022350"/>
              <a:ext cx="1260767" cy="1219200"/>
              <a:chOff x="112" y="1056"/>
              <a:chExt cx="1008" cy="1008"/>
            </a:xfrm>
          </p:grpSpPr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" name="Freeform 29"/>
              <p:cNvSpPr>
                <a:spLocks/>
              </p:cNvSpPr>
              <p:nvPr/>
            </p:nvSpPr>
            <p:spPr bwMode="auto">
              <a:xfrm>
                <a:off x="11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0"/>
              <p:cNvSpPr>
                <a:spLocks/>
              </p:cNvSpPr>
              <p:nvPr/>
            </p:nvSpPr>
            <p:spPr bwMode="auto">
              <a:xfrm>
                <a:off x="11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6" name="Line 9"/>
          <p:cNvSpPr>
            <a:spLocks noChangeShapeType="1"/>
          </p:cNvSpPr>
          <p:nvPr/>
        </p:nvSpPr>
        <p:spPr bwMode="auto">
          <a:xfrm>
            <a:off x="1950066" y="6020158"/>
            <a:ext cx="27642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1" lang="en-US" sz="2000" kern="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8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4845171" y="7838537"/>
            <a:chExt cx="4114800" cy="5273079"/>
          </a:xfrm>
        </p:grpSpPr>
        <p:grpSp>
          <p:nvGrpSpPr>
            <p:cNvPr id="3" name="Group 451"/>
            <p:cNvGrpSpPr>
              <a:grpSpLocks/>
            </p:cNvGrpSpPr>
            <p:nvPr/>
          </p:nvGrpSpPr>
          <p:grpSpPr bwMode="auto">
            <a:xfrm>
              <a:off x="4845171" y="7838537"/>
              <a:ext cx="4114800" cy="5273079"/>
              <a:chOff x="3545458" y="7297948"/>
              <a:chExt cx="4114800" cy="5273079"/>
            </a:xfrm>
          </p:grpSpPr>
          <p:grpSp>
            <p:nvGrpSpPr>
              <p:cNvPr id="4" name="Group 405"/>
              <p:cNvGrpSpPr>
                <a:grpSpLocks/>
              </p:cNvGrpSpPr>
              <p:nvPr/>
            </p:nvGrpSpPr>
            <p:grpSpPr bwMode="auto">
              <a:xfrm>
                <a:off x="3545458" y="7640493"/>
                <a:ext cx="4114800" cy="4930534"/>
                <a:chOff x="0" y="7200547"/>
                <a:chExt cx="4114800" cy="4930534"/>
              </a:xfrm>
            </p:grpSpPr>
            <p:grpSp>
              <p:nvGrpSpPr>
                <p:cNvPr id="5" name="Group 317"/>
                <p:cNvGrpSpPr>
                  <a:grpSpLocks/>
                </p:cNvGrpSpPr>
                <p:nvPr/>
              </p:nvGrpSpPr>
              <p:grpSpPr bwMode="auto">
                <a:xfrm>
                  <a:off x="0" y="7200547"/>
                  <a:ext cx="4114800" cy="4930534"/>
                  <a:chOff x="0" y="7200547"/>
                  <a:chExt cx="4114800" cy="4930534"/>
                </a:xfrm>
              </p:grpSpPr>
              <p:sp>
                <p:nvSpPr>
                  <p:cNvPr id="37253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1941" y="9551134"/>
                    <a:ext cx="1194974" cy="118106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0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8913" y="8378655"/>
                    <a:ext cx="1193800" cy="118096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1938" y="10727890"/>
                    <a:ext cx="1200150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2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7200863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325" y="7200863"/>
                    <a:ext cx="1198563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7200863"/>
                    <a:ext cx="119538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5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8373892"/>
                    <a:ext cx="120173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6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8373892"/>
                    <a:ext cx="119538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7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9556447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2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6394" y="9555490"/>
                    <a:ext cx="1194974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3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15" y="10729862"/>
                    <a:ext cx="1202151" cy="1173881"/>
                  </a:xfrm>
                  <a:prstGeom prst="rect">
                    <a:avLst/>
                  </a:prstGeom>
                  <a:noFill/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4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864" y="10729862"/>
                    <a:ext cx="1203013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5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0876" y="10729862"/>
                    <a:ext cx="1187267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0" y="9559621"/>
                    <a:ext cx="4114800" cy="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235907" y="8170884"/>
                    <a:ext cx="439387" cy="42751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346387" y="9394168"/>
                    <a:ext cx="0" cy="4313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9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3440" y="8122343"/>
                    <a:ext cx="454230" cy="52355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110198" y="9346541"/>
                    <a:ext cx="11875" cy="52251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90932" y="8123382"/>
                    <a:ext cx="11875" cy="5700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4033" y="9299041"/>
                    <a:ext cx="510640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832148" y="8123383"/>
                    <a:ext cx="11875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3683" y="10489017"/>
                    <a:ext cx="484095" cy="5109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5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4700" y="11343735"/>
                    <a:ext cx="526461" cy="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06604" y="10526568"/>
                    <a:ext cx="439948" cy="4140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15230" y="11691133"/>
                    <a:ext cx="439948" cy="40544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8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2476" y="11627534"/>
                    <a:ext cx="3891" cy="50354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66945" y="8114889"/>
                    <a:ext cx="11519" cy="6022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462611" y="10520395"/>
                    <a:ext cx="495743" cy="5065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096980" y="10500689"/>
                    <a:ext cx="763" cy="55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724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2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3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4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125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5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8718210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A=3</a:t>
                  </a:r>
                </a:p>
              </p:txBody>
            </p:sp>
            <p:sp>
              <p:nvSpPr>
                <p:cNvPr id="37246" name="Rectangle 23"/>
                <p:cNvSpPr>
                  <a:spLocks noChangeArrowheads="1"/>
                </p:cNvSpPr>
                <p:nvPr/>
              </p:nvSpPr>
              <p:spPr bwMode="auto">
                <a:xfrm>
                  <a:off x="451586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7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8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D=2</a:t>
                  </a:r>
                </a:p>
              </p:txBody>
            </p:sp>
            <p:sp>
              <p:nvSpPr>
                <p:cNvPr id="37249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0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51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</p:grpSp>
          <p:sp>
            <p:nvSpPr>
              <p:cNvPr id="37238" name="Rectangle 23"/>
              <p:cNvSpPr>
                <a:spLocks noChangeArrowheads="1"/>
              </p:cNvSpPr>
              <p:nvPr/>
            </p:nvSpPr>
            <p:spPr bwMode="auto">
              <a:xfrm>
                <a:off x="5220836" y="9966170"/>
                <a:ext cx="71365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B=-2</a:t>
                </a:r>
              </a:p>
            </p:txBody>
          </p:sp>
          <p:sp>
            <p:nvSpPr>
              <p:cNvPr id="37239" name="TextBox 454"/>
              <p:cNvSpPr txBox="1">
                <a:spLocks noChangeArrowheads="1"/>
              </p:cNvSpPr>
              <p:nvPr/>
            </p:nvSpPr>
            <p:spPr bwMode="auto">
              <a:xfrm>
                <a:off x="3593083" y="7297948"/>
                <a:ext cx="4019549" cy="3692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>
                    <a:solidFill>
                      <a:srgbClr val="FF0000"/>
                    </a:solidFill>
                    <a:latin typeface="Times New Roman" pitchFamily="18" charset="0"/>
                  </a:rPr>
                  <a:t>Queue’s empty so exchange border info.</a:t>
                </a:r>
              </a:p>
            </p:txBody>
          </p:sp>
        </p:grpSp>
        <p:sp>
          <p:nvSpPr>
            <p:cNvPr id="37236" name="Rectangle 23"/>
            <p:cNvSpPr>
              <a:spLocks noChangeArrowheads="1"/>
            </p:cNvSpPr>
            <p:nvPr/>
          </p:nvSpPr>
          <p:spPr bwMode="auto">
            <a:xfrm>
              <a:off x="7975537" y="10512514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</p:grpSp>
      <p:grpSp>
        <p:nvGrpSpPr>
          <p:cNvPr id="6" name="Group 451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3545458" y="7640493"/>
            <a:chExt cx="4114800" cy="4930534"/>
          </a:xfrm>
        </p:grpSpPr>
        <p:grpSp>
          <p:nvGrpSpPr>
            <p:cNvPr id="7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10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72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414"/>
                  <a:ext cx="1193800" cy="11810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00"/>
                  <a:ext cx="1200150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547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547"/>
                  <a:ext cx="1198563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547"/>
                  <a:ext cx="119538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652"/>
                  <a:ext cx="1201737" cy="11826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652"/>
                  <a:ext cx="1195387" cy="11826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282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668" name="Straight Connector 667"/>
                <p:cNvCxnSpPr/>
                <p:nvPr/>
              </p:nvCxnSpPr>
              <p:spPr>
                <a:xfrm>
                  <a:off x="0" y="9559457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2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3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2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72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92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B=-2</a:t>
              </a:r>
            </a:p>
          </p:txBody>
        </p:sp>
      </p:grpSp>
      <p:grpSp>
        <p:nvGrpSpPr>
          <p:cNvPr id="11" name="Group 684"/>
          <p:cNvGrpSpPr>
            <a:grpSpLocks/>
          </p:cNvGrpSpPr>
          <p:nvPr/>
        </p:nvGrpSpPr>
        <p:grpSpPr bwMode="auto">
          <a:xfrm>
            <a:off x="4562475" y="960438"/>
            <a:ext cx="4114800" cy="5276850"/>
            <a:chOff x="5029200" y="821122"/>
            <a:chExt cx="4114800" cy="5277039"/>
          </a:xfrm>
        </p:grpSpPr>
        <p:grpSp>
          <p:nvGrpSpPr>
            <p:cNvPr id="12" name="Group 405"/>
            <p:cNvGrpSpPr>
              <a:grpSpLocks/>
            </p:cNvGrpSpPr>
            <p:nvPr/>
          </p:nvGrpSpPr>
          <p:grpSpPr bwMode="auto">
            <a:xfrm>
              <a:off x="5029200" y="1167627"/>
              <a:ext cx="4114800" cy="4930534"/>
              <a:chOff x="0" y="7200547"/>
              <a:chExt cx="4114800" cy="4930534"/>
            </a:xfrm>
          </p:grpSpPr>
          <p:grpSp>
            <p:nvGrpSpPr>
              <p:cNvPr id="13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1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0"/>
                  <a:ext cx="1195387" cy="118114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0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6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29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3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29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29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3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3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7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2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32" name="Straight Connector 531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76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7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9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0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1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2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3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5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6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8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9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90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50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1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2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3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4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55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6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7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8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9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60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161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48" name="TextBox 683"/>
            <p:cNvSpPr txBox="1">
              <a:spLocks noChangeArrowheads="1"/>
            </p:cNvSpPr>
            <p:nvPr/>
          </p:nvSpPr>
          <p:spPr bwMode="auto">
            <a:xfrm>
              <a:off x="5114740" y="821122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resulting in new D=0 cells on queue</a:t>
              </a:r>
            </a:p>
          </p:txBody>
        </p:sp>
      </p:grpSp>
      <p:grpSp>
        <p:nvGrpSpPr>
          <p:cNvPr id="14" name="Group 591"/>
          <p:cNvGrpSpPr>
            <a:grpSpLocks/>
          </p:cNvGrpSpPr>
          <p:nvPr/>
        </p:nvGrpSpPr>
        <p:grpSpPr bwMode="auto">
          <a:xfrm>
            <a:off x="4562475" y="941388"/>
            <a:ext cx="4114800" cy="5295900"/>
            <a:chOff x="5149971" y="8120327"/>
            <a:chExt cx="4114800" cy="5296089"/>
          </a:xfrm>
        </p:grpSpPr>
        <p:grpSp>
          <p:nvGrpSpPr>
            <p:cNvPr id="15" name="Group 405"/>
            <p:cNvGrpSpPr>
              <a:grpSpLocks/>
            </p:cNvGrpSpPr>
            <p:nvPr/>
          </p:nvGrpSpPr>
          <p:grpSpPr bwMode="auto">
            <a:xfrm>
              <a:off x="5149971" y="8485882"/>
              <a:ext cx="4114800" cy="4930534"/>
              <a:chOff x="0" y="7200547"/>
              <a:chExt cx="4114800" cy="4930534"/>
            </a:xfrm>
          </p:grpSpPr>
          <p:grpSp>
            <p:nvGrpSpPr>
              <p:cNvPr id="16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1"/>
                  <a:ext cx="1195387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3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7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4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30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30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30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8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4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4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0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1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10729268"/>
                  <a:ext cx="1203325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650" y="10729268"/>
                  <a:ext cx="1187450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75" name="Straight Connector 574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32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3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5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6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7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8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9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1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2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4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5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6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06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7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8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9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0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11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2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3" name="Rectangle 23"/>
              <p:cNvSpPr>
                <a:spLocks noChangeArrowheads="1"/>
              </p:cNvSpPr>
              <p:nvPr/>
            </p:nvSpPr>
            <p:spPr bwMode="auto">
              <a:xfrm>
                <a:off x="1617336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A=5.5</a:t>
                </a:r>
              </a:p>
            </p:txBody>
          </p:sp>
          <p:sp>
            <p:nvSpPr>
              <p:cNvPr id="37114" name="Rectangle 23"/>
              <p:cNvSpPr>
                <a:spLocks noChangeArrowheads="1"/>
              </p:cNvSpPr>
              <p:nvPr/>
            </p:nvSpPr>
            <p:spPr bwMode="auto">
              <a:xfrm>
                <a:off x="2814125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A=2.5</a:t>
                </a:r>
              </a:p>
            </p:txBody>
          </p:sp>
          <p:sp>
            <p:nvSpPr>
              <p:cNvPr id="37115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6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A=6</a:t>
                </a:r>
              </a:p>
            </p:txBody>
          </p:sp>
          <p:sp>
            <p:nvSpPr>
              <p:cNvPr id="37117" name="Rectangle 23"/>
              <p:cNvSpPr>
                <a:spLocks noChangeArrowheads="1"/>
              </p:cNvSpPr>
              <p:nvPr/>
            </p:nvSpPr>
            <p:spPr bwMode="auto">
              <a:xfrm>
                <a:off x="2814125" y="11116621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A=3.5</a:t>
                </a:r>
              </a:p>
            </p:txBody>
          </p:sp>
        </p:grpSp>
        <p:sp>
          <p:nvSpPr>
            <p:cNvPr id="37104" name="TextBox 590"/>
            <p:cNvSpPr txBox="1">
              <a:spLocks noChangeArrowheads="1"/>
            </p:cNvSpPr>
            <p:nvPr/>
          </p:nvSpPr>
          <p:spPr bwMode="auto">
            <a:xfrm>
              <a:off x="5273611" y="8120327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and so on until completion</a:t>
              </a:r>
            </a:p>
          </p:txBody>
        </p:sp>
      </p:grpSp>
      <p:grpSp>
        <p:nvGrpSpPr>
          <p:cNvPr id="17" name="Group 59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18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7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620" name="Straight Connector 61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88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9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0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1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2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3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4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5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6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7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8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9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0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1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2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62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3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4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5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6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7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8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9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70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1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72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3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19" name="Group 318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0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32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681" y="8374428"/>
                <a:ext cx="1202151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3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4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46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7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8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9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0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1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2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3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4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5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6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7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8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9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60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20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1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2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3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4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25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6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7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28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9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30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31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1" name="Group 319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2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90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1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47" name="Straight Connector 346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04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5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6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7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8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9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0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1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2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3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4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5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6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7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8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78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79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0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1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2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3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4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85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6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7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8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9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3" name="Group 36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4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4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4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8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2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3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4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5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6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7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8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9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0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1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2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3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4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5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6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36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7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8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39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0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1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42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3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44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5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6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7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5" name="Group 450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3545458" y="7297948"/>
            <a:chExt cx="4114800" cy="5273079"/>
          </a:xfrm>
        </p:grpSpPr>
        <p:grpSp>
          <p:nvGrpSpPr>
            <p:cNvPr id="26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27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69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1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655"/>
                  <a:ext cx="1193800" cy="11809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2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90"/>
                  <a:ext cx="1200150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3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863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4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863"/>
                  <a:ext cx="1198563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5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863"/>
                  <a:ext cx="119538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6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892"/>
                  <a:ext cx="1201737" cy="11825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892"/>
                  <a:ext cx="1195387" cy="118255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447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0" y="9559621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3" name="Line 39"/>
                <p:cNvSpPr>
                  <a:spLocks noChangeShapeType="1"/>
                </p:cNvSpPr>
                <p:nvPr/>
              </p:nvSpPr>
              <p:spPr bwMode="auto">
                <a:xfrm>
                  <a:off x="3230962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8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8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68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69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69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6891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  <p:sp>
          <p:nvSpPr>
            <p:cNvPr id="36892" name="TextBox 449"/>
            <p:cNvSpPr txBox="1">
              <a:spLocks noChangeArrowheads="1"/>
            </p:cNvSpPr>
            <p:nvPr/>
          </p:nvSpPr>
          <p:spPr bwMode="auto">
            <a:xfrm>
              <a:off x="3709360" y="7297948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Decrease cross partition dependency</a:t>
              </a:r>
            </a:p>
          </p:txBody>
        </p:sp>
      </p:grpSp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smtClean="0"/>
              <a:t>Parallelization of Contributing Area/Flow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9875" y="1190625"/>
          <a:ext cx="3629585" cy="2010173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201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4475" y="3687763"/>
          <a:ext cx="3627905" cy="2987040"/>
        </p:xfrm>
        <a:graphic>
          <a:graphicData uri="http://schemas.openxmlformats.org/drawingml/2006/table">
            <a:tbl>
              <a:tblPr/>
              <a:tblGrid>
                <a:gridCol w="3627905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66713" y="763588"/>
            <a:ext cx="335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304800" y="3268663"/>
            <a:ext cx="323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2. Flow algebra function</a:t>
            </a:r>
          </a:p>
        </p:txBody>
      </p:sp>
    </p:spTree>
    <p:extLst>
      <p:ext uri="{BB962C8B-B14F-4D97-AF65-F5344CB8AC3E}">
        <p14:creationId xmlns:p14="http://schemas.microsoft.com/office/powerpoint/2010/main" val="7316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Command Line Executables that use MPI</a:t>
            </a:r>
          </a:p>
          <a:p>
            <a:r>
              <a:rPr lang="en-US" dirty="0" smtClean="0"/>
              <a:t>ArcGIS Python Script Tools</a:t>
            </a:r>
          </a:p>
          <a:p>
            <a:r>
              <a:rPr lang="en-US" dirty="0" smtClean="0"/>
              <a:t>Python validation code to provide file name defaults</a:t>
            </a:r>
          </a:p>
          <a:p>
            <a:r>
              <a:rPr lang="en-US" dirty="0" smtClean="0"/>
              <a:t>Shared as ArcGIS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1170098"/>
            <a:ext cx="82078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(!finished)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//Loop within partition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{ ....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Decrement neighbor dependence of downslope cell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{		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k);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(p&gt;0.0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i+d1[k]; 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j+d2[k];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Decrement the number of contributing neighbors in neighbor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addToData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,(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)-1);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Check if neighbor needs to be added to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&amp;&amp; neighbor-&gt;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== 0 ){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=in;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que.push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(temp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information across partitions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&gt;share();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addBorders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/>
          <a:lstStyle/>
          <a:p>
            <a:r>
              <a:rPr lang="en-US" sz="2800" dirty="0" smtClean="0"/>
              <a:t>Maintaining to do Q and partition sharing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ArcMap Geoprocessing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76" y="1219742"/>
            <a:ext cx="7547839" cy="4955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38222" y="1580444"/>
            <a:ext cx="982134" cy="541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742" y="6337828"/>
            <a:ext cx="8865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desktop.arcgis.com/en/desktop/latest/main/analyze/what-is-geoprocessing.htm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6" y="173039"/>
            <a:ext cx="8563771" cy="57167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7689" y="2167467"/>
            <a:ext cx="1783644" cy="4176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7688" y="2613715"/>
            <a:ext cx="1975555" cy="3439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536" y="6194571"/>
            <a:ext cx="8969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desktop.arcgis.com/en/desktop/latest/analyze/creating-tools/a-quick-tour-of-creating-tools-in-python.htm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682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/>
              <a:t>Python scripting environment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ArcObjects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library (for system language like C++,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.Net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AML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184"/>
            <a:ext cx="8229600" cy="955851"/>
          </a:xfrm>
        </p:spPr>
        <p:txBody>
          <a:bodyPr/>
          <a:lstStyle/>
          <a:p>
            <a:r>
              <a:rPr lang="en-US" dirty="0" smtClean="0"/>
              <a:t>Python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78" y="846666"/>
            <a:ext cx="8229600" cy="601133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Idle: Simple editor that is part of Python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PyScripter</a:t>
            </a:r>
            <a:r>
              <a:rPr lang="en-US" sz="2400" dirty="0" smtClean="0"/>
              <a:t>: Suggested </a:t>
            </a:r>
            <a:r>
              <a:rPr lang="en-US" sz="2400" dirty="0"/>
              <a:t>by an ESRI programmer </a:t>
            </a:r>
            <a:r>
              <a:rPr lang="en-US" sz="1900" dirty="0">
                <a:hlinkClick r:id="rId2"/>
              </a:rPr>
              <a:t>http://blogs.esri.com/esri/arcgis/2011/06/17/pyscripter-free-python-ide</a:t>
            </a:r>
            <a:r>
              <a:rPr lang="en-US" sz="1900" dirty="0" smtClean="0">
                <a:hlinkClick r:id="rId2"/>
              </a:rPr>
              <a:t>/</a:t>
            </a:r>
            <a:r>
              <a:rPr lang="en-US" sz="19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PyCharm</a:t>
            </a:r>
            <a:r>
              <a:rPr lang="en-US" sz="2400" dirty="0" smtClean="0"/>
              <a:t>: </a:t>
            </a:r>
            <a:r>
              <a:rPr lang="en-US" sz="2400" dirty="0" err="1" smtClean="0"/>
              <a:t>Powerfull</a:t>
            </a:r>
            <a:r>
              <a:rPr lang="en-US" sz="2400" dirty="0" smtClean="0"/>
              <a:t> professional </a:t>
            </a:r>
            <a:r>
              <a:rPr lang="en-US" sz="2400" dirty="0"/>
              <a:t>development environment, </a:t>
            </a:r>
            <a:r>
              <a:rPr lang="en-US" sz="2400" dirty="0">
                <a:hlinkClick r:id="rId3"/>
              </a:rPr>
              <a:t>https://www.jetbrains.com/pycharm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717" y="1111778"/>
            <a:ext cx="22669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57241"/>
          <a:stretch/>
        </p:blipFill>
        <p:spPr>
          <a:xfrm>
            <a:off x="794103" y="1394883"/>
            <a:ext cx="4972050" cy="1449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25893" b="31461"/>
          <a:stretch/>
        </p:blipFill>
        <p:spPr>
          <a:xfrm>
            <a:off x="695325" y="4011215"/>
            <a:ext cx="7753350" cy="16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Watershed delineation using Python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5769" y="1581897"/>
            <a:ext cx="294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DEM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Outlet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</a:t>
            </a:r>
            <a:r>
              <a:rPr lang="en-US" sz="2000" dirty="0" err="1" smtClean="0"/>
              <a:t>Acumulation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Snap Outlet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Watershed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Raster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Catchment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Vector Conversion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" y="598310"/>
            <a:ext cx="5497014" cy="625968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72178" y="229164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8400" y="2929467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4311" y="3372553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07749" y="371686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3228" y="410915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90712" y="442524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58886" y="4792130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55001" y="5113860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07749" y="547510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58886" y="5841991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91405" y="6254036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573" y="905438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(Steps from Exercise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Get Data for HEC HMS from Cyndi Castro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5" y="711201"/>
            <a:ext cx="8248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1472</Words>
  <Application>Microsoft Office PowerPoint</Application>
  <PresentationFormat>On-screen Show (4:3)</PresentationFormat>
  <Paragraphs>454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MS Sans Serif</vt:lpstr>
      <vt:lpstr>Symbol</vt:lpstr>
      <vt:lpstr>Times New Roman</vt:lpstr>
      <vt:lpstr>Office Theme</vt:lpstr>
      <vt:lpstr>9_Blank Presentation</vt:lpstr>
      <vt:lpstr>3_Office Theme</vt:lpstr>
      <vt:lpstr>1_Office Theme</vt:lpstr>
      <vt:lpstr>4_Office Theme</vt:lpstr>
      <vt:lpstr>2_Office Theme</vt:lpstr>
      <vt:lpstr>13_Blank Presentation</vt:lpstr>
      <vt:lpstr>3_Blank Presentation</vt:lpstr>
      <vt:lpstr>5_Office Theme</vt:lpstr>
      <vt:lpstr>Picture</vt:lpstr>
      <vt:lpstr>Equation</vt:lpstr>
      <vt:lpstr>Document</vt:lpstr>
      <vt:lpstr>Extending ArcGIS using programming</vt:lpstr>
      <vt:lpstr>Why Programming</vt:lpstr>
      <vt:lpstr>Three Views of GIS</vt:lpstr>
      <vt:lpstr>ArcMap Geoprocessing Help</vt:lpstr>
      <vt:lpstr>PowerPoint Presentation</vt:lpstr>
      <vt:lpstr>ArcGIS programming options</vt:lpstr>
      <vt:lpstr>Python Environments</vt:lpstr>
      <vt:lpstr>Example – Watershed delineation using Python</vt:lpstr>
      <vt:lpstr>Example – Get Data for HEC HMS from Cyndi Castro</vt:lpstr>
      <vt:lpstr>TauDEM </vt:lpstr>
      <vt:lpstr>Model Builder Model to Delineate Watershed using TauDEM tools</vt:lpstr>
      <vt:lpstr>D-Infinity Contributing Area</vt:lpstr>
      <vt:lpstr>Pseudocode for Recursive Flow Accumulation</vt:lpstr>
      <vt:lpstr>Generalization to Flow Algebra</vt:lpstr>
      <vt:lpstr>Example: Retention limited runoff generation with run-on</vt:lpstr>
      <vt:lpstr>Retention limited runoff with run-on</vt:lpstr>
      <vt:lpstr>PowerPoint Presentation</vt:lpstr>
      <vt:lpstr>Transport limited accumulation</vt:lpstr>
      <vt:lpstr>General Pseudocode Downstream Flow Algebra Evaluation</vt:lpstr>
      <vt:lpstr>Buffer potential weighted distance to stream</vt:lpstr>
      <vt:lpstr>Distance Down and Distance Up</vt:lpstr>
      <vt:lpstr>TauDEM Parallel Approach</vt:lpstr>
      <vt:lpstr>Parallelization of Flow Algebra</vt:lpstr>
      <vt:lpstr>Parallelization of Contributing Area/Flow Algebra</vt:lpstr>
      <vt:lpstr>Programming</vt:lpstr>
      <vt:lpstr>Q based block of code to evaluate any “flow algebra expression”</vt:lpstr>
      <vt:lpstr>Maintaining to do Q and partition sharing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David Tarboton</cp:lastModifiedBy>
  <cp:revision>41</cp:revision>
  <dcterms:created xsi:type="dcterms:W3CDTF">2012-11-04T22:59:10Z</dcterms:created>
  <dcterms:modified xsi:type="dcterms:W3CDTF">2015-10-22T13:49:41Z</dcterms:modified>
</cp:coreProperties>
</file>