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14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BD40C-6027-4807-A6FE-516E57EBA08E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BEA7-0B50-4AC1-831B-EB43B1A0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BD40C-6027-4807-A6FE-516E57EBA08E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BEA7-0B50-4AC1-831B-EB43B1A0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3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BD40C-6027-4807-A6FE-516E57EBA08E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BEA7-0B50-4AC1-831B-EB43B1A0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2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BD40C-6027-4807-A6FE-516E57EBA08E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BEA7-0B50-4AC1-831B-EB43B1A0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0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BD40C-6027-4807-A6FE-516E57EBA08E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BEA7-0B50-4AC1-831B-EB43B1A0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7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BD40C-6027-4807-A6FE-516E57EBA08E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BEA7-0B50-4AC1-831B-EB43B1A0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6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BD40C-6027-4807-A6FE-516E57EBA08E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BEA7-0B50-4AC1-831B-EB43B1A0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1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BD40C-6027-4807-A6FE-516E57EBA08E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BEA7-0B50-4AC1-831B-EB43B1A0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17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BD40C-6027-4807-A6FE-516E57EBA08E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BEA7-0B50-4AC1-831B-EB43B1A0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54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BD40C-6027-4807-A6FE-516E57EBA08E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BEA7-0B50-4AC1-831B-EB43B1A0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BD40C-6027-4807-A6FE-516E57EBA08E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BEA7-0B50-4AC1-831B-EB43B1A0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4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BD40C-6027-4807-A6FE-516E57EBA08E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7BEA7-0B50-4AC1-831B-EB43B1A0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8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en-US" dirty="0" smtClean="0"/>
              <a:t>You </a:t>
            </a:r>
            <a:r>
              <a:rPr lang="en-US" dirty="0"/>
              <a:t>will have </a:t>
            </a:r>
            <a:r>
              <a:rPr lang="en-US" b="1" dirty="0"/>
              <a:t>10 minutes </a:t>
            </a:r>
            <a:r>
              <a:rPr lang="en-US" dirty="0"/>
              <a:t>for your talk – 9 minutes for the presentation and 1 minute for getting started and answering questions. You must not go over time or you will be cut off </a:t>
            </a:r>
          </a:p>
          <a:p>
            <a:r>
              <a:rPr lang="en-US" dirty="0" smtClean="0"/>
              <a:t>Don’t </a:t>
            </a:r>
            <a:r>
              <a:rPr lang="en-US" dirty="0"/>
              <a:t>spend too much time on the introduction, one or two slides is enough, and then get to the heart of what you want to say </a:t>
            </a:r>
          </a:p>
          <a:p>
            <a:r>
              <a:rPr lang="en-US" dirty="0" smtClean="0"/>
              <a:t>Think </a:t>
            </a:r>
            <a:r>
              <a:rPr lang="en-US" dirty="0"/>
              <a:t>of the </a:t>
            </a:r>
            <a:r>
              <a:rPr lang="en-US" b="1" dirty="0"/>
              <a:t>one concept </a:t>
            </a:r>
            <a:r>
              <a:rPr lang="en-US" dirty="0"/>
              <a:t>or image or idea that you want your audience to take away from your talk and arrange all your material around that </a:t>
            </a:r>
          </a:p>
          <a:p>
            <a:r>
              <a:rPr lang="en-US" dirty="0" smtClean="0"/>
              <a:t>There </a:t>
            </a:r>
            <a:r>
              <a:rPr lang="en-US" dirty="0"/>
              <a:t>is not time to say everything important, only what is </a:t>
            </a:r>
            <a:r>
              <a:rPr lang="en-US" b="1" dirty="0"/>
              <a:t>most important </a:t>
            </a:r>
            <a:endParaRPr lang="en-US" dirty="0"/>
          </a:p>
          <a:p>
            <a:r>
              <a:rPr lang="en-US" dirty="0" smtClean="0"/>
              <a:t>Use </a:t>
            </a:r>
            <a:r>
              <a:rPr lang="en-US" b="1" dirty="0"/>
              <a:t>pictures </a:t>
            </a:r>
            <a:r>
              <a:rPr lang="en-US" dirty="0"/>
              <a:t>and </a:t>
            </a:r>
            <a:r>
              <a:rPr lang="en-US" b="1" dirty="0"/>
              <a:t>diagrams </a:t>
            </a:r>
            <a:r>
              <a:rPr lang="en-US" dirty="0"/>
              <a:t>wherever possible, they are more effective than words on slides </a:t>
            </a:r>
          </a:p>
          <a:p>
            <a:r>
              <a:rPr lang="en-US" dirty="0" smtClean="0"/>
              <a:t>For </a:t>
            </a:r>
            <a:r>
              <a:rPr lang="en-US" dirty="0"/>
              <a:t>slides with just words on them </a:t>
            </a:r>
          </a:p>
          <a:p>
            <a:pPr lvl="1"/>
            <a:r>
              <a:rPr lang="en-US" dirty="0" smtClean="0"/>
              <a:t>Have </a:t>
            </a:r>
            <a:r>
              <a:rPr lang="en-US" dirty="0"/>
              <a:t>a maximum of </a:t>
            </a:r>
            <a:r>
              <a:rPr lang="en-US" b="1" dirty="0"/>
              <a:t>five </a:t>
            </a:r>
            <a:r>
              <a:rPr lang="en-US" dirty="0"/>
              <a:t>bulleted points, four is better than five. 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each bulleted point, have a maximum of 10 words, preferably 5 or 6 words, </a:t>
            </a:r>
            <a:r>
              <a:rPr lang="en-US" b="1" dirty="0"/>
              <a:t>less is better </a:t>
            </a:r>
            <a:r>
              <a:rPr lang="en-US" dirty="0"/>
              <a:t>than more </a:t>
            </a:r>
          </a:p>
          <a:p>
            <a:pPr lvl="1"/>
            <a:r>
              <a:rPr lang="en-US" dirty="0" smtClean="0"/>
              <a:t>Highlight </a:t>
            </a:r>
            <a:r>
              <a:rPr lang="en-US" dirty="0"/>
              <a:t>in </a:t>
            </a:r>
            <a:r>
              <a:rPr lang="en-US" b="1" dirty="0"/>
              <a:t>color </a:t>
            </a:r>
            <a:r>
              <a:rPr lang="en-US" dirty="0"/>
              <a:t>the one or two key words in each </a:t>
            </a:r>
            <a:r>
              <a:rPr lang="en-US"/>
              <a:t>bulleted </a:t>
            </a:r>
            <a:r>
              <a:rPr lang="en-US" smtClean="0"/>
              <a:t>phrase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9915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179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Presentation guidelines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&lt;Your Title&gt;</dc:title>
  <dc:creator>David Tarboton</dc:creator>
  <cp:lastModifiedBy>David Tarboton</cp:lastModifiedBy>
  <cp:revision>5</cp:revision>
  <dcterms:created xsi:type="dcterms:W3CDTF">2012-09-29T14:57:19Z</dcterms:created>
  <dcterms:modified xsi:type="dcterms:W3CDTF">2014-11-03T00:36:59Z</dcterms:modified>
</cp:coreProperties>
</file>