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EB9-51B2-4515-82AC-F4EDD68041AC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8680-CE6B-4152-99A8-13F5CF1BA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98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EB9-51B2-4515-82AC-F4EDD68041AC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8680-CE6B-4152-99A8-13F5CF1BA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82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EB9-51B2-4515-82AC-F4EDD68041AC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8680-CE6B-4152-99A8-13F5CF1BA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6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EB9-51B2-4515-82AC-F4EDD68041AC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8680-CE6B-4152-99A8-13F5CF1BA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62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EB9-51B2-4515-82AC-F4EDD68041AC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8680-CE6B-4152-99A8-13F5CF1BA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3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EB9-51B2-4515-82AC-F4EDD68041AC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8680-CE6B-4152-99A8-13F5CF1BA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06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EB9-51B2-4515-82AC-F4EDD68041AC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8680-CE6B-4152-99A8-13F5CF1BA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24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EB9-51B2-4515-82AC-F4EDD68041AC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8680-CE6B-4152-99A8-13F5CF1BA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33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EB9-51B2-4515-82AC-F4EDD68041AC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8680-CE6B-4152-99A8-13F5CF1BA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9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EB9-51B2-4515-82AC-F4EDD68041AC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8680-CE6B-4152-99A8-13F5CF1BA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7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EB9-51B2-4515-82AC-F4EDD68041AC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8680-CE6B-4152-99A8-13F5CF1BA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34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C2EB9-51B2-4515-82AC-F4EDD68041AC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88680-CE6B-4152-99A8-13F5CF1BA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9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aterdata.usgs.gov/nwis/inventory?agency_code=USGS&amp;site_no=1010900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Watershed and Stream Network Delineation</a:t>
            </a:r>
            <a:endParaRPr lang="en-US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2078174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Exercise </a:t>
            </a:r>
            <a:r>
              <a:rPr lang="en-US" sz="3200" dirty="0"/>
              <a:t>4 Overview </a:t>
            </a:r>
            <a:endParaRPr lang="en-US" sz="3200" dirty="0" smtClean="0"/>
          </a:p>
          <a:p>
            <a:r>
              <a:rPr lang="en-US" sz="3200" dirty="0" smtClean="0"/>
              <a:t>Online Watershed Delineation and Data Retrieval</a:t>
            </a:r>
          </a:p>
          <a:p>
            <a:r>
              <a:rPr lang="en-US" sz="3200" dirty="0" smtClean="0"/>
              <a:t>Hydrologic Terrain Analysis</a:t>
            </a:r>
          </a:p>
          <a:p>
            <a:r>
              <a:rPr lang="en-US" sz="3200" dirty="0" smtClean="0"/>
              <a:t>Network Analysis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74173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Starting Point</a:t>
            </a:r>
            <a:endParaRPr lang="en-US" dirty="0"/>
          </a:p>
        </p:txBody>
      </p:sp>
      <p:pic>
        <p:nvPicPr>
          <p:cNvPr id="4" name="Picture 4" descr="http://waterdata.usgs.gov/nwisweb/local/nwis_host/nwisut/local/site_text/images/10109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069" y="2292934"/>
            <a:ext cx="2247109" cy="337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5612" y="6111955"/>
            <a:ext cx="86127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http://waterdata.usgs.gov/nwis/inventory?agency_code=USGS&amp;site_no=10109000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60" y="2264228"/>
            <a:ext cx="6138957" cy="234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03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Locate on the Earth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714103" y="1454354"/>
            <a:ext cx="7564545" cy="513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94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9327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Map the Watershed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294" y="1418634"/>
            <a:ext cx="4985603" cy="49734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30834" y="5745761"/>
            <a:ext cx="264740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Using ArcGIS.com online services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72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8036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Retrieve DEM and do Hydrologic Terrain Analysis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907" y="1615536"/>
            <a:ext cx="4745899" cy="49158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18218" y="5885019"/>
            <a:ext cx="248412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Using Spatial Analyst Hydrology tools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107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7073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Network Analysis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795" y="1254034"/>
            <a:ext cx="4662411" cy="538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79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50</Words>
  <Application>Microsoft Office PowerPoint</Application>
  <PresentationFormat>On-screen Show (4:3)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Watershed and Stream Network Delineation</vt:lpstr>
      <vt:lpstr>The Starting Point</vt:lpstr>
      <vt:lpstr>Locate on the Earth</vt:lpstr>
      <vt:lpstr>Map the Watershed</vt:lpstr>
      <vt:lpstr>Retrieve DEM and do Hydrologic Terrain Analysis</vt:lpstr>
      <vt:lpstr>Network Analysis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4 Overview Watershed and Stream Network Delineation</dc:title>
  <dc:creator>dtarb</dc:creator>
  <cp:lastModifiedBy>David Tarboton</cp:lastModifiedBy>
  <cp:revision>4</cp:revision>
  <dcterms:created xsi:type="dcterms:W3CDTF">2013-10-01T06:48:53Z</dcterms:created>
  <dcterms:modified xsi:type="dcterms:W3CDTF">2014-10-02T04:40:30Z</dcterms:modified>
</cp:coreProperties>
</file>