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5BD40C-6027-4807-A6FE-516E57EBA08E}" type="datetimeFigureOut">
              <a:rPr lang="en-US" smtClean="0"/>
              <a:t>11/14/2013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17BEA7-0B50-4AC1-831B-EB43B1A09BFF}" type="slidenum">
              <a:rPr lang="en-US" smtClean="0"/>
              <a:t>‹#›</a:t>
            </a:fld>
            <a:endParaRPr lang="en-US"/>
          </a:p>
        </p:txBody>
      </p:sp>
    </p:spTree>
    <p:extLst>
      <p:ext uri="{BB962C8B-B14F-4D97-AF65-F5344CB8AC3E}">
        <p14:creationId xmlns:p14="http://schemas.microsoft.com/office/powerpoint/2010/main" val="1772430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5BD40C-6027-4807-A6FE-516E57EBA08E}" type="datetimeFigureOut">
              <a:rPr lang="en-US" smtClean="0"/>
              <a:t>11/14/2013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17BEA7-0B50-4AC1-831B-EB43B1A09BFF}" type="slidenum">
              <a:rPr lang="en-US" smtClean="0"/>
              <a:t>‹#›</a:t>
            </a:fld>
            <a:endParaRPr lang="en-US"/>
          </a:p>
        </p:txBody>
      </p:sp>
    </p:spTree>
    <p:extLst>
      <p:ext uri="{BB962C8B-B14F-4D97-AF65-F5344CB8AC3E}">
        <p14:creationId xmlns:p14="http://schemas.microsoft.com/office/powerpoint/2010/main" val="905330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5BD40C-6027-4807-A6FE-516E57EBA08E}" type="datetimeFigureOut">
              <a:rPr lang="en-US" smtClean="0"/>
              <a:t>11/14/2013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17BEA7-0B50-4AC1-831B-EB43B1A09BFF}" type="slidenum">
              <a:rPr lang="en-US" smtClean="0"/>
              <a:t>‹#›</a:t>
            </a:fld>
            <a:endParaRPr lang="en-US"/>
          </a:p>
        </p:txBody>
      </p:sp>
    </p:spTree>
    <p:extLst>
      <p:ext uri="{BB962C8B-B14F-4D97-AF65-F5344CB8AC3E}">
        <p14:creationId xmlns:p14="http://schemas.microsoft.com/office/powerpoint/2010/main" val="283662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5BD40C-6027-4807-A6FE-516E57EBA08E}" type="datetimeFigureOut">
              <a:rPr lang="en-US" smtClean="0"/>
              <a:t>11/14/2013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17BEA7-0B50-4AC1-831B-EB43B1A09BFF}" type="slidenum">
              <a:rPr lang="en-US" smtClean="0"/>
              <a:t>‹#›</a:t>
            </a:fld>
            <a:endParaRPr lang="en-US"/>
          </a:p>
        </p:txBody>
      </p:sp>
    </p:spTree>
    <p:extLst>
      <p:ext uri="{BB962C8B-B14F-4D97-AF65-F5344CB8AC3E}">
        <p14:creationId xmlns:p14="http://schemas.microsoft.com/office/powerpoint/2010/main" val="3272207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5BD40C-6027-4807-A6FE-516E57EBA08E}" type="datetimeFigureOut">
              <a:rPr lang="en-US" smtClean="0"/>
              <a:t>11/14/2013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17BEA7-0B50-4AC1-831B-EB43B1A09BFF}" type="slidenum">
              <a:rPr lang="en-US" smtClean="0"/>
              <a:t>‹#›</a:t>
            </a:fld>
            <a:endParaRPr lang="en-US"/>
          </a:p>
        </p:txBody>
      </p:sp>
    </p:spTree>
    <p:extLst>
      <p:ext uri="{BB962C8B-B14F-4D97-AF65-F5344CB8AC3E}">
        <p14:creationId xmlns:p14="http://schemas.microsoft.com/office/powerpoint/2010/main" val="1312574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5BD40C-6027-4807-A6FE-516E57EBA08E}" type="datetimeFigureOut">
              <a:rPr lang="en-US" smtClean="0"/>
              <a:t>11/14/2013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17BEA7-0B50-4AC1-831B-EB43B1A09BFF}" type="slidenum">
              <a:rPr lang="en-US" smtClean="0"/>
              <a:t>‹#›</a:t>
            </a:fld>
            <a:endParaRPr lang="en-US"/>
          </a:p>
        </p:txBody>
      </p:sp>
    </p:spTree>
    <p:extLst>
      <p:ext uri="{BB962C8B-B14F-4D97-AF65-F5344CB8AC3E}">
        <p14:creationId xmlns:p14="http://schemas.microsoft.com/office/powerpoint/2010/main" val="572862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5BD40C-6027-4807-A6FE-516E57EBA08E}" type="datetimeFigureOut">
              <a:rPr lang="en-US" smtClean="0"/>
              <a:t>11/14/2013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17BEA7-0B50-4AC1-831B-EB43B1A09BFF}" type="slidenum">
              <a:rPr lang="en-US" smtClean="0"/>
              <a:t>‹#›</a:t>
            </a:fld>
            <a:endParaRPr lang="en-US"/>
          </a:p>
        </p:txBody>
      </p:sp>
    </p:spTree>
    <p:extLst>
      <p:ext uri="{BB962C8B-B14F-4D97-AF65-F5344CB8AC3E}">
        <p14:creationId xmlns:p14="http://schemas.microsoft.com/office/powerpoint/2010/main" val="295831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5BD40C-6027-4807-A6FE-516E57EBA08E}" type="datetimeFigureOut">
              <a:rPr lang="en-US" smtClean="0"/>
              <a:t>11/14/2013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17BEA7-0B50-4AC1-831B-EB43B1A09BFF}" type="slidenum">
              <a:rPr lang="en-US" smtClean="0"/>
              <a:t>‹#›</a:t>
            </a:fld>
            <a:endParaRPr lang="en-US"/>
          </a:p>
        </p:txBody>
      </p:sp>
    </p:spTree>
    <p:extLst>
      <p:ext uri="{BB962C8B-B14F-4D97-AF65-F5344CB8AC3E}">
        <p14:creationId xmlns:p14="http://schemas.microsoft.com/office/powerpoint/2010/main" val="1784117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5BD40C-6027-4807-A6FE-516E57EBA08E}" type="datetimeFigureOut">
              <a:rPr lang="en-US" smtClean="0"/>
              <a:t>11/14/2013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17BEA7-0B50-4AC1-831B-EB43B1A09BFF}" type="slidenum">
              <a:rPr lang="en-US" smtClean="0"/>
              <a:t>‹#›</a:t>
            </a:fld>
            <a:endParaRPr lang="en-US"/>
          </a:p>
        </p:txBody>
      </p:sp>
    </p:spTree>
    <p:extLst>
      <p:ext uri="{BB962C8B-B14F-4D97-AF65-F5344CB8AC3E}">
        <p14:creationId xmlns:p14="http://schemas.microsoft.com/office/powerpoint/2010/main" val="1037754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5BD40C-6027-4807-A6FE-516E57EBA08E}" type="datetimeFigureOut">
              <a:rPr lang="en-US" smtClean="0"/>
              <a:t>11/14/2013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17BEA7-0B50-4AC1-831B-EB43B1A09BFF}" type="slidenum">
              <a:rPr lang="en-US" smtClean="0"/>
              <a:t>‹#›</a:t>
            </a:fld>
            <a:endParaRPr lang="en-US"/>
          </a:p>
        </p:txBody>
      </p:sp>
    </p:spTree>
    <p:extLst>
      <p:ext uri="{BB962C8B-B14F-4D97-AF65-F5344CB8AC3E}">
        <p14:creationId xmlns:p14="http://schemas.microsoft.com/office/powerpoint/2010/main" val="137154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5BD40C-6027-4807-A6FE-516E57EBA08E}" type="datetimeFigureOut">
              <a:rPr lang="en-US" smtClean="0"/>
              <a:t>11/14/2013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17BEA7-0B50-4AC1-831B-EB43B1A09BFF}" type="slidenum">
              <a:rPr lang="en-US" smtClean="0"/>
              <a:t>‹#›</a:t>
            </a:fld>
            <a:endParaRPr lang="en-US"/>
          </a:p>
        </p:txBody>
      </p:sp>
    </p:spTree>
    <p:extLst>
      <p:ext uri="{BB962C8B-B14F-4D97-AF65-F5344CB8AC3E}">
        <p14:creationId xmlns:p14="http://schemas.microsoft.com/office/powerpoint/2010/main" val="4247440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5BD40C-6027-4807-A6FE-516E57EBA08E}" type="datetimeFigureOut">
              <a:rPr lang="en-US" smtClean="0"/>
              <a:t>11/14/2013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17BEA7-0B50-4AC1-831B-EB43B1A09BFF}" type="slidenum">
              <a:rPr lang="en-US" smtClean="0"/>
              <a:t>‹#›</a:t>
            </a:fld>
            <a:endParaRPr lang="en-US"/>
          </a:p>
        </p:txBody>
      </p:sp>
    </p:spTree>
    <p:extLst>
      <p:ext uri="{BB962C8B-B14F-4D97-AF65-F5344CB8AC3E}">
        <p14:creationId xmlns:p14="http://schemas.microsoft.com/office/powerpoint/2010/main" val="9043866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neng.usu.edu/cee/faculty/dtarb/giswr/2013/student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umaine.edu/epscor/Com_Sci_Wkshp/NSF%20Companion%20Guide%20for%20Workshop%20Attendee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&lt;</a:t>
            </a:r>
            <a:r>
              <a:rPr lang="en-US" dirty="0" smtClean="0"/>
              <a:t>Your Title&gt;</a:t>
            </a:r>
            <a:endParaRPr lang="en-US" dirty="0"/>
          </a:p>
        </p:txBody>
      </p:sp>
      <p:sp>
        <p:nvSpPr>
          <p:cNvPr id="3" name="Subtitle 2"/>
          <p:cNvSpPr>
            <a:spLocks noGrp="1"/>
          </p:cNvSpPr>
          <p:nvPr>
            <p:ph type="subTitle" idx="1"/>
          </p:nvPr>
        </p:nvSpPr>
        <p:spPr/>
        <p:txBody>
          <a:bodyPr/>
          <a:lstStyle/>
          <a:p>
            <a:r>
              <a:rPr lang="en-US" dirty="0" smtClean="0"/>
              <a:t>&lt;Your Name&gt;</a:t>
            </a:r>
          </a:p>
          <a:p>
            <a:endParaRPr lang="en-US" dirty="0"/>
          </a:p>
          <a:p>
            <a:r>
              <a:rPr lang="en-US" dirty="0" smtClean="0"/>
              <a:t>GIS in Water Resources Term Project</a:t>
            </a:r>
            <a:endParaRPr lang="en-US" dirty="0"/>
          </a:p>
        </p:txBody>
      </p:sp>
      <p:sp>
        <p:nvSpPr>
          <p:cNvPr id="4" name="TextBox 3"/>
          <p:cNvSpPr txBox="1"/>
          <p:nvPr/>
        </p:nvSpPr>
        <p:spPr>
          <a:xfrm>
            <a:off x="2165732" y="762000"/>
            <a:ext cx="4881465" cy="461665"/>
          </a:xfrm>
          <a:prstGeom prst="rect">
            <a:avLst/>
          </a:prstGeom>
          <a:noFill/>
        </p:spPr>
        <p:txBody>
          <a:bodyPr wrap="none" rtlCol="0">
            <a:spAutoFit/>
          </a:bodyPr>
          <a:lstStyle/>
          <a:p>
            <a:r>
              <a:rPr lang="en-US" sz="2400" dirty="0" smtClean="0">
                <a:solidFill>
                  <a:srgbClr val="FF0000"/>
                </a:solidFill>
              </a:rPr>
              <a:t>Replace this file </a:t>
            </a:r>
            <a:r>
              <a:rPr lang="en-US" sz="2400" smtClean="0">
                <a:solidFill>
                  <a:srgbClr val="FF0000"/>
                </a:solidFill>
              </a:rPr>
              <a:t>by your </a:t>
            </a:r>
            <a:r>
              <a:rPr lang="en-US" sz="2400" dirty="0" smtClean="0">
                <a:solidFill>
                  <a:srgbClr val="FF0000"/>
                </a:solidFill>
              </a:rPr>
              <a:t>presentation</a:t>
            </a:r>
            <a:endParaRPr lang="en-US" sz="2400" dirty="0">
              <a:solidFill>
                <a:srgbClr val="FF0000"/>
              </a:solidFill>
            </a:endParaRPr>
          </a:p>
        </p:txBody>
      </p:sp>
    </p:spTree>
    <p:extLst>
      <p:ext uri="{BB962C8B-B14F-4D97-AF65-F5344CB8AC3E}">
        <p14:creationId xmlns:p14="http://schemas.microsoft.com/office/powerpoint/2010/main" val="3838573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Instructions for term project presentation files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You must have your material presented using </a:t>
            </a:r>
            <a:r>
              <a:rPr lang="en-US" dirty="0" err="1" smtClean="0"/>
              <a:t>Powerpoint</a:t>
            </a:r>
            <a:r>
              <a:rPr lang="en-US" dirty="0" smtClean="0"/>
              <a:t> slides.</a:t>
            </a:r>
          </a:p>
          <a:p>
            <a:r>
              <a:rPr lang="en-US" dirty="0" smtClean="0"/>
              <a:t>If you have animations included in your </a:t>
            </a:r>
            <a:r>
              <a:rPr lang="en-US" dirty="0" err="1" smtClean="0"/>
              <a:t>Powerpoint</a:t>
            </a:r>
            <a:r>
              <a:rPr lang="en-US" dirty="0" smtClean="0"/>
              <a:t>, make sure that the additional files (e.g. .</a:t>
            </a:r>
            <a:r>
              <a:rPr lang="en-US" dirty="0" err="1" smtClean="0"/>
              <a:t>avi</a:t>
            </a:r>
            <a:r>
              <a:rPr lang="en-US" dirty="0" smtClean="0"/>
              <a:t>) are included with your </a:t>
            </a:r>
            <a:r>
              <a:rPr lang="en-US" dirty="0" err="1" smtClean="0"/>
              <a:t>Powerpoint</a:t>
            </a:r>
            <a:r>
              <a:rPr lang="en-US" dirty="0" smtClean="0"/>
              <a:t> slides or they won’t be viewable in the classroom. Trying to make fairly exotic connections to ArcGIS from </a:t>
            </a:r>
            <a:r>
              <a:rPr lang="en-US" dirty="0" err="1" smtClean="0"/>
              <a:t>Powerpoint</a:t>
            </a:r>
            <a:r>
              <a:rPr lang="en-US" dirty="0" smtClean="0"/>
              <a:t> is difficult in the classroom so it is best to avoid that.</a:t>
            </a:r>
          </a:p>
          <a:p>
            <a:r>
              <a:rPr lang="en-US" dirty="0" smtClean="0"/>
              <a:t>Your </a:t>
            </a:r>
            <a:r>
              <a:rPr lang="en-US" dirty="0" err="1" smtClean="0"/>
              <a:t>powerpoint</a:t>
            </a:r>
            <a:r>
              <a:rPr lang="en-US" dirty="0" smtClean="0"/>
              <a:t> presentation should be in a file named presentation.pptx (please use the newer </a:t>
            </a:r>
            <a:r>
              <a:rPr lang="en-US" dirty="0" err="1" smtClean="0"/>
              <a:t>pptx</a:t>
            </a:r>
            <a:r>
              <a:rPr lang="en-US" dirty="0" smtClean="0"/>
              <a:t> format). This should be posted in your web folder \\ceefsl.engr.usu.edu\giswr\&lt;username&gt; by 11AM on the day of your presentation. You will know your presentation is posted correctly if it can be accessed by clicking on the presentation link next to your name at </a:t>
            </a:r>
            <a:r>
              <a:rPr lang="en-US" dirty="0" smtClean="0">
                <a:hlinkClick r:id="rId2"/>
              </a:rPr>
              <a:t>http://</a:t>
            </a:r>
            <a:r>
              <a:rPr lang="en-US" dirty="0" smtClean="0">
                <a:hlinkClick r:id="rId2"/>
              </a:rPr>
              <a:t>www.neng.usu.edu/cee/faculty/dtarb/giswr/2013/students.html</a:t>
            </a:r>
            <a:r>
              <a:rPr lang="en-US" dirty="0" smtClean="0"/>
              <a:t>.  </a:t>
            </a:r>
            <a:r>
              <a:rPr lang="en-US" dirty="0" smtClean="0"/>
              <a:t>You should ask somebody else to check the link and from an independent computer to make sure that there are not any permission issues or links or dependencies on files on your computer that may cause the presentation not to work on another computer.</a:t>
            </a:r>
            <a:endParaRPr lang="en-US" dirty="0"/>
          </a:p>
        </p:txBody>
      </p:sp>
    </p:spTree>
    <p:extLst>
      <p:ext uri="{BB962C8B-B14F-4D97-AF65-F5344CB8AC3E}">
        <p14:creationId xmlns:p14="http://schemas.microsoft.com/office/powerpoint/2010/main" val="1466704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guidelines</a:t>
            </a:r>
            <a:endParaRPr lang="en-US" dirty="0"/>
          </a:p>
        </p:txBody>
      </p:sp>
      <p:sp>
        <p:nvSpPr>
          <p:cNvPr id="3" name="Content Placeholder 2"/>
          <p:cNvSpPr>
            <a:spLocks noGrp="1"/>
          </p:cNvSpPr>
          <p:nvPr>
            <p:ph idx="1"/>
          </p:nvPr>
        </p:nvSpPr>
        <p:spPr>
          <a:xfrm>
            <a:off x="457200" y="1295400"/>
            <a:ext cx="8229600" cy="4525963"/>
          </a:xfrm>
        </p:spPr>
        <p:txBody>
          <a:bodyPr>
            <a:normAutofit fontScale="47500" lnSpcReduction="20000"/>
          </a:bodyPr>
          <a:lstStyle/>
          <a:p>
            <a:endParaRPr lang="en-US" dirty="0"/>
          </a:p>
          <a:p>
            <a:r>
              <a:rPr lang="en-US" dirty="0" smtClean="0"/>
              <a:t>You </a:t>
            </a:r>
            <a:r>
              <a:rPr lang="en-US" dirty="0"/>
              <a:t>will have </a:t>
            </a:r>
            <a:r>
              <a:rPr lang="en-US" b="1" dirty="0"/>
              <a:t>10 minutes </a:t>
            </a:r>
            <a:r>
              <a:rPr lang="en-US" dirty="0"/>
              <a:t>for your talk – 9 minutes for the presentation and 1 minute for getting started and answering questions. You must not go over time or you will be cut off </a:t>
            </a:r>
          </a:p>
          <a:p>
            <a:r>
              <a:rPr lang="en-US" dirty="0" smtClean="0"/>
              <a:t>Don’t </a:t>
            </a:r>
            <a:r>
              <a:rPr lang="en-US" dirty="0"/>
              <a:t>spend too much time on the introduction, one or two slides is enough, and then get to the heart of what you want to say </a:t>
            </a:r>
          </a:p>
          <a:p>
            <a:r>
              <a:rPr lang="en-US" dirty="0" smtClean="0"/>
              <a:t>Think </a:t>
            </a:r>
            <a:r>
              <a:rPr lang="en-US" dirty="0"/>
              <a:t>of the </a:t>
            </a:r>
            <a:r>
              <a:rPr lang="en-US" b="1" dirty="0"/>
              <a:t>one concept </a:t>
            </a:r>
            <a:r>
              <a:rPr lang="en-US" dirty="0"/>
              <a:t>or image or idea that you want your audience to take away from your talk and arrange all your material around that </a:t>
            </a:r>
          </a:p>
          <a:p>
            <a:r>
              <a:rPr lang="en-US" dirty="0" smtClean="0"/>
              <a:t>There </a:t>
            </a:r>
            <a:r>
              <a:rPr lang="en-US" dirty="0"/>
              <a:t>is not time to say everything important, only what is </a:t>
            </a:r>
            <a:r>
              <a:rPr lang="en-US" b="1" dirty="0"/>
              <a:t>most important </a:t>
            </a:r>
            <a:endParaRPr lang="en-US" dirty="0"/>
          </a:p>
          <a:p>
            <a:r>
              <a:rPr lang="en-US" dirty="0" smtClean="0"/>
              <a:t>Use </a:t>
            </a:r>
            <a:r>
              <a:rPr lang="en-US" b="1" dirty="0"/>
              <a:t>pictures </a:t>
            </a:r>
            <a:r>
              <a:rPr lang="en-US" dirty="0"/>
              <a:t>and </a:t>
            </a:r>
            <a:r>
              <a:rPr lang="en-US" b="1" dirty="0"/>
              <a:t>diagrams </a:t>
            </a:r>
            <a:r>
              <a:rPr lang="en-US" dirty="0"/>
              <a:t>wherever possible, they are more effective than words on slides </a:t>
            </a:r>
          </a:p>
          <a:p>
            <a:r>
              <a:rPr lang="en-US" dirty="0" smtClean="0"/>
              <a:t>For </a:t>
            </a:r>
            <a:r>
              <a:rPr lang="en-US" dirty="0"/>
              <a:t>slides with just words on them </a:t>
            </a:r>
          </a:p>
          <a:p>
            <a:pPr lvl="1"/>
            <a:r>
              <a:rPr lang="en-US" dirty="0" smtClean="0"/>
              <a:t>Have </a:t>
            </a:r>
            <a:r>
              <a:rPr lang="en-US" dirty="0"/>
              <a:t>a maximum of </a:t>
            </a:r>
            <a:r>
              <a:rPr lang="en-US" b="1" dirty="0"/>
              <a:t>five </a:t>
            </a:r>
            <a:r>
              <a:rPr lang="en-US" dirty="0"/>
              <a:t>bulleted points, four is better than five. </a:t>
            </a:r>
          </a:p>
          <a:p>
            <a:pPr lvl="1"/>
            <a:r>
              <a:rPr lang="en-US" dirty="0" smtClean="0"/>
              <a:t>For </a:t>
            </a:r>
            <a:r>
              <a:rPr lang="en-US" dirty="0"/>
              <a:t>each bulleted point, have a maximum of 10 words, preferably 5 or 6 words, </a:t>
            </a:r>
            <a:r>
              <a:rPr lang="en-US" b="1" dirty="0"/>
              <a:t>less is better </a:t>
            </a:r>
            <a:r>
              <a:rPr lang="en-US" dirty="0"/>
              <a:t>than more </a:t>
            </a:r>
          </a:p>
          <a:p>
            <a:pPr lvl="1"/>
            <a:r>
              <a:rPr lang="en-US" dirty="0" smtClean="0"/>
              <a:t>Highlight </a:t>
            </a:r>
            <a:r>
              <a:rPr lang="en-US" dirty="0"/>
              <a:t>in </a:t>
            </a:r>
            <a:r>
              <a:rPr lang="en-US" b="1" dirty="0"/>
              <a:t>color </a:t>
            </a:r>
            <a:r>
              <a:rPr lang="en-US" dirty="0"/>
              <a:t>the one or two key words in each bulleted </a:t>
            </a:r>
            <a:r>
              <a:rPr lang="en-US" dirty="0" smtClean="0"/>
              <a:t>phrase</a:t>
            </a:r>
          </a:p>
          <a:p>
            <a:r>
              <a:rPr lang="en-US" dirty="0" smtClean="0"/>
              <a:t>There is a lot of information on the internet about making good presentations.  One of the better sources is Dan </a:t>
            </a:r>
            <a:r>
              <a:rPr lang="en-US" dirty="0" err="1" smtClean="0"/>
              <a:t>Agan’s</a:t>
            </a:r>
            <a:r>
              <a:rPr lang="en-US" dirty="0" smtClean="0"/>
              <a:t> “Hitchhikers guide to public presentations” </a:t>
            </a:r>
            <a:r>
              <a:rPr lang="en-US" dirty="0" smtClean="0">
                <a:hlinkClick r:id="rId2"/>
              </a:rPr>
              <a:t>http</a:t>
            </a:r>
            <a:r>
              <a:rPr lang="en-US" smtClean="0">
                <a:hlinkClick r:id="rId2"/>
              </a:rPr>
              <a:t>://www.umaine.edu/epscor/Com_Sci_Wkshp/NSF%20Companion%20Guide%20for%20Workshop%20Attendees.pdf</a:t>
            </a:r>
            <a:endParaRPr lang="en-US" dirty="0"/>
          </a:p>
        </p:txBody>
      </p:sp>
    </p:spTree>
    <p:extLst>
      <p:ext uri="{BB962C8B-B14F-4D97-AF65-F5344CB8AC3E}">
        <p14:creationId xmlns:p14="http://schemas.microsoft.com/office/powerpoint/2010/main" val="40499159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419</Words>
  <Application>Microsoft Office PowerPoint</Application>
  <PresentationFormat>On-screen Show (4:3)</PresentationFormat>
  <Paragraphs>21</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&lt;Your Title&gt;</vt:lpstr>
      <vt:lpstr>Instructions for term project presentation files</vt:lpstr>
      <vt:lpstr>Presentation guidelines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&lt;Your Title&gt;</dc:title>
  <dc:creator>David Tarboton</dc:creator>
  <cp:lastModifiedBy>David Tarboton</cp:lastModifiedBy>
  <cp:revision>4</cp:revision>
  <dcterms:created xsi:type="dcterms:W3CDTF">2012-09-29T14:57:19Z</dcterms:created>
  <dcterms:modified xsi:type="dcterms:W3CDTF">2013-11-14T19:01:09Z</dcterms:modified>
</cp:coreProperties>
</file>