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401" r:id="rId3"/>
    <p:sldId id="403" r:id="rId4"/>
    <p:sldId id="406" r:id="rId5"/>
    <p:sldId id="40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7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5E3E3A-0713-4FDB-9705-453C74695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81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9EC52A-B9CC-4AE5-8458-E45748F27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47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0093C-A776-4107-9989-73B5648E16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673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19A46-291E-4993-A67E-F1D4307C1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5431-499C-4834-BB41-53D0DA337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DF0B-E569-45E9-BB7A-A6BE1E812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B616E-5F57-421B-AC69-7074B993F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36BD7-8B25-401D-91B8-F26D17ED9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51BBC-3159-403E-BF08-ACD1565A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8D1A5-511F-45A0-8646-25AA2C8F2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2FD16-D211-4FC7-8A2D-CA7AE636F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7716F-864F-4D4B-8AE3-9CC28BA6D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26BA0-3E0E-4677-A52A-6F69BD7B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45728-4574-4703-B662-41F014D1A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96717D-3673-4181-94C2-AF5B96185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 smtClean="0"/>
              <a:t>Key Concepts from Exercise 4</a:t>
            </a:r>
            <a:br>
              <a:rPr lang="en-US" sz="4000" dirty="0" smtClean="0"/>
            </a:br>
            <a:r>
              <a:rPr lang="en-US" sz="3600" dirty="0" smtClean="0"/>
              <a:t>Raster Analysis Layers</a:t>
            </a:r>
            <a:endParaRPr lang="en-US" sz="4000" dirty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5317" y="4267200"/>
            <a:ext cx="308388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1000" y="1219200"/>
            <a:ext cx="3117165" cy="255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698836" y="1219200"/>
            <a:ext cx="314036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5" cstate="print"/>
          <a:srcRect b="9386"/>
          <a:stretch>
            <a:fillRect/>
          </a:stretch>
        </p:blipFill>
        <p:spPr bwMode="auto">
          <a:xfrm>
            <a:off x="457200" y="42672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200400" y="2743200"/>
            <a:ext cx="3048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Fill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Flow Direction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Flow Accumulation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Stream Definition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Stream Links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Catchments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2619304">
            <a:off x="2743200" y="2590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9564007">
            <a:off x="5526052" y="2942324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260659">
            <a:off x="2700100" y="3873648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883142">
            <a:off x="5519419" y="4483365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0" y="2068156"/>
            <a:ext cx="4667250" cy="3902787"/>
          </a:xfrm>
          <a:prstGeom prst="rect">
            <a:avLst/>
          </a:prstGeom>
        </p:spPr>
      </p:pic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1116693" y="268329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 err="1">
                <a:latin typeface="Times New Roman" pitchFamily="18" charset="0"/>
              </a:rPr>
              <a:t>Vectorized</a:t>
            </a:r>
            <a:r>
              <a:rPr lang="en-US" sz="4000" dirty="0">
                <a:latin typeface="Times New Roman" pitchFamily="18" charset="0"/>
              </a:rPr>
              <a:t> Streams Linked Using </a:t>
            </a:r>
            <a:r>
              <a:rPr lang="en-US" sz="4000" dirty="0">
                <a:solidFill>
                  <a:srgbClr val="FF3300"/>
                </a:solidFill>
                <a:latin typeface="Times New Roman" pitchFamily="18" charset="0"/>
              </a:rPr>
              <a:t>Grid Code</a:t>
            </a:r>
            <a:r>
              <a:rPr lang="en-US" sz="4000" dirty="0">
                <a:latin typeface="Times New Roman" pitchFamily="18" charset="0"/>
              </a:rPr>
              <a:t> to Cell Equivalents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851235" y="2772902"/>
            <a:ext cx="1175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6"/>
                </a:solidFill>
                <a:latin typeface="Times New Roman" pitchFamily="18" charset="0"/>
              </a:rPr>
              <a:t>Grid</a:t>
            </a:r>
          </a:p>
          <a:p>
            <a:pPr eaLnBrk="0" hangingPunct="0"/>
            <a:r>
              <a:rPr lang="en-US" sz="2400" dirty="0">
                <a:solidFill>
                  <a:schemeClr val="accent6"/>
                </a:solidFill>
                <a:latin typeface="Times New Roman" pitchFamily="18" charset="0"/>
              </a:rPr>
              <a:t>Streams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4692" y="3399988"/>
            <a:ext cx="2314575" cy="3352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531" y="3602601"/>
            <a:ext cx="2314575" cy="2419350"/>
          </a:xfrm>
          <a:prstGeom prst="rect">
            <a:avLst/>
          </a:prstGeom>
        </p:spPr>
      </p:pic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851235" y="5257800"/>
            <a:ext cx="1343025" cy="152400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Line 5"/>
          <p:cNvSpPr>
            <a:spLocks noChangeShapeType="1"/>
          </p:cNvSpPr>
          <p:nvPr/>
        </p:nvSpPr>
        <p:spPr bwMode="auto">
          <a:xfrm flipV="1">
            <a:off x="2282875" y="4114799"/>
            <a:ext cx="2077563" cy="1075646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282609" y="5486400"/>
            <a:ext cx="1343025" cy="20989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630" name="Line 6"/>
          <p:cNvSpPr>
            <a:spLocks noChangeShapeType="1"/>
          </p:cNvSpPr>
          <p:nvPr/>
        </p:nvSpPr>
        <p:spPr bwMode="auto">
          <a:xfrm rot="17865190" flipV="1">
            <a:off x="5074380" y="3561546"/>
            <a:ext cx="575673" cy="2382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7160394" y="2657818"/>
            <a:ext cx="1175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Vector</a:t>
            </a:r>
          </a:p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Streams</a:t>
            </a:r>
          </a:p>
        </p:txBody>
      </p:sp>
    </p:spTree>
    <p:extLst>
      <p:ext uri="{BB962C8B-B14F-4D97-AF65-F5344CB8AC3E}">
        <p14:creationId xmlns:p14="http://schemas.microsoft.com/office/powerpoint/2010/main" val="34573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00175"/>
            <a:ext cx="43815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0025" y="285750"/>
            <a:ext cx="8743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800" dirty="0" smtClean="0">
                <a:solidFill>
                  <a:srgbClr val="000000"/>
                </a:solidFill>
                <a:latin typeface="Arial"/>
              </a:rPr>
              <a:t>Relationships linking Catchments and Drainage Lines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998139"/>
            <a:ext cx="3173737" cy="398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3375"/>
            <a:ext cx="4572000" cy="231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219575"/>
            <a:ext cx="4267200" cy="216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>
            <a:off x="6096000" y="1990725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0" y="2219325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400800" y="5133975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057400" y="5667375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sz="2400">
              <a:solidFill>
                <a:srgbClr val="FFFFFF"/>
              </a:solidFill>
            </a:endParaRPr>
          </a:p>
        </p:txBody>
      </p:sp>
      <p:cxnSp>
        <p:nvCxnSpPr>
          <p:cNvPr id="19" name="Elbow Connector 18"/>
          <p:cNvCxnSpPr>
            <a:stCxn id="14" idx="2"/>
            <a:endCxn id="17" idx="6"/>
          </p:cNvCxnSpPr>
          <p:nvPr/>
        </p:nvCxnSpPr>
        <p:spPr>
          <a:xfrm rot="10800000" flipV="1">
            <a:off x="2286000" y="2105025"/>
            <a:ext cx="3810000" cy="367665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5" idx="6"/>
            <a:endCxn id="16" idx="6"/>
          </p:cNvCxnSpPr>
          <p:nvPr/>
        </p:nvCxnSpPr>
        <p:spPr>
          <a:xfrm>
            <a:off x="6324600" y="2333625"/>
            <a:ext cx="304800" cy="2914650"/>
          </a:xfrm>
          <a:prstGeom prst="bentConnector3">
            <a:avLst>
              <a:gd name="adj1" fmla="val 175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5" idx="2"/>
          </p:cNvCxnSpPr>
          <p:nvPr/>
        </p:nvCxnSpPr>
        <p:spPr>
          <a:xfrm flipH="1">
            <a:off x="3048000" y="2333625"/>
            <a:ext cx="30480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4" idx="2"/>
          </p:cNvCxnSpPr>
          <p:nvPr/>
        </p:nvCxnSpPr>
        <p:spPr>
          <a:xfrm flipH="1" flipV="1">
            <a:off x="3286125" y="1876425"/>
            <a:ext cx="2809875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35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Vector Analysis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4114800" cy="4114800"/>
          </a:xfrm>
        </p:spPr>
        <p:txBody>
          <a:bodyPr/>
          <a:lstStyle/>
          <a:p>
            <a:r>
              <a:rPr lang="en-US" dirty="0" smtClean="0"/>
              <a:t>Vector streams</a:t>
            </a:r>
          </a:p>
          <a:p>
            <a:r>
              <a:rPr lang="en-US" dirty="0" smtClean="0"/>
              <a:t>Vector catchments</a:t>
            </a:r>
          </a:p>
          <a:p>
            <a:r>
              <a:rPr lang="en-US" dirty="0" smtClean="0"/>
              <a:t>Attribute feature with raster zonal statistics</a:t>
            </a:r>
          </a:p>
          <a:p>
            <a:r>
              <a:rPr lang="en-US" dirty="0" smtClean="0"/>
              <a:t>Geometric Network</a:t>
            </a:r>
          </a:p>
          <a:p>
            <a:r>
              <a:rPr lang="en-US" dirty="0" smtClean="0"/>
              <a:t>Tracing </a:t>
            </a:r>
          </a:p>
          <a:p>
            <a:r>
              <a:rPr lang="en-US" dirty="0" smtClean="0"/>
              <a:t>Selection statistics</a:t>
            </a:r>
            <a:endParaRPr lang="en-US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 l="13438" r="8377"/>
          <a:stretch>
            <a:fillRect/>
          </a:stretch>
        </p:blipFill>
        <p:spPr bwMode="auto">
          <a:xfrm>
            <a:off x="4572000" y="1524000"/>
            <a:ext cx="42672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C8C0E20-7A32-4F6D-84EB-B078683FDCA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53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Key Concepts from Exercise 4 Raster Analysis Layers</vt:lpstr>
      <vt:lpstr>PowerPoint Presentation</vt:lpstr>
      <vt:lpstr>PowerPoint Presentation</vt:lpstr>
      <vt:lpstr>Vector Analysis Layers</vt:lpstr>
    </vt:vector>
  </TitlesOfParts>
  <Company>ut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Hydrographic Network</dc:title>
  <dc:creator>maidment</dc:creator>
  <cp:lastModifiedBy>dtarb</cp:lastModifiedBy>
  <cp:revision>58</cp:revision>
  <dcterms:created xsi:type="dcterms:W3CDTF">2001-09-25T16:03:17Z</dcterms:created>
  <dcterms:modified xsi:type="dcterms:W3CDTF">2013-10-03T03:05:18Z</dcterms:modified>
</cp:coreProperties>
</file>