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73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63CC-5E88-4B33-8E4B-06B27238D247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22E6-0A22-4F09-A30D-847B67768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07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63CC-5E88-4B33-8E4B-06B27238D247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22E6-0A22-4F09-A30D-847B67768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2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63CC-5E88-4B33-8E4B-06B27238D247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22E6-0A22-4F09-A30D-847B67768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8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63CC-5E88-4B33-8E4B-06B27238D247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22E6-0A22-4F09-A30D-847B67768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3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63CC-5E88-4B33-8E4B-06B27238D247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22E6-0A22-4F09-A30D-847B67768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80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63CC-5E88-4B33-8E4B-06B27238D247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22E6-0A22-4F09-A30D-847B67768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68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63CC-5E88-4B33-8E4B-06B27238D247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22E6-0A22-4F09-A30D-847B67768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2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63CC-5E88-4B33-8E4B-06B27238D247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22E6-0A22-4F09-A30D-847B67768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14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63CC-5E88-4B33-8E4B-06B27238D247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22E6-0A22-4F09-A30D-847B67768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69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63CC-5E88-4B33-8E4B-06B27238D247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22E6-0A22-4F09-A30D-847B67768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2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63CC-5E88-4B33-8E4B-06B27238D247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122E6-0A22-4F09-A30D-847B67768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1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F63CC-5E88-4B33-8E4B-06B27238D247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122E6-0A22-4F09-A30D-847B67768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0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82132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Wednesday </a:t>
            </a:r>
            <a:r>
              <a:rPr lang="en-US" sz="4000" smtClean="0"/>
              <a:t>March </a:t>
            </a:r>
            <a:r>
              <a:rPr lang="en-US" sz="4000" smtClean="0"/>
              <a:t>19 </a:t>
            </a:r>
            <a:r>
              <a:rPr lang="en-US" sz="4000" dirty="0" smtClean="0"/>
              <a:t>– Stream Gauging</a:t>
            </a:r>
            <a:br>
              <a:rPr lang="en-US" sz="4000" dirty="0" smtClean="0"/>
            </a:br>
            <a:r>
              <a:rPr lang="en-US" sz="4000" dirty="0" smtClean="0"/>
              <a:t>Meet at Logan River Stream Gage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15612"/>
          <a:stretch/>
        </p:blipFill>
        <p:spPr>
          <a:xfrm>
            <a:off x="903684" y="1324567"/>
            <a:ext cx="7336631" cy="5533433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5342022" y="3368842"/>
            <a:ext cx="709862" cy="173254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20716" y="6124620"/>
            <a:ext cx="109844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Park Here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235116" y="5233737"/>
            <a:ext cx="709863" cy="89088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58312" y="2650130"/>
            <a:ext cx="274263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Gauge – N Side of Road up Logan Canyon after bridge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402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Wednesday March 19 – Stream Gauging Meet at Logan River Stream Gage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 Class – Stream Gauging Meet at Logan River Stream Gage</dc:title>
  <dc:creator>David Tarboton</dc:creator>
  <cp:lastModifiedBy>David Tarboton</cp:lastModifiedBy>
  <cp:revision>3</cp:revision>
  <dcterms:created xsi:type="dcterms:W3CDTF">2014-03-17T04:06:14Z</dcterms:created>
  <dcterms:modified xsi:type="dcterms:W3CDTF">2014-03-17T04:19:07Z</dcterms:modified>
</cp:coreProperties>
</file>