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810" r:id="rId2"/>
    <p:sldMasterId id="2147483828" r:id="rId3"/>
    <p:sldMasterId id="2147483887" r:id="rId4"/>
  </p:sldMasterIdLst>
  <p:notesMasterIdLst>
    <p:notesMasterId r:id="rId28"/>
  </p:notesMasterIdLst>
  <p:handoutMasterIdLst>
    <p:handoutMasterId r:id="rId29"/>
  </p:handoutMasterIdLst>
  <p:sldIdLst>
    <p:sldId id="258" r:id="rId5"/>
    <p:sldId id="259" r:id="rId6"/>
    <p:sldId id="261" r:id="rId7"/>
    <p:sldId id="260" r:id="rId8"/>
    <p:sldId id="281" r:id="rId9"/>
    <p:sldId id="282" r:id="rId10"/>
    <p:sldId id="283" r:id="rId11"/>
    <p:sldId id="284" r:id="rId12"/>
    <p:sldId id="285" r:id="rId13"/>
    <p:sldId id="266" r:id="rId14"/>
    <p:sldId id="279" r:id="rId15"/>
    <p:sldId id="286" r:id="rId16"/>
    <p:sldId id="287" r:id="rId17"/>
    <p:sldId id="280" r:id="rId18"/>
    <p:sldId id="288" r:id="rId19"/>
    <p:sldId id="289" r:id="rId20"/>
    <p:sldId id="290" r:id="rId21"/>
    <p:sldId id="272" r:id="rId22"/>
    <p:sldId id="273" r:id="rId23"/>
    <p:sldId id="274" r:id="rId24"/>
    <p:sldId id="268" r:id="rId25"/>
    <p:sldId id="269" r:id="rId26"/>
    <p:sldId id="278" r:id="rId27"/>
  </p:sldIdLst>
  <p:sldSz cx="9144000" cy="6858000" type="screen4x3"/>
  <p:notesSz cx="7053263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2787"/>
    <p:restoredTop sz="90929"/>
  </p:normalViewPr>
  <p:slideViewPr>
    <p:cSldViewPr>
      <p:cViewPr varScale="1">
        <p:scale>
          <a:sx n="95" d="100"/>
          <a:sy n="95" d="100"/>
        </p:scale>
        <p:origin x="1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04"/>
    </p:cViewPr>
  </p:sorterViewPr>
  <p:notesViewPr>
    <p:cSldViewPr>
      <p:cViewPr varScale="1">
        <p:scale>
          <a:sx n="135" d="100"/>
          <a:sy n="135" d="100"/>
        </p:scale>
        <p:origin x="-90" y="-504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949" cy="465455"/>
          </a:xfrm>
          <a:prstGeom prst="rect">
            <a:avLst/>
          </a:prstGeom>
        </p:spPr>
        <p:txBody>
          <a:bodyPr vert="horz" lIns="93488" tIns="46743" rIns="93488" bIns="46743" rtlCol="0"/>
          <a:lstStyle>
            <a:lvl1pPr algn="l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4712" y="0"/>
            <a:ext cx="3056949" cy="465455"/>
          </a:xfrm>
          <a:prstGeom prst="rect">
            <a:avLst/>
          </a:prstGeom>
        </p:spPr>
        <p:txBody>
          <a:bodyPr vert="horz" lIns="93488" tIns="46743" rIns="93488" bIns="46743" rtlCol="0"/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7F893237-1928-440B-B4E5-CA9071C80E1C}" type="datetimeFigureOut">
              <a:rPr lang="en-US"/>
              <a:pPr>
                <a:defRPr/>
              </a:pPr>
              <a:t>1/8/2014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52"/>
            <a:ext cx="3056949" cy="465455"/>
          </a:xfrm>
          <a:prstGeom prst="rect">
            <a:avLst/>
          </a:prstGeom>
        </p:spPr>
        <p:txBody>
          <a:bodyPr vert="horz" lIns="93488" tIns="46743" rIns="93488" bIns="46743" rtlCol="0" anchor="b"/>
          <a:lstStyle>
            <a:lvl1pPr algn="l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4712" y="8842052"/>
            <a:ext cx="3056949" cy="465455"/>
          </a:xfrm>
          <a:prstGeom prst="rect">
            <a:avLst/>
          </a:prstGeom>
        </p:spPr>
        <p:txBody>
          <a:bodyPr vert="horz" lIns="93488" tIns="46743" rIns="93488" bIns="46743" rtlCol="0" anchor="b"/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04175A95-11F4-4D0F-87F3-A1030AD8A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37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6949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88" tIns="46743" rIns="93488" bIns="4674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6315" y="0"/>
            <a:ext cx="3056948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88" tIns="46743" rIns="93488" bIns="4674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698500"/>
            <a:ext cx="4656137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0971" y="4421824"/>
            <a:ext cx="5171324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88" tIns="46743" rIns="93488" bIns="467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56949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88" tIns="46743" rIns="93488" bIns="4674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6315" y="8843645"/>
            <a:ext cx="3056948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88" tIns="46743" rIns="93488" bIns="4674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B09AB3C0-829B-4990-B424-32DF7950D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14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D194EC-F40C-492E-931A-193221A4CE39}" type="slidenum">
              <a:rPr lang="en-US" smtClean="0">
                <a:latin typeface="Times" pitchFamily="18" charset="0"/>
              </a:rPr>
              <a:pPr/>
              <a:t>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066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FF062-6B23-40D6-9016-9FB92895E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EB95B-3B0B-440D-A0FF-20EB12352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6EFFB-A088-4966-AA8F-FA8E02021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DDE6A-AF6F-4279-B9FF-1C2A5D3D8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B1776-CB46-44A9-95D2-147955466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08278-5F8A-4480-895D-5059F4E66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10000" cy="415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4500"/>
            <a:ext cx="3810000" cy="415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966A0-8007-4B0E-84C5-DEE93884A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14500"/>
            <a:ext cx="7772400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867150"/>
            <a:ext cx="7772400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143D2-EE22-45CB-AE93-42CB5BA9C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10000" cy="415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14500"/>
            <a:ext cx="3810000" cy="41529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25A6C-B545-420D-97A8-473D0B56A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10000" cy="415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4500"/>
            <a:ext cx="3810000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67150"/>
            <a:ext cx="3810000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2CDA7-4D5F-4C36-9019-C57482DBE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14500"/>
            <a:ext cx="3810000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4500"/>
            <a:ext cx="3810000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67150"/>
            <a:ext cx="3810000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67150"/>
            <a:ext cx="3810000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979D9-C016-47A0-8535-407D6DCF8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572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10000" cy="415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14500"/>
            <a:ext cx="3810000" cy="41529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DE89A-D181-4432-B389-32EBE1015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85CD7678-31E9-46CD-972B-2AE958AF4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6DC7E51B-907B-49F4-8A6D-10376C2F4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91909DD9-8881-4F25-B0A0-6254F6810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9AC8E306-E5B4-413C-B5D1-AF3ABBDC2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FEFDB925-74CF-4073-9ACB-996F9A5B6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692D7AAF-BA12-4EDD-963C-1AB7345EA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CB3E54FE-7016-492C-8E3E-C863DDD77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CC622458-E9C6-4572-A06E-4BD4AFF01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0B165A82-F8ED-4757-A738-66E509B80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CA43D-CD31-4BFE-902A-642E7C3BE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AD9E9A3A-3E5D-49DA-B884-4589E67F3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45D252BD-4EF6-45C1-AF88-FD8283761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9B6E-895D-472C-A47C-8BFB371ACA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BF98-0ED0-4C40-AB0E-D3C07D3217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826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9B6E-895D-472C-A47C-8BFB371ACA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BF98-0ED0-4C40-AB0E-D3C07D3217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7444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9B6E-895D-472C-A47C-8BFB371ACA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BF98-0ED0-4C40-AB0E-D3C07D3217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826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9B6E-895D-472C-A47C-8BFB371ACA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BF98-0ED0-4C40-AB0E-D3C07D3217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0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9B6E-895D-472C-A47C-8BFB371ACA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BF98-0ED0-4C40-AB0E-D3C07D3217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482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9B6E-895D-472C-A47C-8BFB371ACA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BF98-0ED0-4C40-AB0E-D3C07D3217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693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9B6E-895D-472C-A47C-8BFB371ACA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BF98-0ED0-4C40-AB0E-D3C07D3217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1885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9B6E-895D-472C-A47C-8BFB371ACA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BF98-0ED0-4C40-AB0E-D3C07D3217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44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0" y="2760663"/>
            <a:ext cx="9151938" cy="4113212"/>
            <a:chOff x="0" y="1739"/>
            <a:chExt cx="5765" cy="2591"/>
          </a:xfrm>
        </p:grpSpPr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0" y="3652"/>
              <a:ext cx="5765" cy="678"/>
              <a:chOff x="0" y="3652"/>
              <a:chExt cx="5765" cy="678"/>
            </a:xfrm>
          </p:grpSpPr>
          <p:sp>
            <p:nvSpPr>
              <p:cNvPr id="7" name="Rectangle 2"/>
              <p:cNvSpPr>
                <a:spLocks noChangeArrowheads="1"/>
              </p:cNvSpPr>
              <p:nvPr/>
            </p:nvSpPr>
            <p:spPr bwMode="ltGray">
              <a:xfrm>
                <a:off x="0" y="3676"/>
                <a:ext cx="5764" cy="643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0" y="3652"/>
                <a:ext cx="5765" cy="678"/>
                <a:chOff x="0" y="3652"/>
                <a:chExt cx="5765" cy="678"/>
              </a:xfrm>
            </p:grpSpPr>
            <p:sp useBgFill="1">
              <p:nvSpPr>
                <p:cNvPr id="9" name="Freeform 3"/>
                <p:cNvSpPr>
                  <a:spLocks/>
                </p:cNvSpPr>
                <p:nvPr/>
              </p:nvSpPr>
              <p:spPr bwMode="white">
                <a:xfrm>
                  <a:off x="0" y="3652"/>
                  <a:ext cx="578" cy="678"/>
                </a:xfrm>
                <a:custGeom>
                  <a:avLst/>
                  <a:gdLst/>
                  <a:ahLst/>
                  <a:cxnLst>
                    <a:cxn ang="0">
                      <a:pos x="0" y="677"/>
                    </a:cxn>
                    <a:cxn ang="0">
                      <a:pos x="480" y="0"/>
                    </a:cxn>
                    <a:cxn ang="0">
                      <a:pos x="577" y="0"/>
                    </a:cxn>
                    <a:cxn ang="0">
                      <a:pos x="96" y="677"/>
                    </a:cxn>
                    <a:cxn ang="0">
                      <a:pos x="0" y="677"/>
                    </a:cxn>
                  </a:cxnLst>
                  <a:rect l="0" t="0" r="r" b="b"/>
                  <a:pathLst>
                    <a:path w="578" h="678">
                      <a:moveTo>
                        <a:pt x="0" y="677"/>
                      </a:moveTo>
                      <a:lnTo>
                        <a:pt x="480" y="0"/>
                      </a:lnTo>
                      <a:lnTo>
                        <a:pt x="577" y="0"/>
                      </a:lnTo>
                      <a:lnTo>
                        <a:pt x="96" y="677"/>
                      </a:lnTo>
                      <a:lnTo>
                        <a:pt x="0" y="677"/>
                      </a:lnTo>
                    </a:path>
                  </a:pathLst>
                </a:custGeom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 useBgFill="1">
              <p:nvSpPr>
                <p:cNvPr id="10" name="Freeform 4"/>
                <p:cNvSpPr>
                  <a:spLocks/>
                </p:cNvSpPr>
                <p:nvPr/>
              </p:nvSpPr>
              <p:spPr bwMode="white">
                <a:xfrm>
                  <a:off x="433" y="3652"/>
                  <a:ext cx="578" cy="678"/>
                </a:xfrm>
                <a:custGeom>
                  <a:avLst/>
                  <a:gdLst/>
                  <a:ahLst/>
                  <a:cxnLst>
                    <a:cxn ang="0">
                      <a:pos x="0" y="677"/>
                    </a:cxn>
                    <a:cxn ang="0">
                      <a:pos x="480" y="0"/>
                    </a:cxn>
                    <a:cxn ang="0">
                      <a:pos x="577" y="0"/>
                    </a:cxn>
                    <a:cxn ang="0">
                      <a:pos x="96" y="677"/>
                    </a:cxn>
                    <a:cxn ang="0">
                      <a:pos x="0" y="677"/>
                    </a:cxn>
                  </a:cxnLst>
                  <a:rect l="0" t="0" r="r" b="b"/>
                  <a:pathLst>
                    <a:path w="578" h="678">
                      <a:moveTo>
                        <a:pt x="0" y="677"/>
                      </a:moveTo>
                      <a:lnTo>
                        <a:pt x="480" y="0"/>
                      </a:lnTo>
                      <a:lnTo>
                        <a:pt x="577" y="0"/>
                      </a:lnTo>
                      <a:lnTo>
                        <a:pt x="96" y="677"/>
                      </a:lnTo>
                      <a:lnTo>
                        <a:pt x="0" y="677"/>
                      </a:lnTo>
                    </a:path>
                  </a:pathLst>
                </a:custGeom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 useBgFill="1">
              <p:nvSpPr>
                <p:cNvPr id="11" name="Freeform 5"/>
                <p:cNvSpPr>
                  <a:spLocks/>
                </p:cNvSpPr>
                <p:nvPr/>
              </p:nvSpPr>
              <p:spPr bwMode="white">
                <a:xfrm>
                  <a:off x="878" y="3652"/>
                  <a:ext cx="578" cy="678"/>
                </a:xfrm>
                <a:custGeom>
                  <a:avLst/>
                  <a:gdLst/>
                  <a:ahLst/>
                  <a:cxnLst>
                    <a:cxn ang="0">
                      <a:pos x="0" y="677"/>
                    </a:cxn>
                    <a:cxn ang="0">
                      <a:pos x="480" y="0"/>
                    </a:cxn>
                    <a:cxn ang="0">
                      <a:pos x="577" y="0"/>
                    </a:cxn>
                    <a:cxn ang="0">
                      <a:pos x="96" y="677"/>
                    </a:cxn>
                    <a:cxn ang="0">
                      <a:pos x="0" y="677"/>
                    </a:cxn>
                  </a:cxnLst>
                  <a:rect l="0" t="0" r="r" b="b"/>
                  <a:pathLst>
                    <a:path w="578" h="678">
                      <a:moveTo>
                        <a:pt x="0" y="677"/>
                      </a:moveTo>
                      <a:lnTo>
                        <a:pt x="480" y="0"/>
                      </a:lnTo>
                      <a:lnTo>
                        <a:pt x="577" y="0"/>
                      </a:lnTo>
                      <a:lnTo>
                        <a:pt x="96" y="677"/>
                      </a:lnTo>
                      <a:lnTo>
                        <a:pt x="0" y="677"/>
                      </a:lnTo>
                    </a:path>
                  </a:pathLst>
                </a:custGeom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 useBgFill="1">
              <p:nvSpPr>
                <p:cNvPr id="12" name="Freeform 6"/>
                <p:cNvSpPr>
                  <a:spLocks/>
                </p:cNvSpPr>
                <p:nvPr/>
              </p:nvSpPr>
              <p:spPr bwMode="white">
                <a:xfrm>
                  <a:off x="1323" y="3652"/>
                  <a:ext cx="578" cy="678"/>
                </a:xfrm>
                <a:custGeom>
                  <a:avLst/>
                  <a:gdLst/>
                  <a:ahLst/>
                  <a:cxnLst>
                    <a:cxn ang="0">
                      <a:pos x="0" y="677"/>
                    </a:cxn>
                    <a:cxn ang="0">
                      <a:pos x="480" y="0"/>
                    </a:cxn>
                    <a:cxn ang="0">
                      <a:pos x="577" y="0"/>
                    </a:cxn>
                    <a:cxn ang="0">
                      <a:pos x="96" y="677"/>
                    </a:cxn>
                    <a:cxn ang="0">
                      <a:pos x="0" y="677"/>
                    </a:cxn>
                  </a:cxnLst>
                  <a:rect l="0" t="0" r="r" b="b"/>
                  <a:pathLst>
                    <a:path w="578" h="678">
                      <a:moveTo>
                        <a:pt x="0" y="677"/>
                      </a:moveTo>
                      <a:lnTo>
                        <a:pt x="480" y="0"/>
                      </a:lnTo>
                      <a:lnTo>
                        <a:pt x="577" y="0"/>
                      </a:lnTo>
                      <a:lnTo>
                        <a:pt x="96" y="677"/>
                      </a:lnTo>
                      <a:lnTo>
                        <a:pt x="0" y="677"/>
                      </a:lnTo>
                    </a:path>
                  </a:pathLst>
                </a:custGeom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 useBgFill="1">
              <p:nvSpPr>
                <p:cNvPr id="13" name="Freeform 7"/>
                <p:cNvSpPr>
                  <a:spLocks/>
                </p:cNvSpPr>
                <p:nvPr/>
              </p:nvSpPr>
              <p:spPr bwMode="white">
                <a:xfrm>
                  <a:off x="1768" y="3652"/>
                  <a:ext cx="578" cy="678"/>
                </a:xfrm>
                <a:custGeom>
                  <a:avLst/>
                  <a:gdLst/>
                  <a:ahLst/>
                  <a:cxnLst>
                    <a:cxn ang="0">
                      <a:pos x="0" y="677"/>
                    </a:cxn>
                    <a:cxn ang="0">
                      <a:pos x="480" y="0"/>
                    </a:cxn>
                    <a:cxn ang="0">
                      <a:pos x="577" y="0"/>
                    </a:cxn>
                    <a:cxn ang="0">
                      <a:pos x="96" y="677"/>
                    </a:cxn>
                    <a:cxn ang="0">
                      <a:pos x="0" y="677"/>
                    </a:cxn>
                  </a:cxnLst>
                  <a:rect l="0" t="0" r="r" b="b"/>
                  <a:pathLst>
                    <a:path w="578" h="678">
                      <a:moveTo>
                        <a:pt x="0" y="677"/>
                      </a:moveTo>
                      <a:lnTo>
                        <a:pt x="480" y="0"/>
                      </a:lnTo>
                      <a:lnTo>
                        <a:pt x="577" y="0"/>
                      </a:lnTo>
                      <a:lnTo>
                        <a:pt x="96" y="677"/>
                      </a:lnTo>
                      <a:lnTo>
                        <a:pt x="0" y="677"/>
                      </a:lnTo>
                    </a:path>
                  </a:pathLst>
                </a:custGeom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 useBgFill="1">
              <p:nvSpPr>
                <p:cNvPr id="14" name="Freeform 8"/>
                <p:cNvSpPr>
                  <a:spLocks/>
                </p:cNvSpPr>
                <p:nvPr/>
              </p:nvSpPr>
              <p:spPr bwMode="white">
                <a:xfrm>
                  <a:off x="2213" y="3652"/>
                  <a:ext cx="578" cy="678"/>
                </a:xfrm>
                <a:custGeom>
                  <a:avLst/>
                  <a:gdLst/>
                  <a:ahLst/>
                  <a:cxnLst>
                    <a:cxn ang="0">
                      <a:pos x="0" y="677"/>
                    </a:cxn>
                    <a:cxn ang="0">
                      <a:pos x="480" y="0"/>
                    </a:cxn>
                    <a:cxn ang="0">
                      <a:pos x="577" y="0"/>
                    </a:cxn>
                    <a:cxn ang="0">
                      <a:pos x="96" y="677"/>
                    </a:cxn>
                    <a:cxn ang="0">
                      <a:pos x="0" y="677"/>
                    </a:cxn>
                  </a:cxnLst>
                  <a:rect l="0" t="0" r="r" b="b"/>
                  <a:pathLst>
                    <a:path w="578" h="678">
                      <a:moveTo>
                        <a:pt x="0" y="677"/>
                      </a:moveTo>
                      <a:lnTo>
                        <a:pt x="480" y="0"/>
                      </a:lnTo>
                      <a:lnTo>
                        <a:pt x="577" y="0"/>
                      </a:lnTo>
                      <a:lnTo>
                        <a:pt x="96" y="677"/>
                      </a:lnTo>
                      <a:lnTo>
                        <a:pt x="0" y="677"/>
                      </a:lnTo>
                    </a:path>
                  </a:pathLst>
                </a:custGeom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 useBgFill="1">
              <p:nvSpPr>
                <p:cNvPr id="15" name="Freeform 9"/>
                <p:cNvSpPr>
                  <a:spLocks/>
                </p:cNvSpPr>
                <p:nvPr/>
              </p:nvSpPr>
              <p:spPr bwMode="white">
                <a:xfrm>
                  <a:off x="2646" y="3652"/>
                  <a:ext cx="578" cy="678"/>
                </a:xfrm>
                <a:custGeom>
                  <a:avLst/>
                  <a:gdLst/>
                  <a:ahLst/>
                  <a:cxnLst>
                    <a:cxn ang="0">
                      <a:pos x="0" y="677"/>
                    </a:cxn>
                    <a:cxn ang="0">
                      <a:pos x="480" y="0"/>
                    </a:cxn>
                    <a:cxn ang="0">
                      <a:pos x="577" y="0"/>
                    </a:cxn>
                    <a:cxn ang="0">
                      <a:pos x="96" y="677"/>
                    </a:cxn>
                    <a:cxn ang="0">
                      <a:pos x="0" y="677"/>
                    </a:cxn>
                  </a:cxnLst>
                  <a:rect l="0" t="0" r="r" b="b"/>
                  <a:pathLst>
                    <a:path w="578" h="678">
                      <a:moveTo>
                        <a:pt x="0" y="677"/>
                      </a:moveTo>
                      <a:lnTo>
                        <a:pt x="480" y="0"/>
                      </a:lnTo>
                      <a:lnTo>
                        <a:pt x="577" y="0"/>
                      </a:lnTo>
                      <a:lnTo>
                        <a:pt x="96" y="677"/>
                      </a:lnTo>
                      <a:lnTo>
                        <a:pt x="0" y="677"/>
                      </a:lnTo>
                    </a:path>
                  </a:pathLst>
                </a:custGeom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 useBgFill="1">
              <p:nvSpPr>
                <p:cNvPr id="16" name="Freeform 10"/>
                <p:cNvSpPr>
                  <a:spLocks/>
                </p:cNvSpPr>
                <p:nvPr/>
              </p:nvSpPr>
              <p:spPr bwMode="white">
                <a:xfrm>
                  <a:off x="3090" y="3652"/>
                  <a:ext cx="579" cy="678"/>
                </a:xfrm>
                <a:custGeom>
                  <a:avLst/>
                  <a:gdLst/>
                  <a:ahLst/>
                  <a:cxnLst>
                    <a:cxn ang="0">
                      <a:pos x="0" y="677"/>
                    </a:cxn>
                    <a:cxn ang="0">
                      <a:pos x="481" y="0"/>
                    </a:cxn>
                    <a:cxn ang="0">
                      <a:pos x="578" y="0"/>
                    </a:cxn>
                    <a:cxn ang="0">
                      <a:pos x="96" y="677"/>
                    </a:cxn>
                    <a:cxn ang="0">
                      <a:pos x="0" y="677"/>
                    </a:cxn>
                  </a:cxnLst>
                  <a:rect l="0" t="0" r="r" b="b"/>
                  <a:pathLst>
                    <a:path w="579" h="678">
                      <a:moveTo>
                        <a:pt x="0" y="677"/>
                      </a:moveTo>
                      <a:lnTo>
                        <a:pt x="481" y="0"/>
                      </a:lnTo>
                      <a:lnTo>
                        <a:pt x="578" y="0"/>
                      </a:lnTo>
                      <a:lnTo>
                        <a:pt x="96" y="677"/>
                      </a:lnTo>
                      <a:lnTo>
                        <a:pt x="0" y="677"/>
                      </a:lnTo>
                    </a:path>
                  </a:pathLst>
                </a:custGeom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 useBgFill="1">
              <p:nvSpPr>
                <p:cNvPr id="17" name="Freeform 11"/>
                <p:cNvSpPr>
                  <a:spLocks/>
                </p:cNvSpPr>
                <p:nvPr/>
              </p:nvSpPr>
              <p:spPr bwMode="white">
                <a:xfrm>
                  <a:off x="3547" y="3652"/>
                  <a:ext cx="579" cy="678"/>
                </a:xfrm>
                <a:custGeom>
                  <a:avLst/>
                  <a:gdLst/>
                  <a:ahLst/>
                  <a:cxnLst>
                    <a:cxn ang="0">
                      <a:pos x="0" y="677"/>
                    </a:cxn>
                    <a:cxn ang="0">
                      <a:pos x="481" y="0"/>
                    </a:cxn>
                    <a:cxn ang="0">
                      <a:pos x="578" y="0"/>
                    </a:cxn>
                    <a:cxn ang="0">
                      <a:pos x="96" y="677"/>
                    </a:cxn>
                    <a:cxn ang="0">
                      <a:pos x="0" y="677"/>
                    </a:cxn>
                  </a:cxnLst>
                  <a:rect l="0" t="0" r="r" b="b"/>
                  <a:pathLst>
                    <a:path w="579" h="678">
                      <a:moveTo>
                        <a:pt x="0" y="677"/>
                      </a:moveTo>
                      <a:lnTo>
                        <a:pt x="481" y="0"/>
                      </a:lnTo>
                      <a:lnTo>
                        <a:pt x="578" y="0"/>
                      </a:lnTo>
                      <a:lnTo>
                        <a:pt x="96" y="677"/>
                      </a:lnTo>
                      <a:lnTo>
                        <a:pt x="0" y="677"/>
                      </a:lnTo>
                    </a:path>
                  </a:pathLst>
                </a:custGeom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 useBgFill="1">
              <p:nvSpPr>
                <p:cNvPr id="18" name="Freeform 12"/>
                <p:cNvSpPr>
                  <a:spLocks/>
                </p:cNvSpPr>
                <p:nvPr/>
              </p:nvSpPr>
              <p:spPr bwMode="white">
                <a:xfrm>
                  <a:off x="4004" y="3652"/>
                  <a:ext cx="579" cy="678"/>
                </a:xfrm>
                <a:custGeom>
                  <a:avLst/>
                  <a:gdLst/>
                  <a:ahLst/>
                  <a:cxnLst>
                    <a:cxn ang="0">
                      <a:pos x="0" y="677"/>
                    </a:cxn>
                    <a:cxn ang="0">
                      <a:pos x="481" y="0"/>
                    </a:cxn>
                    <a:cxn ang="0">
                      <a:pos x="578" y="0"/>
                    </a:cxn>
                    <a:cxn ang="0">
                      <a:pos x="96" y="677"/>
                    </a:cxn>
                    <a:cxn ang="0">
                      <a:pos x="0" y="677"/>
                    </a:cxn>
                  </a:cxnLst>
                  <a:rect l="0" t="0" r="r" b="b"/>
                  <a:pathLst>
                    <a:path w="579" h="678">
                      <a:moveTo>
                        <a:pt x="0" y="677"/>
                      </a:moveTo>
                      <a:lnTo>
                        <a:pt x="481" y="0"/>
                      </a:lnTo>
                      <a:lnTo>
                        <a:pt x="578" y="0"/>
                      </a:lnTo>
                      <a:lnTo>
                        <a:pt x="96" y="677"/>
                      </a:lnTo>
                      <a:lnTo>
                        <a:pt x="0" y="677"/>
                      </a:lnTo>
                    </a:path>
                  </a:pathLst>
                </a:custGeom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 useBgFill="1">
              <p:nvSpPr>
                <p:cNvPr id="19" name="Freeform 13"/>
                <p:cNvSpPr>
                  <a:spLocks/>
                </p:cNvSpPr>
                <p:nvPr/>
              </p:nvSpPr>
              <p:spPr bwMode="white">
                <a:xfrm>
                  <a:off x="4473" y="3652"/>
                  <a:ext cx="579" cy="678"/>
                </a:xfrm>
                <a:custGeom>
                  <a:avLst/>
                  <a:gdLst/>
                  <a:ahLst/>
                  <a:cxnLst>
                    <a:cxn ang="0">
                      <a:pos x="0" y="677"/>
                    </a:cxn>
                    <a:cxn ang="0">
                      <a:pos x="481" y="0"/>
                    </a:cxn>
                    <a:cxn ang="0">
                      <a:pos x="578" y="0"/>
                    </a:cxn>
                    <a:cxn ang="0">
                      <a:pos x="96" y="677"/>
                    </a:cxn>
                    <a:cxn ang="0">
                      <a:pos x="0" y="677"/>
                    </a:cxn>
                  </a:cxnLst>
                  <a:rect l="0" t="0" r="r" b="b"/>
                  <a:pathLst>
                    <a:path w="579" h="678">
                      <a:moveTo>
                        <a:pt x="0" y="677"/>
                      </a:moveTo>
                      <a:lnTo>
                        <a:pt x="481" y="0"/>
                      </a:lnTo>
                      <a:lnTo>
                        <a:pt x="578" y="0"/>
                      </a:lnTo>
                      <a:lnTo>
                        <a:pt x="96" y="677"/>
                      </a:lnTo>
                      <a:lnTo>
                        <a:pt x="0" y="677"/>
                      </a:lnTo>
                    </a:path>
                  </a:pathLst>
                </a:custGeom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 useBgFill="1">
              <p:nvSpPr>
                <p:cNvPr id="20" name="Freeform 14"/>
                <p:cNvSpPr>
                  <a:spLocks/>
                </p:cNvSpPr>
                <p:nvPr/>
              </p:nvSpPr>
              <p:spPr bwMode="white">
                <a:xfrm>
                  <a:off x="4930" y="3652"/>
                  <a:ext cx="578" cy="678"/>
                </a:xfrm>
                <a:custGeom>
                  <a:avLst/>
                  <a:gdLst/>
                  <a:ahLst/>
                  <a:cxnLst>
                    <a:cxn ang="0">
                      <a:pos x="0" y="677"/>
                    </a:cxn>
                    <a:cxn ang="0">
                      <a:pos x="480" y="0"/>
                    </a:cxn>
                    <a:cxn ang="0">
                      <a:pos x="577" y="0"/>
                    </a:cxn>
                    <a:cxn ang="0">
                      <a:pos x="96" y="677"/>
                    </a:cxn>
                    <a:cxn ang="0">
                      <a:pos x="0" y="677"/>
                    </a:cxn>
                  </a:cxnLst>
                  <a:rect l="0" t="0" r="r" b="b"/>
                  <a:pathLst>
                    <a:path w="578" h="678">
                      <a:moveTo>
                        <a:pt x="0" y="677"/>
                      </a:moveTo>
                      <a:lnTo>
                        <a:pt x="480" y="0"/>
                      </a:lnTo>
                      <a:lnTo>
                        <a:pt x="577" y="0"/>
                      </a:lnTo>
                      <a:lnTo>
                        <a:pt x="96" y="677"/>
                      </a:lnTo>
                      <a:lnTo>
                        <a:pt x="0" y="677"/>
                      </a:lnTo>
                    </a:path>
                  </a:pathLst>
                </a:custGeom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 useBgFill="1">
              <p:nvSpPr>
                <p:cNvPr id="21" name="Freeform 15"/>
                <p:cNvSpPr>
                  <a:spLocks/>
                </p:cNvSpPr>
                <p:nvPr/>
              </p:nvSpPr>
              <p:spPr bwMode="white">
                <a:xfrm>
                  <a:off x="5403" y="3825"/>
                  <a:ext cx="362" cy="505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361" y="0"/>
                    </a:cxn>
                    <a:cxn ang="0">
                      <a:pos x="361" y="122"/>
                    </a:cxn>
                    <a:cxn ang="0">
                      <a:pos x="96" y="504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362" h="505">
                      <a:moveTo>
                        <a:pt x="0" y="504"/>
                      </a:moveTo>
                      <a:lnTo>
                        <a:pt x="361" y="0"/>
                      </a:lnTo>
                      <a:lnTo>
                        <a:pt x="361" y="122"/>
                      </a:lnTo>
                      <a:lnTo>
                        <a:pt x="96" y="504"/>
                      </a:lnTo>
                      <a:lnTo>
                        <a:pt x="0" y="504"/>
                      </a:lnTo>
                    </a:path>
                  </a:pathLst>
                </a:custGeom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6" name="Freeform 18"/>
            <p:cNvSpPr>
              <a:spLocks/>
            </p:cNvSpPr>
            <p:nvPr/>
          </p:nvSpPr>
          <p:spPr bwMode="ltGray">
            <a:xfrm>
              <a:off x="0" y="1739"/>
              <a:ext cx="516" cy="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5" y="0"/>
                </a:cxn>
                <a:cxn ang="0">
                  <a:pos x="0" y="912"/>
                </a:cxn>
                <a:cxn ang="0">
                  <a:pos x="0" y="0"/>
                </a:cxn>
              </a:cxnLst>
              <a:rect l="0" t="0" r="r" b="b"/>
              <a:pathLst>
                <a:path w="516" h="913">
                  <a:moveTo>
                    <a:pt x="0" y="0"/>
                  </a:moveTo>
                  <a:lnTo>
                    <a:pt x="515" y="0"/>
                  </a:lnTo>
                  <a:lnTo>
                    <a:pt x="0" y="912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2B5B50-BA3D-4721-B576-DE5F0039E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9B6E-895D-472C-A47C-8BFB371ACA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BF98-0ED0-4C40-AB0E-D3C07D3217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2717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9B6E-895D-472C-A47C-8BFB371ACA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BF98-0ED0-4C40-AB0E-D3C07D3217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0002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9B6E-895D-472C-A47C-8BFB371ACA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BF98-0ED0-4C40-AB0E-D3C07D3217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442400-7174-4B11-BE69-17DB3C110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6E933-851E-48CD-86F8-BF8FBA819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14500"/>
            <a:ext cx="3810000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4500"/>
            <a:ext cx="3810000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6F64F-301F-46E6-AB5C-F161363C7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B0553-ABAA-4492-B33C-E0AA50E3F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49C9B-8AA9-418E-8A67-E9D02AB53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solidFill>
                  <a:srgbClr val="0060A8"/>
                </a:solidFill>
                <a:latin typeface="Rockwell Extra Bol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dirty="0" smtClean="0">
                <a:solidFill>
                  <a:srgbClr val="0060A8"/>
                </a:solidFill>
                <a:latin typeface="Rockwell Extra Bold" pitchFamily="18" charset="0"/>
              </a:defRPr>
            </a:lvl1pPr>
          </a:lstStyle>
          <a:p>
            <a:pPr>
              <a:defRPr/>
            </a:pPr>
            <a:r>
              <a:rPr lang="en-US"/>
              <a:t>David </a:t>
            </a:r>
            <a:r>
              <a:rPr lang="en-US" err="1"/>
              <a:t>Tarboton</a:t>
            </a:r>
          </a:p>
          <a:p>
            <a:pPr>
              <a:defRPr/>
            </a:pPr>
            <a:fld id="{57856F51-6E4B-4DAC-B4DA-C9C5D4791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omic Sans MS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0A8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14500"/>
            <a:ext cx="77724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59DFA13E-C83F-4160-9F00-95EE7F49D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2"/>
        <a:buChar char="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2"/>
        <a:buChar char="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Char char="•"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Tx/>
              <a:buChar char="•"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Char char="•"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3F969A4-351A-42C3-9679-AD62E8CFB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9459B6E-895D-472C-A47C-8BFB371ACAE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1/8/2014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73ABF98-0ED0-4C40-AB0E-D3C07D3217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93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gineering.usu.edu/dtarb/cee343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3.png"/><Relationship Id="rId21" Type="http://schemas.openxmlformats.org/officeDocument/2006/relationships/image" Target="../media/image37.png"/><Relationship Id="rId42" Type="http://schemas.openxmlformats.org/officeDocument/2006/relationships/image" Target="../media/image58.png"/><Relationship Id="rId63" Type="http://schemas.openxmlformats.org/officeDocument/2006/relationships/image" Target="../media/image79.png"/><Relationship Id="rId84" Type="http://schemas.openxmlformats.org/officeDocument/2006/relationships/image" Target="../media/image100.png"/><Relationship Id="rId138" Type="http://schemas.openxmlformats.org/officeDocument/2006/relationships/image" Target="../media/image154.png"/><Relationship Id="rId159" Type="http://schemas.openxmlformats.org/officeDocument/2006/relationships/image" Target="../media/image175.png"/><Relationship Id="rId170" Type="http://schemas.openxmlformats.org/officeDocument/2006/relationships/image" Target="../media/image186.png"/><Relationship Id="rId191" Type="http://schemas.openxmlformats.org/officeDocument/2006/relationships/image" Target="../media/image207.png"/><Relationship Id="rId205" Type="http://schemas.openxmlformats.org/officeDocument/2006/relationships/image" Target="../media/image221.png"/><Relationship Id="rId226" Type="http://schemas.openxmlformats.org/officeDocument/2006/relationships/image" Target="../media/image242.png"/><Relationship Id="rId247" Type="http://schemas.openxmlformats.org/officeDocument/2006/relationships/image" Target="../media/image263.png"/><Relationship Id="rId107" Type="http://schemas.openxmlformats.org/officeDocument/2006/relationships/image" Target="../media/image123.png"/><Relationship Id="rId268" Type="http://schemas.openxmlformats.org/officeDocument/2006/relationships/image" Target="../media/image284.png"/><Relationship Id="rId11" Type="http://schemas.openxmlformats.org/officeDocument/2006/relationships/image" Target="../media/image27.png"/><Relationship Id="rId32" Type="http://schemas.openxmlformats.org/officeDocument/2006/relationships/image" Target="../media/image48.png"/><Relationship Id="rId53" Type="http://schemas.openxmlformats.org/officeDocument/2006/relationships/image" Target="../media/image69.png"/><Relationship Id="rId74" Type="http://schemas.openxmlformats.org/officeDocument/2006/relationships/image" Target="../media/image90.png"/><Relationship Id="rId128" Type="http://schemas.openxmlformats.org/officeDocument/2006/relationships/image" Target="../media/image144.png"/><Relationship Id="rId149" Type="http://schemas.openxmlformats.org/officeDocument/2006/relationships/image" Target="../media/image165.png"/><Relationship Id="rId5" Type="http://schemas.openxmlformats.org/officeDocument/2006/relationships/image" Target="../media/image21.png"/><Relationship Id="rId95" Type="http://schemas.openxmlformats.org/officeDocument/2006/relationships/image" Target="../media/image111.png"/><Relationship Id="rId160" Type="http://schemas.openxmlformats.org/officeDocument/2006/relationships/image" Target="../media/image176.png"/><Relationship Id="rId181" Type="http://schemas.openxmlformats.org/officeDocument/2006/relationships/image" Target="../media/image197.png"/><Relationship Id="rId216" Type="http://schemas.openxmlformats.org/officeDocument/2006/relationships/image" Target="../media/image232.png"/><Relationship Id="rId237" Type="http://schemas.openxmlformats.org/officeDocument/2006/relationships/image" Target="../media/image253.png"/><Relationship Id="rId258" Type="http://schemas.openxmlformats.org/officeDocument/2006/relationships/image" Target="../media/image274.png"/><Relationship Id="rId22" Type="http://schemas.openxmlformats.org/officeDocument/2006/relationships/image" Target="../media/image38.png"/><Relationship Id="rId43" Type="http://schemas.openxmlformats.org/officeDocument/2006/relationships/image" Target="../media/image59.png"/><Relationship Id="rId64" Type="http://schemas.openxmlformats.org/officeDocument/2006/relationships/image" Target="../media/image80.png"/><Relationship Id="rId118" Type="http://schemas.openxmlformats.org/officeDocument/2006/relationships/image" Target="../media/image134.png"/><Relationship Id="rId139" Type="http://schemas.openxmlformats.org/officeDocument/2006/relationships/image" Target="../media/image155.png"/><Relationship Id="rId85" Type="http://schemas.openxmlformats.org/officeDocument/2006/relationships/image" Target="../media/image101.png"/><Relationship Id="rId150" Type="http://schemas.openxmlformats.org/officeDocument/2006/relationships/image" Target="../media/image166.png"/><Relationship Id="rId171" Type="http://schemas.openxmlformats.org/officeDocument/2006/relationships/image" Target="../media/image187.png"/><Relationship Id="rId192" Type="http://schemas.openxmlformats.org/officeDocument/2006/relationships/image" Target="../media/image208.png"/><Relationship Id="rId206" Type="http://schemas.openxmlformats.org/officeDocument/2006/relationships/image" Target="../media/image222.png"/><Relationship Id="rId227" Type="http://schemas.openxmlformats.org/officeDocument/2006/relationships/image" Target="../media/image243.png"/><Relationship Id="rId248" Type="http://schemas.openxmlformats.org/officeDocument/2006/relationships/image" Target="../media/image264.png"/><Relationship Id="rId269" Type="http://schemas.openxmlformats.org/officeDocument/2006/relationships/image" Target="../media/image285.png"/><Relationship Id="rId12" Type="http://schemas.openxmlformats.org/officeDocument/2006/relationships/image" Target="../media/image28.png"/><Relationship Id="rId33" Type="http://schemas.openxmlformats.org/officeDocument/2006/relationships/image" Target="../media/image49.png"/><Relationship Id="rId108" Type="http://schemas.openxmlformats.org/officeDocument/2006/relationships/image" Target="../media/image124.png"/><Relationship Id="rId129" Type="http://schemas.openxmlformats.org/officeDocument/2006/relationships/image" Target="../media/image145.png"/><Relationship Id="rId54" Type="http://schemas.openxmlformats.org/officeDocument/2006/relationships/image" Target="../media/image70.png"/><Relationship Id="rId75" Type="http://schemas.openxmlformats.org/officeDocument/2006/relationships/image" Target="../media/image91.png"/><Relationship Id="rId96" Type="http://schemas.openxmlformats.org/officeDocument/2006/relationships/image" Target="../media/image112.png"/><Relationship Id="rId140" Type="http://schemas.openxmlformats.org/officeDocument/2006/relationships/image" Target="../media/image156.png"/><Relationship Id="rId161" Type="http://schemas.openxmlformats.org/officeDocument/2006/relationships/image" Target="../media/image177.png"/><Relationship Id="rId182" Type="http://schemas.openxmlformats.org/officeDocument/2006/relationships/image" Target="../media/image198.png"/><Relationship Id="rId217" Type="http://schemas.openxmlformats.org/officeDocument/2006/relationships/image" Target="../media/image233.png"/><Relationship Id="rId6" Type="http://schemas.openxmlformats.org/officeDocument/2006/relationships/image" Target="../media/image22.png"/><Relationship Id="rId238" Type="http://schemas.openxmlformats.org/officeDocument/2006/relationships/image" Target="../media/image254.png"/><Relationship Id="rId259" Type="http://schemas.openxmlformats.org/officeDocument/2006/relationships/image" Target="../media/image275.png"/><Relationship Id="rId23" Type="http://schemas.openxmlformats.org/officeDocument/2006/relationships/image" Target="../media/image39.png"/><Relationship Id="rId119" Type="http://schemas.openxmlformats.org/officeDocument/2006/relationships/image" Target="../media/image135.png"/><Relationship Id="rId270" Type="http://schemas.openxmlformats.org/officeDocument/2006/relationships/image" Target="../media/image286.png"/><Relationship Id="rId44" Type="http://schemas.openxmlformats.org/officeDocument/2006/relationships/image" Target="../media/image60.png"/><Relationship Id="rId60" Type="http://schemas.openxmlformats.org/officeDocument/2006/relationships/image" Target="../media/image76.png"/><Relationship Id="rId65" Type="http://schemas.openxmlformats.org/officeDocument/2006/relationships/image" Target="../media/image81.png"/><Relationship Id="rId81" Type="http://schemas.openxmlformats.org/officeDocument/2006/relationships/image" Target="../media/image97.png"/><Relationship Id="rId86" Type="http://schemas.openxmlformats.org/officeDocument/2006/relationships/image" Target="../media/image102.png"/><Relationship Id="rId130" Type="http://schemas.openxmlformats.org/officeDocument/2006/relationships/image" Target="../media/image146.png"/><Relationship Id="rId135" Type="http://schemas.openxmlformats.org/officeDocument/2006/relationships/image" Target="../media/image151.png"/><Relationship Id="rId151" Type="http://schemas.openxmlformats.org/officeDocument/2006/relationships/image" Target="../media/image167.png"/><Relationship Id="rId156" Type="http://schemas.openxmlformats.org/officeDocument/2006/relationships/image" Target="../media/image172.png"/><Relationship Id="rId177" Type="http://schemas.openxmlformats.org/officeDocument/2006/relationships/image" Target="../media/image193.png"/><Relationship Id="rId198" Type="http://schemas.openxmlformats.org/officeDocument/2006/relationships/image" Target="../media/image214.png"/><Relationship Id="rId172" Type="http://schemas.openxmlformats.org/officeDocument/2006/relationships/image" Target="../media/image188.png"/><Relationship Id="rId193" Type="http://schemas.openxmlformats.org/officeDocument/2006/relationships/image" Target="../media/image209.png"/><Relationship Id="rId202" Type="http://schemas.openxmlformats.org/officeDocument/2006/relationships/image" Target="../media/image218.png"/><Relationship Id="rId207" Type="http://schemas.openxmlformats.org/officeDocument/2006/relationships/image" Target="../media/image223.png"/><Relationship Id="rId223" Type="http://schemas.openxmlformats.org/officeDocument/2006/relationships/image" Target="../media/image239.png"/><Relationship Id="rId228" Type="http://schemas.openxmlformats.org/officeDocument/2006/relationships/image" Target="../media/image244.png"/><Relationship Id="rId244" Type="http://schemas.openxmlformats.org/officeDocument/2006/relationships/image" Target="../media/image260.png"/><Relationship Id="rId249" Type="http://schemas.openxmlformats.org/officeDocument/2006/relationships/image" Target="../media/image265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9" Type="http://schemas.openxmlformats.org/officeDocument/2006/relationships/image" Target="../media/image55.png"/><Relationship Id="rId109" Type="http://schemas.openxmlformats.org/officeDocument/2006/relationships/image" Target="../media/image125.png"/><Relationship Id="rId260" Type="http://schemas.openxmlformats.org/officeDocument/2006/relationships/image" Target="../media/image276.png"/><Relationship Id="rId265" Type="http://schemas.openxmlformats.org/officeDocument/2006/relationships/image" Target="../media/image281.png"/><Relationship Id="rId34" Type="http://schemas.openxmlformats.org/officeDocument/2006/relationships/image" Target="../media/image50.png"/><Relationship Id="rId50" Type="http://schemas.openxmlformats.org/officeDocument/2006/relationships/image" Target="../media/image66.png"/><Relationship Id="rId55" Type="http://schemas.openxmlformats.org/officeDocument/2006/relationships/image" Target="../media/image71.png"/><Relationship Id="rId76" Type="http://schemas.openxmlformats.org/officeDocument/2006/relationships/image" Target="../media/image92.png"/><Relationship Id="rId97" Type="http://schemas.openxmlformats.org/officeDocument/2006/relationships/image" Target="../media/image113.png"/><Relationship Id="rId104" Type="http://schemas.openxmlformats.org/officeDocument/2006/relationships/image" Target="../media/image120.png"/><Relationship Id="rId120" Type="http://schemas.openxmlformats.org/officeDocument/2006/relationships/image" Target="../media/image136.png"/><Relationship Id="rId125" Type="http://schemas.openxmlformats.org/officeDocument/2006/relationships/image" Target="../media/image141.png"/><Relationship Id="rId141" Type="http://schemas.openxmlformats.org/officeDocument/2006/relationships/image" Target="../media/image157.png"/><Relationship Id="rId146" Type="http://schemas.openxmlformats.org/officeDocument/2006/relationships/image" Target="../media/image162.png"/><Relationship Id="rId167" Type="http://schemas.openxmlformats.org/officeDocument/2006/relationships/image" Target="../media/image183.png"/><Relationship Id="rId188" Type="http://schemas.openxmlformats.org/officeDocument/2006/relationships/image" Target="../media/image204.png"/><Relationship Id="rId7" Type="http://schemas.openxmlformats.org/officeDocument/2006/relationships/image" Target="../media/image23.png"/><Relationship Id="rId71" Type="http://schemas.openxmlformats.org/officeDocument/2006/relationships/image" Target="../media/image87.png"/><Relationship Id="rId92" Type="http://schemas.openxmlformats.org/officeDocument/2006/relationships/image" Target="../media/image108.png"/><Relationship Id="rId162" Type="http://schemas.openxmlformats.org/officeDocument/2006/relationships/image" Target="../media/image178.png"/><Relationship Id="rId183" Type="http://schemas.openxmlformats.org/officeDocument/2006/relationships/image" Target="../media/image199.png"/><Relationship Id="rId213" Type="http://schemas.openxmlformats.org/officeDocument/2006/relationships/image" Target="../media/image229.png"/><Relationship Id="rId218" Type="http://schemas.openxmlformats.org/officeDocument/2006/relationships/image" Target="../media/image234.png"/><Relationship Id="rId234" Type="http://schemas.openxmlformats.org/officeDocument/2006/relationships/image" Target="../media/image250.png"/><Relationship Id="rId239" Type="http://schemas.openxmlformats.org/officeDocument/2006/relationships/image" Target="../media/image255.png"/><Relationship Id="rId2" Type="http://schemas.openxmlformats.org/officeDocument/2006/relationships/image" Target="../media/image18.png"/><Relationship Id="rId29" Type="http://schemas.openxmlformats.org/officeDocument/2006/relationships/image" Target="../media/image45.png"/><Relationship Id="rId250" Type="http://schemas.openxmlformats.org/officeDocument/2006/relationships/image" Target="../media/image266.png"/><Relationship Id="rId255" Type="http://schemas.openxmlformats.org/officeDocument/2006/relationships/image" Target="../media/image271.png"/><Relationship Id="rId271" Type="http://schemas.openxmlformats.org/officeDocument/2006/relationships/image" Target="../media/image287.png"/><Relationship Id="rId24" Type="http://schemas.openxmlformats.org/officeDocument/2006/relationships/image" Target="../media/image40.png"/><Relationship Id="rId40" Type="http://schemas.openxmlformats.org/officeDocument/2006/relationships/image" Target="../media/image56.png"/><Relationship Id="rId45" Type="http://schemas.openxmlformats.org/officeDocument/2006/relationships/image" Target="../media/image61.png"/><Relationship Id="rId66" Type="http://schemas.openxmlformats.org/officeDocument/2006/relationships/image" Target="../media/image82.png"/><Relationship Id="rId87" Type="http://schemas.openxmlformats.org/officeDocument/2006/relationships/image" Target="../media/image103.png"/><Relationship Id="rId110" Type="http://schemas.openxmlformats.org/officeDocument/2006/relationships/image" Target="../media/image126.png"/><Relationship Id="rId115" Type="http://schemas.openxmlformats.org/officeDocument/2006/relationships/image" Target="../media/image131.png"/><Relationship Id="rId131" Type="http://schemas.openxmlformats.org/officeDocument/2006/relationships/image" Target="../media/image147.png"/><Relationship Id="rId136" Type="http://schemas.openxmlformats.org/officeDocument/2006/relationships/image" Target="../media/image152.png"/><Relationship Id="rId157" Type="http://schemas.openxmlformats.org/officeDocument/2006/relationships/image" Target="../media/image173.png"/><Relationship Id="rId178" Type="http://schemas.openxmlformats.org/officeDocument/2006/relationships/image" Target="../media/image194.png"/><Relationship Id="rId61" Type="http://schemas.openxmlformats.org/officeDocument/2006/relationships/image" Target="../media/image77.png"/><Relationship Id="rId82" Type="http://schemas.openxmlformats.org/officeDocument/2006/relationships/image" Target="../media/image98.png"/><Relationship Id="rId152" Type="http://schemas.openxmlformats.org/officeDocument/2006/relationships/image" Target="../media/image168.png"/><Relationship Id="rId173" Type="http://schemas.openxmlformats.org/officeDocument/2006/relationships/image" Target="../media/image189.png"/><Relationship Id="rId194" Type="http://schemas.openxmlformats.org/officeDocument/2006/relationships/image" Target="../media/image210.png"/><Relationship Id="rId199" Type="http://schemas.openxmlformats.org/officeDocument/2006/relationships/image" Target="../media/image215.png"/><Relationship Id="rId203" Type="http://schemas.openxmlformats.org/officeDocument/2006/relationships/image" Target="../media/image219.png"/><Relationship Id="rId208" Type="http://schemas.openxmlformats.org/officeDocument/2006/relationships/image" Target="../media/image224.png"/><Relationship Id="rId229" Type="http://schemas.openxmlformats.org/officeDocument/2006/relationships/image" Target="../media/image245.png"/><Relationship Id="rId19" Type="http://schemas.openxmlformats.org/officeDocument/2006/relationships/image" Target="../media/image35.png"/><Relationship Id="rId224" Type="http://schemas.openxmlformats.org/officeDocument/2006/relationships/image" Target="../media/image240.png"/><Relationship Id="rId240" Type="http://schemas.openxmlformats.org/officeDocument/2006/relationships/image" Target="../media/image256.png"/><Relationship Id="rId245" Type="http://schemas.openxmlformats.org/officeDocument/2006/relationships/image" Target="../media/image261.png"/><Relationship Id="rId261" Type="http://schemas.openxmlformats.org/officeDocument/2006/relationships/image" Target="../media/image277.png"/><Relationship Id="rId266" Type="http://schemas.openxmlformats.org/officeDocument/2006/relationships/image" Target="../media/image282.png"/><Relationship Id="rId14" Type="http://schemas.openxmlformats.org/officeDocument/2006/relationships/image" Target="../media/image30.png"/><Relationship Id="rId30" Type="http://schemas.openxmlformats.org/officeDocument/2006/relationships/image" Target="../media/image46.png"/><Relationship Id="rId35" Type="http://schemas.openxmlformats.org/officeDocument/2006/relationships/image" Target="../media/image51.png"/><Relationship Id="rId56" Type="http://schemas.openxmlformats.org/officeDocument/2006/relationships/image" Target="../media/image72.png"/><Relationship Id="rId77" Type="http://schemas.openxmlformats.org/officeDocument/2006/relationships/image" Target="../media/image93.png"/><Relationship Id="rId100" Type="http://schemas.openxmlformats.org/officeDocument/2006/relationships/image" Target="../media/image116.png"/><Relationship Id="rId105" Type="http://schemas.openxmlformats.org/officeDocument/2006/relationships/image" Target="../media/image121.png"/><Relationship Id="rId126" Type="http://schemas.openxmlformats.org/officeDocument/2006/relationships/image" Target="../media/image142.png"/><Relationship Id="rId147" Type="http://schemas.openxmlformats.org/officeDocument/2006/relationships/image" Target="../media/image163.png"/><Relationship Id="rId168" Type="http://schemas.openxmlformats.org/officeDocument/2006/relationships/image" Target="../media/image184.png"/><Relationship Id="rId8" Type="http://schemas.openxmlformats.org/officeDocument/2006/relationships/image" Target="../media/image24.png"/><Relationship Id="rId51" Type="http://schemas.openxmlformats.org/officeDocument/2006/relationships/image" Target="../media/image67.png"/><Relationship Id="rId72" Type="http://schemas.openxmlformats.org/officeDocument/2006/relationships/image" Target="../media/image88.png"/><Relationship Id="rId93" Type="http://schemas.openxmlformats.org/officeDocument/2006/relationships/image" Target="../media/image109.png"/><Relationship Id="rId98" Type="http://schemas.openxmlformats.org/officeDocument/2006/relationships/image" Target="../media/image114.png"/><Relationship Id="rId121" Type="http://schemas.openxmlformats.org/officeDocument/2006/relationships/image" Target="../media/image137.png"/><Relationship Id="rId142" Type="http://schemas.openxmlformats.org/officeDocument/2006/relationships/image" Target="../media/image158.png"/><Relationship Id="rId163" Type="http://schemas.openxmlformats.org/officeDocument/2006/relationships/image" Target="../media/image179.png"/><Relationship Id="rId184" Type="http://schemas.openxmlformats.org/officeDocument/2006/relationships/image" Target="../media/image200.png"/><Relationship Id="rId189" Type="http://schemas.openxmlformats.org/officeDocument/2006/relationships/image" Target="../media/image205.png"/><Relationship Id="rId219" Type="http://schemas.openxmlformats.org/officeDocument/2006/relationships/image" Target="../media/image235.png"/><Relationship Id="rId3" Type="http://schemas.openxmlformats.org/officeDocument/2006/relationships/image" Target="../media/image19.png"/><Relationship Id="rId214" Type="http://schemas.openxmlformats.org/officeDocument/2006/relationships/image" Target="../media/image230.png"/><Relationship Id="rId230" Type="http://schemas.openxmlformats.org/officeDocument/2006/relationships/image" Target="../media/image246.png"/><Relationship Id="rId235" Type="http://schemas.openxmlformats.org/officeDocument/2006/relationships/image" Target="../media/image251.png"/><Relationship Id="rId251" Type="http://schemas.openxmlformats.org/officeDocument/2006/relationships/image" Target="../media/image267.png"/><Relationship Id="rId256" Type="http://schemas.openxmlformats.org/officeDocument/2006/relationships/image" Target="../media/image272.png"/><Relationship Id="rId25" Type="http://schemas.openxmlformats.org/officeDocument/2006/relationships/image" Target="../media/image41.png"/><Relationship Id="rId46" Type="http://schemas.openxmlformats.org/officeDocument/2006/relationships/image" Target="../media/image62.png"/><Relationship Id="rId67" Type="http://schemas.openxmlformats.org/officeDocument/2006/relationships/image" Target="../media/image83.png"/><Relationship Id="rId116" Type="http://schemas.openxmlformats.org/officeDocument/2006/relationships/image" Target="../media/image132.png"/><Relationship Id="rId137" Type="http://schemas.openxmlformats.org/officeDocument/2006/relationships/image" Target="../media/image153.png"/><Relationship Id="rId158" Type="http://schemas.openxmlformats.org/officeDocument/2006/relationships/image" Target="../media/image174.png"/><Relationship Id="rId20" Type="http://schemas.openxmlformats.org/officeDocument/2006/relationships/image" Target="../media/image36.png"/><Relationship Id="rId41" Type="http://schemas.openxmlformats.org/officeDocument/2006/relationships/image" Target="../media/image57.png"/><Relationship Id="rId62" Type="http://schemas.openxmlformats.org/officeDocument/2006/relationships/image" Target="../media/image78.png"/><Relationship Id="rId83" Type="http://schemas.openxmlformats.org/officeDocument/2006/relationships/image" Target="../media/image99.png"/><Relationship Id="rId88" Type="http://schemas.openxmlformats.org/officeDocument/2006/relationships/image" Target="../media/image104.png"/><Relationship Id="rId111" Type="http://schemas.openxmlformats.org/officeDocument/2006/relationships/image" Target="../media/image127.png"/><Relationship Id="rId132" Type="http://schemas.openxmlformats.org/officeDocument/2006/relationships/image" Target="../media/image148.png"/><Relationship Id="rId153" Type="http://schemas.openxmlformats.org/officeDocument/2006/relationships/image" Target="../media/image169.png"/><Relationship Id="rId174" Type="http://schemas.openxmlformats.org/officeDocument/2006/relationships/image" Target="../media/image190.png"/><Relationship Id="rId179" Type="http://schemas.openxmlformats.org/officeDocument/2006/relationships/image" Target="../media/image195.png"/><Relationship Id="rId195" Type="http://schemas.openxmlformats.org/officeDocument/2006/relationships/image" Target="../media/image211.png"/><Relationship Id="rId209" Type="http://schemas.openxmlformats.org/officeDocument/2006/relationships/image" Target="../media/image225.png"/><Relationship Id="rId190" Type="http://schemas.openxmlformats.org/officeDocument/2006/relationships/image" Target="../media/image206.png"/><Relationship Id="rId204" Type="http://schemas.openxmlformats.org/officeDocument/2006/relationships/image" Target="../media/image220.png"/><Relationship Id="rId220" Type="http://schemas.openxmlformats.org/officeDocument/2006/relationships/image" Target="../media/image236.png"/><Relationship Id="rId225" Type="http://schemas.openxmlformats.org/officeDocument/2006/relationships/image" Target="../media/image241.png"/><Relationship Id="rId241" Type="http://schemas.openxmlformats.org/officeDocument/2006/relationships/image" Target="../media/image257.png"/><Relationship Id="rId246" Type="http://schemas.openxmlformats.org/officeDocument/2006/relationships/image" Target="../media/image262.png"/><Relationship Id="rId267" Type="http://schemas.openxmlformats.org/officeDocument/2006/relationships/image" Target="../media/image283.png"/><Relationship Id="rId15" Type="http://schemas.openxmlformats.org/officeDocument/2006/relationships/image" Target="../media/image31.png"/><Relationship Id="rId36" Type="http://schemas.openxmlformats.org/officeDocument/2006/relationships/image" Target="../media/image52.png"/><Relationship Id="rId57" Type="http://schemas.openxmlformats.org/officeDocument/2006/relationships/image" Target="../media/image73.png"/><Relationship Id="rId106" Type="http://schemas.openxmlformats.org/officeDocument/2006/relationships/image" Target="../media/image122.png"/><Relationship Id="rId127" Type="http://schemas.openxmlformats.org/officeDocument/2006/relationships/image" Target="../media/image143.png"/><Relationship Id="rId262" Type="http://schemas.openxmlformats.org/officeDocument/2006/relationships/image" Target="../media/image278.png"/><Relationship Id="rId10" Type="http://schemas.openxmlformats.org/officeDocument/2006/relationships/image" Target="../media/image26.png"/><Relationship Id="rId31" Type="http://schemas.openxmlformats.org/officeDocument/2006/relationships/image" Target="../media/image47.png"/><Relationship Id="rId52" Type="http://schemas.openxmlformats.org/officeDocument/2006/relationships/image" Target="../media/image68.png"/><Relationship Id="rId73" Type="http://schemas.openxmlformats.org/officeDocument/2006/relationships/image" Target="../media/image89.png"/><Relationship Id="rId78" Type="http://schemas.openxmlformats.org/officeDocument/2006/relationships/image" Target="../media/image94.png"/><Relationship Id="rId94" Type="http://schemas.openxmlformats.org/officeDocument/2006/relationships/image" Target="../media/image110.png"/><Relationship Id="rId99" Type="http://schemas.openxmlformats.org/officeDocument/2006/relationships/image" Target="../media/image115.png"/><Relationship Id="rId101" Type="http://schemas.openxmlformats.org/officeDocument/2006/relationships/image" Target="../media/image117.png"/><Relationship Id="rId122" Type="http://schemas.openxmlformats.org/officeDocument/2006/relationships/image" Target="../media/image138.png"/><Relationship Id="rId143" Type="http://schemas.openxmlformats.org/officeDocument/2006/relationships/image" Target="../media/image159.png"/><Relationship Id="rId148" Type="http://schemas.openxmlformats.org/officeDocument/2006/relationships/image" Target="../media/image164.png"/><Relationship Id="rId164" Type="http://schemas.openxmlformats.org/officeDocument/2006/relationships/image" Target="../media/image180.png"/><Relationship Id="rId169" Type="http://schemas.openxmlformats.org/officeDocument/2006/relationships/image" Target="../media/image185.png"/><Relationship Id="rId185" Type="http://schemas.openxmlformats.org/officeDocument/2006/relationships/image" Target="../media/image20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80" Type="http://schemas.openxmlformats.org/officeDocument/2006/relationships/image" Target="../media/image196.png"/><Relationship Id="rId210" Type="http://schemas.openxmlformats.org/officeDocument/2006/relationships/image" Target="../media/image226.png"/><Relationship Id="rId215" Type="http://schemas.openxmlformats.org/officeDocument/2006/relationships/image" Target="../media/image231.png"/><Relationship Id="rId236" Type="http://schemas.openxmlformats.org/officeDocument/2006/relationships/image" Target="../media/image252.png"/><Relationship Id="rId257" Type="http://schemas.openxmlformats.org/officeDocument/2006/relationships/image" Target="../media/image273.png"/><Relationship Id="rId26" Type="http://schemas.openxmlformats.org/officeDocument/2006/relationships/image" Target="../media/image42.png"/><Relationship Id="rId231" Type="http://schemas.openxmlformats.org/officeDocument/2006/relationships/image" Target="../media/image247.png"/><Relationship Id="rId252" Type="http://schemas.openxmlformats.org/officeDocument/2006/relationships/image" Target="../media/image268.png"/><Relationship Id="rId47" Type="http://schemas.openxmlformats.org/officeDocument/2006/relationships/image" Target="../media/image63.png"/><Relationship Id="rId68" Type="http://schemas.openxmlformats.org/officeDocument/2006/relationships/image" Target="../media/image84.png"/><Relationship Id="rId89" Type="http://schemas.openxmlformats.org/officeDocument/2006/relationships/image" Target="../media/image105.png"/><Relationship Id="rId112" Type="http://schemas.openxmlformats.org/officeDocument/2006/relationships/image" Target="../media/image128.png"/><Relationship Id="rId133" Type="http://schemas.openxmlformats.org/officeDocument/2006/relationships/image" Target="../media/image149.png"/><Relationship Id="rId154" Type="http://schemas.openxmlformats.org/officeDocument/2006/relationships/image" Target="../media/image170.png"/><Relationship Id="rId175" Type="http://schemas.openxmlformats.org/officeDocument/2006/relationships/image" Target="../media/image191.png"/><Relationship Id="rId196" Type="http://schemas.openxmlformats.org/officeDocument/2006/relationships/image" Target="../media/image212.png"/><Relationship Id="rId200" Type="http://schemas.openxmlformats.org/officeDocument/2006/relationships/image" Target="../media/image216.png"/><Relationship Id="rId16" Type="http://schemas.openxmlformats.org/officeDocument/2006/relationships/image" Target="../media/image32.png"/><Relationship Id="rId221" Type="http://schemas.openxmlformats.org/officeDocument/2006/relationships/image" Target="../media/image237.png"/><Relationship Id="rId242" Type="http://schemas.openxmlformats.org/officeDocument/2006/relationships/image" Target="../media/image258.png"/><Relationship Id="rId263" Type="http://schemas.openxmlformats.org/officeDocument/2006/relationships/image" Target="../media/image279.png"/><Relationship Id="rId37" Type="http://schemas.openxmlformats.org/officeDocument/2006/relationships/image" Target="../media/image53.png"/><Relationship Id="rId58" Type="http://schemas.openxmlformats.org/officeDocument/2006/relationships/image" Target="../media/image74.png"/><Relationship Id="rId79" Type="http://schemas.openxmlformats.org/officeDocument/2006/relationships/image" Target="../media/image95.png"/><Relationship Id="rId102" Type="http://schemas.openxmlformats.org/officeDocument/2006/relationships/image" Target="../media/image118.png"/><Relationship Id="rId123" Type="http://schemas.openxmlformats.org/officeDocument/2006/relationships/image" Target="../media/image139.png"/><Relationship Id="rId144" Type="http://schemas.openxmlformats.org/officeDocument/2006/relationships/image" Target="../media/image160.png"/><Relationship Id="rId90" Type="http://schemas.openxmlformats.org/officeDocument/2006/relationships/image" Target="../media/image106.png"/><Relationship Id="rId165" Type="http://schemas.openxmlformats.org/officeDocument/2006/relationships/image" Target="../media/image181.png"/><Relationship Id="rId186" Type="http://schemas.openxmlformats.org/officeDocument/2006/relationships/image" Target="../media/image202.png"/><Relationship Id="rId211" Type="http://schemas.openxmlformats.org/officeDocument/2006/relationships/image" Target="../media/image227.png"/><Relationship Id="rId232" Type="http://schemas.openxmlformats.org/officeDocument/2006/relationships/image" Target="../media/image248.png"/><Relationship Id="rId253" Type="http://schemas.openxmlformats.org/officeDocument/2006/relationships/image" Target="../media/image269.png"/><Relationship Id="rId27" Type="http://schemas.openxmlformats.org/officeDocument/2006/relationships/image" Target="../media/image43.png"/><Relationship Id="rId48" Type="http://schemas.openxmlformats.org/officeDocument/2006/relationships/image" Target="../media/image64.png"/><Relationship Id="rId69" Type="http://schemas.openxmlformats.org/officeDocument/2006/relationships/image" Target="../media/image85.png"/><Relationship Id="rId113" Type="http://schemas.openxmlformats.org/officeDocument/2006/relationships/image" Target="../media/image129.png"/><Relationship Id="rId134" Type="http://schemas.openxmlformats.org/officeDocument/2006/relationships/image" Target="../media/image150.png"/><Relationship Id="rId80" Type="http://schemas.openxmlformats.org/officeDocument/2006/relationships/image" Target="../media/image96.png"/><Relationship Id="rId155" Type="http://schemas.openxmlformats.org/officeDocument/2006/relationships/image" Target="../media/image171.png"/><Relationship Id="rId176" Type="http://schemas.openxmlformats.org/officeDocument/2006/relationships/image" Target="../media/image192.png"/><Relationship Id="rId197" Type="http://schemas.openxmlformats.org/officeDocument/2006/relationships/image" Target="../media/image213.png"/><Relationship Id="rId201" Type="http://schemas.openxmlformats.org/officeDocument/2006/relationships/image" Target="../media/image217.png"/><Relationship Id="rId222" Type="http://schemas.openxmlformats.org/officeDocument/2006/relationships/image" Target="../media/image238.png"/><Relationship Id="rId243" Type="http://schemas.openxmlformats.org/officeDocument/2006/relationships/image" Target="../media/image259.png"/><Relationship Id="rId264" Type="http://schemas.openxmlformats.org/officeDocument/2006/relationships/image" Target="../media/image280.png"/><Relationship Id="rId17" Type="http://schemas.openxmlformats.org/officeDocument/2006/relationships/image" Target="../media/image33.png"/><Relationship Id="rId38" Type="http://schemas.openxmlformats.org/officeDocument/2006/relationships/image" Target="../media/image54.png"/><Relationship Id="rId59" Type="http://schemas.openxmlformats.org/officeDocument/2006/relationships/image" Target="../media/image75.png"/><Relationship Id="rId103" Type="http://schemas.openxmlformats.org/officeDocument/2006/relationships/image" Target="../media/image119.png"/><Relationship Id="rId124" Type="http://schemas.openxmlformats.org/officeDocument/2006/relationships/image" Target="../media/image140.png"/><Relationship Id="rId70" Type="http://schemas.openxmlformats.org/officeDocument/2006/relationships/image" Target="../media/image86.png"/><Relationship Id="rId91" Type="http://schemas.openxmlformats.org/officeDocument/2006/relationships/image" Target="../media/image107.png"/><Relationship Id="rId145" Type="http://schemas.openxmlformats.org/officeDocument/2006/relationships/image" Target="../media/image161.png"/><Relationship Id="rId166" Type="http://schemas.openxmlformats.org/officeDocument/2006/relationships/image" Target="../media/image182.png"/><Relationship Id="rId187" Type="http://schemas.openxmlformats.org/officeDocument/2006/relationships/image" Target="../media/image203.png"/><Relationship Id="rId1" Type="http://schemas.openxmlformats.org/officeDocument/2006/relationships/slideLayout" Target="../slideLayouts/slideLayout5.xml"/><Relationship Id="rId212" Type="http://schemas.openxmlformats.org/officeDocument/2006/relationships/image" Target="../media/image228.png"/><Relationship Id="rId233" Type="http://schemas.openxmlformats.org/officeDocument/2006/relationships/image" Target="../media/image249.png"/><Relationship Id="rId254" Type="http://schemas.openxmlformats.org/officeDocument/2006/relationships/image" Target="../media/image270.png"/><Relationship Id="rId28" Type="http://schemas.openxmlformats.org/officeDocument/2006/relationships/image" Target="../media/image44.png"/><Relationship Id="rId49" Type="http://schemas.openxmlformats.org/officeDocument/2006/relationships/image" Target="../media/image65.png"/><Relationship Id="rId114" Type="http://schemas.openxmlformats.org/officeDocument/2006/relationships/image" Target="../media/image1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ec.usace.army.mil/software/hec-hms/documentation.aspx" TargetMode="External"/><Relationship Id="rId5" Type="http://schemas.openxmlformats.org/officeDocument/2006/relationships/hyperlink" Target="http://store.vitalsource.com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mathwork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r-project.org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-project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r-projec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hec.usace.army.mil/software/hec-hm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6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</p:spPr>
        <p:txBody>
          <a:bodyPr/>
          <a:lstStyle/>
          <a:p>
            <a:r>
              <a:rPr lang="en-US" sz="4000" dirty="0" smtClean="0"/>
              <a:t>CEE 3430, Engineering Hydrology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David Tarboton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(Richard Peralta today)</a:t>
            </a:r>
            <a:endParaRPr lang="en-US" sz="4000" dirty="0" smtClean="0"/>
          </a:p>
        </p:txBody>
      </p:sp>
      <p:cxnSp>
        <p:nvCxnSpPr>
          <p:cNvPr id="3" name="Straight Connector 7"/>
          <p:cNvCxnSpPr>
            <a:cxnSpLocks noChangeShapeType="1"/>
          </p:cNvCxnSpPr>
          <p:nvPr/>
        </p:nvCxnSpPr>
        <p:spPr bwMode="auto">
          <a:xfrm>
            <a:off x="685800" y="6172200"/>
            <a:ext cx="7772400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Great Salt Lake Evaporation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The Great Salt Lake has an average inflow from </a:t>
            </a:r>
            <a:r>
              <a:rPr lang="en-US" dirty="0" err="1" smtClean="0">
                <a:latin typeface="Arial" charset="0"/>
                <a:cs typeface="Arial" charset="0"/>
              </a:rPr>
              <a:t>streamflow</a:t>
            </a:r>
            <a:r>
              <a:rPr lang="en-US" dirty="0" smtClean="0">
                <a:latin typeface="Arial" charset="0"/>
                <a:cs typeface="Arial" charset="0"/>
              </a:rPr>
              <a:t> of 2,316,220 acre </a:t>
            </a:r>
            <a:r>
              <a:rPr lang="en-US" dirty="0" err="1" smtClean="0">
                <a:latin typeface="Arial" charset="0"/>
                <a:cs typeface="Arial" charset="0"/>
              </a:rPr>
              <a:t>ft</a:t>
            </a:r>
            <a:r>
              <a:rPr lang="en-US" dirty="0" smtClean="0">
                <a:latin typeface="Arial" charset="0"/>
                <a:cs typeface="Arial" charset="0"/>
              </a:rPr>
              <a:t> / year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The area is about 1 million acres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Average annual precipitation on the lake is about 10 inches/year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It is a closed basin with no outflows other than evaporation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Assuming the level is not changing what is the average annual evaporation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18917" y="2971800"/>
            <a:ext cx="6781748" cy="5723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89542" y="2581962"/>
            <a:ext cx="8407401" cy="1252931"/>
          </a:xfrm>
          <a:custGeom>
            <a:avLst/>
            <a:gdLst>
              <a:gd name="connsiteX0" fmla="*/ 0 w 4696691"/>
              <a:gd name="connsiteY0" fmla="*/ 0 h 789709"/>
              <a:gd name="connsiteX1" fmla="*/ 436418 w 4696691"/>
              <a:gd name="connsiteY1" fmla="*/ 0 h 789709"/>
              <a:gd name="connsiteX2" fmla="*/ 1298863 w 4696691"/>
              <a:gd name="connsiteY2" fmla="*/ 384464 h 789709"/>
              <a:gd name="connsiteX3" fmla="*/ 3138054 w 4696691"/>
              <a:gd name="connsiteY3" fmla="*/ 446809 h 789709"/>
              <a:gd name="connsiteX4" fmla="*/ 4353791 w 4696691"/>
              <a:gd name="connsiteY4" fmla="*/ 83127 h 789709"/>
              <a:gd name="connsiteX5" fmla="*/ 4696691 w 4696691"/>
              <a:gd name="connsiteY5" fmla="*/ 72736 h 789709"/>
              <a:gd name="connsiteX6" fmla="*/ 4696691 w 4696691"/>
              <a:gd name="connsiteY6" fmla="*/ 789709 h 789709"/>
              <a:gd name="connsiteX7" fmla="*/ 31172 w 4696691"/>
              <a:gd name="connsiteY7" fmla="*/ 748146 h 789709"/>
              <a:gd name="connsiteX8" fmla="*/ 0 w 4696691"/>
              <a:gd name="connsiteY8" fmla="*/ 0 h 789709"/>
              <a:gd name="connsiteX0" fmla="*/ 0 w 4696691"/>
              <a:gd name="connsiteY0" fmla="*/ 0 h 789709"/>
              <a:gd name="connsiteX1" fmla="*/ 436418 w 4696691"/>
              <a:gd name="connsiteY1" fmla="*/ 0 h 789709"/>
              <a:gd name="connsiteX2" fmla="*/ 1298863 w 4696691"/>
              <a:gd name="connsiteY2" fmla="*/ 384464 h 789709"/>
              <a:gd name="connsiteX3" fmla="*/ 3138054 w 4696691"/>
              <a:gd name="connsiteY3" fmla="*/ 446809 h 789709"/>
              <a:gd name="connsiteX4" fmla="*/ 4353791 w 4696691"/>
              <a:gd name="connsiteY4" fmla="*/ 83127 h 789709"/>
              <a:gd name="connsiteX5" fmla="*/ 4696691 w 4696691"/>
              <a:gd name="connsiteY5" fmla="*/ 72736 h 789709"/>
              <a:gd name="connsiteX6" fmla="*/ 4696691 w 4696691"/>
              <a:gd name="connsiteY6" fmla="*/ 789709 h 789709"/>
              <a:gd name="connsiteX7" fmla="*/ 10391 w 4696691"/>
              <a:gd name="connsiteY7" fmla="*/ 789709 h 789709"/>
              <a:gd name="connsiteX8" fmla="*/ 0 w 4696691"/>
              <a:gd name="connsiteY8" fmla="*/ 0 h 789709"/>
              <a:gd name="connsiteX0" fmla="*/ 0 w 4696691"/>
              <a:gd name="connsiteY0" fmla="*/ 0 h 789709"/>
              <a:gd name="connsiteX1" fmla="*/ 436418 w 4696691"/>
              <a:gd name="connsiteY1" fmla="*/ 0 h 789709"/>
              <a:gd name="connsiteX2" fmla="*/ 1298863 w 4696691"/>
              <a:gd name="connsiteY2" fmla="*/ 384464 h 789709"/>
              <a:gd name="connsiteX3" fmla="*/ 3138054 w 4696691"/>
              <a:gd name="connsiteY3" fmla="*/ 446809 h 789709"/>
              <a:gd name="connsiteX4" fmla="*/ 4353791 w 4696691"/>
              <a:gd name="connsiteY4" fmla="*/ 83127 h 789709"/>
              <a:gd name="connsiteX5" fmla="*/ 4696691 w 4696691"/>
              <a:gd name="connsiteY5" fmla="*/ 72736 h 789709"/>
              <a:gd name="connsiteX6" fmla="*/ 4696691 w 4696691"/>
              <a:gd name="connsiteY6" fmla="*/ 789709 h 789709"/>
              <a:gd name="connsiteX7" fmla="*/ 10391 w 4696691"/>
              <a:gd name="connsiteY7" fmla="*/ 789709 h 789709"/>
              <a:gd name="connsiteX8" fmla="*/ 0 w 4696691"/>
              <a:gd name="connsiteY8" fmla="*/ 0 h 789709"/>
              <a:gd name="connsiteX0" fmla="*/ 0 w 4696691"/>
              <a:gd name="connsiteY0" fmla="*/ 0 h 789709"/>
              <a:gd name="connsiteX1" fmla="*/ 436418 w 4696691"/>
              <a:gd name="connsiteY1" fmla="*/ 0 h 789709"/>
              <a:gd name="connsiteX2" fmla="*/ 1298863 w 4696691"/>
              <a:gd name="connsiteY2" fmla="*/ 384464 h 789709"/>
              <a:gd name="connsiteX3" fmla="*/ 3138054 w 4696691"/>
              <a:gd name="connsiteY3" fmla="*/ 446809 h 789709"/>
              <a:gd name="connsiteX4" fmla="*/ 4353791 w 4696691"/>
              <a:gd name="connsiteY4" fmla="*/ 83127 h 789709"/>
              <a:gd name="connsiteX5" fmla="*/ 4696691 w 4696691"/>
              <a:gd name="connsiteY5" fmla="*/ 72736 h 789709"/>
              <a:gd name="connsiteX6" fmla="*/ 4696691 w 4696691"/>
              <a:gd name="connsiteY6" fmla="*/ 789709 h 789709"/>
              <a:gd name="connsiteX7" fmla="*/ 10391 w 4696691"/>
              <a:gd name="connsiteY7" fmla="*/ 789709 h 789709"/>
              <a:gd name="connsiteX8" fmla="*/ 0 w 4696691"/>
              <a:gd name="connsiteY8" fmla="*/ 0 h 789709"/>
              <a:gd name="connsiteX0" fmla="*/ 0 w 4696691"/>
              <a:gd name="connsiteY0" fmla="*/ 0 h 789709"/>
              <a:gd name="connsiteX1" fmla="*/ 436418 w 4696691"/>
              <a:gd name="connsiteY1" fmla="*/ 0 h 789709"/>
              <a:gd name="connsiteX2" fmla="*/ 1298863 w 4696691"/>
              <a:gd name="connsiteY2" fmla="*/ 384464 h 789709"/>
              <a:gd name="connsiteX3" fmla="*/ 3138054 w 4696691"/>
              <a:gd name="connsiteY3" fmla="*/ 446809 h 789709"/>
              <a:gd name="connsiteX4" fmla="*/ 4353791 w 4696691"/>
              <a:gd name="connsiteY4" fmla="*/ 83127 h 789709"/>
              <a:gd name="connsiteX5" fmla="*/ 4696691 w 4696691"/>
              <a:gd name="connsiteY5" fmla="*/ 72736 h 789709"/>
              <a:gd name="connsiteX6" fmla="*/ 4696691 w 4696691"/>
              <a:gd name="connsiteY6" fmla="*/ 789709 h 789709"/>
              <a:gd name="connsiteX7" fmla="*/ 10391 w 4696691"/>
              <a:gd name="connsiteY7" fmla="*/ 789709 h 789709"/>
              <a:gd name="connsiteX8" fmla="*/ 0 w 4696691"/>
              <a:gd name="connsiteY8" fmla="*/ 0 h 789709"/>
              <a:gd name="connsiteX0" fmla="*/ 0 w 4696691"/>
              <a:gd name="connsiteY0" fmla="*/ 0 h 789709"/>
              <a:gd name="connsiteX1" fmla="*/ 436418 w 4696691"/>
              <a:gd name="connsiteY1" fmla="*/ 0 h 789709"/>
              <a:gd name="connsiteX2" fmla="*/ 1298863 w 4696691"/>
              <a:gd name="connsiteY2" fmla="*/ 384464 h 789709"/>
              <a:gd name="connsiteX3" fmla="*/ 3138054 w 4696691"/>
              <a:gd name="connsiteY3" fmla="*/ 446809 h 789709"/>
              <a:gd name="connsiteX4" fmla="*/ 4073638 w 4696691"/>
              <a:gd name="connsiteY4" fmla="*/ 62346 h 789709"/>
              <a:gd name="connsiteX5" fmla="*/ 4696691 w 4696691"/>
              <a:gd name="connsiteY5" fmla="*/ 72736 h 789709"/>
              <a:gd name="connsiteX6" fmla="*/ 4696691 w 4696691"/>
              <a:gd name="connsiteY6" fmla="*/ 789709 h 789709"/>
              <a:gd name="connsiteX7" fmla="*/ 10391 w 4696691"/>
              <a:gd name="connsiteY7" fmla="*/ 789709 h 789709"/>
              <a:gd name="connsiteX8" fmla="*/ 0 w 4696691"/>
              <a:gd name="connsiteY8" fmla="*/ 0 h 789709"/>
              <a:gd name="connsiteX0" fmla="*/ 0 w 4696691"/>
              <a:gd name="connsiteY0" fmla="*/ 0 h 789709"/>
              <a:gd name="connsiteX1" fmla="*/ 436418 w 4696691"/>
              <a:gd name="connsiteY1" fmla="*/ 0 h 789709"/>
              <a:gd name="connsiteX2" fmla="*/ 1298863 w 4696691"/>
              <a:gd name="connsiteY2" fmla="*/ 384464 h 789709"/>
              <a:gd name="connsiteX3" fmla="*/ 3138054 w 4696691"/>
              <a:gd name="connsiteY3" fmla="*/ 446809 h 789709"/>
              <a:gd name="connsiteX4" fmla="*/ 4073638 w 4696691"/>
              <a:gd name="connsiteY4" fmla="*/ 62346 h 789709"/>
              <a:gd name="connsiteX5" fmla="*/ 4696691 w 4696691"/>
              <a:gd name="connsiteY5" fmla="*/ 31172 h 789709"/>
              <a:gd name="connsiteX6" fmla="*/ 4696691 w 4696691"/>
              <a:gd name="connsiteY6" fmla="*/ 789709 h 789709"/>
              <a:gd name="connsiteX7" fmla="*/ 10391 w 4696691"/>
              <a:gd name="connsiteY7" fmla="*/ 789709 h 789709"/>
              <a:gd name="connsiteX8" fmla="*/ 0 w 4696691"/>
              <a:gd name="connsiteY8" fmla="*/ 0 h 789709"/>
              <a:gd name="connsiteX0" fmla="*/ 0 w 4696691"/>
              <a:gd name="connsiteY0" fmla="*/ 0 h 789709"/>
              <a:gd name="connsiteX1" fmla="*/ 436418 w 4696691"/>
              <a:gd name="connsiteY1" fmla="*/ 0 h 789709"/>
              <a:gd name="connsiteX2" fmla="*/ 1298863 w 4696691"/>
              <a:gd name="connsiteY2" fmla="*/ 384464 h 789709"/>
              <a:gd name="connsiteX3" fmla="*/ 3138054 w 4696691"/>
              <a:gd name="connsiteY3" fmla="*/ 446809 h 789709"/>
              <a:gd name="connsiteX4" fmla="*/ 4090118 w 4696691"/>
              <a:gd name="connsiteY4" fmla="*/ 10391 h 789709"/>
              <a:gd name="connsiteX5" fmla="*/ 4696691 w 4696691"/>
              <a:gd name="connsiteY5" fmla="*/ 31172 h 789709"/>
              <a:gd name="connsiteX6" fmla="*/ 4696691 w 4696691"/>
              <a:gd name="connsiteY6" fmla="*/ 789709 h 789709"/>
              <a:gd name="connsiteX7" fmla="*/ 10391 w 4696691"/>
              <a:gd name="connsiteY7" fmla="*/ 789709 h 789709"/>
              <a:gd name="connsiteX8" fmla="*/ 0 w 4696691"/>
              <a:gd name="connsiteY8" fmla="*/ 0 h 789709"/>
              <a:gd name="connsiteX0" fmla="*/ 0 w 4696691"/>
              <a:gd name="connsiteY0" fmla="*/ 10392 h 800101"/>
              <a:gd name="connsiteX1" fmla="*/ 436418 w 4696691"/>
              <a:gd name="connsiteY1" fmla="*/ 10392 h 800101"/>
              <a:gd name="connsiteX2" fmla="*/ 1298863 w 4696691"/>
              <a:gd name="connsiteY2" fmla="*/ 394856 h 800101"/>
              <a:gd name="connsiteX3" fmla="*/ 3138054 w 4696691"/>
              <a:gd name="connsiteY3" fmla="*/ 457201 h 800101"/>
              <a:gd name="connsiteX4" fmla="*/ 4090118 w 4696691"/>
              <a:gd name="connsiteY4" fmla="*/ 20783 h 800101"/>
              <a:gd name="connsiteX5" fmla="*/ 4696691 w 4696691"/>
              <a:gd name="connsiteY5" fmla="*/ 0 h 800101"/>
              <a:gd name="connsiteX6" fmla="*/ 4696691 w 4696691"/>
              <a:gd name="connsiteY6" fmla="*/ 800101 h 800101"/>
              <a:gd name="connsiteX7" fmla="*/ 10391 w 4696691"/>
              <a:gd name="connsiteY7" fmla="*/ 800101 h 800101"/>
              <a:gd name="connsiteX8" fmla="*/ 0 w 4696691"/>
              <a:gd name="connsiteY8" fmla="*/ 10392 h 800101"/>
              <a:gd name="connsiteX0" fmla="*/ 0 w 4696691"/>
              <a:gd name="connsiteY0" fmla="*/ 20782 h 810491"/>
              <a:gd name="connsiteX1" fmla="*/ 436418 w 4696691"/>
              <a:gd name="connsiteY1" fmla="*/ 20782 h 810491"/>
              <a:gd name="connsiteX2" fmla="*/ 1298863 w 4696691"/>
              <a:gd name="connsiteY2" fmla="*/ 405246 h 810491"/>
              <a:gd name="connsiteX3" fmla="*/ 3138054 w 4696691"/>
              <a:gd name="connsiteY3" fmla="*/ 467591 h 810491"/>
              <a:gd name="connsiteX4" fmla="*/ 4090118 w 4696691"/>
              <a:gd name="connsiteY4" fmla="*/ 0 h 810491"/>
              <a:gd name="connsiteX5" fmla="*/ 4696691 w 4696691"/>
              <a:gd name="connsiteY5" fmla="*/ 10390 h 810491"/>
              <a:gd name="connsiteX6" fmla="*/ 4696691 w 4696691"/>
              <a:gd name="connsiteY6" fmla="*/ 810491 h 810491"/>
              <a:gd name="connsiteX7" fmla="*/ 10391 w 4696691"/>
              <a:gd name="connsiteY7" fmla="*/ 810491 h 810491"/>
              <a:gd name="connsiteX8" fmla="*/ 0 w 4696691"/>
              <a:gd name="connsiteY8" fmla="*/ 20782 h 810491"/>
              <a:gd name="connsiteX0" fmla="*/ 0 w 4696691"/>
              <a:gd name="connsiteY0" fmla="*/ 20782 h 810491"/>
              <a:gd name="connsiteX1" fmla="*/ 436418 w 4696691"/>
              <a:gd name="connsiteY1" fmla="*/ 20782 h 810491"/>
              <a:gd name="connsiteX2" fmla="*/ 1298863 w 4696691"/>
              <a:gd name="connsiteY2" fmla="*/ 405246 h 810491"/>
              <a:gd name="connsiteX3" fmla="*/ 3129814 w 4696691"/>
              <a:gd name="connsiteY3" fmla="*/ 415637 h 810491"/>
              <a:gd name="connsiteX4" fmla="*/ 4090118 w 4696691"/>
              <a:gd name="connsiteY4" fmla="*/ 0 h 810491"/>
              <a:gd name="connsiteX5" fmla="*/ 4696691 w 4696691"/>
              <a:gd name="connsiteY5" fmla="*/ 10390 h 810491"/>
              <a:gd name="connsiteX6" fmla="*/ 4696691 w 4696691"/>
              <a:gd name="connsiteY6" fmla="*/ 810491 h 810491"/>
              <a:gd name="connsiteX7" fmla="*/ 10391 w 4696691"/>
              <a:gd name="connsiteY7" fmla="*/ 810491 h 810491"/>
              <a:gd name="connsiteX8" fmla="*/ 0 w 4696691"/>
              <a:gd name="connsiteY8" fmla="*/ 20782 h 810491"/>
              <a:gd name="connsiteX0" fmla="*/ 0 w 4696691"/>
              <a:gd name="connsiteY0" fmla="*/ 20782 h 810491"/>
              <a:gd name="connsiteX1" fmla="*/ 436418 w 4696691"/>
              <a:gd name="connsiteY1" fmla="*/ 20782 h 810491"/>
              <a:gd name="connsiteX2" fmla="*/ 1298863 w 4696691"/>
              <a:gd name="connsiteY2" fmla="*/ 405246 h 810491"/>
              <a:gd name="connsiteX3" fmla="*/ 2389544 w 4696691"/>
              <a:gd name="connsiteY3" fmla="*/ 498764 h 810491"/>
              <a:gd name="connsiteX4" fmla="*/ 3129814 w 4696691"/>
              <a:gd name="connsiteY4" fmla="*/ 415637 h 810491"/>
              <a:gd name="connsiteX5" fmla="*/ 4090118 w 4696691"/>
              <a:gd name="connsiteY5" fmla="*/ 0 h 810491"/>
              <a:gd name="connsiteX6" fmla="*/ 4696691 w 4696691"/>
              <a:gd name="connsiteY6" fmla="*/ 10390 h 810491"/>
              <a:gd name="connsiteX7" fmla="*/ 4696691 w 4696691"/>
              <a:gd name="connsiteY7" fmla="*/ 810491 h 810491"/>
              <a:gd name="connsiteX8" fmla="*/ 10391 w 4696691"/>
              <a:gd name="connsiteY8" fmla="*/ 810491 h 810491"/>
              <a:gd name="connsiteX9" fmla="*/ 0 w 4696691"/>
              <a:gd name="connsiteY9" fmla="*/ 20782 h 810491"/>
              <a:gd name="connsiteX0" fmla="*/ 0 w 4696691"/>
              <a:gd name="connsiteY0" fmla="*/ 20782 h 810491"/>
              <a:gd name="connsiteX1" fmla="*/ 436418 w 4696691"/>
              <a:gd name="connsiteY1" fmla="*/ 20782 h 810491"/>
              <a:gd name="connsiteX2" fmla="*/ 1331823 w 4696691"/>
              <a:gd name="connsiteY2" fmla="*/ 363682 h 810491"/>
              <a:gd name="connsiteX3" fmla="*/ 2389544 w 4696691"/>
              <a:gd name="connsiteY3" fmla="*/ 498764 h 810491"/>
              <a:gd name="connsiteX4" fmla="*/ 3129814 w 4696691"/>
              <a:gd name="connsiteY4" fmla="*/ 415637 h 810491"/>
              <a:gd name="connsiteX5" fmla="*/ 4090118 w 4696691"/>
              <a:gd name="connsiteY5" fmla="*/ 0 h 810491"/>
              <a:gd name="connsiteX6" fmla="*/ 4696691 w 4696691"/>
              <a:gd name="connsiteY6" fmla="*/ 10390 h 810491"/>
              <a:gd name="connsiteX7" fmla="*/ 4696691 w 4696691"/>
              <a:gd name="connsiteY7" fmla="*/ 810491 h 810491"/>
              <a:gd name="connsiteX8" fmla="*/ 10391 w 4696691"/>
              <a:gd name="connsiteY8" fmla="*/ 810491 h 810491"/>
              <a:gd name="connsiteX9" fmla="*/ 0 w 4696691"/>
              <a:gd name="connsiteY9" fmla="*/ 20782 h 810491"/>
              <a:gd name="connsiteX0" fmla="*/ 0 w 4696691"/>
              <a:gd name="connsiteY0" fmla="*/ 41563 h 831272"/>
              <a:gd name="connsiteX1" fmla="*/ 436418 w 4696691"/>
              <a:gd name="connsiteY1" fmla="*/ 0 h 831272"/>
              <a:gd name="connsiteX2" fmla="*/ 1331823 w 4696691"/>
              <a:gd name="connsiteY2" fmla="*/ 384463 h 831272"/>
              <a:gd name="connsiteX3" fmla="*/ 2389544 w 4696691"/>
              <a:gd name="connsiteY3" fmla="*/ 519545 h 831272"/>
              <a:gd name="connsiteX4" fmla="*/ 3129814 w 4696691"/>
              <a:gd name="connsiteY4" fmla="*/ 436418 h 831272"/>
              <a:gd name="connsiteX5" fmla="*/ 4090118 w 4696691"/>
              <a:gd name="connsiteY5" fmla="*/ 20781 h 831272"/>
              <a:gd name="connsiteX6" fmla="*/ 4696691 w 4696691"/>
              <a:gd name="connsiteY6" fmla="*/ 31171 h 831272"/>
              <a:gd name="connsiteX7" fmla="*/ 4696691 w 4696691"/>
              <a:gd name="connsiteY7" fmla="*/ 831272 h 831272"/>
              <a:gd name="connsiteX8" fmla="*/ 10391 w 4696691"/>
              <a:gd name="connsiteY8" fmla="*/ 831272 h 831272"/>
              <a:gd name="connsiteX9" fmla="*/ 0 w 4696691"/>
              <a:gd name="connsiteY9" fmla="*/ 41563 h 831272"/>
              <a:gd name="connsiteX0" fmla="*/ 0 w 4968605"/>
              <a:gd name="connsiteY0" fmla="*/ 0 h 831273"/>
              <a:gd name="connsiteX1" fmla="*/ 708332 w 4968605"/>
              <a:gd name="connsiteY1" fmla="*/ 1 h 831273"/>
              <a:gd name="connsiteX2" fmla="*/ 1603737 w 4968605"/>
              <a:gd name="connsiteY2" fmla="*/ 384464 h 831273"/>
              <a:gd name="connsiteX3" fmla="*/ 2661458 w 4968605"/>
              <a:gd name="connsiteY3" fmla="*/ 519546 h 831273"/>
              <a:gd name="connsiteX4" fmla="*/ 3401728 w 4968605"/>
              <a:gd name="connsiteY4" fmla="*/ 436419 h 831273"/>
              <a:gd name="connsiteX5" fmla="*/ 4362032 w 4968605"/>
              <a:gd name="connsiteY5" fmla="*/ 20782 h 831273"/>
              <a:gd name="connsiteX6" fmla="*/ 4968605 w 4968605"/>
              <a:gd name="connsiteY6" fmla="*/ 31172 h 831273"/>
              <a:gd name="connsiteX7" fmla="*/ 4968605 w 4968605"/>
              <a:gd name="connsiteY7" fmla="*/ 831273 h 831273"/>
              <a:gd name="connsiteX8" fmla="*/ 282305 w 4968605"/>
              <a:gd name="connsiteY8" fmla="*/ 831273 h 831273"/>
              <a:gd name="connsiteX9" fmla="*/ 0 w 4968605"/>
              <a:gd name="connsiteY9" fmla="*/ 0 h 831273"/>
              <a:gd name="connsiteX0" fmla="*/ 0 w 4968605"/>
              <a:gd name="connsiteY0" fmla="*/ 0 h 841664"/>
              <a:gd name="connsiteX1" fmla="*/ 708332 w 4968605"/>
              <a:gd name="connsiteY1" fmla="*/ 1 h 841664"/>
              <a:gd name="connsiteX2" fmla="*/ 1603737 w 4968605"/>
              <a:gd name="connsiteY2" fmla="*/ 384464 h 841664"/>
              <a:gd name="connsiteX3" fmla="*/ 2661458 w 4968605"/>
              <a:gd name="connsiteY3" fmla="*/ 519546 h 841664"/>
              <a:gd name="connsiteX4" fmla="*/ 3401728 w 4968605"/>
              <a:gd name="connsiteY4" fmla="*/ 436419 h 841664"/>
              <a:gd name="connsiteX5" fmla="*/ 4362032 w 4968605"/>
              <a:gd name="connsiteY5" fmla="*/ 20782 h 841664"/>
              <a:gd name="connsiteX6" fmla="*/ 4968605 w 4968605"/>
              <a:gd name="connsiteY6" fmla="*/ 31172 h 841664"/>
              <a:gd name="connsiteX7" fmla="*/ 4968605 w 4968605"/>
              <a:gd name="connsiteY7" fmla="*/ 831273 h 841664"/>
              <a:gd name="connsiteX8" fmla="*/ 26871 w 4968605"/>
              <a:gd name="connsiteY8" fmla="*/ 841664 h 841664"/>
              <a:gd name="connsiteX9" fmla="*/ 0 w 4968605"/>
              <a:gd name="connsiteY9" fmla="*/ 0 h 841664"/>
              <a:gd name="connsiteX0" fmla="*/ 6088 w 4974693"/>
              <a:gd name="connsiteY0" fmla="*/ 0 h 841664"/>
              <a:gd name="connsiteX1" fmla="*/ 714420 w 4974693"/>
              <a:gd name="connsiteY1" fmla="*/ 1 h 841664"/>
              <a:gd name="connsiteX2" fmla="*/ 1609825 w 4974693"/>
              <a:gd name="connsiteY2" fmla="*/ 384464 h 841664"/>
              <a:gd name="connsiteX3" fmla="*/ 2667546 w 4974693"/>
              <a:gd name="connsiteY3" fmla="*/ 519546 h 841664"/>
              <a:gd name="connsiteX4" fmla="*/ 3407816 w 4974693"/>
              <a:gd name="connsiteY4" fmla="*/ 436419 h 841664"/>
              <a:gd name="connsiteX5" fmla="*/ 4368120 w 4974693"/>
              <a:gd name="connsiteY5" fmla="*/ 20782 h 841664"/>
              <a:gd name="connsiteX6" fmla="*/ 4974693 w 4974693"/>
              <a:gd name="connsiteY6" fmla="*/ 31172 h 841664"/>
              <a:gd name="connsiteX7" fmla="*/ 4974693 w 4974693"/>
              <a:gd name="connsiteY7" fmla="*/ 831273 h 841664"/>
              <a:gd name="connsiteX8" fmla="*/ 0 w 4974693"/>
              <a:gd name="connsiteY8" fmla="*/ 841664 h 841664"/>
              <a:gd name="connsiteX9" fmla="*/ 6088 w 4974693"/>
              <a:gd name="connsiteY9" fmla="*/ 0 h 84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74693" h="841664">
                <a:moveTo>
                  <a:pt x="6088" y="0"/>
                </a:moveTo>
                <a:lnTo>
                  <a:pt x="714420" y="1"/>
                </a:lnTo>
                <a:cubicBezTo>
                  <a:pt x="930897" y="64078"/>
                  <a:pt x="1159552" y="309996"/>
                  <a:pt x="1609825" y="384464"/>
                </a:cubicBezTo>
                <a:cubicBezTo>
                  <a:pt x="1935346" y="455468"/>
                  <a:pt x="2362388" y="517814"/>
                  <a:pt x="2667546" y="519546"/>
                </a:cubicBezTo>
                <a:cubicBezTo>
                  <a:pt x="2972704" y="521278"/>
                  <a:pt x="3124387" y="510887"/>
                  <a:pt x="3407816" y="436419"/>
                </a:cubicBezTo>
                <a:cubicBezTo>
                  <a:pt x="3691245" y="361951"/>
                  <a:pt x="4108347" y="83128"/>
                  <a:pt x="4368120" y="20782"/>
                </a:cubicBezTo>
                <a:lnTo>
                  <a:pt x="4974693" y="31172"/>
                </a:lnTo>
                <a:lnTo>
                  <a:pt x="4974693" y="831273"/>
                </a:lnTo>
                <a:lnTo>
                  <a:pt x="0" y="841664"/>
                </a:lnTo>
                <a:cubicBezTo>
                  <a:pt x="2029" y="561109"/>
                  <a:pt x="4059" y="280555"/>
                  <a:pt x="6088" y="0"/>
                </a:cubicBezTo>
                <a:close/>
              </a:path>
            </a:pathLst>
          </a:cu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339608" y="3971507"/>
            <a:ext cx="4343400" cy="6466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38600" y="3977973"/>
            <a:ext cx="164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Area, A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Arc 20"/>
          <p:cNvSpPr/>
          <p:nvPr/>
        </p:nvSpPr>
        <p:spPr>
          <a:xfrm>
            <a:off x="-533399" y="2352519"/>
            <a:ext cx="3086839" cy="1625454"/>
          </a:xfrm>
          <a:prstGeom prst="arc">
            <a:avLst>
              <a:gd name="adj1" fmla="val 16200000"/>
              <a:gd name="adj2" fmla="val 20952941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7007340" y="2971800"/>
            <a:ext cx="0" cy="863094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777258" y="2971985"/>
            <a:ext cx="740102" cy="4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511308" y="2201372"/>
            <a:ext cx="0" cy="6806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20735" y="3130410"/>
            <a:ext cx="1513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Level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6144" y="1751499"/>
            <a:ext cx="1758892" cy="687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Inflows I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74170" y="2216110"/>
            <a:ext cx="1120902" cy="687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E x A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02921" y="1149796"/>
            <a:ext cx="4344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Evaporation depth 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Evaporation volume  E x A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673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220200" cy="533400"/>
          </a:xfrm>
        </p:spPr>
        <p:txBody>
          <a:bodyPr/>
          <a:lstStyle/>
          <a:p>
            <a:r>
              <a:rPr lang="en-US" sz="4000" dirty="0" smtClean="0">
                <a:latin typeface="+mn-lt"/>
              </a:rPr>
              <a:t>Assumed Great </a:t>
            </a:r>
            <a:r>
              <a:rPr lang="en-US" sz="4000" dirty="0" smtClean="0">
                <a:latin typeface="+mn-lt"/>
              </a:rPr>
              <a:t>Salt Lake </a:t>
            </a:r>
            <a:r>
              <a:rPr lang="en-US" sz="4000" dirty="0" smtClean="0">
                <a:latin typeface="+mn-lt"/>
              </a:rPr>
              <a:t>Volume Balance</a:t>
            </a:r>
            <a:endParaRPr lang="en-US" sz="4000" dirty="0" smtClean="0">
              <a:latin typeface="+mn-lt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096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A</a:t>
            </a:r>
            <a:r>
              <a:rPr lang="en-US" dirty="0" smtClean="0">
                <a:latin typeface="Arial" charset="0"/>
                <a:cs typeface="Arial" charset="0"/>
              </a:rPr>
              <a:t>verage </a:t>
            </a:r>
            <a:r>
              <a:rPr lang="en-US" dirty="0" smtClean="0">
                <a:latin typeface="Arial" charset="0"/>
                <a:cs typeface="Arial" charset="0"/>
              </a:rPr>
              <a:t>inflow from </a:t>
            </a:r>
            <a:r>
              <a:rPr lang="en-US" dirty="0" err="1" smtClean="0">
                <a:latin typeface="Arial" charset="0"/>
                <a:cs typeface="Arial" charset="0"/>
              </a:rPr>
              <a:t>streamflow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= 2,316,220 </a:t>
            </a:r>
            <a:r>
              <a:rPr lang="en-US" dirty="0" smtClean="0">
                <a:latin typeface="Arial" charset="0"/>
                <a:cs typeface="Arial" charset="0"/>
              </a:rPr>
              <a:t>acre </a:t>
            </a:r>
            <a:r>
              <a:rPr lang="en-US" dirty="0" err="1" smtClean="0">
                <a:latin typeface="Arial" charset="0"/>
                <a:cs typeface="Arial" charset="0"/>
              </a:rPr>
              <a:t>ft</a:t>
            </a:r>
            <a:r>
              <a:rPr lang="en-US" dirty="0" smtClean="0">
                <a:latin typeface="Arial" charset="0"/>
                <a:cs typeface="Arial" charset="0"/>
              </a:rPr>
              <a:t>/</a:t>
            </a:r>
            <a:r>
              <a:rPr lang="en-US" dirty="0" err="1" smtClean="0">
                <a:latin typeface="Arial" charset="0"/>
                <a:cs typeface="Arial" charset="0"/>
              </a:rPr>
              <a:t>yr</a:t>
            </a:r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A</a:t>
            </a:r>
            <a:r>
              <a:rPr lang="en-US" dirty="0" smtClean="0">
                <a:latin typeface="Arial" charset="0"/>
                <a:cs typeface="Arial" charset="0"/>
              </a:rPr>
              <a:t>rea = 1 </a:t>
            </a:r>
            <a:r>
              <a:rPr lang="en-US" dirty="0" smtClean="0">
                <a:latin typeface="Arial" charset="0"/>
                <a:cs typeface="Arial" charset="0"/>
              </a:rPr>
              <a:t>million acres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Average annual precipitation on </a:t>
            </a:r>
            <a:r>
              <a:rPr lang="en-US" dirty="0" smtClean="0">
                <a:latin typeface="Arial" charset="0"/>
                <a:cs typeface="Arial" charset="0"/>
              </a:rPr>
              <a:t>lake = </a:t>
            </a:r>
            <a:r>
              <a:rPr lang="en-US" dirty="0" smtClean="0">
                <a:latin typeface="Arial" charset="0"/>
                <a:cs typeface="Arial" charset="0"/>
              </a:rPr>
              <a:t>10 </a:t>
            </a:r>
            <a:r>
              <a:rPr lang="en-US" dirty="0" smtClean="0">
                <a:latin typeface="Arial" charset="0"/>
                <a:cs typeface="Arial" charset="0"/>
              </a:rPr>
              <a:t>inches/</a:t>
            </a:r>
            <a:r>
              <a:rPr lang="en-US" dirty="0" err="1" smtClean="0">
                <a:latin typeface="Arial" charset="0"/>
                <a:cs typeface="Arial" charset="0"/>
              </a:rPr>
              <a:t>yr</a:t>
            </a:r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Total outflow = </a:t>
            </a:r>
            <a:r>
              <a:rPr lang="en-US" dirty="0" smtClean="0">
                <a:latin typeface="Arial" charset="0"/>
                <a:cs typeface="Arial" charset="0"/>
              </a:rPr>
              <a:t>evaporation</a:t>
            </a:r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L</a:t>
            </a:r>
            <a:r>
              <a:rPr lang="en-US" dirty="0" smtClean="0">
                <a:latin typeface="Arial" charset="0"/>
                <a:cs typeface="Arial" charset="0"/>
              </a:rPr>
              <a:t>ake level is </a:t>
            </a:r>
            <a:r>
              <a:rPr lang="en-US" dirty="0">
                <a:latin typeface="Arial" charset="0"/>
                <a:cs typeface="Arial" charset="0"/>
              </a:rPr>
              <a:t>steady. </a:t>
            </a:r>
            <a:r>
              <a:rPr lang="en-US" dirty="0" smtClean="0">
                <a:latin typeface="Arial" charset="0"/>
                <a:cs typeface="Arial" charset="0"/>
              </a:rPr>
              <a:t>What </a:t>
            </a:r>
            <a:r>
              <a:rPr lang="en-US" dirty="0">
                <a:latin typeface="Arial" charset="0"/>
                <a:cs typeface="Arial" charset="0"/>
              </a:rPr>
              <a:t>is the average annual </a:t>
            </a:r>
            <a:r>
              <a:rPr lang="en-US" dirty="0" smtClean="0">
                <a:latin typeface="Arial" charset="0"/>
                <a:cs typeface="Arial" charset="0"/>
              </a:rPr>
              <a:t>Evaporation?</a:t>
            </a:r>
            <a:r>
              <a:rPr lang="en-US" dirty="0" smtClean="0">
                <a:latin typeface="Arial" charset="0"/>
                <a:cs typeface="Arial" charset="0"/>
              </a:rPr>
              <a:t>                                              --------------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Ks </a:t>
            </a:r>
            <a:r>
              <a:rPr lang="en-US" dirty="0" smtClean="0">
                <a:latin typeface="Arial" charset="0"/>
                <a:cs typeface="Arial" charset="0"/>
              </a:rPr>
              <a:t>lake level is steady, lake area and volume are unchanging. </a:t>
            </a:r>
          </a:p>
          <a:p>
            <a:r>
              <a:rPr lang="en-US" dirty="0" err="1" smtClean="0"/>
              <a:t>Δvolume</a:t>
            </a:r>
            <a:r>
              <a:rPr lang="en-US" dirty="0" smtClean="0"/>
              <a:t> =0 = Inflows </a:t>
            </a:r>
            <a:r>
              <a:rPr lang="en-US" dirty="0"/>
              <a:t>– Outflows</a:t>
            </a:r>
          </a:p>
          <a:p>
            <a:r>
              <a:rPr lang="en-US" dirty="0" smtClean="0"/>
              <a:t>Inflows </a:t>
            </a:r>
            <a:r>
              <a:rPr lang="en-US" dirty="0"/>
              <a:t>= </a:t>
            </a:r>
            <a:r>
              <a:rPr lang="en-US" dirty="0" err="1"/>
              <a:t>Streamflow</a:t>
            </a:r>
            <a:r>
              <a:rPr lang="en-US" dirty="0"/>
              <a:t> + Precipitation + Groundwater (small) + Wastewater discharges (even smaller</a:t>
            </a:r>
            <a:r>
              <a:rPr lang="en-US" dirty="0" smtClean="0"/>
              <a:t>)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Volume </a:t>
            </a:r>
            <a:r>
              <a:rPr lang="en-US" dirty="0"/>
              <a:t>= Depth x Area</a:t>
            </a:r>
          </a:p>
          <a:p>
            <a:r>
              <a:rPr lang="en-US" dirty="0"/>
              <a:t>Precipitation = 1 x 10</a:t>
            </a:r>
            <a:r>
              <a:rPr lang="en-US" baseline="30000" dirty="0"/>
              <a:t>6</a:t>
            </a:r>
            <a:r>
              <a:rPr lang="en-US" dirty="0"/>
              <a:t> (acres) x 10/12 (</a:t>
            </a:r>
            <a:r>
              <a:rPr lang="en-US" dirty="0" err="1"/>
              <a:t>ft</a:t>
            </a:r>
            <a:r>
              <a:rPr lang="en-US" dirty="0"/>
              <a:t>) = 8.33 x 10</a:t>
            </a:r>
            <a:r>
              <a:rPr lang="en-US" baseline="30000" dirty="0"/>
              <a:t>5</a:t>
            </a:r>
            <a:r>
              <a:rPr lang="en-US" dirty="0"/>
              <a:t> acre </a:t>
            </a:r>
            <a:r>
              <a:rPr lang="en-US" dirty="0" err="1"/>
              <a:t>ft</a:t>
            </a:r>
            <a:r>
              <a:rPr lang="en-US" dirty="0"/>
              <a:t>/</a:t>
            </a:r>
            <a:r>
              <a:rPr lang="en-US" dirty="0" err="1"/>
              <a:t>yr</a:t>
            </a:r>
            <a:endParaRPr lang="en-US" dirty="0"/>
          </a:p>
          <a:p>
            <a:r>
              <a:rPr lang="en-US" dirty="0"/>
              <a:t>Inflow = 2.316 x 10</a:t>
            </a:r>
            <a:r>
              <a:rPr lang="en-US" baseline="30000" dirty="0"/>
              <a:t>6</a:t>
            </a:r>
            <a:r>
              <a:rPr lang="en-US" dirty="0"/>
              <a:t> acre </a:t>
            </a:r>
            <a:r>
              <a:rPr lang="en-US" dirty="0" err="1" smtClean="0"/>
              <a:t>ft</a:t>
            </a:r>
            <a:r>
              <a:rPr lang="en-US" dirty="0" smtClean="0"/>
              <a:t>/</a:t>
            </a:r>
            <a:r>
              <a:rPr lang="en-US" dirty="0" err="1" smtClean="0"/>
              <a:t>yr</a:t>
            </a:r>
            <a:r>
              <a:rPr lang="en-US" dirty="0" smtClean="0"/>
              <a:t> + </a:t>
            </a:r>
            <a:r>
              <a:rPr lang="en-US" dirty="0"/>
              <a:t>0.833 x 10</a:t>
            </a:r>
            <a:r>
              <a:rPr lang="en-US" baseline="30000" dirty="0"/>
              <a:t>6</a:t>
            </a:r>
            <a:r>
              <a:rPr lang="en-US" dirty="0"/>
              <a:t> acre </a:t>
            </a:r>
            <a:r>
              <a:rPr lang="en-US" dirty="0" err="1"/>
              <a:t>ft</a:t>
            </a:r>
            <a:r>
              <a:rPr lang="en-US" dirty="0"/>
              <a:t>/</a:t>
            </a:r>
            <a:r>
              <a:rPr lang="en-US" dirty="0" err="1"/>
              <a:t>yr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= </a:t>
            </a:r>
            <a:r>
              <a:rPr lang="en-US" dirty="0"/>
              <a:t>3.149 x 10</a:t>
            </a:r>
            <a:r>
              <a:rPr lang="en-US" baseline="30000" dirty="0"/>
              <a:t>6</a:t>
            </a:r>
            <a:r>
              <a:rPr lang="en-US" dirty="0"/>
              <a:t> acre </a:t>
            </a:r>
            <a:r>
              <a:rPr lang="en-US" dirty="0" err="1" smtClean="0"/>
              <a:t>ft</a:t>
            </a:r>
            <a:r>
              <a:rPr lang="en-US" dirty="0" smtClean="0"/>
              <a:t>/</a:t>
            </a:r>
            <a:r>
              <a:rPr lang="en-US" dirty="0" err="1" smtClean="0"/>
              <a:t>yr</a:t>
            </a:r>
            <a:r>
              <a:rPr lang="en-US" dirty="0" smtClean="0"/>
              <a:t>   =   Outflow = Evaporation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0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r>
              <a:rPr lang="en-US" sz="4000" dirty="0" smtClean="0"/>
              <a:t>Alternative Evaporation Expression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3.149 x 10</a:t>
                </a:r>
                <a:r>
                  <a:rPr lang="en-US" baseline="30000" dirty="0"/>
                  <a:t>6</a:t>
                </a:r>
                <a:r>
                  <a:rPr lang="en-US" dirty="0"/>
                  <a:t> acre </a:t>
                </a:r>
                <a:r>
                  <a:rPr lang="en-US" dirty="0" err="1"/>
                  <a:t>ft</a:t>
                </a:r>
                <a:r>
                  <a:rPr lang="en-US" dirty="0"/>
                  <a:t>/</a:t>
                </a:r>
                <a:r>
                  <a:rPr lang="en-US" dirty="0" err="1"/>
                  <a:t>yr</a:t>
                </a:r>
                <a:r>
                  <a:rPr lang="en-US" dirty="0"/>
                  <a:t> </a:t>
                </a:r>
                <a:r>
                  <a:rPr lang="en-US" dirty="0" smtClean="0"/>
                  <a:t>of evaporation is </a:t>
                </a:r>
                <a:r>
                  <a:rPr lang="en-US" dirty="0"/>
                  <a:t>not an easy number to </a:t>
                </a:r>
                <a:r>
                  <a:rPr lang="en-US" dirty="0" smtClean="0"/>
                  <a:t>visualize.  </a:t>
                </a:r>
              </a:p>
              <a:p>
                <a:r>
                  <a:rPr lang="en-US" dirty="0" smtClean="0"/>
                  <a:t>Express evaporation as </a:t>
                </a:r>
                <a:r>
                  <a:rPr lang="en-US" dirty="0"/>
                  <a:t>a depth by dividing by </a:t>
                </a:r>
                <a:r>
                  <a:rPr lang="en-US" dirty="0" smtClean="0"/>
                  <a:t>area</a:t>
                </a:r>
                <a:endParaRPr lang="en-US" dirty="0"/>
              </a:p>
              <a:p>
                <a:r>
                  <a:rPr lang="en-US" dirty="0"/>
                  <a:t>E A = Outflow</a:t>
                </a:r>
              </a:p>
              <a:p>
                <a14:m>
                  <m:oMath xmlns:m="http://schemas.openxmlformats.org/officeDocument/2006/math">
                    <m:r>
                      <a:rPr lang="en-US" i="1"/>
                      <m:t>𝐸</m:t>
                    </m:r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𝑂𝑢𝑡𝑓𝑙𝑜𝑤</m:t>
                        </m:r>
                      </m:num>
                      <m:den>
                        <m:r>
                          <a:rPr lang="en-US" i="1"/>
                          <m:t>𝐴</m:t>
                        </m:r>
                      </m:den>
                    </m:f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3.149 × 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10</m:t>
                            </m:r>
                          </m:e>
                          <m:sup>
                            <m:r>
                              <a:rPr lang="en-US" i="1"/>
                              <m:t>6</m:t>
                            </m:r>
                          </m:sup>
                        </m:sSup>
                        <m:r>
                          <a:rPr lang="en-US" i="1"/>
                          <m:t> </m:t>
                        </m:r>
                        <m:r>
                          <a:rPr lang="en-US" i="1"/>
                          <m:t>𝑎𝑐𝑟𝑒</m:t>
                        </m:r>
                        <m:r>
                          <a:rPr lang="en-US" i="1"/>
                          <m:t> </m:t>
                        </m:r>
                        <m:r>
                          <a:rPr lang="en-US" i="1"/>
                          <m:t>𝑓𝑡</m:t>
                        </m:r>
                      </m:num>
                      <m:den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10</m:t>
                            </m:r>
                          </m:e>
                          <m:sup>
                            <m:r>
                              <a:rPr lang="en-US" i="1"/>
                              <m:t>6</m:t>
                            </m:r>
                          </m:sup>
                        </m:sSup>
                        <m:r>
                          <a:rPr lang="en-US" i="1"/>
                          <m:t> </m:t>
                        </m:r>
                        <m:r>
                          <a:rPr lang="en-US" i="1"/>
                          <m:t>𝑎𝑐𝑟𝑒𝑠</m:t>
                        </m:r>
                      </m:den>
                    </m:f>
                    <m:r>
                      <a:rPr lang="en-US" i="1"/>
                      <m:t>=3.149 </m:t>
                    </m:r>
                    <m:r>
                      <a:rPr lang="en-US" i="1"/>
                      <m:t>𝑓𝑡</m:t>
                    </m:r>
                    <m:r>
                      <a:rPr lang="en-US" i="1"/>
                      <m:t>=37.8 </m:t>
                    </m:r>
                    <m:r>
                      <a:rPr lang="en-US" i="1"/>
                      <m:t>𝑖𝑛𝑐h𝑒𝑠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98" t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167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-420090" y="2436242"/>
            <a:ext cx="6457596" cy="1336545"/>
            <a:chOff x="-389305" y="4294259"/>
            <a:chExt cx="6887453" cy="1336545"/>
          </a:xfrm>
        </p:grpSpPr>
        <p:sp>
          <p:nvSpPr>
            <p:cNvPr id="6" name="Rectangle 5"/>
            <p:cNvSpPr/>
            <p:nvPr/>
          </p:nvSpPr>
          <p:spPr>
            <a:xfrm>
              <a:off x="918230" y="4903216"/>
              <a:ext cx="5060373" cy="38446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4753" y="4549923"/>
              <a:ext cx="6273395" cy="841664"/>
            </a:xfrm>
            <a:custGeom>
              <a:avLst/>
              <a:gdLst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353791 w 4696691"/>
                <a:gd name="connsiteY4" fmla="*/ 83127 h 789709"/>
                <a:gd name="connsiteX5" fmla="*/ 4696691 w 4696691"/>
                <a:gd name="connsiteY5" fmla="*/ 72736 h 789709"/>
                <a:gd name="connsiteX6" fmla="*/ 4696691 w 4696691"/>
                <a:gd name="connsiteY6" fmla="*/ 789709 h 789709"/>
                <a:gd name="connsiteX7" fmla="*/ 31172 w 4696691"/>
                <a:gd name="connsiteY7" fmla="*/ 748146 h 789709"/>
                <a:gd name="connsiteX8" fmla="*/ 0 w 4696691"/>
                <a:gd name="connsiteY8" fmla="*/ 0 h 789709"/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353791 w 4696691"/>
                <a:gd name="connsiteY4" fmla="*/ 83127 h 789709"/>
                <a:gd name="connsiteX5" fmla="*/ 4696691 w 4696691"/>
                <a:gd name="connsiteY5" fmla="*/ 72736 h 789709"/>
                <a:gd name="connsiteX6" fmla="*/ 4696691 w 4696691"/>
                <a:gd name="connsiteY6" fmla="*/ 789709 h 789709"/>
                <a:gd name="connsiteX7" fmla="*/ 10391 w 4696691"/>
                <a:gd name="connsiteY7" fmla="*/ 789709 h 789709"/>
                <a:gd name="connsiteX8" fmla="*/ 0 w 4696691"/>
                <a:gd name="connsiteY8" fmla="*/ 0 h 789709"/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353791 w 4696691"/>
                <a:gd name="connsiteY4" fmla="*/ 83127 h 789709"/>
                <a:gd name="connsiteX5" fmla="*/ 4696691 w 4696691"/>
                <a:gd name="connsiteY5" fmla="*/ 72736 h 789709"/>
                <a:gd name="connsiteX6" fmla="*/ 4696691 w 4696691"/>
                <a:gd name="connsiteY6" fmla="*/ 789709 h 789709"/>
                <a:gd name="connsiteX7" fmla="*/ 10391 w 4696691"/>
                <a:gd name="connsiteY7" fmla="*/ 789709 h 789709"/>
                <a:gd name="connsiteX8" fmla="*/ 0 w 4696691"/>
                <a:gd name="connsiteY8" fmla="*/ 0 h 789709"/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353791 w 4696691"/>
                <a:gd name="connsiteY4" fmla="*/ 83127 h 789709"/>
                <a:gd name="connsiteX5" fmla="*/ 4696691 w 4696691"/>
                <a:gd name="connsiteY5" fmla="*/ 72736 h 789709"/>
                <a:gd name="connsiteX6" fmla="*/ 4696691 w 4696691"/>
                <a:gd name="connsiteY6" fmla="*/ 789709 h 789709"/>
                <a:gd name="connsiteX7" fmla="*/ 10391 w 4696691"/>
                <a:gd name="connsiteY7" fmla="*/ 789709 h 789709"/>
                <a:gd name="connsiteX8" fmla="*/ 0 w 4696691"/>
                <a:gd name="connsiteY8" fmla="*/ 0 h 789709"/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353791 w 4696691"/>
                <a:gd name="connsiteY4" fmla="*/ 83127 h 789709"/>
                <a:gd name="connsiteX5" fmla="*/ 4696691 w 4696691"/>
                <a:gd name="connsiteY5" fmla="*/ 72736 h 789709"/>
                <a:gd name="connsiteX6" fmla="*/ 4696691 w 4696691"/>
                <a:gd name="connsiteY6" fmla="*/ 789709 h 789709"/>
                <a:gd name="connsiteX7" fmla="*/ 10391 w 4696691"/>
                <a:gd name="connsiteY7" fmla="*/ 789709 h 789709"/>
                <a:gd name="connsiteX8" fmla="*/ 0 w 4696691"/>
                <a:gd name="connsiteY8" fmla="*/ 0 h 789709"/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073638 w 4696691"/>
                <a:gd name="connsiteY4" fmla="*/ 62346 h 789709"/>
                <a:gd name="connsiteX5" fmla="*/ 4696691 w 4696691"/>
                <a:gd name="connsiteY5" fmla="*/ 72736 h 789709"/>
                <a:gd name="connsiteX6" fmla="*/ 4696691 w 4696691"/>
                <a:gd name="connsiteY6" fmla="*/ 789709 h 789709"/>
                <a:gd name="connsiteX7" fmla="*/ 10391 w 4696691"/>
                <a:gd name="connsiteY7" fmla="*/ 789709 h 789709"/>
                <a:gd name="connsiteX8" fmla="*/ 0 w 4696691"/>
                <a:gd name="connsiteY8" fmla="*/ 0 h 789709"/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073638 w 4696691"/>
                <a:gd name="connsiteY4" fmla="*/ 62346 h 789709"/>
                <a:gd name="connsiteX5" fmla="*/ 4696691 w 4696691"/>
                <a:gd name="connsiteY5" fmla="*/ 31172 h 789709"/>
                <a:gd name="connsiteX6" fmla="*/ 4696691 w 4696691"/>
                <a:gd name="connsiteY6" fmla="*/ 789709 h 789709"/>
                <a:gd name="connsiteX7" fmla="*/ 10391 w 4696691"/>
                <a:gd name="connsiteY7" fmla="*/ 789709 h 789709"/>
                <a:gd name="connsiteX8" fmla="*/ 0 w 4696691"/>
                <a:gd name="connsiteY8" fmla="*/ 0 h 789709"/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090118 w 4696691"/>
                <a:gd name="connsiteY4" fmla="*/ 10391 h 789709"/>
                <a:gd name="connsiteX5" fmla="*/ 4696691 w 4696691"/>
                <a:gd name="connsiteY5" fmla="*/ 31172 h 789709"/>
                <a:gd name="connsiteX6" fmla="*/ 4696691 w 4696691"/>
                <a:gd name="connsiteY6" fmla="*/ 789709 h 789709"/>
                <a:gd name="connsiteX7" fmla="*/ 10391 w 4696691"/>
                <a:gd name="connsiteY7" fmla="*/ 789709 h 789709"/>
                <a:gd name="connsiteX8" fmla="*/ 0 w 4696691"/>
                <a:gd name="connsiteY8" fmla="*/ 0 h 789709"/>
                <a:gd name="connsiteX0" fmla="*/ 0 w 4696691"/>
                <a:gd name="connsiteY0" fmla="*/ 10392 h 800101"/>
                <a:gd name="connsiteX1" fmla="*/ 436418 w 4696691"/>
                <a:gd name="connsiteY1" fmla="*/ 10392 h 800101"/>
                <a:gd name="connsiteX2" fmla="*/ 1298863 w 4696691"/>
                <a:gd name="connsiteY2" fmla="*/ 394856 h 800101"/>
                <a:gd name="connsiteX3" fmla="*/ 3138054 w 4696691"/>
                <a:gd name="connsiteY3" fmla="*/ 457201 h 800101"/>
                <a:gd name="connsiteX4" fmla="*/ 4090118 w 4696691"/>
                <a:gd name="connsiteY4" fmla="*/ 20783 h 800101"/>
                <a:gd name="connsiteX5" fmla="*/ 4696691 w 4696691"/>
                <a:gd name="connsiteY5" fmla="*/ 0 h 800101"/>
                <a:gd name="connsiteX6" fmla="*/ 4696691 w 4696691"/>
                <a:gd name="connsiteY6" fmla="*/ 800101 h 800101"/>
                <a:gd name="connsiteX7" fmla="*/ 10391 w 4696691"/>
                <a:gd name="connsiteY7" fmla="*/ 800101 h 800101"/>
                <a:gd name="connsiteX8" fmla="*/ 0 w 4696691"/>
                <a:gd name="connsiteY8" fmla="*/ 10392 h 800101"/>
                <a:gd name="connsiteX0" fmla="*/ 0 w 4696691"/>
                <a:gd name="connsiteY0" fmla="*/ 20782 h 810491"/>
                <a:gd name="connsiteX1" fmla="*/ 436418 w 4696691"/>
                <a:gd name="connsiteY1" fmla="*/ 20782 h 810491"/>
                <a:gd name="connsiteX2" fmla="*/ 1298863 w 4696691"/>
                <a:gd name="connsiteY2" fmla="*/ 405246 h 810491"/>
                <a:gd name="connsiteX3" fmla="*/ 3138054 w 4696691"/>
                <a:gd name="connsiteY3" fmla="*/ 467591 h 810491"/>
                <a:gd name="connsiteX4" fmla="*/ 4090118 w 4696691"/>
                <a:gd name="connsiteY4" fmla="*/ 0 h 810491"/>
                <a:gd name="connsiteX5" fmla="*/ 4696691 w 4696691"/>
                <a:gd name="connsiteY5" fmla="*/ 10390 h 810491"/>
                <a:gd name="connsiteX6" fmla="*/ 4696691 w 4696691"/>
                <a:gd name="connsiteY6" fmla="*/ 810491 h 810491"/>
                <a:gd name="connsiteX7" fmla="*/ 10391 w 4696691"/>
                <a:gd name="connsiteY7" fmla="*/ 810491 h 810491"/>
                <a:gd name="connsiteX8" fmla="*/ 0 w 4696691"/>
                <a:gd name="connsiteY8" fmla="*/ 20782 h 810491"/>
                <a:gd name="connsiteX0" fmla="*/ 0 w 4696691"/>
                <a:gd name="connsiteY0" fmla="*/ 20782 h 810491"/>
                <a:gd name="connsiteX1" fmla="*/ 436418 w 4696691"/>
                <a:gd name="connsiteY1" fmla="*/ 20782 h 810491"/>
                <a:gd name="connsiteX2" fmla="*/ 1298863 w 4696691"/>
                <a:gd name="connsiteY2" fmla="*/ 405246 h 810491"/>
                <a:gd name="connsiteX3" fmla="*/ 3129814 w 4696691"/>
                <a:gd name="connsiteY3" fmla="*/ 415637 h 810491"/>
                <a:gd name="connsiteX4" fmla="*/ 4090118 w 4696691"/>
                <a:gd name="connsiteY4" fmla="*/ 0 h 810491"/>
                <a:gd name="connsiteX5" fmla="*/ 4696691 w 4696691"/>
                <a:gd name="connsiteY5" fmla="*/ 10390 h 810491"/>
                <a:gd name="connsiteX6" fmla="*/ 4696691 w 4696691"/>
                <a:gd name="connsiteY6" fmla="*/ 810491 h 810491"/>
                <a:gd name="connsiteX7" fmla="*/ 10391 w 4696691"/>
                <a:gd name="connsiteY7" fmla="*/ 810491 h 810491"/>
                <a:gd name="connsiteX8" fmla="*/ 0 w 4696691"/>
                <a:gd name="connsiteY8" fmla="*/ 20782 h 810491"/>
                <a:gd name="connsiteX0" fmla="*/ 0 w 4696691"/>
                <a:gd name="connsiteY0" fmla="*/ 20782 h 810491"/>
                <a:gd name="connsiteX1" fmla="*/ 436418 w 4696691"/>
                <a:gd name="connsiteY1" fmla="*/ 20782 h 810491"/>
                <a:gd name="connsiteX2" fmla="*/ 1298863 w 4696691"/>
                <a:gd name="connsiteY2" fmla="*/ 405246 h 810491"/>
                <a:gd name="connsiteX3" fmla="*/ 2389544 w 4696691"/>
                <a:gd name="connsiteY3" fmla="*/ 498764 h 810491"/>
                <a:gd name="connsiteX4" fmla="*/ 3129814 w 4696691"/>
                <a:gd name="connsiteY4" fmla="*/ 415637 h 810491"/>
                <a:gd name="connsiteX5" fmla="*/ 4090118 w 4696691"/>
                <a:gd name="connsiteY5" fmla="*/ 0 h 810491"/>
                <a:gd name="connsiteX6" fmla="*/ 4696691 w 4696691"/>
                <a:gd name="connsiteY6" fmla="*/ 10390 h 810491"/>
                <a:gd name="connsiteX7" fmla="*/ 4696691 w 4696691"/>
                <a:gd name="connsiteY7" fmla="*/ 810491 h 810491"/>
                <a:gd name="connsiteX8" fmla="*/ 10391 w 4696691"/>
                <a:gd name="connsiteY8" fmla="*/ 810491 h 810491"/>
                <a:gd name="connsiteX9" fmla="*/ 0 w 4696691"/>
                <a:gd name="connsiteY9" fmla="*/ 20782 h 810491"/>
                <a:gd name="connsiteX0" fmla="*/ 0 w 4696691"/>
                <a:gd name="connsiteY0" fmla="*/ 20782 h 810491"/>
                <a:gd name="connsiteX1" fmla="*/ 436418 w 4696691"/>
                <a:gd name="connsiteY1" fmla="*/ 20782 h 810491"/>
                <a:gd name="connsiteX2" fmla="*/ 1331823 w 4696691"/>
                <a:gd name="connsiteY2" fmla="*/ 363682 h 810491"/>
                <a:gd name="connsiteX3" fmla="*/ 2389544 w 4696691"/>
                <a:gd name="connsiteY3" fmla="*/ 498764 h 810491"/>
                <a:gd name="connsiteX4" fmla="*/ 3129814 w 4696691"/>
                <a:gd name="connsiteY4" fmla="*/ 415637 h 810491"/>
                <a:gd name="connsiteX5" fmla="*/ 4090118 w 4696691"/>
                <a:gd name="connsiteY5" fmla="*/ 0 h 810491"/>
                <a:gd name="connsiteX6" fmla="*/ 4696691 w 4696691"/>
                <a:gd name="connsiteY6" fmla="*/ 10390 h 810491"/>
                <a:gd name="connsiteX7" fmla="*/ 4696691 w 4696691"/>
                <a:gd name="connsiteY7" fmla="*/ 810491 h 810491"/>
                <a:gd name="connsiteX8" fmla="*/ 10391 w 4696691"/>
                <a:gd name="connsiteY8" fmla="*/ 810491 h 810491"/>
                <a:gd name="connsiteX9" fmla="*/ 0 w 4696691"/>
                <a:gd name="connsiteY9" fmla="*/ 20782 h 810491"/>
                <a:gd name="connsiteX0" fmla="*/ 0 w 4696691"/>
                <a:gd name="connsiteY0" fmla="*/ 41563 h 831272"/>
                <a:gd name="connsiteX1" fmla="*/ 436418 w 4696691"/>
                <a:gd name="connsiteY1" fmla="*/ 0 h 831272"/>
                <a:gd name="connsiteX2" fmla="*/ 1331823 w 4696691"/>
                <a:gd name="connsiteY2" fmla="*/ 384463 h 831272"/>
                <a:gd name="connsiteX3" fmla="*/ 2389544 w 4696691"/>
                <a:gd name="connsiteY3" fmla="*/ 519545 h 831272"/>
                <a:gd name="connsiteX4" fmla="*/ 3129814 w 4696691"/>
                <a:gd name="connsiteY4" fmla="*/ 436418 h 831272"/>
                <a:gd name="connsiteX5" fmla="*/ 4090118 w 4696691"/>
                <a:gd name="connsiteY5" fmla="*/ 20781 h 831272"/>
                <a:gd name="connsiteX6" fmla="*/ 4696691 w 4696691"/>
                <a:gd name="connsiteY6" fmla="*/ 31171 h 831272"/>
                <a:gd name="connsiteX7" fmla="*/ 4696691 w 4696691"/>
                <a:gd name="connsiteY7" fmla="*/ 831272 h 831272"/>
                <a:gd name="connsiteX8" fmla="*/ 10391 w 4696691"/>
                <a:gd name="connsiteY8" fmla="*/ 831272 h 831272"/>
                <a:gd name="connsiteX9" fmla="*/ 0 w 4696691"/>
                <a:gd name="connsiteY9" fmla="*/ 41563 h 831272"/>
                <a:gd name="connsiteX0" fmla="*/ 0 w 4968605"/>
                <a:gd name="connsiteY0" fmla="*/ 0 h 831273"/>
                <a:gd name="connsiteX1" fmla="*/ 708332 w 4968605"/>
                <a:gd name="connsiteY1" fmla="*/ 1 h 831273"/>
                <a:gd name="connsiteX2" fmla="*/ 1603737 w 4968605"/>
                <a:gd name="connsiteY2" fmla="*/ 384464 h 831273"/>
                <a:gd name="connsiteX3" fmla="*/ 2661458 w 4968605"/>
                <a:gd name="connsiteY3" fmla="*/ 519546 h 831273"/>
                <a:gd name="connsiteX4" fmla="*/ 3401728 w 4968605"/>
                <a:gd name="connsiteY4" fmla="*/ 436419 h 831273"/>
                <a:gd name="connsiteX5" fmla="*/ 4362032 w 4968605"/>
                <a:gd name="connsiteY5" fmla="*/ 20782 h 831273"/>
                <a:gd name="connsiteX6" fmla="*/ 4968605 w 4968605"/>
                <a:gd name="connsiteY6" fmla="*/ 31172 h 831273"/>
                <a:gd name="connsiteX7" fmla="*/ 4968605 w 4968605"/>
                <a:gd name="connsiteY7" fmla="*/ 831273 h 831273"/>
                <a:gd name="connsiteX8" fmla="*/ 282305 w 4968605"/>
                <a:gd name="connsiteY8" fmla="*/ 831273 h 831273"/>
                <a:gd name="connsiteX9" fmla="*/ 0 w 4968605"/>
                <a:gd name="connsiteY9" fmla="*/ 0 h 831273"/>
                <a:gd name="connsiteX0" fmla="*/ 0 w 4968605"/>
                <a:gd name="connsiteY0" fmla="*/ 0 h 841664"/>
                <a:gd name="connsiteX1" fmla="*/ 708332 w 4968605"/>
                <a:gd name="connsiteY1" fmla="*/ 1 h 841664"/>
                <a:gd name="connsiteX2" fmla="*/ 1603737 w 4968605"/>
                <a:gd name="connsiteY2" fmla="*/ 384464 h 841664"/>
                <a:gd name="connsiteX3" fmla="*/ 2661458 w 4968605"/>
                <a:gd name="connsiteY3" fmla="*/ 519546 h 841664"/>
                <a:gd name="connsiteX4" fmla="*/ 3401728 w 4968605"/>
                <a:gd name="connsiteY4" fmla="*/ 436419 h 841664"/>
                <a:gd name="connsiteX5" fmla="*/ 4362032 w 4968605"/>
                <a:gd name="connsiteY5" fmla="*/ 20782 h 841664"/>
                <a:gd name="connsiteX6" fmla="*/ 4968605 w 4968605"/>
                <a:gd name="connsiteY6" fmla="*/ 31172 h 841664"/>
                <a:gd name="connsiteX7" fmla="*/ 4968605 w 4968605"/>
                <a:gd name="connsiteY7" fmla="*/ 831273 h 841664"/>
                <a:gd name="connsiteX8" fmla="*/ 26871 w 4968605"/>
                <a:gd name="connsiteY8" fmla="*/ 841664 h 841664"/>
                <a:gd name="connsiteX9" fmla="*/ 0 w 4968605"/>
                <a:gd name="connsiteY9" fmla="*/ 0 h 841664"/>
                <a:gd name="connsiteX0" fmla="*/ 6088 w 4974693"/>
                <a:gd name="connsiteY0" fmla="*/ 0 h 841664"/>
                <a:gd name="connsiteX1" fmla="*/ 714420 w 4974693"/>
                <a:gd name="connsiteY1" fmla="*/ 1 h 841664"/>
                <a:gd name="connsiteX2" fmla="*/ 1609825 w 4974693"/>
                <a:gd name="connsiteY2" fmla="*/ 384464 h 841664"/>
                <a:gd name="connsiteX3" fmla="*/ 2667546 w 4974693"/>
                <a:gd name="connsiteY3" fmla="*/ 519546 h 841664"/>
                <a:gd name="connsiteX4" fmla="*/ 3407816 w 4974693"/>
                <a:gd name="connsiteY4" fmla="*/ 436419 h 841664"/>
                <a:gd name="connsiteX5" fmla="*/ 4368120 w 4974693"/>
                <a:gd name="connsiteY5" fmla="*/ 20782 h 841664"/>
                <a:gd name="connsiteX6" fmla="*/ 4974693 w 4974693"/>
                <a:gd name="connsiteY6" fmla="*/ 31172 h 841664"/>
                <a:gd name="connsiteX7" fmla="*/ 4974693 w 4974693"/>
                <a:gd name="connsiteY7" fmla="*/ 831273 h 841664"/>
                <a:gd name="connsiteX8" fmla="*/ 0 w 4974693"/>
                <a:gd name="connsiteY8" fmla="*/ 841664 h 841664"/>
                <a:gd name="connsiteX9" fmla="*/ 6088 w 4974693"/>
                <a:gd name="connsiteY9" fmla="*/ 0 h 84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74693" h="841664">
                  <a:moveTo>
                    <a:pt x="6088" y="0"/>
                  </a:moveTo>
                  <a:lnTo>
                    <a:pt x="714420" y="1"/>
                  </a:lnTo>
                  <a:cubicBezTo>
                    <a:pt x="930897" y="64078"/>
                    <a:pt x="1159552" y="309996"/>
                    <a:pt x="1609825" y="384464"/>
                  </a:cubicBezTo>
                  <a:cubicBezTo>
                    <a:pt x="1935346" y="455468"/>
                    <a:pt x="2362388" y="517814"/>
                    <a:pt x="2667546" y="519546"/>
                  </a:cubicBezTo>
                  <a:cubicBezTo>
                    <a:pt x="2972704" y="521278"/>
                    <a:pt x="3124387" y="510887"/>
                    <a:pt x="3407816" y="436419"/>
                  </a:cubicBezTo>
                  <a:cubicBezTo>
                    <a:pt x="3691245" y="361951"/>
                    <a:pt x="4108347" y="83128"/>
                    <a:pt x="4368120" y="20782"/>
                  </a:cubicBezTo>
                  <a:lnTo>
                    <a:pt x="4974693" y="31172"/>
                  </a:lnTo>
                  <a:lnTo>
                    <a:pt x="4974693" y="831273"/>
                  </a:lnTo>
                  <a:lnTo>
                    <a:pt x="0" y="841664"/>
                  </a:lnTo>
                  <a:cubicBezTo>
                    <a:pt x="2029" y="561109"/>
                    <a:pt x="4059" y="280555"/>
                    <a:pt x="6088" y="0"/>
                  </a:cubicBezTo>
                  <a:close/>
                </a:path>
              </a:pathLst>
            </a:custGeom>
            <a:solidFill>
              <a:srgbClr val="CC9900"/>
            </a:solidFill>
            <a:ln>
              <a:solidFill>
                <a:srgbClr val="CC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100174" y="5235723"/>
              <a:ext cx="271300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165268" y="5261472"/>
              <a:ext cx="1226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Area, A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Arc 20"/>
            <p:cNvSpPr/>
            <p:nvPr/>
          </p:nvSpPr>
          <p:spPr>
            <a:xfrm>
              <a:off x="-389305" y="4395793"/>
              <a:ext cx="2303323" cy="1091909"/>
            </a:xfrm>
            <a:prstGeom prst="arc">
              <a:avLst>
                <a:gd name="adj1" fmla="val 16200000"/>
                <a:gd name="adj2" fmla="val 20952941"/>
              </a:avLst>
            </a:prstGeom>
            <a:ln w="381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5237408" y="4903217"/>
              <a:ext cx="0" cy="48837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971281" y="4900269"/>
              <a:ext cx="552246" cy="29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3374931" y="4294259"/>
              <a:ext cx="0" cy="457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-464414" y="3971725"/>
            <a:ext cx="6575730" cy="1523905"/>
            <a:chOff x="-507439" y="2298856"/>
            <a:chExt cx="7001750" cy="1523905"/>
          </a:xfrm>
        </p:grpSpPr>
        <p:sp>
          <p:nvSpPr>
            <p:cNvPr id="5" name="Rectangle 4"/>
            <p:cNvSpPr/>
            <p:nvPr/>
          </p:nvSpPr>
          <p:spPr>
            <a:xfrm>
              <a:off x="914393" y="2919849"/>
              <a:ext cx="5060373" cy="38446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220916" y="2763985"/>
              <a:ext cx="6273395" cy="841664"/>
            </a:xfrm>
            <a:custGeom>
              <a:avLst/>
              <a:gdLst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353791 w 4696691"/>
                <a:gd name="connsiteY4" fmla="*/ 83127 h 789709"/>
                <a:gd name="connsiteX5" fmla="*/ 4696691 w 4696691"/>
                <a:gd name="connsiteY5" fmla="*/ 72736 h 789709"/>
                <a:gd name="connsiteX6" fmla="*/ 4696691 w 4696691"/>
                <a:gd name="connsiteY6" fmla="*/ 789709 h 789709"/>
                <a:gd name="connsiteX7" fmla="*/ 31172 w 4696691"/>
                <a:gd name="connsiteY7" fmla="*/ 748146 h 789709"/>
                <a:gd name="connsiteX8" fmla="*/ 0 w 4696691"/>
                <a:gd name="connsiteY8" fmla="*/ 0 h 789709"/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353791 w 4696691"/>
                <a:gd name="connsiteY4" fmla="*/ 83127 h 789709"/>
                <a:gd name="connsiteX5" fmla="*/ 4696691 w 4696691"/>
                <a:gd name="connsiteY5" fmla="*/ 72736 h 789709"/>
                <a:gd name="connsiteX6" fmla="*/ 4696691 w 4696691"/>
                <a:gd name="connsiteY6" fmla="*/ 789709 h 789709"/>
                <a:gd name="connsiteX7" fmla="*/ 10391 w 4696691"/>
                <a:gd name="connsiteY7" fmla="*/ 789709 h 789709"/>
                <a:gd name="connsiteX8" fmla="*/ 0 w 4696691"/>
                <a:gd name="connsiteY8" fmla="*/ 0 h 789709"/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353791 w 4696691"/>
                <a:gd name="connsiteY4" fmla="*/ 83127 h 789709"/>
                <a:gd name="connsiteX5" fmla="*/ 4696691 w 4696691"/>
                <a:gd name="connsiteY5" fmla="*/ 72736 h 789709"/>
                <a:gd name="connsiteX6" fmla="*/ 4696691 w 4696691"/>
                <a:gd name="connsiteY6" fmla="*/ 789709 h 789709"/>
                <a:gd name="connsiteX7" fmla="*/ 10391 w 4696691"/>
                <a:gd name="connsiteY7" fmla="*/ 789709 h 789709"/>
                <a:gd name="connsiteX8" fmla="*/ 0 w 4696691"/>
                <a:gd name="connsiteY8" fmla="*/ 0 h 789709"/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353791 w 4696691"/>
                <a:gd name="connsiteY4" fmla="*/ 83127 h 789709"/>
                <a:gd name="connsiteX5" fmla="*/ 4696691 w 4696691"/>
                <a:gd name="connsiteY5" fmla="*/ 72736 h 789709"/>
                <a:gd name="connsiteX6" fmla="*/ 4696691 w 4696691"/>
                <a:gd name="connsiteY6" fmla="*/ 789709 h 789709"/>
                <a:gd name="connsiteX7" fmla="*/ 10391 w 4696691"/>
                <a:gd name="connsiteY7" fmla="*/ 789709 h 789709"/>
                <a:gd name="connsiteX8" fmla="*/ 0 w 4696691"/>
                <a:gd name="connsiteY8" fmla="*/ 0 h 789709"/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353791 w 4696691"/>
                <a:gd name="connsiteY4" fmla="*/ 83127 h 789709"/>
                <a:gd name="connsiteX5" fmla="*/ 4696691 w 4696691"/>
                <a:gd name="connsiteY5" fmla="*/ 72736 h 789709"/>
                <a:gd name="connsiteX6" fmla="*/ 4696691 w 4696691"/>
                <a:gd name="connsiteY6" fmla="*/ 789709 h 789709"/>
                <a:gd name="connsiteX7" fmla="*/ 10391 w 4696691"/>
                <a:gd name="connsiteY7" fmla="*/ 789709 h 789709"/>
                <a:gd name="connsiteX8" fmla="*/ 0 w 4696691"/>
                <a:gd name="connsiteY8" fmla="*/ 0 h 789709"/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073638 w 4696691"/>
                <a:gd name="connsiteY4" fmla="*/ 62346 h 789709"/>
                <a:gd name="connsiteX5" fmla="*/ 4696691 w 4696691"/>
                <a:gd name="connsiteY5" fmla="*/ 72736 h 789709"/>
                <a:gd name="connsiteX6" fmla="*/ 4696691 w 4696691"/>
                <a:gd name="connsiteY6" fmla="*/ 789709 h 789709"/>
                <a:gd name="connsiteX7" fmla="*/ 10391 w 4696691"/>
                <a:gd name="connsiteY7" fmla="*/ 789709 h 789709"/>
                <a:gd name="connsiteX8" fmla="*/ 0 w 4696691"/>
                <a:gd name="connsiteY8" fmla="*/ 0 h 789709"/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073638 w 4696691"/>
                <a:gd name="connsiteY4" fmla="*/ 62346 h 789709"/>
                <a:gd name="connsiteX5" fmla="*/ 4696691 w 4696691"/>
                <a:gd name="connsiteY5" fmla="*/ 31172 h 789709"/>
                <a:gd name="connsiteX6" fmla="*/ 4696691 w 4696691"/>
                <a:gd name="connsiteY6" fmla="*/ 789709 h 789709"/>
                <a:gd name="connsiteX7" fmla="*/ 10391 w 4696691"/>
                <a:gd name="connsiteY7" fmla="*/ 789709 h 789709"/>
                <a:gd name="connsiteX8" fmla="*/ 0 w 4696691"/>
                <a:gd name="connsiteY8" fmla="*/ 0 h 789709"/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090118 w 4696691"/>
                <a:gd name="connsiteY4" fmla="*/ 10391 h 789709"/>
                <a:gd name="connsiteX5" fmla="*/ 4696691 w 4696691"/>
                <a:gd name="connsiteY5" fmla="*/ 31172 h 789709"/>
                <a:gd name="connsiteX6" fmla="*/ 4696691 w 4696691"/>
                <a:gd name="connsiteY6" fmla="*/ 789709 h 789709"/>
                <a:gd name="connsiteX7" fmla="*/ 10391 w 4696691"/>
                <a:gd name="connsiteY7" fmla="*/ 789709 h 789709"/>
                <a:gd name="connsiteX8" fmla="*/ 0 w 4696691"/>
                <a:gd name="connsiteY8" fmla="*/ 0 h 789709"/>
                <a:gd name="connsiteX0" fmla="*/ 0 w 4696691"/>
                <a:gd name="connsiteY0" fmla="*/ 10392 h 800101"/>
                <a:gd name="connsiteX1" fmla="*/ 436418 w 4696691"/>
                <a:gd name="connsiteY1" fmla="*/ 10392 h 800101"/>
                <a:gd name="connsiteX2" fmla="*/ 1298863 w 4696691"/>
                <a:gd name="connsiteY2" fmla="*/ 394856 h 800101"/>
                <a:gd name="connsiteX3" fmla="*/ 3138054 w 4696691"/>
                <a:gd name="connsiteY3" fmla="*/ 457201 h 800101"/>
                <a:gd name="connsiteX4" fmla="*/ 4090118 w 4696691"/>
                <a:gd name="connsiteY4" fmla="*/ 20783 h 800101"/>
                <a:gd name="connsiteX5" fmla="*/ 4696691 w 4696691"/>
                <a:gd name="connsiteY5" fmla="*/ 0 h 800101"/>
                <a:gd name="connsiteX6" fmla="*/ 4696691 w 4696691"/>
                <a:gd name="connsiteY6" fmla="*/ 800101 h 800101"/>
                <a:gd name="connsiteX7" fmla="*/ 10391 w 4696691"/>
                <a:gd name="connsiteY7" fmla="*/ 800101 h 800101"/>
                <a:gd name="connsiteX8" fmla="*/ 0 w 4696691"/>
                <a:gd name="connsiteY8" fmla="*/ 10392 h 800101"/>
                <a:gd name="connsiteX0" fmla="*/ 0 w 4696691"/>
                <a:gd name="connsiteY0" fmla="*/ 20782 h 810491"/>
                <a:gd name="connsiteX1" fmla="*/ 436418 w 4696691"/>
                <a:gd name="connsiteY1" fmla="*/ 20782 h 810491"/>
                <a:gd name="connsiteX2" fmla="*/ 1298863 w 4696691"/>
                <a:gd name="connsiteY2" fmla="*/ 405246 h 810491"/>
                <a:gd name="connsiteX3" fmla="*/ 3138054 w 4696691"/>
                <a:gd name="connsiteY3" fmla="*/ 467591 h 810491"/>
                <a:gd name="connsiteX4" fmla="*/ 4090118 w 4696691"/>
                <a:gd name="connsiteY4" fmla="*/ 0 h 810491"/>
                <a:gd name="connsiteX5" fmla="*/ 4696691 w 4696691"/>
                <a:gd name="connsiteY5" fmla="*/ 10390 h 810491"/>
                <a:gd name="connsiteX6" fmla="*/ 4696691 w 4696691"/>
                <a:gd name="connsiteY6" fmla="*/ 810491 h 810491"/>
                <a:gd name="connsiteX7" fmla="*/ 10391 w 4696691"/>
                <a:gd name="connsiteY7" fmla="*/ 810491 h 810491"/>
                <a:gd name="connsiteX8" fmla="*/ 0 w 4696691"/>
                <a:gd name="connsiteY8" fmla="*/ 20782 h 810491"/>
                <a:gd name="connsiteX0" fmla="*/ 0 w 4696691"/>
                <a:gd name="connsiteY0" fmla="*/ 20782 h 810491"/>
                <a:gd name="connsiteX1" fmla="*/ 436418 w 4696691"/>
                <a:gd name="connsiteY1" fmla="*/ 20782 h 810491"/>
                <a:gd name="connsiteX2" fmla="*/ 1298863 w 4696691"/>
                <a:gd name="connsiteY2" fmla="*/ 405246 h 810491"/>
                <a:gd name="connsiteX3" fmla="*/ 3129814 w 4696691"/>
                <a:gd name="connsiteY3" fmla="*/ 415637 h 810491"/>
                <a:gd name="connsiteX4" fmla="*/ 4090118 w 4696691"/>
                <a:gd name="connsiteY4" fmla="*/ 0 h 810491"/>
                <a:gd name="connsiteX5" fmla="*/ 4696691 w 4696691"/>
                <a:gd name="connsiteY5" fmla="*/ 10390 h 810491"/>
                <a:gd name="connsiteX6" fmla="*/ 4696691 w 4696691"/>
                <a:gd name="connsiteY6" fmla="*/ 810491 h 810491"/>
                <a:gd name="connsiteX7" fmla="*/ 10391 w 4696691"/>
                <a:gd name="connsiteY7" fmla="*/ 810491 h 810491"/>
                <a:gd name="connsiteX8" fmla="*/ 0 w 4696691"/>
                <a:gd name="connsiteY8" fmla="*/ 20782 h 810491"/>
                <a:gd name="connsiteX0" fmla="*/ 0 w 4696691"/>
                <a:gd name="connsiteY0" fmla="*/ 20782 h 810491"/>
                <a:gd name="connsiteX1" fmla="*/ 436418 w 4696691"/>
                <a:gd name="connsiteY1" fmla="*/ 20782 h 810491"/>
                <a:gd name="connsiteX2" fmla="*/ 1298863 w 4696691"/>
                <a:gd name="connsiteY2" fmla="*/ 405246 h 810491"/>
                <a:gd name="connsiteX3" fmla="*/ 2389544 w 4696691"/>
                <a:gd name="connsiteY3" fmla="*/ 498764 h 810491"/>
                <a:gd name="connsiteX4" fmla="*/ 3129814 w 4696691"/>
                <a:gd name="connsiteY4" fmla="*/ 415637 h 810491"/>
                <a:gd name="connsiteX5" fmla="*/ 4090118 w 4696691"/>
                <a:gd name="connsiteY5" fmla="*/ 0 h 810491"/>
                <a:gd name="connsiteX6" fmla="*/ 4696691 w 4696691"/>
                <a:gd name="connsiteY6" fmla="*/ 10390 h 810491"/>
                <a:gd name="connsiteX7" fmla="*/ 4696691 w 4696691"/>
                <a:gd name="connsiteY7" fmla="*/ 810491 h 810491"/>
                <a:gd name="connsiteX8" fmla="*/ 10391 w 4696691"/>
                <a:gd name="connsiteY8" fmla="*/ 810491 h 810491"/>
                <a:gd name="connsiteX9" fmla="*/ 0 w 4696691"/>
                <a:gd name="connsiteY9" fmla="*/ 20782 h 810491"/>
                <a:gd name="connsiteX0" fmla="*/ 0 w 4696691"/>
                <a:gd name="connsiteY0" fmla="*/ 20782 h 810491"/>
                <a:gd name="connsiteX1" fmla="*/ 436418 w 4696691"/>
                <a:gd name="connsiteY1" fmla="*/ 20782 h 810491"/>
                <a:gd name="connsiteX2" fmla="*/ 1331823 w 4696691"/>
                <a:gd name="connsiteY2" fmla="*/ 363682 h 810491"/>
                <a:gd name="connsiteX3" fmla="*/ 2389544 w 4696691"/>
                <a:gd name="connsiteY3" fmla="*/ 498764 h 810491"/>
                <a:gd name="connsiteX4" fmla="*/ 3129814 w 4696691"/>
                <a:gd name="connsiteY4" fmla="*/ 415637 h 810491"/>
                <a:gd name="connsiteX5" fmla="*/ 4090118 w 4696691"/>
                <a:gd name="connsiteY5" fmla="*/ 0 h 810491"/>
                <a:gd name="connsiteX6" fmla="*/ 4696691 w 4696691"/>
                <a:gd name="connsiteY6" fmla="*/ 10390 h 810491"/>
                <a:gd name="connsiteX7" fmla="*/ 4696691 w 4696691"/>
                <a:gd name="connsiteY7" fmla="*/ 810491 h 810491"/>
                <a:gd name="connsiteX8" fmla="*/ 10391 w 4696691"/>
                <a:gd name="connsiteY8" fmla="*/ 810491 h 810491"/>
                <a:gd name="connsiteX9" fmla="*/ 0 w 4696691"/>
                <a:gd name="connsiteY9" fmla="*/ 20782 h 810491"/>
                <a:gd name="connsiteX0" fmla="*/ 0 w 4696691"/>
                <a:gd name="connsiteY0" fmla="*/ 41563 h 831272"/>
                <a:gd name="connsiteX1" fmla="*/ 436418 w 4696691"/>
                <a:gd name="connsiteY1" fmla="*/ 0 h 831272"/>
                <a:gd name="connsiteX2" fmla="*/ 1331823 w 4696691"/>
                <a:gd name="connsiteY2" fmla="*/ 384463 h 831272"/>
                <a:gd name="connsiteX3" fmla="*/ 2389544 w 4696691"/>
                <a:gd name="connsiteY3" fmla="*/ 519545 h 831272"/>
                <a:gd name="connsiteX4" fmla="*/ 3129814 w 4696691"/>
                <a:gd name="connsiteY4" fmla="*/ 436418 h 831272"/>
                <a:gd name="connsiteX5" fmla="*/ 4090118 w 4696691"/>
                <a:gd name="connsiteY5" fmla="*/ 20781 h 831272"/>
                <a:gd name="connsiteX6" fmla="*/ 4696691 w 4696691"/>
                <a:gd name="connsiteY6" fmla="*/ 31171 h 831272"/>
                <a:gd name="connsiteX7" fmla="*/ 4696691 w 4696691"/>
                <a:gd name="connsiteY7" fmla="*/ 831272 h 831272"/>
                <a:gd name="connsiteX8" fmla="*/ 10391 w 4696691"/>
                <a:gd name="connsiteY8" fmla="*/ 831272 h 831272"/>
                <a:gd name="connsiteX9" fmla="*/ 0 w 4696691"/>
                <a:gd name="connsiteY9" fmla="*/ 41563 h 831272"/>
                <a:gd name="connsiteX0" fmla="*/ 0 w 4968605"/>
                <a:gd name="connsiteY0" fmla="*/ 0 h 831273"/>
                <a:gd name="connsiteX1" fmla="*/ 708332 w 4968605"/>
                <a:gd name="connsiteY1" fmla="*/ 1 h 831273"/>
                <a:gd name="connsiteX2" fmla="*/ 1603737 w 4968605"/>
                <a:gd name="connsiteY2" fmla="*/ 384464 h 831273"/>
                <a:gd name="connsiteX3" fmla="*/ 2661458 w 4968605"/>
                <a:gd name="connsiteY3" fmla="*/ 519546 h 831273"/>
                <a:gd name="connsiteX4" fmla="*/ 3401728 w 4968605"/>
                <a:gd name="connsiteY4" fmla="*/ 436419 h 831273"/>
                <a:gd name="connsiteX5" fmla="*/ 4362032 w 4968605"/>
                <a:gd name="connsiteY5" fmla="*/ 20782 h 831273"/>
                <a:gd name="connsiteX6" fmla="*/ 4968605 w 4968605"/>
                <a:gd name="connsiteY6" fmla="*/ 31172 h 831273"/>
                <a:gd name="connsiteX7" fmla="*/ 4968605 w 4968605"/>
                <a:gd name="connsiteY7" fmla="*/ 831273 h 831273"/>
                <a:gd name="connsiteX8" fmla="*/ 282305 w 4968605"/>
                <a:gd name="connsiteY8" fmla="*/ 831273 h 831273"/>
                <a:gd name="connsiteX9" fmla="*/ 0 w 4968605"/>
                <a:gd name="connsiteY9" fmla="*/ 0 h 831273"/>
                <a:gd name="connsiteX0" fmla="*/ 0 w 4968605"/>
                <a:gd name="connsiteY0" fmla="*/ 0 h 841664"/>
                <a:gd name="connsiteX1" fmla="*/ 708332 w 4968605"/>
                <a:gd name="connsiteY1" fmla="*/ 1 h 841664"/>
                <a:gd name="connsiteX2" fmla="*/ 1603737 w 4968605"/>
                <a:gd name="connsiteY2" fmla="*/ 384464 h 841664"/>
                <a:gd name="connsiteX3" fmla="*/ 2661458 w 4968605"/>
                <a:gd name="connsiteY3" fmla="*/ 519546 h 841664"/>
                <a:gd name="connsiteX4" fmla="*/ 3401728 w 4968605"/>
                <a:gd name="connsiteY4" fmla="*/ 436419 h 841664"/>
                <a:gd name="connsiteX5" fmla="*/ 4362032 w 4968605"/>
                <a:gd name="connsiteY5" fmla="*/ 20782 h 841664"/>
                <a:gd name="connsiteX6" fmla="*/ 4968605 w 4968605"/>
                <a:gd name="connsiteY6" fmla="*/ 31172 h 841664"/>
                <a:gd name="connsiteX7" fmla="*/ 4968605 w 4968605"/>
                <a:gd name="connsiteY7" fmla="*/ 831273 h 841664"/>
                <a:gd name="connsiteX8" fmla="*/ 26871 w 4968605"/>
                <a:gd name="connsiteY8" fmla="*/ 841664 h 841664"/>
                <a:gd name="connsiteX9" fmla="*/ 0 w 4968605"/>
                <a:gd name="connsiteY9" fmla="*/ 0 h 841664"/>
                <a:gd name="connsiteX0" fmla="*/ 6088 w 4974693"/>
                <a:gd name="connsiteY0" fmla="*/ 0 h 841664"/>
                <a:gd name="connsiteX1" fmla="*/ 714420 w 4974693"/>
                <a:gd name="connsiteY1" fmla="*/ 1 h 841664"/>
                <a:gd name="connsiteX2" fmla="*/ 1609825 w 4974693"/>
                <a:gd name="connsiteY2" fmla="*/ 384464 h 841664"/>
                <a:gd name="connsiteX3" fmla="*/ 2667546 w 4974693"/>
                <a:gd name="connsiteY3" fmla="*/ 519546 h 841664"/>
                <a:gd name="connsiteX4" fmla="*/ 3407816 w 4974693"/>
                <a:gd name="connsiteY4" fmla="*/ 436419 h 841664"/>
                <a:gd name="connsiteX5" fmla="*/ 4368120 w 4974693"/>
                <a:gd name="connsiteY5" fmla="*/ 20782 h 841664"/>
                <a:gd name="connsiteX6" fmla="*/ 4974693 w 4974693"/>
                <a:gd name="connsiteY6" fmla="*/ 31172 h 841664"/>
                <a:gd name="connsiteX7" fmla="*/ 4974693 w 4974693"/>
                <a:gd name="connsiteY7" fmla="*/ 831273 h 841664"/>
                <a:gd name="connsiteX8" fmla="*/ 0 w 4974693"/>
                <a:gd name="connsiteY8" fmla="*/ 841664 h 841664"/>
                <a:gd name="connsiteX9" fmla="*/ 6088 w 4974693"/>
                <a:gd name="connsiteY9" fmla="*/ 0 h 84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74693" h="841664">
                  <a:moveTo>
                    <a:pt x="6088" y="0"/>
                  </a:moveTo>
                  <a:lnTo>
                    <a:pt x="714420" y="1"/>
                  </a:lnTo>
                  <a:cubicBezTo>
                    <a:pt x="930897" y="64078"/>
                    <a:pt x="1159552" y="309996"/>
                    <a:pt x="1609825" y="384464"/>
                  </a:cubicBezTo>
                  <a:cubicBezTo>
                    <a:pt x="1935346" y="455468"/>
                    <a:pt x="2362388" y="517814"/>
                    <a:pt x="2667546" y="519546"/>
                  </a:cubicBezTo>
                  <a:cubicBezTo>
                    <a:pt x="2972704" y="521278"/>
                    <a:pt x="3124387" y="510887"/>
                    <a:pt x="3407816" y="436419"/>
                  </a:cubicBezTo>
                  <a:cubicBezTo>
                    <a:pt x="3691245" y="361951"/>
                    <a:pt x="4108347" y="83128"/>
                    <a:pt x="4368120" y="20782"/>
                  </a:cubicBezTo>
                  <a:lnTo>
                    <a:pt x="4974693" y="31172"/>
                  </a:lnTo>
                  <a:lnTo>
                    <a:pt x="4974693" y="831273"/>
                  </a:lnTo>
                  <a:lnTo>
                    <a:pt x="0" y="841664"/>
                  </a:lnTo>
                  <a:cubicBezTo>
                    <a:pt x="2029" y="561109"/>
                    <a:pt x="4059" y="280555"/>
                    <a:pt x="6088" y="0"/>
                  </a:cubicBezTo>
                  <a:close/>
                </a:path>
              </a:pathLst>
            </a:custGeom>
            <a:solidFill>
              <a:srgbClr val="CC9900"/>
            </a:solidFill>
            <a:ln>
              <a:solidFill>
                <a:srgbClr val="CC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423555" y="3408221"/>
              <a:ext cx="390698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149307" y="3453429"/>
              <a:ext cx="1911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Area, A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5562405" y="2926775"/>
              <a:ext cx="0" cy="67887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rc 33"/>
            <p:cNvSpPr/>
            <p:nvPr/>
          </p:nvSpPr>
          <p:spPr>
            <a:xfrm>
              <a:off x="-507439" y="2614181"/>
              <a:ext cx="2303323" cy="794040"/>
            </a:xfrm>
            <a:prstGeom prst="arc">
              <a:avLst>
                <a:gd name="adj1" fmla="val 16200000"/>
                <a:gd name="adj2" fmla="val 20952941"/>
              </a:avLst>
            </a:prstGeom>
            <a:ln w="381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V="1">
              <a:off x="3377045" y="2306785"/>
              <a:ext cx="0" cy="457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574466" y="2298856"/>
              <a:ext cx="7841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E x A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133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a closed basin (e.g. GSL works)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864822" y="3060329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Level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37406" y="4589770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L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evel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1172" y="2134037"/>
            <a:ext cx="1230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Inflows I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59794" y="3898987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I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23153" y="2446142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E x A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93370" y="1193158"/>
            <a:ext cx="295062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If I &gt; E x A level rises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If I &lt; E x A level falls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Level adjusts to fluctuating inputs so that on average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I = E x 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I includes inflows from streams and precipitation on the lake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   I = Q + P x 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ubject to climate variability.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E is less variable, but also depends on climate and salinity, C.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As C increases E decreases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914017" y="1729839"/>
            <a:ext cx="3039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Evaporation depth 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Evaporation volume  E x A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01358" y="5492355"/>
            <a:ext cx="2907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Volume, V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Salt Load 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Salt Concentration C=L/V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2171700" y="4767629"/>
            <a:ext cx="561109" cy="8850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5123712" y="4589770"/>
            <a:ext cx="517779" cy="29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7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-5862"/>
            <a:ext cx="9144000" cy="685800"/>
          </a:xfrm>
        </p:spPr>
        <p:txBody>
          <a:bodyPr/>
          <a:lstStyle/>
          <a:p>
            <a:r>
              <a:rPr lang="en-US" sz="3600" dirty="0" smtClean="0"/>
              <a:t>Predicting Effect of Management Change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609600"/>
                <a:ext cx="9220200" cy="6248400"/>
              </a:xfrm>
            </p:spPr>
            <p:txBody>
              <a:bodyPr/>
              <a:lstStyle/>
              <a:p>
                <a:r>
                  <a:rPr lang="en-US" dirty="0"/>
                  <a:t>C</a:t>
                </a:r>
                <a:r>
                  <a:rPr lang="en-US" dirty="0" smtClean="0"/>
                  <a:t>ompany proposes </a:t>
                </a:r>
                <a:r>
                  <a:rPr lang="en-US" dirty="0"/>
                  <a:t>to expand mineral production </a:t>
                </a:r>
                <a:r>
                  <a:rPr lang="en-US" dirty="0" smtClean="0"/>
                  <a:t>by pumping 100,000 </a:t>
                </a:r>
                <a:r>
                  <a:rPr lang="en-US" dirty="0"/>
                  <a:t>acre </a:t>
                </a:r>
                <a:r>
                  <a:rPr lang="en-US" dirty="0" err="1"/>
                  <a:t>ft</a:t>
                </a:r>
                <a:r>
                  <a:rPr lang="en-US" dirty="0"/>
                  <a:t>/</a:t>
                </a:r>
                <a:r>
                  <a:rPr lang="en-US" dirty="0" err="1"/>
                  <a:t>yr</a:t>
                </a:r>
                <a:r>
                  <a:rPr lang="en-US" dirty="0"/>
                  <a:t> into evaporation </a:t>
                </a:r>
                <a:r>
                  <a:rPr lang="en-US" dirty="0" smtClean="0"/>
                  <a:t>ponds. 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How affect lake?</a:t>
                </a:r>
              </a:p>
              <a:p>
                <a:r>
                  <a:rPr lang="en-US" dirty="0" smtClean="0"/>
                  <a:t>Volumetrically, pumping from lake is like decreasing inflow.</a:t>
                </a:r>
                <a:endParaRPr lang="en-US" dirty="0"/>
              </a:p>
              <a:p>
                <a:r>
                  <a:rPr lang="en-US" dirty="0"/>
                  <a:t>L</a:t>
                </a:r>
                <a:r>
                  <a:rPr lang="en-US" dirty="0" smtClean="0"/>
                  <a:t>ake </a:t>
                </a:r>
                <a:r>
                  <a:rPr lang="en-US" dirty="0"/>
                  <a:t>will </a:t>
                </a:r>
                <a:r>
                  <a:rPr lang="en-US" dirty="0" smtClean="0"/>
                  <a:t>shrink.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How much will area decrease at equilibrium?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New Evaporation </a:t>
                </a:r>
                <a:r>
                  <a:rPr lang="en-US" dirty="0"/>
                  <a:t>volume </a:t>
                </a:r>
                <a:r>
                  <a:rPr lang="en-US" dirty="0" smtClean="0"/>
                  <a:t>= </a:t>
                </a:r>
                <a:r>
                  <a:rPr lang="en-US" dirty="0"/>
                  <a:t>inflows minus </a:t>
                </a:r>
                <a:r>
                  <a:rPr lang="en-US" dirty="0" smtClean="0"/>
                  <a:t>loss </a:t>
                </a:r>
                <a:r>
                  <a:rPr lang="en-US" dirty="0"/>
                  <a:t>due to pumping.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New </a:t>
                </a:r>
                <a:r>
                  <a:rPr lang="en-US" dirty="0"/>
                  <a:t>E</a:t>
                </a:r>
                <a:r>
                  <a:rPr lang="en-US" dirty="0" smtClean="0"/>
                  <a:t>vaporation </a:t>
                </a:r>
                <a:r>
                  <a:rPr lang="en-US" dirty="0"/>
                  <a:t>volume </a:t>
                </a:r>
                <a:r>
                  <a:rPr lang="en-US" dirty="0" smtClean="0"/>
                  <a:t>= </a:t>
                </a:r>
                <a:r>
                  <a:rPr lang="en-US" dirty="0"/>
                  <a:t>3.149 x 10</a:t>
                </a:r>
                <a:r>
                  <a:rPr lang="en-US" baseline="30000" dirty="0"/>
                  <a:t>6</a:t>
                </a:r>
                <a:r>
                  <a:rPr lang="en-US" dirty="0"/>
                  <a:t> – 0.1 x 10</a:t>
                </a:r>
                <a:r>
                  <a:rPr lang="en-US" baseline="30000" dirty="0"/>
                  <a:t>6</a:t>
                </a:r>
                <a:r>
                  <a:rPr lang="en-US" dirty="0"/>
                  <a:t> acre </a:t>
                </a:r>
                <a:r>
                  <a:rPr lang="en-US" dirty="0" err="1"/>
                  <a:t>ft</a:t>
                </a:r>
                <a:r>
                  <a:rPr lang="en-US" dirty="0"/>
                  <a:t>/</a:t>
                </a:r>
                <a:r>
                  <a:rPr lang="en-US" dirty="0" err="1"/>
                  <a:t>yr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           = </a:t>
                </a:r>
                <a:r>
                  <a:rPr lang="en-US" dirty="0"/>
                  <a:t>3.049 x 10</a:t>
                </a:r>
                <a:r>
                  <a:rPr lang="en-US" baseline="30000" dirty="0"/>
                  <a:t>6</a:t>
                </a:r>
                <a:r>
                  <a:rPr lang="en-US" dirty="0"/>
                  <a:t> acre </a:t>
                </a:r>
                <a:r>
                  <a:rPr lang="en-US" dirty="0" err="1"/>
                  <a:t>ft</a:t>
                </a:r>
                <a:r>
                  <a:rPr lang="en-US" dirty="0"/>
                  <a:t>/</a:t>
                </a:r>
                <a:r>
                  <a:rPr lang="en-US" dirty="0" err="1"/>
                  <a:t>yr</a:t>
                </a:r>
                <a:endParaRPr lang="en-US" dirty="0"/>
              </a:p>
              <a:p>
                <a:r>
                  <a:rPr lang="en-US" dirty="0"/>
                  <a:t>Assume </a:t>
                </a:r>
                <a:r>
                  <a:rPr lang="en-US" dirty="0" smtClean="0"/>
                  <a:t>unchanged evaporation depth (mainly climate-related).</a:t>
                </a:r>
              </a:p>
              <a:p>
                <a:r>
                  <a:rPr lang="en-US" dirty="0" smtClean="0"/>
                  <a:t>At steady state, E </a:t>
                </a:r>
                <a:r>
                  <a:rPr lang="en-US" dirty="0"/>
                  <a:t>A = </a:t>
                </a:r>
                <a:r>
                  <a:rPr lang="en-US" dirty="0" smtClean="0"/>
                  <a:t>Outflow   , or </a:t>
                </a:r>
                <a:endParaRPr lang="en-US" i="1" dirty="0" smtClean="0"/>
              </a:p>
              <a:p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𝑂𝑢𝑡𝑓𝑙𝑜𝑤</m:t>
                        </m:r>
                      </m:num>
                      <m:den>
                        <m:r>
                          <a:rPr lang="en-US" i="1"/>
                          <m:t>𝐸</m:t>
                        </m:r>
                      </m:den>
                    </m:f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3.049 ×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10</m:t>
                            </m:r>
                          </m:e>
                          <m:sup>
                            <m:r>
                              <a:rPr lang="en-US" i="1"/>
                              <m:t>6</m:t>
                            </m:r>
                          </m:sup>
                        </m:sSup>
                      </m:num>
                      <m:den>
                        <m:r>
                          <a:rPr lang="en-US" i="1"/>
                          <m:t>3.149</m:t>
                        </m:r>
                      </m:den>
                    </m:f>
                    <m:r>
                      <a:rPr lang="en-US" i="1"/>
                      <m:t>   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𝑎𝑐𝑟𝑒</m:t>
                        </m:r>
                        <m:f>
                          <m:fPr>
                            <m:type m:val="lin"/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𝑓𝑡</m:t>
                            </m:r>
                          </m:num>
                          <m:den>
                            <m:r>
                              <a:rPr lang="en-US" i="1"/>
                              <m:t>𝑦𝑟</m:t>
                            </m:r>
                          </m:den>
                        </m:f>
                      </m:num>
                      <m:den>
                        <m:f>
                          <m:fPr>
                            <m:type m:val="lin"/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𝑓𝑡</m:t>
                            </m:r>
                          </m:num>
                          <m:den>
                            <m:r>
                              <a:rPr lang="en-US" i="1"/>
                              <m:t>𝑦𝑟</m:t>
                            </m:r>
                          </m:den>
                        </m:f>
                      </m:den>
                    </m:f>
                    <m:r>
                      <a:rPr lang="en-US" i="1"/>
                      <m:t>=0.968 ×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10</m:t>
                        </m:r>
                      </m:e>
                      <m:sup>
                        <m:r>
                          <a:rPr lang="en-US" i="1"/>
                          <m:t>6</m:t>
                        </m:r>
                      </m:sup>
                    </m:sSup>
                    <m:r>
                      <a:rPr lang="en-US" i="1"/>
                      <m:t> </m:t>
                    </m:r>
                    <m:r>
                      <a:rPr lang="en-US" i="1"/>
                      <m:t>𝑎𝑐𝑟𝑒𝑠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With </a:t>
                </a:r>
                <a:r>
                  <a:rPr lang="en-US" dirty="0" smtClean="0"/>
                  <a:t>A and the </a:t>
                </a:r>
                <a:r>
                  <a:rPr lang="en-US" dirty="0"/>
                  <a:t>relationship between area and level </a:t>
                </a:r>
                <a:r>
                  <a:rPr lang="en-US" dirty="0" smtClean="0"/>
                  <a:t>{L=</a:t>
                </a:r>
                <a:r>
                  <a:rPr lang="en-US" i="1" dirty="0" smtClean="0"/>
                  <a:t>f</a:t>
                </a:r>
                <a:r>
                  <a:rPr lang="en-US" dirty="0" smtClean="0"/>
                  <a:t>(A), determinable </a:t>
                </a:r>
                <a:r>
                  <a:rPr lang="en-US" dirty="0"/>
                  <a:t>from </a:t>
                </a:r>
                <a:r>
                  <a:rPr lang="en-US" dirty="0" smtClean="0"/>
                  <a:t>underwater </a:t>
                </a:r>
                <a:r>
                  <a:rPr lang="en-US" dirty="0"/>
                  <a:t>topography (i.e. bathymetry) </a:t>
                </a:r>
                <a:r>
                  <a:rPr lang="en-US" dirty="0" smtClean="0"/>
                  <a:t>one can estimate the </a:t>
                </a:r>
                <a:r>
                  <a:rPr lang="en-US" dirty="0"/>
                  <a:t>reduction in </a:t>
                </a:r>
                <a:r>
                  <a:rPr lang="en-US" dirty="0" smtClean="0"/>
                  <a:t>level}.                 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When occur? </a:t>
                </a:r>
                <a:endParaRPr lang="en-US" b="1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09600"/>
                <a:ext cx="9220200" cy="6248400"/>
              </a:xfrm>
              <a:blipFill rotWithShape="0">
                <a:blip r:embed="rId2"/>
                <a:stretch>
                  <a:fillRect l="-859" t="-683" r="-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6373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 sz="3600" dirty="0" smtClean="0"/>
              <a:t>More Effects of Management Change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7892"/>
            <a:ext cx="9220200" cy="6000108"/>
          </a:xfrm>
        </p:spPr>
        <p:txBody>
          <a:bodyPr/>
          <a:lstStyle/>
          <a:p>
            <a:r>
              <a:rPr lang="en-US" dirty="0"/>
              <a:t>A lower level has implications for</a:t>
            </a:r>
          </a:p>
          <a:p>
            <a:pPr lvl="1"/>
            <a:r>
              <a:rPr lang="en-US" dirty="0"/>
              <a:t>Brine shrimp</a:t>
            </a:r>
          </a:p>
          <a:p>
            <a:pPr lvl="1"/>
            <a:r>
              <a:rPr lang="en-US" dirty="0"/>
              <a:t>Bird habitat</a:t>
            </a:r>
          </a:p>
          <a:p>
            <a:pPr lvl="1"/>
            <a:r>
              <a:rPr lang="en-US" dirty="0"/>
              <a:t>Boating and other users</a:t>
            </a:r>
          </a:p>
          <a:p>
            <a:r>
              <a:rPr lang="en-US" dirty="0"/>
              <a:t>A more comprehensive analysis has to consider additional factors</a:t>
            </a:r>
          </a:p>
          <a:p>
            <a:pPr lvl="1"/>
            <a:r>
              <a:rPr lang="en-US" dirty="0"/>
              <a:t>Climate variability and lake fluctuations</a:t>
            </a:r>
          </a:p>
          <a:p>
            <a:pPr lvl="1"/>
            <a:r>
              <a:rPr lang="en-US" dirty="0"/>
              <a:t>Salinity.  A lower lake has smaller volume, but the amount of salt is the same (apart from what the mineral co. is taking), so the salinity is more.  This reduced evaporation</a:t>
            </a:r>
          </a:p>
          <a:p>
            <a:pPr lvl="1"/>
            <a:r>
              <a:rPr lang="en-US" dirty="0"/>
              <a:t>Evaporation ponds actually occupy part of the lake</a:t>
            </a:r>
          </a:p>
          <a:p>
            <a:pPr lvl="1"/>
            <a:r>
              <a:rPr lang="en-US" dirty="0"/>
              <a:t>The railway causeway splits the lake into two water bodies with different levels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355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 sz="3600" dirty="0" smtClean="0"/>
              <a:t>Concepts Discussed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524000"/>
            <a:ext cx="6858000" cy="4267200"/>
          </a:xfrm>
        </p:spPr>
        <p:txBody>
          <a:bodyPr/>
          <a:lstStyle/>
          <a:p>
            <a:r>
              <a:rPr lang="en-US" dirty="0"/>
              <a:t>Fundamental equation in hydrology - mass balance (</a:t>
            </a:r>
            <a:r>
              <a:rPr lang="en-US" dirty="0" err="1"/>
              <a:t>eqn</a:t>
            </a:r>
            <a:r>
              <a:rPr lang="en-US" dirty="0"/>
              <a:t> 1.5.1)</a:t>
            </a:r>
          </a:p>
          <a:p>
            <a:r>
              <a:rPr lang="en-US" dirty="0"/>
              <a:t>Expressing quantities in units that are easier to interpret, such as depth for evaporation rather than </a:t>
            </a:r>
            <a:r>
              <a:rPr lang="en-US" dirty="0" smtClean="0"/>
              <a:t>volume</a:t>
            </a:r>
          </a:p>
          <a:p>
            <a:r>
              <a:rPr lang="en-US" dirty="0" smtClean="0"/>
              <a:t>Equilibrium or steady-state assumption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29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1763713" y="-1138238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8" name="Picture 3" descr="ModelANATOMY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"/>
            <a:ext cx="3838575" cy="624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9" name="Group 4"/>
          <p:cNvGrpSpPr>
            <a:grpSpLocks/>
          </p:cNvGrpSpPr>
          <p:nvPr/>
        </p:nvGrpSpPr>
        <p:grpSpPr bwMode="auto">
          <a:xfrm>
            <a:off x="152400" y="1295400"/>
            <a:ext cx="4419600" cy="3330575"/>
            <a:chOff x="0" y="942"/>
            <a:chExt cx="2784" cy="2098"/>
          </a:xfrm>
        </p:grpSpPr>
        <p:sp>
          <p:nvSpPr>
            <p:cNvPr id="1034" name="Text Box 5"/>
            <p:cNvSpPr txBox="1">
              <a:spLocks noChangeArrowheads="1"/>
            </p:cNvSpPr>
            <p:nvPr/>
          </p:nvSpPr>
          <p:spPr bwMode="auto">
            <a:xfrm>
              <a:off x="624" y="942"/>
              <a:ext cx="1629" cy="29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Atmospheric Water</a:t>
              </a:r>
            </a:p>
          </p:txBody>
        </p:sp>
        <p:sp>
          <p:nvSpPr>
            <p:cNvPr id="1035" name="Text Box 6"/>
            <p:cNvSpPr txBox="1">
              <a:spLocks noChangeArrowheads="1"/>
            </p:cNvSpPr>
            <p:nvPr/>
          </p:nvSpPr>
          <p:spPr bwMode="auto">
            <a:xfrm>
              <a:off x="0" y="1916"/>
              <a:ext cx="947" cy="29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Soil Water</a:t>
              </a:r>
            </a:p>
          </p:txBody>
        </p:sp>
        <p:sp>
          <p:nvSpPr>
            <p:cNvPr id="1036" name="Text Box 7"/>
            <p:cNvSpPr txBox="1">
              <a:spLocks noChangeArrowheads="1"/>
            </p:cNvSpPr>
            <p:nvPr/>
          </p:nvSpPr>
          <p:spPr bwMode="auto">
            <a:xfrm>
              <a:off x="1560" y="1916"/>
              <a:ext cx="1224" cy="29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Surface Water</a:t>
              </a:r>
            </a:p>
          </p:txBody>
        </p:sp>
        <p:sp>
          <p:nvSpPr>
            <p:cNvPr id="1037" name="Text Box 8"/>
            <p:cNvSpPr txBox="1">
              <a:spLocks noChangeArrowheads="1"/>
            </p:cNvSpPr>
            <p:nvPr/>
          </p:nvSpPr>
          <p:spPr bwMode="auto">
            <a:xfrm>
              <a:off x="864" y="2746"/>
              <a:ext cx="1135" cy="29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Groundwater</a:t>
              </a:r>
            </a:p>
          </p:txBody>
        </p:sp>
        <p:sp>
          <p:nvSpPr>
            <p:cNvPr id="1038" name="AutoShape 9"/>
            <p:cNvSpPr>
              <a:spLocks noChangeArrowheads="1"/>
            </p:cNvSpPr>
            <p:nvPr/>
          </p:nvSpPr>
          <p:spPr bwMode="auto">
            <a:xfrm rot="5400000">
              <a:off x="567" y="1568"/>
              <a:ext cx="469" cy="103"/>
            </a:xfrm>
            <a:prstGeom prst="rightArrow">
              <a:avLst>
                <a:gd name="adj1" fmla="val 50000"/>
                <a:gd name="adj2" fmla="val 113835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AutoShape 10"/>
            <p:cNvSpPr>
              <a:spLocks noChangeArrowheads="1"/>
            </p:cNvSpPr>
            <p:nvPr/>
          </p:nvSpPr>
          <p:spPr bwMode="auto">
            <a:xfrm rot="5400000">
              <a:off x="1496" y="1568"/>
              <a:ext cx="469" cy="103"/>
            </a:xfrm>
            <a:prstGeom prst="rightArrow">
              <a:avLst>
                <a:gd name="adj1" fmla="val 50000"/>
                <a:gd name="adj2" fmla="val 113835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40" name="AutoShape 11"/>
            <p:cNvSpPr>
              <a:spLocks noChangeArrowheads="1"/>
            </p:cNvSpPr>
            <p:nvPr/>
          </p:nvSpPr>
          <p:spPr bwMode="auto">
            <a:xfrm rot="-5400000">
              <a:off x="1633" y="2396"/>
              <a:ext cx="469" cy="104"/>
            </a:xfrm>
            <a:prstGeom prst="rightArrow">
              <a:avLst>
                <a:gd name="adj1" fmla="val 50000"/>
                <a:gd name="adj2" fmla="val 11274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41" name="AutoShape 12"/>
            <p:cNvSpPr>
              <a:spLocks noChangeArrowheads="1"/>
            </p:cNvSpPr>
            <p:nvPr/>
          </p:nvSpPr>
          <p:spPr bwMode="auto">
            <a:xfrm rot="-5400000">
              <a:off x="842" y="1568"/>
              <a:ext cx="469" cy="103"/>
            </a:xfrm>
            <a:prstGeom prst="rightArrow">
              <a:avLst>
                <a:gd name="adj1" fmla="val 50000"/>
                <a:gd name="adj2" fmla="val 113835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42" name="AutoShape 13"/>
            <p:cNvSpPr>
              <a:spLocks noChangeArrowheads="1"/>
            </p:cNvSpPr>
            <p:nvPr/>
          </p:nvSpPr>
          <p:spPr bwMode="auto">
            <a:xfrm rot="-5400000">
              <a:off x="1771" y="1532"/>
              <a:ext cx="469" cy="103"/>
            </a:xfrm>
            <a:prstGeom prst="rightArrow">
              <a:avLst>
                <a:gd name="adj1" fmla="val 50000"/>
                <a:gd name="adj2" fmla="val 113835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43" name="AutoShape 14"/>
            <p:cNvSpPr>
              <a:spLocks noChangeArrowheads="1"/>
            </p:cNvSpPr>
            <p:nvPr/>
          </p:nvSpPr>
          <p:spPr bwMode="auto">
            <a:xfrm>
              <a:off x="1056" y="2034"/>
              <a:ext cx="447" cy="108"/>
            </a:xfrm>
            <a:prstGeom prst="rightArrow">
              <a:avLst>
                <a:gd name="adj1" fmla="val 50000"/>
                <a:gd name="adj2" fmla="val 10347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44" name="AutoShape 15"/>
            <p:cNvSpPr>
              <a:spLocks noChangeArrowheads="1"/>
            </p:cNvSpPr>
            <p:nvPr/>
          </p:nvSpPr>
          <p:spPr bwMode="auto">
            <a:xfrm rot="5400000">
              <a:off x="704" y="2432"/>
              <a:ext cx="469" cy="104"/>
            </a:xfrm>
            <a:prstGeom prst="rightArrow">
              <a:avLst>
                <a:gd name="adj1" fmla="val 50000"/>
                <a:gd name="adj2" fmla="val 11274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45" name="AutoShape 16"/>
            <p:cNvSpPr>
              <a:spLocks noChangeArrowheads="1"/>
            </p:cNvSpPr>
            <p:nvPr/>
          </p:nvSpPr>
          <p:spPr bwMode="auto">
            <a:xfrm rot="5400000">
              <a:off x="1427" y="2432"/>
              <a:ext cx="469" cy="103"/>
            </a:xfrm>
            <a:prstGeom prst="rightArrow">
              <a:avLst>
                <a:gd name="adj1" fmla="val 50000"/>
                <a:gd name="adj2" fmla="val 113835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030" name="Text Box 17"/>
          <p:cNvSpPr txBox="1">
            <a:spLocks noChangeArrowheads="1"/>
          </p:cNvSpPr>
          <p:nvPr/>
        </p:nvSpPr>
        <p:spPr bwMode="auto">
          <a:xfrm>
            <a:off x="838200" y="228600"/>
            <a:ext cx="2879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600">
                <a:solidFill>
                  <a:srgbClr val="3333CC"/>
                </a:solidFill>
                <a:latin typeface="Times New Roman" pitchFamily="18" charset="0"/>
              </a:rPr>
              <a:t>Water Balance</a:t>
            </a:r>
          </a:p>
        </p:txBody>
      </p:sp>
      <p:grpSp>
        <p:nvGrpSpPr>
          <p:cNvPr id="1031" name="Group 18"/>
          <p:cNvGrpSpPr>
            <a:grpSpLocks/>
          </p:cNvGrpSpPr>
          <p:nvPr/>
        </p:nvGrpSpPr>
        <p:grpSpPr bwMode="auto">
          <a:xfrm>
            <a:off x="304800" y="4953000"/>
            <a:ext cx="4114800" cy="830263"/>
            <a:chOff x="-864" y="3264"/>
            <a:chExt cx="2236" cy="523"/>
          </a:xfrm>
        </p:grpSpPr>
        <p:sp>
          <p:nvSpPr>
            <p:cNvPr id="1032" name="Text Box 19"/>
            <p:cNvSpPr txBox="1">
              <a:spLocks noChangeArrowheads="1"/>
            </p:cNvSpPr>
            <p:nvPr/>
          </p:nvSpPr>
          <p:spPr bwMode="auto">
            <a:xfrm>
              <a:off x="412" y="3264"/>
              <a:ext cx="96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  <a:latin typeface="Times New Roman" pitchFamily="18" charset="0"/>
                </a:rPr>
                <a:t>Change of Storage</a:t>
              </a:r>
            </a:p>
          </p:txBody>
        </p:sp>
        <p:sp>
          <p:nvSpPr>
            <p:cNvPr id="1033" name="Rectangle 20"/>
            <p:cNvSpPr>
              <a:spLocks noChangeArrowheads="1"/>
            </p:cNvSpPr>
            <p:nvPr/>
          </p:nvSpPr>
          <p:spPr bwMode="auto">
            <a:xfrm>
              <a:off x="-864" y="3408"/>
              <a:ext cx="168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  <a:latin typeface="Times New Roman" pitchFamily="18" charset="0"/>
                </a:rPr>
                <a:t>Inflow – Outflow =</a:t>
              </a:r>
            </a:p>
          </p:txBody>
        </p:sp>
      </p:grp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00200" y="5791200"/>
          <a:ext cx="144780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4" imgW="711000" imgH="393480" progId="Equation.3">
                  <p:embed/>
                </p:oleObj>
              </mc:Choice>
              <mc:Fallback>
                <p:oleObj name="Equation" r:id="rId4" imgW="7110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791200"/>
                        <a:ext cx="1447800" cy="80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38"/>
            <a:ext cx="9144000" cy="5334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Arial" charset="0"/>
              </a:rPr>
              <a:t>Watershed delineated on a topographic map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590550"/>
            <a:ext cx="6845300" cy="6170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Overview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Handouts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Syllabus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Schedule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Student Information Sheet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Homework 1</a:t>
            </a:r>
          </a:p>
          <a:p>
            <a:r>
              <a:rPr lang="en-US" smtClean="0">
                <a:latin typeface="Arial" charset="0"/>
                <a:cs typeface="Arial" charset="0"/>
              </a:rPr>
              <a:t>Web:  </a:t>
            </a:r>
            <a:r>
              <a:rPr lang="en-US" smtClean="0">
                <a:latin typeface="Arial" charset="0"/>
                <a:cs typeface="Arial" charset="0"/>
                <a:hlinkClick r:id="rId2"/>
              </a:rPr>
              <a:t>http://www.engineering.usu.edu/dtarb/cee3430</a:t>
            </a:r>
            <a:r>
              <a:rPr lang="en-US" smtClean="0">
                <a:latin typeface="Arial" charset="0"/>
                <a:cs typeface="Arial" charset="0"/>
              </a:rPr>
              <a:t> </a:t>
            </a:r>
          </a:p>
          <a:p>
            <a:r>
              <a:rPr lang="en-US" smtClean="0">
                <a:latin typeface="Arial" charset="0"/>
                <a:cs typeface="Arial" charset="0"/>
              </a:rPr>
              <a:t>Outline for today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Review Syllabus and Schedule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Introduce the Hydrologic Cycle and Water Balance Concepts</a:t>
            </a:r>
          </a:p>
        </p:txBody>
      </p:sp>
      <p:cxnSp>
        <p:nvCxnSpPr>
          <p:cNvPr id="4" name="Straight Connector 7"/>
          <p:cNvCxnSpPr>
            <a:cxnSpLocks noChangeShapeType="1"/>
          </p:cNvCxnSpPr>
          <p:nvPr/>
        </p:nvCxnSpPr>
        <p:spPr bwMode="auto">
          <a:xfrm>
            <a:off x="685800" y="6172200"/>
            <a:ext cx="7772400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457200"/>
          </a:xfrm>
        </p:spPr>
        <p:txBody>
          <a:bodyPr/>
          <a:lstStyle/>
          <a:p>
            <a:pPr eaLnBrk="1" hangingPunct="1"/>
            <a:r>
              <a:rPr lang="en-US" sz="4000" smtClean="0"/>
              <a:t>Watershed water balance</a:t>
            </a:r>
          </a:p>
        </p:txBody>
      </p:sp>
      <p:pic>
        <p:nvPicPr>
          <p:cNvPr id="205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2209800"/>
            <a:ext cx="5848350" cy="4114800"/>
          </a:xfrm>
        </p:spPr>
      </p:pic>
      <p:sp>
        <p:nvSpPr>
          <p:cNvPr id="2053" name="Line 4"/>
          <p:cNvSpPr>
            <a:spLocks noChangeShapeType="1"/>
          </p:cNvSpPr>
          <p:nvPr/>
        </p:nvSpPr>
        <p:spPr bwMode="auto">
          <a:xfrm>
            <a:off x="2514600" y="13716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5"/>
          <p:cNvSpPr>
            <a:spLocks noChangeShapeType="1"/>
          </p:cNvSpPr>
          <p:nvPr/>
        </p:nvSpPr>
        <p:spPr bwMode="auto">
          <a:xfrm flipV="1">
            <a:off x="3657600" y="182880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55" name="Line 6"/>
          <p:cNvSpPr>
            <a:spLocks noChangeShapeType="1"/>
          </p:cNvSpPr>
          <p:nvPr/>
        </p:nvSpPr>
        <p:spPr bwMode="auto">
          <a:xfrm>
            <a:off x="6019800" y="5181600"/>
            <a:ext cx="838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2651125" y="1108075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P</a:t>
            </a:r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3810000" y="1676400"/>
            <a:ext cx="769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E+T</a:t>
            </a: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6705600" y="4800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2059" name="Line 10"/>
          <p:cNvSpPr>
            <a:spLocks noChangeShapeType="1"/>
          </p:cNvSpPr>
          <p:nvPr/>
        </p:nvSpPr>
        <p:spPr bwMode="auto">
          <a:xfrm>
            <a:off x="5943600" y="5715000"/>
            <a:ext cx="838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6858000" y="5715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2061" name="Text Box 14"/>
          <p:cNvSpPr txBox="1">
            <a:spLocks noChangeArrowheads="1"/>
          </p:cNvSpPr>
          <p:nvPr/>
        </p:nvSpPr>
        <p:spPr bwMode="auto">
          <a:xfrm>
            <a:off x="2438400" y="5410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S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938487"/>
              </p:ext>
            </p:extLst>
          </p:nvPr>
        </p:nvGraphicFramePr>
        <p:xfrm>
          <a:off x="5230813" y="1500188"/>
          <a:ext cx="31019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4" imgW="1447560" imgH="203040" progId="Equation.3">
                  <p:embed/>
                </p:oleObj>
              </mc:Choice>
              <mc:Fallback>
                <p:oleObj name="Equation" r:id="rId4" imgW="144756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813" y="1500188"/>
                        <a:ext cx="310197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600" b="1" i="1" smtClean="0"/>
              <a:t>The Hydrologic Cycle</a:t>
            </a:r>
            <a:endParaRPr lang="en-US" smtClean="0"/>
          </a:p>
        </p:txBody>
      </p:sp>
      <p:sp>
        <p:nvSpPr>
          <p:cNvPr id="32771" name="AutoShape 4"/>
          <p:cNvSpPr>
            <a:spLocks noChangeArrowheads="1"/>
          </p:cNvSpPr>
          <p:nvPr/>
        </p:nvSpPr>
        <p:spPr bwMode="auto">
          <a:xfrm>
            <a:off x="1676400" y="1447800"/>
            <a:ext cx="1828800" cy="5334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99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2" name="AutoShape 5"/>
          <p:cNvSpPr>
            <a:spLocks noChangeArrowheads="1"/>
          </p:cNvSpPr>
          <p:nvPr/>
        </p:nvSpPr>
        <p:spPr bwMode="auto">
          <a:xfrm>
            <a:off x="6400800" y="1295400"/>
            <a:ext cx="2209800" cy="533400"/>
          </a:xfrm>
          <a:prstGeom prst="cloudCallout">
            <a:avLst>
              <a:gd name="adj1" fmla="val -151722"/>
              <a:gd name="adj2" fmla="val 84227"/>
            </a:avLst>
          </a:prstGeom>
          <a:solidFill>
            <a:srgbClr val="99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3" name="Line 8"/>
          <p:cNvSpPr>
            <a:spLocks noChangeShapeType="1"/>
          </p:cNvSpPr>
          <p:nvPr/>
        </p:nvSpPr>
        <p:spPr bwMode="auto">
          <a:xfrm>
            <a:off x="2362200" y="3200400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Text Box 10"/>
          <p:cNvSpPr txBox="1">
            <a:spLocks noChangeArrowheads="1"/>
          </p:cNvSpPr>
          <p:nvPr/>
        </p:nvSpPr>
        <p:spPr bwMode="auto">
          <a:xfrm>
            <a:off x="2765425" y="2430463"/>
            <a:ext cx="1841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P</a:t>
            </a:r>
          </a:p>
        </p:txBody>
      </p:sp>
      <p:sp>
        <p:nvSpPr>
          <p:cNvPr id="32775" name="Freeform 12"/>
          <p:cNvSpPr>
            <a:spLocks/>
          </p:cNvSpPr>
          <p:nvPr/>
        </p:nvSpPr>
        <p:spPr bwMode="auto">
          <a:xfrm>
            <a:off x="1066800" y="2133600"/>
            <a:ext cx="685800" cy="393700"/>
          </a:xfrm>
          <a:custGeom>
            <a:avLst/>
            <a:gdLst>
              <a:gd name="T0" fmla="*/ 0 w 432"/>
              <a:gd name="T1" fmla="*/ 104 h 248"/>
              <a:gd name="T2" fmla="*/ 48 w 432"/>
              <a:gd name="T3" fmla="*/ 104 h 248"/>
              <a:gd name="T4" fmla="*/ 96 w 432"/>
              <a:gd name="T5" fmla="*/ 56 h 248"/>
              <a:gd name="T6" fmla="*/ 144 w 432"/>
              <a:gd name="T7" fmla="*/ 8 h 248"/>
              <a:gd name="T8" fmla="*/ 192 w 432"/>
              <a:gd name="T9" fmla="*/ 8 h 248"/>
              <a:gd name="T10" fmla="*/ 240 w 432"/>
              <a:gd name="T11" fmla="*/ 56 h 248"/>
              <a:gd name="T12" fmla="*/ 288 w 432"/>
              <a:gd name="T13" fmla="*/ 56 h 248"/>
              <a:gd name="T14" fmla="*/ 336 w 432"/>
              <a:gd name="T15" fmla="*/ 104 h 248"/>
              <a:gd name="T16" fmla="*/ 384 w 432"/>
              <a:gd name="T17" fmla="*/ 152 h 248"/>
              <a:gd name="T18" fmla="*/ 432 w 432"/>
              <a:gd name="T19" fmla="*/ 200 h 248"/>
              <a:gd name="T20" fmla="*/ 384 w 432"/>
              <a:gd name="T21" fmla="*/ 248 h 2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32"/>
              <a:gd name="T34" fmla="*/ 0 h 248"/>
              <a:gd name="T35" fmla="*/ 432 w 432"/>
              <a:gd name="T36" fmla="*/ 248 h 24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32" h="248">
                <a:moveTo>
                  <a:pt x="0" y="104"/>
                </a:moveTo>
                <a:cubicBezTo>
                  <a:pt x="16" y="108"/>
                  <a:pt x="32" y="112"/>
                  <a:pt x="48" y="104"/>
                </a:cubicBezTo>
                <a:cubicBezTo>
                  <a:pt x="64" y="96"/>
                  <a:pt x="80" y="72"/>
                  <a:pt x="96" y="56"/>
                </a:cubicBezTo>
                <a:cubicBezTo>
                  <a:pt x="112" y="40"/>
                  <a:pt x="128" y="16"/>
                  <a:pt x="144" y="8"/>
                </a:cubicBezTo>
                <a:cubicBezTo>
                  <a:pt x="160" y="0"/>
                  <a:pt x="176" y="0"/>
                  <a:pt x="192" y="8"/>
                </a:cubicBezTo>
                <a:cubicBezTo>
                  <a:pt x="208" y="16"/>
                  <a:pt x="224" y="48"/>
                  <a:pt x="240" y="56"/>
                </a:cubicBezTo>
                <a:cubicBezTo>
                  <a:pt x="256" y="64"/>
                  <a:pt x="272" y="48"/>
                  <a:pt x="288" y="56"/>
                </a:cubicBezTo>
                <a:cubicBezTo>
                  <a:pt x="304" y="64"/>
                  <a:pt x="320" y="88"/>
                  <a:pt x="336" y="104"/>
                </a:cubicBezTo>
                <a:cubicBezTo>
                  <a:pt x="352" y="120"/>
                  <a:pt x="368" y="136"/>
                  <a:pt x="384" y="152"/>
                </a:cubicBezTo>
                <a:cubicBezTo>
                  <a:pt x="400" y="168"/>
                  <a:pt x="432" y="184"/>
                  <a:pt x="432" y="200"/>
                </a:cubicBezTo>
                <a:cubicBezTo>
                  <a:pt x="432" y="216"/>
                  <a:pt x="400" y="232"/>
                  <a:pt x="384" y="248"/>
                </a:cubicBezTo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Text Box 13"/>
          <p:cNvSpPr txBox="1">
            <a:spLocks noChangeArrowheads="1"/>
          </p:cNvSpPr>
          <p:nvPr/>
        </p:nvSpPr>
        <p:spPr bwMode="auto">
          <a:xfrm>
            <a:off x="2438400" y="3048000"/>
            <a:ext cx="8318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Runoff</a:t>
            </a:r>
          </a:p>
        </p:txBody>
      </p:sp>
      <p:sp>
        <p:nvSpPr>
          <p:cNvPr id="32777" name="Text Box 14"/>
          <p:cNvSpPr txBox="1">
            <a:spLocks noChangeArrowheads="1"/>
          </p:cNvSpPr>
          <p:nvPr/>
        </p:nvSpPr>
        <p:spPr bwMode="auto">
          <a:xfrm>
            <a:off x="6553200" y="4495800"/>
            <a:ext cx="8318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Runoff</a:t>
            </a:r>
          </a:p>
        </p:txBody>
      </p:sp>
      <p:sp>
        <p:nvSpPr>
          <p:cNvPr id="32778" name="Freeform 15"/>
          <p:cNvSpPr>
            <a:spLocks/>
          </p:cNvSpPr>
          <p:nvPr/>
        </p:nvSpPr>
        <p:spPr bwMode="auto">
          <a:xfrm>
            <a:off x="5867400" y="3581400"/>
            <a:ext cx="193675" cy="889000"/>
          </a:xfrm>
          <a:custGeom>
            <a:avLst/>
            <a:gdLst>
              <a:gd name="T0" fmla="*/ 33 w 122"/>
              <a:gd name="T1" fmla="*/ 560 h 560"/>
              <a:gd name="T2" fmla="*/ 1 w 122"/>
              <a:gd name="T3" fmla="*/ 488 h 560"/>
              <a:gd name="T4" fmla="*/ 9 w 122"/>
              <a:gd name="T5" fmla="*/ 456 h 560"/>
              <a:gd name="T6" fmla="*/ 57 w 122"/>
              <a:gd name="T7" fmla="*/ 440 h 560"/>
              <a:gd name="T8" fmla="*/ 81 w 122"/>
              <a:gd name="T9" fmla="*/ 424 h 560"/>
              <a:gd name="T10" fmla="*/ 65 w 122"/>
              <a:gd name="T11" fmla="*/ 320 h 560"/>
              <a:gd name="T12" fmla="*/ 9 w 122"/>
              <a:gd name="T13" fmla="*/ 256 h 560"/>
              <a:gd name="T14" fmla="*/ 17 w 122"/>
              <a:gd name="T15" fmla="*/ 200 h 560"/>
              <a:gd name="T16" fmla="*/ 65 w 122"/>
              <a:gd name="T17" fmla="*/ 168 h 560"/>
              <a:gd name="T18" fmla="*/ 89 w 122"/>
              <a:gd name="T19" fmla="*/ 152 h 560"/>
              <a:gd name="T20" fmla="*/ 89 w 122"/>
              <a:gd name="T21" fmla="*/ 88 h 560"/>
              <a:gd name="T22" fmla="*/ 41 w 122"/>
              <a:gd name="T23" fmla="*/ 56 h 560"/>
              <a:gd name="T24" fmla="*/ 17 w 122"/>
              <a:gd name="T25" fmla="*/ 40 h 560"/>
              <a:gd name="T26" fmla="*/ 9 w 122"/>
              <a:gd name="T27" fmla="*/ 0 h 5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"/>
              <a:gd name="T43" fmla="*/ 0 h 560"/>
              <a:gd name="T44" fmla="*/ 122 w 122"/>
              <a:gd name="T45" fmla="*/ 560 h 56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" h="560">
                <a:moveTo>
                  <a:pt x="33" y="560"/>
                </a:moveTo>
                <a:cubicBezTo>
                  <a:pt x="24" y="533"/>
                  <a:pt x="9" y="514"/>
                  <a:pt x="1" y="488"/>
                </a:cubicBezTo>
                <a:cubicBezTo>
                  <a:pt x="3" y="477"/>
                  <a:pt x="0" y="463"/>
                  <a:pt x="9" y="456"/>
                </a:cubicBezTo>
                <a:cubicBezTo>
                  <a:pt x="21" y="445"/>
                  <a:pt x="42" y="449"/>
                  <a:pt x="57" y="440"/>
                </a:cubicBezTo>
                <a:cubicBezTo>
                  <a:pt x="65" y="434"/>
                  <a:pt x="73" y="429"/>
                  <a:pt x="81" y="424"/>
                </a:cubicBezTo>
                <a:cubicBezTo>
                  <a:pt x="94" y="384"/>
                  <a:pt x="122" y="339"/>
                  <a:pt x="65" y="320"/>
                </a:cubicBezTo>
                <a:cubicBezTo>
                  <a:pt x="47" y="293"/>
                  <a:pt x="26" y="282"/>
                  <a:pt x="9" y="256"/>
                </a:cubicBezTo>
                <a:cubicBezTo>
                  <a:pt x="11" y="237"/>
                  <a:pt x="6" y="215"/>
                  <a:pt x="17" y="200"/>
                </a:cubicBezTo>
                <a:cubicBezTo>
                  <a:pt x="27" y="183"/>
                  <a:pt x="49" y="178"/>
                  <a:pt x="65" y="168"/>
                </a:cubicBezTo>
                <a:cubicBezTo>
                  <a:pt x="73" y="162"/>
                  <a:pt x="89" y="152"/>
                  <a:pt x="89" y="152"/>
                </a:cubicBezTo>
                <a:cubicBezTo>
                  <a:pt x="96" y="130"/>
                  <a:pt x="107" y="111"/>
                  <a:pt x="89" y="88"/>
                </a:cubicBezTo>
                <a:cubicBezTo>
                  <a:pt x="77" y="72"/>
                  <a:pt x="57" y="66"/>
                  <a:pt x="41" y="56"/>
                </a:cubicBezTo>
                <a:cubicBezTo>
                  <a:pt x="33" y="50"/>
                  <a:pt x="17" y="40"/>
                  <a:pt x="17" y="40"/>
                </a:cubicBezTo>
                <a:cubicBezTo>
                  <a:pt x="7" y="10"/>
                  <a:pt x="9" y="24"/>
                  <a:pt x="9" y="0"/>
                </a:cubicBezTo>
              </a:path>
            </a:pathLst>
          </a:custGeom>
          <a:noFill/>
          <a:ln w="28575" cap="flat" cmpd="sng">
            <a:solidFill>
              <a:srgbClr val="339933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Line 16"/>
          <p:cNvSpPr>
            <a:spLocks noChangeShapeType="1"/>
          </p:cNvSpPr>
          <p:nvPr/>
        </p:nvSpPr>
        <p:spPr bwMode="auto">
          <a:xfrm flipV="1">
            <a:off x="5867400" y="2743200"/>
            <a:ext cx="0" cy="838200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Text Box 20"/>
          <p:cNvSpPr txBox="1">
            <a:spLocks noChangeArrowheads="1"/>
          </p:cNvSpPr>
          <p:nvPr/>
        </p:nvSpPr>
        <p:spPr bwMode="auto">
          <a:xfrm>
            <a:off x="3429000" y="3505200"/>
            <a:ext cx="6540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Evap</a:t>
            </a:r>
          </a:p>
        </p:txBody>
      </p:sp>
      <p:sp>
        <p:nvSpPr>
          <p:cNvPr id="32781" name="Text Box 21"/>
          <p:cNvSpPr txBox="1">
            <a:spLocks noChangeArrowheads="1"/>
          </p:cNvSpPr>
          <p:nvPr/>
        </p:nvSpPr>
        <p:spPr bwMode="auto">
          <a:xfrm>
            <a:off x="5410200" y="3200400"/>
            <a:ext cx="4635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ET</a:t>
            </a:r>
          </a:p>
        </p:txBody>
      </p:sp>
      <p:sp>
        <p:nvSpPr>
          <p:cNvPr id="32782" name="Line 23"/>
          <p:cNvSpPr>
            <a:spLocks noChangeShapeType="1"/>
          </p:cNvSpPr>
          <p:nvPr/>
        </p:nvSpPr>
        <p:spPr bwMode="auto">
          <a:xfrm>
            <a:off x="6096000" y="5334000"/>
            <a:ext cx="762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AutoShape 25"/>
          <p:cNvSpPr>
            <a:spLocks noChangeArrowheads="1"/>
          </p:cNvSpPr>
          <p:nvPr/>
        </p:nvSpPr>
        <p:spPr bwMode="auto">
          <a:xfrm>
            <a:off x="4038600" y="1371600"/>
            <a:ext cx="2209800" cy="533400"/>
          </a:xfrm>
          <a:prstGeom prst="cloudCallout">
            <a:avLst>
              <a:gd name="adj1" fmla="val -41380"/>
              <a:gd name="adj2" fmla="val 112796"/>
            </a:avLst>
          </a:prstGeom>
          <a:solidFill>
            <a:srgbClr val="99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84" name="Text Box 27"/>
          <p:cNvSpPr txBox="1">
            <a:spLocks noChangeArrowheads="1"/>
          </p:cNvSpPr>
          <p:nvPr/>
        </p:nvSpPr>
        <p:spPr bwMode="auto">
          <a:xfrm>
            <a:off x="7162800" y="3048000"/>
            <a:ext cx="6540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Evap</a:t>
            </a:r>
          </a:p>
        </p:txBody>
      </p:sp>
      <p:sp>
        <p:nvSpPr>
          <p:cNvPr id="32785" name="Freeform 28"/>
          <p:cNvSpPr>
            <a:spLocks/>
          </p:cNvSpPr>
          <p:nvPr/>
        </p:nvSpPr>
        <p:spPr bwMode="auto">
          <a:xfrm>
            <a:off x="1295400" y="2362200"/>
            <a:ext cx="228600" cy="241300"/>
          </a:xfrm>
          <a:custGeom>
            <a:avLst/>
            <a:gdLst>
              <a:gd name="T0" fmla="*/ 0 w 144"/>
              <a:gd name="T1" fmla="*/ 0 h 152"/>
              <a:gd name="T2" fmla="*/ 48 w 144"/>
              <a:gd name="T3" fmla="*/ 144 h 152"/>
              <a:gd name="T4" fmla="*/ 144 w 144"/>
              <a:gd name="T5" fmla="*/ 48 h 152"/>
              <a:gd name="T6" fmla="*/ 0 60000 65536"/>
              <a:gd name="T7" fmla="*/ 0 60000 65536"/>
              <a:gd name="T8" fmla="*/ 0 60000 65536"/>
              <a:gd name="T9" fmla="*/ 0 w 144"/>
              <a:gd name="T10" fmla="*/ 0 h 152"/>
              <a:gd name="T11" fmla="*/ 144 w 14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52">
                <a:moveTo>
                  <a:pt x="0" y="0"/>
                </a:moveTo>
                <a:cubicBezTo>
                  <a:pt x="12" y="68"/>
                  <a:pt x="24" y="136"/>
                  <a:pt x="48" y="144"/>
                </a:cubicBezTo>
                <a:cubicBezTo>
                  <a:pt x="72" y="152"/>
                  <a:pt x="108" y="100"/>
                  <a:pt x="144" y="48"/>
                </a:cubicBezTo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Rectangle 29"/>
          <p:cNvSpPr>
            <a:spLocks noChangeArrowheads="1"/>
          </p:cNvSpPr>
          <p:nvPr/>
        </p:nvSpPr>
        <p:spPr bwMode="auto">
          <a:xfrm>
            <a:off x="5334000" y="4572000"/>
            <a:ext cx="76200" cy="304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87" name="Text Box 30"/>
          <p:cNvSpPr txBox="1">
            <a:spLocks noChangeArrowheads="1"/>
          </p:cNvSpPr>
          <p:nvPr/>
        </p:nvSpPr>
        <p:spPr bwMode="auto">
          <a:xfrm>
            <a:off x="3962400" y="3962400"/>
            <a:ext cx="9207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Streams</a:t>
            </a:r>
          </a:p>
        </p:txBody>
      </p:sp>
      <p:sp>
        <p:nvSpPr>
          <p:cNvPr id="32788" name="Text Box 31"/>
          <p:cNvSpPr txBox="1">
            <a:spLocks noChangeArrowheads="1"/>
          </p:cNvSpPr>
          <p:nvPr/>
        </p:nvSpPr>
        <p:spPr bwMode="auto">
          <a:xfrm>
            <a:off x="974725" y="5219700"/>
            <a:ext cx="595313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Lake</a:t>
            </a:r>
          </a:p>
        </p:txBody>
      </p:sp>
      <p:sp>
        <p:nvSpPr>
          <p:cNvPr id="32789" name="Text Box 33"/>
          <p:cNvSpPr txBox="1">
            <a:spLocks noChangeArrowheads="1"/>
          </p:cNvSpPr>
          <p:nvPr/>
        </p:nvSpPr>
        <p:spPr bwMode="auto">
          <a:xfrm>
            <a:off x="3413125" y="5448300"/>
            <a:ext cx="984250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Reservoir</a:t>
            </a:r>
          </a:p>
        </p:txBody>
      </p:sp>
      <p:sp>
        <p:nvSpPr>
          <p:cNvPr id="32790" name="Line 34"/>
          <p:cNvSpPr>
            <a:spLocks noChangeShapeType="1"/>
          </p:cNvSpPr>
          <p:nvPr/>
        </p:nvSpPr>
        <p:spPr bwMode="auto">
          <a:xfrm flipV="1">
            <a:off x="4191000" y="4724400"/>
            <a:ext cx="8382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1" name="Text Box 35"/>
          <p:cNvSpPr txBox="1">
            <a:spLocks noChangeArrowheads="1"/>
          </p:cNvSpPr>
          <p:nvPr/>
        </p:nvSpPr>
        <p:spPr bwMode="auto">
          <a:xfrm>
            <a:off x="5486400" y="5181600"/>
            <a:ext cx="96837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GW</a:t>
            </a:r>
          </a:p>
        </p:txBody>
      </p:sp>
      <p:sp>
        <p:nvSpPr>
          <p:cNvPr id="32792" name="AutoShape 37"/>
          <p:cNvSpPr>
            <a:spLocks noChangeArrowheads="1"/>
          </p:cNvSpPr>
          <p:nvPr/>
        </p:nvSpPr>
        <p:spPr bwMode="auto">
          <a:xfrm>
            <a:off x="5715000" y="4191000"/>
            <a:ext cx="152400" cy="762000"/>
          </a:xfrm>
          <a:prstGeom prst="irregularSeal1">
            <a:avLst/>
          </a:prstGeom>
          <a:solidFill>
            <a:srgbClr val="3399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93" name="AutoShape 38"/>
          <p:cNvSpPr>
            <a:spLocks noChangeArrowheads="1"/>
          </p:cNvSpPr>
          <p:nvPr/>
        </p:nvSpPr>
        <p:spPr bwMode="auto">
          <a:xfrm>
            <a:off x="5867400" y="4419600"/>
            <a:ext cx="152400" cy="533400"/>
          </a:xfrm>
          <a:prstGeom prst="irregularSeal1">
            <a:avLst/>
          </a:prstGeom>
          <a:solidFill>
            <a:srgbClr val="3399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94" name="AutoShape 39"/>
          <p:cNvSpPr>
            <a:spLocks noChangeArrowheads="1"/>
          </p:cNvSpPr>
          <p:nvPr/>
        </p:nvSpPr>
        <p:spPr bwMode="auto">
          <a:xfrm>
            <a:off x="5943600" y="4419600"/>
            <a:ext cx="152400" cy="533400"/>
          </a:xfrm>
          <a:prstGeom prst="irregularSeal1">
            <a:avLst/>
          </a:prstGeom>
          <a:solidFill>
            <a:srgbClr val="3399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95" name="Freeform 40"/>
          <p:cNvSpPr>
            <a:spLocks/>
          </p:cNvSpPr>
          <p:nvPr/>
        </p:nvSpPr>
        <p:spPr bwMode="auto">
          <a:xfrm>
            <a:off x="3581400" y="4114800"/>
            <a:ext cx="1282700" cy="609600"/>
          </a:xfrm>
          <a:custGeom>
            <a:avLst/>
            <a:gdLst>
              <a:gd name="T0" fmla="*/ 40 w 848"/>
              <a:gd name="T1" fmla="*/ 16 h 400"/>
              <a:gd name="T2" fmla="*/ 328 w 848"/>
              <a:gd name="T3" fmla="*/ 208 h 400"/>
              <a:gd name="T4" fmla="*/ 568 w 848"/>
              <a:gd name="T5" fmla="*/ 256 h 400"/>
              <a:gd name="T6" fmla="*/ 760 w 848"/>
              <a:gd name="T7" fmla="*/ 352 h 400"/>
              <a:gd name="T8" fmla="*/ 808 w 848"/>
              <a:gd name="T9" fmla="*/ 400 h 400"/>
              <a:gd name="T10" fmla="*/ 520 w 848"/>
              <a:gd name="T11" fmla="*/ 352 h 400"/>
              <a:gd name="T12" fmla="*/ 280 w 848"/>
              <a:gd name="T13" fmla="*/ 256 h 400"/>
              <a:gd name="T14" fmla="*/ 88 w 848"/>
              <a:gd name="T15" fmla="*/ 112 h 400"/>
              <a:gd name="T16" fmla="*/ 40 w 848"/>
              <a:gd name="T17" fmla="*/ 16 h 4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48"/>
              <a:gd name="T28" fmla="*/ 0 h 400"/>
              <a:gd name="T29" fmla="*/ 848 w 848"/>
              <a:gd name="T30" fmla="*/ 400 h 4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48" h="400">
                <a:moveTo>
                  <a:pt x="40" y="16"/>
                </a:moveTo>
                <a:cubicBezTo>
                  <a:pt x="80" y="32"/>
                  <a:pt x="240" y="168"/>
                  <a:pt x="328" y="208"/>
                </a:cubicBezTo>
                <a:cubicBezTo>
                  <a:pt x="416" y="248"/>
                  <a:pt x="496" y="232"/>
                  <a:pt x="568" y="256"/>
                </a:cubicBezTo>
                <a:cubicBezTo>
                  <a:pt x="640" y="280"/>
                  <a:pt x="720" y="328"/>
                  <a:pt x="760" y="352"/>
                </a:cubicBezTo>
                <a:cubicBezTo>
                  <a:pt x="800" y="376"/>
                  <a:pt x="848" y="400"/>
                  <a:pt x="808" y="400"/>
                </a:cubicBezTo>
                <a:cubicBezTo>
                  <a:pt x="768" y="400"/>
                  <a:pt x="608" y="376"/>
                  <a:pt x="520" y="352"/>
                </a:cubicBezTo>
                <a:cubicBezTo>
                  <a:pt x="432" y="328"/>
                  <a:pt x="352" y="296"/>
                  <a:pt x="280" y="256"/>
                </a:cubicBezTo>
                <a:cubicBezTo>
                  <a:pt x="208" y="216"/>
                  <a:pt x="128" y="152"/>
                  <a:pt x="88" y="112"/>
                </a:cubicBezTo>
                <a:cubicBezTo>
                  <a:pt x="48" y="72"/>
                  <a:pt x="0" y="0"/>
                  <a:pt x="40" y="16"/>
                </a:cubicBezTo>
                <a:close/>
              </a:path>
            </a:pathLst>
          </a:custGeom>
          <a:solidFill>
            <a:srgbClr val="339933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6" name="Text Box 43"/>
          <p:cNvSpPr txBox="1">
            <a:spLocks noChangeArrowheads="1"/>
          </p:cNvSpPr>
          <p:nvPr/>
        </p:nvSpPr>
        <p:spPr bwMode="auto">
          <a:xfrm>
            <a:off x="4191000" y="914400"/>
            <a:ext cx="22479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Atmospheric Moisture</a:t>
            </a:r>
          </a:p>
        </p:txBody>
      </p:sp>
      <p:grpSp>
        <p:nvGrpSpPr>
          <p:cNvPr id="32797" name="Group 248"/>
          <p:cNvGrpSpPr>
            <a:grpSpLocks/>
          </p:cNvGrpSpPr>
          <p:nvPr/>
        </p:nvGrpSpPr>
        <p:grpSpPr bwMode="auto">
          <a:xfrm>
            <a:off x="4486275" y="1373188"/>
            <a:ext cx="3722688" cy="3840162"/>
            <a:chOff x="2826" y="865"/>
            <a:chExt cx="2345" cy="2419"/>
          </a:xfrm>
        </p:grpSpPr>
        <p:sp>
          <p:nvSpPr>
            <p:cNvPr id="35443" name="Freeform 48"/>
            <p:cNvSpPr>
              <a:spLocks/>
            </p:cNvSpPr>
            <p:nvPr/>
          </p:nvSpPr>
          <p:spPr bwMode="auto">
            <a:xfrm>
              <a:off x="2826" y="865"/>
              <a:ext cx="392" cy="220"/>
            </a:xfrm>
            <a:custGeom>
              <a:avLst/>
              <a:gdLst>
                <a:gd name="T0" fmla="*/ 299 w 392"/>
                <a:gd name="T1" fmla="*/ 191 h 220"/>
                <a:gd name="T2" fmla="*/ 324 w 392"/>
                <a:gd name="T3" fmla="*/ 185 h 220"/>
                <a:gd name="T4" fmla="*/ 336 w 392"/>
                <a:gd name="T5" fmla="*/ 185 h 220"/>
                <a:gd name="T6" fmla="*/ 361 w 392"/>
                <a:gd name="T7" fmla="*/ 191 h 220"/>
                <a:gd name="T8" fmla="*/ 380 w 392"/>
                <a:gd name="T9" fmla="*/ 174 h 220"/>
                <a:gd name="T10" fmla="*/ 386 w 392"/>
                <a:gd name="T11" fmla="*/ 168 h 220"/>
                <a:gd name="T12" fmla="*/ 392 w 392"/>
                <a:gd name="T13" fmla="*/ 139 h 220"/>
                <a:gd name="T14" fmla="*/ 386 w 392"/>
                <a:gd name="T15" fmla="*/ 127 h 220"/>
                <a:gd name="T16" fmla="*/ 367 w 392"/>
                <a:gd name="T17" fmla="*/ 104 h 220"/>
                <a:gd name="T18" fmla="*/ 349 w 392"/>
                <a:gd name="T19" fmla="*/ 92 h 220"/>
                <a:gd name="T20" fmla="*/ 342 w 392"/>
                <a:gd name="T21" fmla="*/ 92 h 220"/>
                <a:gd name="T22" fmla="*/ 336 w 392"/>
                <a:gd name="T23" fmla="*/ 75 h 220"/>
                <a:gd name="T24" fmla="*/ 342 w 392"/>
                <a:gd name="T25" fmla="*/ 63 h 220"/>
                <a:gd name="T26" fmla="*/ 336 w 392"/>
                <a:gd name="T27" fmla="*/ 40 h 220"/>
                <a:gd name="T28" fmla="*/ 311 w 392"/>
                <a:gd name="T29" fmla="*/ 17 h 220"/>
                <a:gd name="T30" fmla="*/ 293 w 392"/>
                <a:gd name="T31" fmla="*/ 11 h 220"/>
                <a:gd name="T32" fmla="*/ 249 w 392"/>
                <a:gd name="T33" fmla="*/ 5 h 220"/>
                <a:gd name="T34" fmla="*/ 224 w 392"/>
                <a:gd name="T35" fmla="*/ 0 h 220"/>
                <a:gd name="T36" fmla="*/ 205 w 392"/>
                <a:gd name="T37" fmla="*/ 5 h 220"/>
                <a:gd name="T38" fmla="*/ 193 w 392"/>
                <a:gd name="T39" fmla="*/ 11 h 220"/>
                <a:gd name="T40" fmla="*/ 187 w 392"/>
                <a:gd name="T41" fmla="*/ 17 h 220"/>
                <a:gd name="T42" fmla="*/ 193 w 392"/>
                <a:gd name="T43" fmla="*/ 29 h 220"/>
                <a:gd name="T44" fmla="*/ 199 w 392"/>
                <a:gd name="T45" fmla="*/ 34 h 220"/>
                <a:gd name="T46" fmla="*/ 199 w 392"/>
                <a:gd name="T47" fmla="*/ 40 h 220"/>
                <a:gd name="T48" fmla="*/ 193 w 392"/>
                <a:gd name="T49" fmla="*/ 29 h 220"/>
                <a:gd name="T50" fmla="*/ 174 w 392"/>
                <a:gd name="T51" fmla="*/ 17 h 220"/>
                <a:gd name="T52" fmla="*/ 137 w 392"/>
                <a:gd name="T53" fmla="*/ 11 h 220"/>
                <a:gd name="T54" fmla="*/ 112 w 392"/>
                <a:gd name="T55" fmla="*/ 11 h 220"/>
                <a:gd name="T56" fmla="*/ 75 w 392"/>
                <a:gd name="T57" fmla="*/ 23 h 220"/>
                <a:gd name="T58" fmla="*/ 56 w 392"/>
                <a:gd name="T59" fmla="*/ 29 h 220"/>
                <a:gd name="T60" fmla="*/ 38 w 392"/>
                <a:gd name="T61" fmla="*/ 58 h 220"/>
                <a:gd name="T62" fmla="*/ 31 w 392"/>
                <a:gd name="T63" fmla="*/ 81 h 220"/>
                <a:gd name="T64" fmla="*/ 31 w 392"/>
                <a:gd name="T65" fmla="*/ 92 h 220"/>
                <a:gd name="T66" fmla="*/ 25 w 392"/>
                <a:gd name="T67" fmla="*/ 110 h 220"/>
                <a:gd name="T68" fmla="*/ 19 w 392"/>
                <a:gd name="T69" fmla="*/ 116 h 220"/>
                <a:gd name="T70" fmla="*/ 6 w 392"/>
                <a:gd name="T71" fmla="*/ 127 h 220"/>
                <a:gd name="T72" fmla="*/ 0 w 392"/>
                <a:gd name="T73" fmla="*/ 150 h 220"/>
                <a:gd name="T74" fmla="*/ 0 w 392"/>
                <a:gd name="T75" fmla="*/ 168 h 220"/>
                <a:gd name="T76" fmla="*/ 19 w 392"/>
                <a:gd name="T77" fmla="*/ 191 h 220"/>
                <a:gd name="T78" fmla="*/ 38 w 392"/>
                <a:gd name="T79" fmla="*/ 203 h 220"/>
                <a:gd name="T80" fmla="*/ 69 w 392"/>
                <a:gd name="T81" fmla="*/ 214 h 220"/>
                <a:gd name="T82" fmla="*/ 94 w 392"/>
                <a:gd name="T83" fmla="*/ 214 h 220"/>
                <a:gd name="T84" fmla="*/ 106 w 392"/>
                <a:gd name="T85" fmla="*/ 208 h 220"/>
                <a:gd name="T86" fmla="*/ 137 w 392"/>
                <a:gd name="T87" fmla="*/ 208 h 220"/>
                <a:gd name="T88" fmla="*/ 150 w 392"/>
                <a:gd name="T89" fmla="*/ 214 h 220"/>
                <a:gd name="T90" fmla="*/ 187 w 392"/>
                <a:gd name="T91" fmla="*/ 220 h 220"/>
                <a:gd name="T92" fmla="*/ 230 w 392"/>
                <a:gd name="T93" fmla="*/ 220 h 220"/>
                <a:gd name="T94" fmla="*/ 249 w 392"/>
                <a:gd name="T95" fmla="*/ 214 h 220"/>
                <a:gd name="T96" fmla="*/ 280 w 392"/>
                <a:gd name="T97" fmla="*/ 208 h 2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2"/>
                <a:gd name="T148" fmla="*/ 0 h 220"/>
                <a:gd name="T149" fmla="*/ 392 w 392"/>
                <a:gd name="T150" fmla="*/ 220 h 22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2" h="220">
                  <a:moveTo>
                    <a:pt x="293" y="197"/>
                  </a:moveTo>
                  <a:lnTo>
                    <a:pt x="299" y="191"/>
                  </a:lnTo>
                  <a:lnTo>
                    <a:pt x="311" y="185"/>
                  </a:lnTo>
                  <a:lnTo>
                    <a:pt x="324" y="185"/>
                  </a:lnTo>
                  <a:lnTo>
                    <a:pt x="336" y="185"/>
                  </a:lnTo>
                  <a:lnTo>
                    <a:pt x="349" y="191"/>
                  </a:lnTo>
                  <a:lnTo>
                    <a:pt x="361" y="191"/>
                  </a:lnTo>
                  <a:lnTo>
                    <a:pt x="373" y="185"/>
                  </a:lnTo>
                  <a:lnTo>
                    <a:pt x="380" y="174"/>
                  </a:lnTo>
                  <a:lnTo>
                    <a:pt x="386" y="168"/>
                  </a:lnTo>
                  <a:lnTo>
                    <a:pt x="392" y="156"/>
                  </a:lnTo>
                  <a:lnTo>
                    <a:pt x="392" y="139"/>
                  </a:lnTo>
                  <a:lnTo>
                    <a:pt x="386" y="127"/>
                  </a:lnTo>
                  <a:lnTo>
                    <a:pt x="373" y="110"/>
                  </a:lnTo>
                  <a:lnTo>
                    <a:pt x="367" y="104"/>
                  </a:lnTo>
                  <a:lnTo>
                    <a:pt x="361" y="98"/>
                  </a:lnTo>
                  <a:lnTo>
                    <a:pt x="349" y="92"/>
                  </a:lnTo>
                  <a:lnTo>
                    <a:pt x="342" y="92"/>
                  </a:lnTo>
                  <a:lnTo>
                    <a:pt x="336" y="87"/>
                  </a:lnTo>
                  <a:lnTo>
                    <a:pt x="336" y="75"/>
                  </a:lnTo>
                  <a:lnTo>
                    <a:pt x="342" y="63"/>
                  </a:lnTo>
                  <a:lnTo>
                    <a:pt x="342" y="52"/>
                  </a:lnTo>
                  <a:lnTo>
                    <a:pt x="336" y="40"/>
                  </a:lnTo>
                  <a:lnTo>
                    <a:pt x="330" y="29"/>
                  </a:lnTo>
                  <a:lnTo>
                    <a:pt x="311" y="17"/>
                  </a:lnTo>
                  <a:lnTo>
                    <a:pt x="293" y="11"/>
                  </a:lnTo>
                  <a:lnTo>
                    <a:pt x="274" y="5"/>
                  </a:lnTo>
                  <a:lnTo>
                    <a:pt x="249" y="5"/>
                  </a:lnTo>
                  <a:lnTo>
                    <a:pt x="224" y="0"/>
                  </a:lnTo>
                  <a:lnTo>
                    <a:pt x="218" y="5"/>
                  </a:lnTo>
                  <a:lnTo>
                    <a:pt x="205" y="5"/>
                  </a:lnTo>
                  <a:lnTo>
                    <a:pt x="199" y="5"/>
                  </a:lnTo>
                  <a:lnTo>
                    <a:pt x="193" y="11"/>
                  </a:lnTo>
                  <a:lnTo>
                    <a:pt x="187" y="17"/>
                  </a:lnTo>
                  <a:lnTo>
                    <a:pt x="193" y="23"/>
                  </a:lnTo>
                  <a:lnTo>
                    <a:pt x="193" y="29"/>
                  </a:lnTo>
                  <a:lnTo>
                    <a:pt x="199" y="34"/>
                  </a:lnTo>
                  <a:lnTo>
                    <a:pt x="199" y="40"/>
                  </a:lnTo>
                  <a:lnTo>
                    <a:pt x="193" y="29"/>
                  </a:lnTo>
                  <a:lnTo>
                    <a:pt x="187" y="23"/>
                  </a:lnTo>
                  <a:lnTo>
                    <a:pt x="174" y="17"/>
                  </a:lnTo>
                  <a:lnTo>
                    <a:pt x="156" y="11"/>
                  </a:lnTo>
                  <a:lnTo>
                    <a:pt x="137" y="11"/>
                  </a:lnTo>
                  <a:lnTo>
                    <a:pt x="112" y="11"/>
                  </a:lnTo>
                  <a:lnTo>
                    <a:pt x="94" y="11"/>
                  </a:lnTo>
                  <a:lnTo>
                    <a:pt x="75" y="23"/>
                  </a:lnTo>
                  <a:lnTo>
                    <a:pt x="56" y="29"/>
                  </a:lnTo>
                  <a:lnTo>
                    <a:pt x="44" y="46"/>
                  </a:lnTo>
                  <a:lnTo>
                    <a:pt x="38" y="58"/>
                  </a:lnTo>
                  <a:lnTo>
                    <a:pt x="31" y="69"/>
                  </a:lnTo>
                  <a:lnTo>
                    <a:pt x="31" y="81"/>
                  </a:lnTo>
                  <a:lnTo>
                    <a:pt x="31" y="92"/>
                  </a:lnTo>
                  <a:lnTo>
                    <a:pt x="31" y="104"/>
                  </a:lnTo>
                  <a:lnTo>
                    <a:pt x="25" y="110"/>
                  </a:lnTo>
                  <a:lnTo>
                    <a:pt x="19" y="116"/>
                  </a:lnTo>
                  <a:lnTo>
                    <a:pt x="13" y="121"/>
                  </a:lnTo>
                  <a:lnTo>
                    <a:pt x="6" y="127"/>
                  </a:lnTo>
                  <a:lnTo>
                    <a:pt x="0" y="139"/>
                  </a:lnTo>
                  <a:lnTo>
                    <a:pt x="0" y="150"/>
                  </a:lnTo>
                  <a:lnTo>
                    <a:pt x="0" y="168"/>
                  </a:lnTo>
                  <a:lnTo>
                    <a:pt x="6" y="179"/>
                  </a:lnTo>
                  <a:lnTo>
                    <a:pt x="19" y="191"/>
                  </a:lnTo>
                  <a:lnTo>
                    <a:pt x="38" y="203"/>
                  </a:lnTo>
                  <a:lnTo>
                    <a:pt x="56" y="208"/>
                  </a:lnTo>
                  <a:lnTo>
                    <a:pt x="69" y="214"/>
                  </a:lnTo>
                  <a:lnTo>
                    <a:pt x="81" y="214"/>
                  </a:lnTo>
                  <a:lnTo>
                    <a:pt x="94" y="214"/>
                  </a:lnTo>
                  <a:lnTo>
                    <a:pt x="106" y="208"/>
                  </a:lnTo>
                  <a:lnTo>
                    <a:pt x="118" y="208"/>
                  </a:lnTo>
                  <a:lnTo>
                    <a:pt x="137" y="208"/>
                  </a:lnTo>
                  <a:lnTo>
                    <a:pt x="150" y="214"/>
                  </a:lnTo>
                  <a:lnTo>
                    <a:pt x="168" y="220"/>
                  </a:lnTo>
                  <a:lnTo>
                    <a:pt x="187" y="220"/>
                  </a:lnTo>
                  <a:lnTo>
                    <a:pt x="212" y="220"/>
                  </a:lnTo>
                  <a:lnTo>
                    <a:pt x="230" y="220"/>
                  </a:lnTo>
                  <a:lnTo>
                    <a:pt x="249" y="214"/>
                  </a:lnTo>
                  <a:lnTo>
                    <a:pt x="268" y="214"/>
                  </a:lnTo>
                  <a:lnTo>
                    <a:pt x="280" y="208"/>
                  </a:lnTo>
                  <a:lnTo>
                    <a:pt x="293" y="197"/>
                  </a:lnTo>
                  <a:close/>
                </a:path>
              </a:pathLst>
            </a:cu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44" name="Line 49"/>
            <p:cNvSpPr>
              <a:spLocks noChangeShapeType="1"/>
            </p:cNvSpPr>
            <p:nvPr/>
          </p:nvSpPr>
          <p:spPr bwMode="auto">
            <a:xfrm flipV="1">
              <a:off x="3119" y="1056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45" name="Line 50"/>
            <p:cNvSpPr>
              <a:spLocks noChangeShapeType="1"/>
            </p:cNvSpPr>
            <p:nvPr/>
          </p:nvSpPr>
          <p:spPr bwMode="auto">
            <a:xfrm>
              <a:off x="3125" y="105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46" name="Line 51"/>
            <p:cNvSpPr>
              <a:spLocks noChangeShapeType="1"/>
            </p:cNvSpPr>
            <p:nvPr/>
          </p:nvSpPr>
          <p:spPr bwMode="auto">
            <a:xfrm flipV="1">
              <a:off x="3125" y="1050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47" name="Line 52"/>
            <p:cNvSpPr>
              <a:spLocks noChangeShapeType="1"/>
            </p:cNvSpPr>
            <p:nvPr/>
          </p:nvSpPr>
          <p:spPr bwMode="auto">
            <a:xfrm>
              <a:off x="3137" y="105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48" name="Line 53"/>
            <p:cNvSpPr>
              <a:spLocks noChangeShapeType="1"/>
            </p:cNvSpPr>
            <p:nvPr/>
          </p:nvSpPr>
          <p:spPr bwMode="auto">
            <a:xfrm>
              <a:off x="3137" y="1050"/>
              <a:ext cx="13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49" name="Line 54"/>
            <p:cNvSpPr>
              <a:spLocks noChangeShapeType="1"/>
            </p:cNvSpPr>
            <p:nvPr/>
          </p:nvSpPr>
          <p:spPr bwMode="auto">
            <a:xfrm>
              <a:off x="3150" y="105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50" name="Line 55"/>
            <p:cNvSpPr>
              <a:spLocks noChangeShapeType="1"/>
            </p:cNvSpPr>
            <p:nvPr/>
          </p:nvSpPr>
          <p:spPr bwMode="auto">
            <a:xfrm>
              <a:off x="3150" y="1050"/>
              <a:ext cx="1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51" name="Line 56"/>
            <p:cNvSpPr>
              <a:spLocks noChangeShapeType="1"/>
            </p:cNvSpPr>
            <p:nvPr/>
          </p:nvSpPr>
          <p:spPr bwMode="auto">
            <a:xfrm>
              <a:off x="3162" y="105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52" name="Line 57"/>
            <p:cNvSpPr>
              <a:spLocks noChangeShapeType="1"/>
            </p:cNvSpPr>
            <p:nvPr/>
          </p:nvSpPr>
          <p:spPr bwMode="auto">
            <a:xfrm>
              <a:off x="3162" y="105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53" name="Line 58"/>
            <p:cNvSpPr>
              <a:spLocks noChangeShapeType="1"/>
            </p:cNvSpPr>
            <p:nvPr/>
          </p:nvSpPr>
          <p:spPr bwMode="auto">
            <a:xfrm>
              <a:off x="3162" y="105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54" name="Line 59"/>
            <p:cNvSpPr>
              <a:spLocks noChangeShapeType="1"/>
            </p:cNvSpPr>
            <p:nvPr/>
          </p:nvSpPr>
          <p:spPr bwMode="auto">
            <a:xfrm>
              <a:off x="3162" y="1050"/>
              <a:ext cx="1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55" name="Line 60"/>
            <p:cNvSpPr>
              <a:spLocks noChangeShapeType="1"/>
            </p:cNvSpPr>
            <p:nvPr/>
          </p:nvSpPr>
          <p:spPr bwMode="auto">
            <a:xfrm>
              <a:off x="3175" y="105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56" name="Line 61"/>
            <p:cNvSpPr>
              <a:spLocks noChangeShapeType="1"/>
            </p:cNvSpPr>
            <p:nvPr/>
          </p:nvSpPr>
          <p:spPr bwMode="auto">
            <a:xfrm>
              <a:off x="3175" y="1056"/>
              <a:ext cx="1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57" name="Line 62"/>
            <p:cNvSpPr>
              <a:spLocks noChangeShapeType="1"/>
            </p:cNvSpPr>
            <p:nvPr/>
          </p:nvSpPr>
          <p:spPr bwMode="auto">
            <a:xfrm>
              <a:off x="3187" y="105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58" name="Line 63"/>
            <p:cNvSpPr>
              <a:spLocks noChangeShapeType="1"/>
            </p:cNvSpPr>
            <p:nvPr/>
          </p:nvSpPr>
          <p:spPr bwMode="auto">
            <a:xfrm flipV="1">
              <a:off x="3187" y="1050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59" name="Line 64"/>
            <p:cNvSpPr>
              <a:spLocks noChangeShapeType="1"/>
            </p:cNvSpPr>
            <p:nvPr/>
          </p:nvSpPr>
          <p:spPr bwMode="auto">
            <a:xfrm>
              <a:off x="3199" y="105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60" name="Line 65"/>
            <p:cNvSpPr>
              <a:spLocks noChangeShapeType="1"/>
            </p:cNvSpPr>
            <p:nvPr/>
          </p:nvSpPr>
          <p:spPr bwMode="auto">
            <a:xfrm flipV="1">
              <a:off x="3199" y="1039"/>
              <a:ext cx="7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61" name="Line 66"/>
            <p:cNvSpPr>
              <a:spLocks noChangeShapeType="1"/>
            </p:cNvSpPr>
            <p:nvPr/>
          </p:nvSpPr>
          <p:spPr bwMode="auto">
            <a:xfrm>
              <a:off x="3206" y="103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62" name="Line 67"/>
            <p:cNvSpPr>
              <a:spLocks noChangeShapeType="1"/>
            </p:cNvSpPr>
            <p:nvPr/>
          </p:nvSpPr>
          <p:spPr bwMode="auto">
            <a:xfrm>
              <a:off x="3206" y="103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63" name="Line 68"/>
            <p:cNvSpPr>
              <a:spLocks noChangeShapeType="1"/>
            </p:cNvSpPr>
            <p:nvPr/>
          </p:nvSpPr>
          <p:spPr bwMode="auto">
            <a:xfrm>
              <a:off x="3206" y="103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64" name="Line 69"/>
            <p:cNvSpPr>
              <a:spLocks noChangeShapeType="1"/>
            </p:cNvSpPr>
            <p:nvPr/>
          </p:nvSpPr>
          <p:spPr bwMode="auto">
            <a:xfrm flipV="1">
              <a:off x="3206" y="1033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65" name="Line 70"/>
            <p:cNvSpPr>
              <a:spLocks noChangeShapeType="1"/>
            </p:cNvSpPr>
            <p:nvPr/>
          </p:nvSpPr>
          <p:spPr bwMode="auto">
            <a:xfrm>
              <a:off x="3212" y="103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66" name="Line 71"/>
            <p:cNvSpPr>
              <a:spLocks noChangeShapeType="1"/>
            </p:cNvSpPr>
            <p:nvPr/>
          </p:nvSpPr>
          <p:spPr bwMode="auto">
            <a:xfrm flipV="1">
              <a:off x="3212" y="1021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67" name="Line 72"/>
            <p:cNvSpPr>
              <a:spLocks noChangeShapeType="1"/>
            </p:cNvSpPr>
            <p:nvPr/>
          </p:nvSpPr>
          <p:spPr bwMode="auto">
            <a:xfrm>
              <a:off x="3218" y="102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68" name="Line 73"/>
            <p:cNvSpPr>
              <a:spLocks noChangeShapeType="1"/>
            </p:cNvSpPr>
            <p:nvPr/>
          </p:nvSpPr>
          <p:spPr bwMode="auto">
            <a:xfrm flipV="1">
              <a:off x="3218" y="1004"/>
              <a:ext cx="1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69" name="Line 74"/>
            <p:cNvSpPr>
              <a:spLocks noChangeShapeType="1"/>
            </p:cNvSpPr>
            <p:nvPr/>
          </p:nvSpPr>
          <p:spPr bwMode="auto">
            <a:xfrm>
              <a:off x="3218" y="100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70" name="Line 75"/>
            <p:cNvSpPr>
              <a:spLocks noChangeShapeType="1"/>
            </p:cNvSpPr>
            <p:nvPr/>
          </p:nvSpPr>
          <p:spPr bwMode="auto">
            <a:xfrm flipH="1" flipV="1">
              <a:off x="3212" y="992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71" name="Line 76"/>
            <p:cNvSpPr>
              <a:spLocks noChangeShapeType="1"/>
            </p:cNvSpPr>
            <p:nvPr/>
          </p:nvSpPr>
          <p:spPr bwMode="auto">
            <a:xfrm>
              <a:off x="3212" y="99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72" name="Line 77"/>
            <p:cNvSpPr>
              <a:spLocks noChangeShapeType="1"/>
            </p:cNvSpPr>
            <p:nvPr/>
          </p:nvSpPr>
          <p:spPr bwMode="auto">
            <a:xfrm>
              <a:off x="3212" y="99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73" name="Line 78"/>
            <p:cNvSpPr>
              <a:spLocks noChangeShapeType="1"/>
            </p:cNvSpPr>
            <p:nvPr/>
          </p:nvSpPr>
          <p:spPr bwMode="auto">
            <a:xfrm>
              <a:off x="3212" y="99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74" name="Line 79"/>
            <p:cNvSpPr>
              <a:spLocks noChangeShapeType="1"/>
            </p:cNvSpPr>
            <p:nvPr/>
          </p:nvSpPr>
          <p:spPr bwMode="auto">
            <a:xfrm flipH="1" flipV="1">
              <a:off x="3199" y="975"/>
              <a:ext cx="13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75" name="Line 80"/>
            <p:cNvSpPr>
              <a:spLocks noChangeShapeType="1"/>
            </p:cNvSpPr>
            <p:nvPr/>
          </p:nvSpPr>
          <p:spPr bwMode="auto">
            <a:xfrm>
              <a:off x="3199" y="97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76" name="Line 81"/>
            <p:cNvSpPr>
              <a:spLocks noChangeShapeType="1"/>
            </p:cNvSpPr>
            <p:nvPr/>
          </p:nvSpPr>
          <p:spPr bwMode="auto">
            <a:xfrm flipH="1" flipV="1">
              <a:off x="3193" y="969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77" name="Line 82"/>
            <p:cNvSpPr>
              <a:spLocks noChangeShapeType="1"/>
            </p:cNvSpPr>
            <p:nvPr/>
          </p:nvSpPr>
          <p:spPr bwMode="auto">
            <a:xfrm>
              <a:off x="3193" y="96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78" name="Line 83"/>
            <p:cNvSpPr>
              <a:spLocks noChangeShapeType="1"/>
            </p:cNvSpPr>
            <p:nvPr/>
          </p:nvSpPr>
          <p:spPr bwMode="auto">
            <a:xfrm flipH="1" flipV="1">
              <a:off x="3187" y="963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79" name="Line 84"/>
            <p:cNvSpPr>
              <a:spLocks noChangeShapeType="1"/>
            </p:cNvSpPr>
            <p:nvPr/>
          </p:nvSpPr>
          <p:spPr bwMode="auto">
            <a:xfrm>
              <a:off x="3187" y="96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80" name="Line 85"/>
            <p:cNvSpPr>
              <a:spLocks noChangeShapeType="1"/>
            </p:cNvSpPr>
            <p:nvPr/>
          </p:nvSpPr>
          <p:spPr bwMode="auto">
            <a:xfrm flipH="1" flipV="1">
              <a:off x="3175" y="957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81" name="Line 86"/>
            <p:cNvSpPr>
              <a:spLocks noChangeShapeType="1"/>
            </p:cNvSpPr>
            <p:nvPr/>
          </p:nvSpPr>
          <p:spPr bwMode="auto">
            <a:xfrm>
              <a:off x="3175" y="95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82" name="Line 87"/>
            <p:cNvSpPr>
              <a:spLocks noChangeShapeType="1"/>
            </p:cNvSpPr>
            <p:nvPr/>
          </p:nvSpPr>
          <p:spPr bwMode="auto">
            <a:xfrm>
              <a:off x="3175" y="95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83" name="Line 88"/>
            <p:cNvSpPr>
              <a:spLocks noChangeShapeType="1"/>
            </p:cNvSpPr>
            <p:nvPr/>
          </p:nvSpPr>
          <p:spPr bwMode="auto">
            <a:xfrm>
              <a:off x="3175" y="95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84" name="Line 89"/>
            <p:cNvSpPr>
              <a:spLocks noChangeShapeType="1"/>
            </p:cNvSpPr>
            <p:nvPr/>
          </p:nvSpPr>
          <p:spPr bwMode="auto">
            <a:xfrm flipH="1">
              <a:off x="3168" y="957"/>
              <a:ext cx="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85" name="Line 90"/>
            <p:cNvSpPr>
              <a:spLocks noChangeShapeType="1"/>
            </p:cNvSpPr>
            <p:nvPr/>
          </p:nvSpPr>
          <p:spPr bwMode="auto">
            <a:xfrm>
              <a:off x="3168" y="95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86" name="Line 91"/>
            <p:cNvSpPr>
              <a:spLocks noChangeShapeType="1"/>
            </p:cNvSpPr>
            <p:nvPr/>
          </p:nvSpPr>
          <p:spPr bwMode="auto">
            <a:xfrm flipH="1" flipV="1">
              <a:off x="3162" y="952"/>
              <a:ext cx="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87" name="Line 92"/>
            <p:cNvSpPr>
              <a:spLocks noChangeShapeType="1"/>
            </p:cNvSpPr>
            <p:nvPr/>
          </p:nvSpPr>
          <p:spPr bwMode="auto">
            <a:xfrm>
              <a:off x="3162" y="95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88" name="Line 93"/>
            <p:cNvSpPr>
              <a:spLocks noChangeShapeType="1"/>
            </p:cNvSpPr>
            <p:nvPr/>
          </p:nvSpPr>
          <p:spPr bwMode="auto">
            <a:xfrm flipV="1">
              <a:off x="3162" y="940"/>
              <a:ext cx="1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89" name="Line 94"/>
            <p:cNvSpPr>
              <a:spLocks noChangeShapeType="1"/>
            </p:cNvSpPr>
            <p:nvPr/>
          </p:nvSpPr>
          <p:spPr bwMode="auto">
            <a:xfrm>
              <a:off x="3162" y="94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90" name="Line 95"/>
            <p:cNvSpPr>
              <a:spLocks noChangeShapeType="1"/>
            </p:cNvSpPr>
            <p:nvPr/>
          </p:nvSpPr>
          <p:spPr bwMode="auto">
            <a:xfrm flipV="1">
              <a:off x="3162" y="928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91" name="Line 96"/>
            <p:cNvSpPr>
              <a:spLocks noChangeShapeType="1"/>
            </p:cNvSpPr>
            <p:nvPr/>
          </p:nvSpPr>
          <p:spPr bwMode="auto">
            <a:xfrm>
              <a:off x="3168" y="92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92" name="Line 97"/>
            <p:cNvSpPr>
              <a:spLocks noChangeShapeType="1"/>
            </p:cNvSpPr>
            <p:nvPr/>
          </p:nvSpPr>
          <p:spPr bwMode="auto">
            <a:xfrm>
              <a:off x="3168" y="92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93" name="Line 98"/>
            <p:cNvSpPr>
              <a:spLocks noChangeShapeType="1"/>
            </p:cNvSpPr>
            <p:nvPr/>
          </p:nvSpPr>
          <p:spPr bwMode="auto">
            <a:xfrm>
              <a:off x="3168" y="92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94" name="Line 99"/>
            <p:cNvSpPr>
              <a:spLocks noChangeShapeType="1"/>
            </p:cNvSpPr>
            <p:nvPr/>
          </p:nvSpPr>
          <p:spPr bwMode="auto">
            <a:xfrm flipV="1">
              <a:off x="3168" y="917"/>
              <a:ext cx="1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95" name="Line 100"/>
            <p:cNvSpPr>
              <a:spLocks noChangeShapeType="1"/>
            </p:cNvSpPr>
            <p:nvPr/>
          </p:nvSpPr>
          <p:spPr bwMode="auto">
            <a:xfrm>
              <a:off x="3168" y="91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96" name="Line 101"/>
            <p:cNvSpPr>
              <a:spLocks noChangeShapeType="1"/>
            </p:cNvSpPr>
            <p:nvPr/>
          </p:nvSpPr>
          <p:spPr bwMode="auto">
            <a:xfrm flipH="1" flipV="1">
              <a:off x="3162" y="905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97" name="Line 102"/>
            <p:cNvSpPr>
              <a:spLocks noChangeShapeType="1"/>
            </p:cNvSpPr>
            <p:nvPr/>
          </p:nvSpPr>
          <p:spPr bwMode="auto">
            <a:xfrm>
              <a:off x="3162" y="90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98" name="Line 103"/>
            <p:cNvSpPr>
              <a:spLocks noChangeShapeType="1"/>
            </p:cNvSpPr>
            <p:nvPr/>
          </p:nvSpPr>
          <p:spPr bwMode="auto">
            <a:xfrm flipH="1" flipV="1">
              <a:off x="3156" y="894"/>
              <a:ext cx="6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99" name="Line 104"/>
            <p:cNvSpPr>
              <a:spLocks noChangeShapeType="1"/>
            </p:cNvSpPr>
            <p:nvPr/>
          </p:nvSpPr>
          <p:spPr bwMode="auto">
            <a:xfrm>
              <a:off x="3156" y="8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00" name="Line 105"/>
            <p:cNvSpPr>
              <a:spLocks noChangeShapeType="1"/>
            </p:cNvSpPr>
            <p:nvPr/>
          </p:nvSpPr>
          <p:spPr bwMode="auto">
            <a:xfrm flipH="1" flipV="1">
              <a:off x="3137" y="882"/>
              <a:ext cx="19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01" name="Line 106"/>
            <p:cNvSpPr>
              <a:spLocks noChangeShapeType="1"/>
            </p:cNvSpPr>
            <p:nvPr/>
          </p:nvSpPr>
          <p:spPr bwMode="auto">
            <a:xfrm>
              <a:off x="3137" y="88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02" name="Line 107"/>
            <p:cNvSpPr>
              <a:spLocks noChangeShapeType="1"/>
            </p:cNvSpPr>
            <p:nvPr/>
          </p:nvSpPr>
          <p:spPr bwMode="auto">
            <a:xfrm>
              <a:off x="3137" y="88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03" name="Line 108"/>
            <p:cNvSpPr>
              <a:spLocks noChangeShapeType="1"/>
            </p:cNvSpPr>
            <p:nvPr/>
          </p:nvSpPr>
          <p:spPr bwMode="auto">
            <a:xfrm>
              <a:off x="3137" y="88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04" name="Line 109"/>
            <p:cNvSpPr>
              <a:spLocks noChangeShapeType="1"/>
            </p:cNvSpPr>
            <p:nvPr/>
          </p:nvSpPr>
          <p:spPr bwMode="auto">
            <a:xfrm flipH="1" flipV="1">
              <a:off x="3119" y="876"/>
              <a:ext cx="18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05" name="Line 110"/>
            <p:cNvSpPr>
              <a:spLocks noChangeShapeType="1"/>
            </p:cNvSpPr>
            <p:nvPr/>
          </p:nvSpPr>
          <p:spPr bwMode="auto">
            <a:xfrm>
              <a:off x="3119" y="87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06" name="Line 111"/>
            <p:cNvSpPr>
              <a:spLocks noChangeShapeType="1"/>
            </p:cNvSpPr>
            <p:nvPr/>
          </p:nvSpPr>
          <p:spPr bwMode="auto">
            <a:xfrm flipH="1" flipV="1">
              <a:off x="3100" y="870"/>
              <a:ext cx="19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07" name="Line 112"/>
            <p:cNvSpPr>
              <a:spLocks noChangeShapeType="1"/>
            </p:cNvSpPr>
            <p:nvPr/>
          </p:nvSpPr>
          <p:spPr bwMode="auto">
            <a:xfrm>
              <a:off x="3100" y="87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08" name="Line 113"/>
            <p:cNvSpPr>
              <a:spLocks noChangeShapeType="1"/>
            </p:cNvSpPr>
            <p:nvPr/>
          </p:nvSpPr>
          <p:spPr bwMode="auto">
            <a:xfrm flipH="1">
              <a:off x="3075" y="870"/>
              <a:ext cx="25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09" name="Line 114"/>
            <p:cNvSpPr>
              <a:spLocks noChangeShapeType="1"/>
            </p:cNvSpPr>
            <p:nvPr/>
          </p:nvSpPr>
          <p:spPr bwMode="auto">
            <a:xfrm>
              <a:off x="3075" y="87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10" name="Line 115"/>
            <p:cNvSpPr>
              <a:spLocks noChangeShapeType="1"/>
            </p:cNvSpPr>
            <p:nvPr/>
          </p:nvSpPr>
          <p:spPr bwMode="auto">
            <a:xfrm flipH="1" flipV="1">
              <a:off x="3050" y="865"/>
              <a:ext cx="25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11" name="Line 116"/>
            <p:cNvSpPr>
              <a:spLocks noChangeShapeType="1"/>
            </p:cNvSpPr>
            <p:nvPr/>
          </p:nvSpPr>
          <p:spPr bwMode="auto">
            <a:xfrm>
              <a:off x="3050" y="86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12" name="Line 117"/>
            <p:cNvSpPr>
              <a:spLocks noChangeShapeType="1"/>
            </p:cNvSpPr>
            <p:nvPr/>
          </p:nvSpPr>
          <p:spPr bwMode="auto">
            <a:xfrm>
              <a:off x="3050" y="86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13" name="Line 118"/>
            <p:cNvSpPr>
              <a:spLocks noChangeShapeType="1"/>
            </p:cNvSpPr>
            <p:nvPr/>
          </p:nvSpPr>
          <p:spPr bwMode="auto">
            <a:xfrm>
              <a:off x="3050" y="86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14" name="Line 119"/>
            <p:cNvSpPr>
              <a:spLocks noChangeShapeType="1"/>
            </p:cNvSpPr>
            <p:nvPr/>
          </p:nvSpPr>
          <p:spPr bwMode="auto">
            <a:xfrm flipH="1">
              <a:off x="3044" y="865"/>
              <a:ext cx="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15" name="Line 120"/>
            <p:cNvSpPr>
              <a:spLocks noChangeShapeType="1"/>
            </p:cNvSpPr>
            <p:nvPr/>
          </p:nvSpPr>
          <p:spPr bwMode="auto">
            <a:xfrm>
              <a:off x="3044" y="87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16" name="Line 121"/>
            <p:cNvSpPr>
              <a:spLocks noChangeShapeType="1"/>
            </p:cNvSpPr>
            <p:nvPr/>
          </p:nvSpPr>
          <p:spPr bwMode="auto">
            <a:xfrm flipH="1">
              <a:off x="3031" y="870"/>
              <a:ext cx="13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17" name="Line 122"/>
            <p:cNvSpPr>
              <a:spLocks noChangeShapeType="1"/>
            </p:cNvSpPr>
            <p:nvPr/>
          </p:nvSpPr>
          <p:spPr bwMode="auto">
            <a:xfrm>
              <a:off x="3031" y="87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18" name="Line 123"/>
            <p:cNvSpPr>
              <a:spLocks noChangeShapeType="1"/>
            </p:cNvSpPr>
            <p:nvPr/>
          </p:nvSpPr>
          <p:spPr bwMode="auto">
            <a:xfrm flipH="1">
              <a:off x="3025" y="870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19" name="Line 124"/>
            <p:cNvSpPr>
              <a:spLocks noChangeShapeType="1"/>
            </p:cNvSpPr>
            <p:nvPr/>
          </p:nvSpPr>
          <p:spPr bwMode="auto">
            <a:xfrm>
              <a:off x="3025" y="87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20" name="Line 125"/>
            <p:cNvSpPr>
              <a:spLocks noChangeShapeType="1"/>
            </p:cNvSpPr>
            <p:nvPr/>
          </p:nvSpPr>
          <p:spPr bwMode="auto">
            <a:xfrm flipH="1">
              <a:off x="3019" y="870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21" name="Line 126"/>
            <p:cNvSpPr>
              <a:spLocks noChangeShapeType="1"/>
            </p:cNvSpPr>
            <p:nvPr/>
          </p:nvSpPr>
          <p:spPr bwMode="auto">
            <a:xfrm>
              <a:off x="3019" y="87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22" name="Line 127"/>
            <p:cNvSpPr>
              <a:spLocks noChangeShapeType="1"/>
            </p:cNvSpPr>
            <p:nvPr/>
          </p:nvSpPr>
          <p:spPr bwMode="auto">
            <a:xfrm>
              <a:off x="3019" y="87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23" name="Line 128"/>
            <p:cNvSpPr>
              <a:spLocks noChangeShapeType="1"/>
            </p:cNvSpPr>
            <p:nvPr/>
          </p:nvSpPr>
          <p:spPr bwMode="auto">
            <a:xfrm>
              <a:off x="3019" y="87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24" name="Line 129"/>
            <p:cNvSpPr>
              <a:spLocks noChangeShapeType="1"/>
            </p:cNvSpPr>
            <p:nvPr/>
          </p:nvSpPr>
          <p:spPr bwMode="auto">
            <a:xfrm flipH="1">
              <a:off x="3013" y="876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25" name="Line 130"/>
            <p:cNvSpPr>
              <a:spLocks noChangeShapeType="1"/>
            </p:cNvSpPr>
            <p:nvPr/>
          </p:nvSpPr>
          <p:spPr bwMode="auto">
            <a:xfrm>
              <a:off x="3013" y="88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26" name="Line 131"/>
            <p:cNvSpPr>
              <a:spLocks noChangeShapeType="1"/>
            </p:cNvSpPr>
            <p:nvPr/>
          </p:nvSpPr>
          <p:spPr bwMode="auto">
            <a:xfrm>
              <a:off x="3013" y="882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27" name="Line 132"/>
            <p:cNvSpPr>
              <a:spLocks noChangeShapeType="1"/>
            </p:cNvSpPr>
            <p:nvPr/>
          </p:nvSpPr>
          <p:spPr bwMode="auto">
            <a:xfrm>
              <a:off x="3019" y="88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28" name="Line 133"/>
            <p:cNvSpPr>
              <a:spLocks noChangeShapeType="1"/>
            </p:cNvSpPr>
            <p:nvPr/>
          </p:nvSpPr>
          <p:spPr bwMode="auto">
            <a:xfrm>
              <a:off x="3019" y="888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29" name="Line 134"/>
            <p:cNvSpPr>
              <a:spLocks noChangeShapeType="1"/>
            </p:cNvSpPr>
            <p:nvPr/>
          </p:nvSpPr>
          <p:spPr bwMode="auto">
            <a:xfrm>
              <a:off x="3019" y="8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30" name="Line 135"/>
            <p:cNvSpPr>
              <a:spLocks noChangeShapeType="1"/>
            </p:cNvSpPr>
            <p:nvPr/>
          </p:nvSpPr>
          <p:spPr bwMode="auto">
            <a:xfrm>
              <a:off x="3019" y="8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31" name="Line 136"/>
            <p:cNvSpPr>
              <a:spLocks noChangeShapeType="1"/>
            </p:cNvSpPr>
            <p:nvPr/>
          </p:nvSpPr>
          <p:spPr bwMode="auto">
            <a:xfrm>
              <a:off x="3019" y="8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32" name="Line 137"/>
            <p:cNvSpPr>
              <a:spLocks noChangeShapeType="1"/>
            </p:cNvSpPr>
            <p:nvPr/>
          </p:nvSpPr>
          <p:spPr bwMode="auto">
            <a:xfrm>
              <a:off x="3019" y="894"/>
              <a:ext cx="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33" name="Line 138"/>
            <p:cNvSpPr>
              <a:spLocks noChangeShapeType="1"/>
            </p:cNvSpPr>
            <p:nvPr/>
          </p:nvSpPr>
          <p:spPr bwMode="auto">
            <a:xfrm>
              <a:off x="3025" y="89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34" name="Line 139"/>
            <p:cNvSpPr>
              <a:spLocks noChangeShapeType="1"/>
            </p:cNvSpPr>
            <p:nvPr/>
          </p:nvSpPr>
          <p:spPr bwMode="auto">
            <a:xfrm>
              <a:off x="3025" y="899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35" name="Line 140"/>
            <p:cNvSpPr>
              <a:spLocks noChangeShapeType="1"/>
            </p:cNvSpPr>
            <p:nvPr/>
          </p:nvSpPr>
          <p:spPr bwMode="auto">
            <a:xfrm>
              <a:off x="3025" y="90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36" name="Line 141"/>
            <p:cNvSpPr>
              <a:spLocks noChangeShapeType="1"/>
            </p:cNvSpPr>
            <p:nvPr/>
          </p:nvSpPr>
          <p:spPr bwMode="auto">
            <a:xfrm>
              <a:off x="3025" y="90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37" name="Line 142"/>
            <p:cNvSpPr>
              <a:spLocks noChangeShapeType="1"/>
            </p:cNvSpPr>
            <p:nvPr/>
          </p:nvSpPr>
          <p:spPr bwMode="auto">
            <a:xfrm>
              <a:off x="3025" y="90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38" name="Line 143"/>
            <p:cNvSpPr>
              <a:spLocks noChangeShapeType="1"/>
            </p:cNvSpPr>
            <p:nvPr/>
          </p:nvSpPr>
          <p:spPr bwMode="auto">
            <a:xfrm flipH="1" flipV="1">
              <a:off x="3019" y="894"/>
              <a:ext cx="6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39" name="Line 144"/>
            <p:cNvSpPr>
              <a:spLocks noChangeShapeType="1"/>
            </p:cNvSpPr>
            <p:nvPr/>
          </p:nvSpPr>
          <p:spPr bwMode="auto">
            <a:xfrm>
              <a:off x="3019" y="8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40" name="Line 145"/>
            <p:cNvSpPr>
              <a:spLocks noChangeShapeType="1"/>
            </p:cNvSpPr>
            <p:nvPr/>
          </p:nvSpPr>
          <p:spPr bwMode="auto">
            <a:xfrm>
              <a:off x="3019" y="8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41" name="Line 146"/>
            <p:cNvSpPr>
              <a:spLocks noChangeShapeType="1"/>
            </p:cNvSpPr>
            <p:nvPr/>
          </p:nvSpPr>
          <p:spPr bwMode="auto">
            <a:xfrm>
              <a:off x="3019" y="8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42" name="Line 147"/>
            <p:cNvSpPr>
              <a:spLocks noChangeShapeType="1"/>
            </p:cNvSpPr>
            <p:nvPr/>
          </p:nvSpPr>
          <p:spPr bwMode="auto">
            <a:xfrm flipH="1" flipV="1">
              <a:off x="3013" y="888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43" name="Line 148"/>
            <p:cNvSpPr>
              <a:spLocks noChangeShapeType="1"/>
            </p:cNvSpPr>
            <p:nvPr/>
          </p:nvSpPr>
          <p:spPr bwMode="auto">
            <a:xfrm>
              <a:off x="3013" y="88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44" name="Line 149"/>
            <p:cNvSpPr>
              <a:spLocks noChangeShapeType="1"/>
            </p:cNvSpPr>
            <p:nvPr/>
          </p:nvSpPr>
          <p:spPr bwMode="auto">
            <a:xfrm flipH="1" flipV="1">
              <a:off x="3000" y="882"/>
              <a:ext cx="1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45" name="Line 150"/>
            <p:cNvSpPr>
              <a:spLocks noChangeShapeType="1"/>
            </p:cNvSpPr>
            <p:nvPr/>
          </p:nvSpPr>
          <p:spPr bwMode="auto">
            <a:xfrm>
              <a:off x="3000" y="88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46" name="Line 151"/>
            <p:cNvSpPr>
              <a:spLocks noChangeShapeType="1"/>
            </p:cNvSpPr>
            <p:nvPr/>
          </p:nvSpPr>
          <p:spPr bwMode="auto">
            <a:xfrm flipH="1" flipV="1">
              <a:off x="2982" y="876"/>
              <a:ext cx="18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47" name="Line 152"/>
            <p:cNvSpPr>
              <a:spLocks noChangeShapeType="1"/>
            </p:cNvSpPr>
            <p:nvPr/>
          </p:nvSpPr>
          <p:spPr bwMode="auto">
            <a:xfrm>
              <a:off x="2982" y="87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48" name="Line 153"/>
            <p:cNvSpPr>
              <a:spLocks noChangeShapeType="1"/>
            </p:cNvSpPr>
            <p:nvPr/>
          </p:nvSpPr>
          <p:spPr bwMode="auto">
            <a:xfrm flipH="1">
              <a:off x="2963" y="876"/>
              <a:ext cx="19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49" name="Line 154"/>
            <p:cNvSpPr>
              <a:spLocks noChangeShapeType="1"/>
            </p:cNvSpPr>
            <p:nvPr/>
          </p:nvSpPr>
          <p:spPr bwMode="auto">
            <a:xfrm>
              <a:off x="2963" y="87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50" name="Line 155"/>
            <p:cNvSpPr>
              <a:spLocks noChangeShapeType="1"/>
            </p:cNvSpPr>
            <p:nvPr/>
          </p:nvSpPr>
          <p:spPr bwMode="auto">
            <a:xfrm>
              <a:off x="2963" y="87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51" name="Line 156"/>
            <p:cNvSpPr>
              <a:spLocks noChangeShapeType="1"/>
            </p:cNvSpPr>
            <p:nvPr/>
          </p:nvSpPr>
          <p:spPr bwMode="auto">
            <a:xfrm>
              <a:off x="2963" y="87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52" name="Line 157"/>
            <p:cNvSpPr>
              <a:spLocks noChangeShapeType="1"/>
            </p:cNvSpPr>
            <p:nvPr/>
          </p:nvSpPr>
          <p:spPr bwMode="auto">
            <a:xfrm flipH="1">
              <a:off x="2938" y="876"/>
              <a:ext cx="25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53" name="Line 158"/>
            <p:cNvSpPr>
              <a:spLocks noChangeShapeType="1"/>
            </p:cNvSpPr>
            <p:nvPr/>
          </p:nvSpPr>
          <p:spPr bwMode="auto">
            <a:xfrm>
              <a:off x="2938" y="87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54" name="Line 159"/>
            <p:cNvSpPr>
              <a:spLocks noChangeShapeType="1"/>
            </p:cNvSpPr>
            <p:nvPr/>
          </p:nvSpPr>
          <p:spPr bwMode="auto">
            <a:xfrm flipH="1">
              <a:off x="2920" y="876"/>
              <a:ext cx="18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55" name="Line 160"/>
            <p:cNvSpPr>
              <a:spLocks noChangeShapeType="1"/>
            </p:cNvSpPr>
            <p:nvPr/>
          </p:nvSpPr>
          <p:spPr bwMode="auto">
            <a:xfrm>
              <a:off x="2920" y="87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56" name="Line 161"/>
            <p:cNvSpPr>
              <a:spLocks noChangeShapeType="1"/>
            </p:cNvSpPr>
            <p:nvPr/>
          </p:nvSpPr>
          <p:spPr bwMode="auto">
            <a:xfrm flipH="1">
              <a:off x="2901" y="876"/>
              <a:ext cx="19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57" name="Line 162"/>
            <p:cNvSpPr>
              <a:spLocks noChangeShapeType="1"/>
            </p:cNvSpPr>
            <p:nvPr/>
          </p:nvSpPr>
          <p:spPr bwMode="auto">
            <a:xfrm>
              <a:off x="2901" y="88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58" name="Line 163"/>
            <p:cNvSpPr>
              <a:spLocks noChangeShapeType="1"/>
            </p:cNvSpPr>
            <p:nvPr/>
          </p:nvSpPr>
          <p:spPr bwMode="auto">
            <a:xfrm flipH="1">
              <a:off x="2882" y="888"/>
              <a:ext cx="19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59" name="Line 164"/>
            <p:cNvSpPr>
              <a:spLocks noChangeShapeType="1"/>
            </p:cNvSpPr>
            <p:nvPr/>
          </p:nvSpPr>
          <p:spPr bwMode="auto">
            <a:xfrm>
              <a:off x="2882" y="8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60" name="Line 165"/>
            <p:cNvSpPr>
              <a:spLocks noChangeShapeType="1"/>
            </p:cNvSpPr>
            <p:nvPr/>
          </p:nvSpPr>
          <p:spPr bwMode="auto">
            <a:xfrm>
              <a:off x="2882" y="8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61" name="Line 166"/>
            <p:cNvSpPr>
              <a:spLocks noChangeShapeType="1"/>
            </p:cNvSpPr>
            <p:nvPr/>
          </p:nvSpPr>
          <p:spPr bwMode="auto">
            <a:xfrm>
              <a:off x="2882" y="8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62" name="Line 167"/>
            <p:cNvSpPr>
              <a:spLocks noChangeShapeType="1"/>
            </p:cNvSpPr>
            <p:nvPr/>
          </p:nvSpPr>
          <p:spPr bwMode="auto">
            <a:xfrm flipH="1">
              <a:off x="2870" y="894"/>
              <a:ext cx="12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63" name="Line 168"/>
            <p:cNvSpPr>
              <a:spLocks noChangeShapeType="1"/>
            </p:cNvSpPr>
            <p:nvPr/>
          </p:nvSpPr>
          <p:spPr bwMode="auto">
            <a:xfrm>
              <a:off x="2870" y="91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64" name="Line 169"/>
            <p:cNvSpPr>
              <a:spLocks noChangeShapeType="1"/>
            </p:cNvSpPr>
            <p:nvPr/>
          </p:nvSpPr>
          <p:spPr bwMode="auto">
            <a:xfrm flipH="1">
              <a:off x="2864" y="911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65" name="Line 170"/>
            <p:cNvSpPr>
              <a:spLocks noChangeShapeType="1"/>
            </p:cNvSpPr>
            <p:nvPr/>
          </p:nvSpPr>
          <p:spPr bwMode="auto">
            <a:xfrm>
              <a:off x="2864" y="92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66" name="Line 171"/>
            <p:cNvSpPr>
              <a:spLocks noChangeShapeType="1"/>
            </p:cNvSpPr>
            <p:nvPr/>
          </p:nvSpPr>
          <p:spPr bwMode="auto">
            <a:xfrm flipH="1">
              <a:off x="2857" y="923"/>
              <a:ext cx="7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67" name="Line 172"/>
            <p:cNvSpPr>
              <a:spLocks noChangeShapeType="1"/>
            </p:cNvSpPr>
            <p:nvPr/>
          </p:nvSpPr>
          <p:spPr bwMode="auto">
            <a:xfrm>
              <a:off x="2857" y="93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68" name="Line 173"/>
            <p:cNvSpPr>
              <a:spLocks noChangeShapeType="1"/>
            </p:cNvSpPr>
            <p:nvPr/>
          </p:nvSpPr>
          <p:spPr bwMode="auto">
            <a:xfrm>
              <a:off x="2857" y="934"/>
              <a:ext cx="1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69" name="Line 174"/>
            <p:cNvSpPr>
              <a:spLocks noChangeShapeType="1"/>
            </p:cNvSpPr>
            <p:nvPr/>
          </p:nvSpPr>
          <p:spPr bwMode="auto">
            <a:xfrm>
              <a:off x="2857" y="9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70" name="Line 175"/>
            <p:cNvSpPr>
              <a:spLocks noChangeShapeType="1"/>
            </p:cNvSpPr>
            <p:nvPr/>
          </p:nvSpPr>
          <p:spPr bwMode="auto">
            <a:xfrm>
              <a:off x="2857" y="9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71" name="Line 176"/>
            <p:cNvSpPr>
              <a:spLocks noChangeShapeType="1"/>
            </p:cNvSpPr>
            <p:nvPr/>
          </p:nvSpPr>
          <p:spPr bwMode="auto">
            <a:xfrm>
              <a:off x="2857" y="9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72" name="Line 177"/>
            <p:cNvSpPr>
              <a:spLocks noChangeShapeType="1"/>
            </p:cNvSpPr>
            <p:nvPr/>
          </p:nvSpPr>
          <p:spPr bwMode="auto">
            <a:xfrm>
              <a:off x="2857" y="946"/>
              <a:ext cx="1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73" name="Line 178"/>
            <p:cNvSpPr>
              <a:spLocks noChangeShapeType="1"/>
            </p:cNvSpPr>
            <p:nvPr/>
          </p:nvSpPr>
          <p:spPr bwMode="auto">
            <a:xfrm>
              <a:off x="2857" y="95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74" name="Line 179"/>
            <p:cNvSpPr>
              <a:spLocks noChangeShapeType="1"/>
            </p:cNvSpPr>
            <p:nvPr/>
          </p:nvSpPr>
          <p:spPr bwMode="auto">
            <a:xfrm>
              <a:off x="2857" y="957"/>
              <a:ext cx="1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75" name="Line 180"/>
            <p:cNvSpPr>
              <a:spLocks noChangeShapeType="1"/>
            </p:cNvSpPr>
            <p:nvPr/>
          </p:nvSpPr>
          <p:spPr bwMode="auto">
            <a:xfrm>
              <a:off x="2857" y="96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76" name="Line 181"/>
            <p:cNvSpPr>
              <a:spLocks noChangeShapeType="1"/>
            </p:cNvSpPr>
            <p:nvPr/>
          </p:nvSpPr>
          <p:spPr bwMode="auto">
            <a:xfrm flipH="1">
              <a:off x="2851" y="969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77" name="Line 182"/>
            <p:cNvSpPr>
              <a:spLocks noChangeShapeType="1"/>
            </p:cNvSpPr>
            <p:nvPr/>
          </p:nvSpPr>
          <p:spPr bwMode="auto">
            <a:xfrm>
              <a:off x="2851" y="97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78" name="Line 183"/>
            <p:cNvSpPr>
              <a:spLocks noChangeShapeType="1"/>
            </p:cNvSpPr>
            <p:nvPr/>
          </p:nvSpPr>
          <p:spPr bwMode="auto">
            <a:xfrm flipH="1">
              <a:off x="2845" y="975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79" name="Line 184"/>
            <p:cNvSpPr>
              <a:spLocks noChangeShapeType="1"/>
            </p:cNvSpPr>
            <p:nvPr/>
          </p:nvSpPr>
          <p:spPr bwMode="auto">
            <a:xfrm>
              <a:off x="2845" y="98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80" name="Line 185"/>
            <p:cNvSpPr>
              <a:spLocks noChangeShapeType="1"/>
            </p:cNvSpPr>
            <p:nvPr/>
          </p:nvSpPr>
          <p:spPr bwMode="auto">
            <a:xfrm>
              <a:off x="2845" y="98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81" name="Line 186"/>
            <p:cNvSpPr>
              <a:spLocks noChangeShapeType="1"/>
            </p:cNvSpPr>
            <p:nvPr/>
          </p:nvSpPr>
          <p:spPr bwMode="auto">
            <a:xfrm>
              <a:off x="2845" y="98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82" name="Line 187"/>
            <p:cNvSpPr>
              <a:spLocks noChangeShapeType="1"/>
            </p:cNvSpPr>
            <p:nvPr/>
          </p:nvSpPr>
          <p:spPr bwMode="auto">
            <a:xfrm flipH="1">
              <a:off x="2839" y="981"/>
              <a:ext cx="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83" name="Line 188"/>
            <p:cNvSpPr>
              <a:spLocks noChangeShapeType="1"/>
            </p:cNvSpPr>
            <p:nvPr/>
          </p:nvSpPr>
          <p:spPr bwMode="auto">
            <a:xfrm>
              <a:off x="2839" y="98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84" name="Line 189"/>
            <p:cNvSpPr>
              <a:spLocks noChangeShapeType="1"/>
            </p:cNvSpPr>
            <p:nvPr/>
          </p:nvSpPr>
          <p:spPr bwMode="auto">
            <a:xfrm flipH="1">
              <a:off x="2832" y="986"/>
              <a:ext cx="7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85" name="Line 190"/>
            <p:cNvSpPr>
              <a:spLocks noChangeShapeType="1"/>
            </p:cNvSpPr>
            <p:nvPr/>
          </p:nvSpPr>
          <p:spPr bwMode="auto">
            <a:xfrm>
              <a:off x="2832" y="99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86" name="Line 191"/>
            <p:cNvSpPr>
              <a:spLocks noChangeShapeType="1"/>
            </p:cNvSpPr>
            <p:nvPr/>
          </p:nvSpPr>
          <p:spPr bwMode="auto">
            <a:xfrm flipH="1">
              <a:off x="2826" y="992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87" name="Line 192"/>
            <p:cNvSpPr>
              <a:spLocks noChangeShapeType="1"/>
            </p:cNvSpPr>
            <p:nvPr/>
          </p:nvSpPr>
          <p:spPr bwMode="auto">
            <a:xfrm>
              <a:off x="2826" y="100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88" name="Line 193"/>
            <p:cNvSpPr>
              <a:spLocks noChangeShapeType="1"/>
            </p:cNvSpPr>
            <p:nvPr/>
          </p:nvSpPr>
          <p:spPr bwMode="auto">
            <a:xfrm>
              <a:off x="2826" y="1004"/>
              <a:ext cx="1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89" name="Line 194"/>
            <p:cNvSpPr>
              <a:spLocks noChangeShapeType="1"/>
            </p:cNvSpPr>
            <p:nvPr/>
          </p:nvSpPr>
          <p:spPr bwMode="auto">
            <a:xfrm>
              <a:off x="2826" y="101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90" name="Line 195"/>
            <p:cNvSpPr>
              <a:spLocks noChangeShapeType="1"/>
            </p:cNvSpPr>
            <p:nvPr/>
          </p:nvSpPr>
          <p:spPr bwMode="auto">
            <a:xfrm>
              <a:off x="2826" y="101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91" name="Line 196"/>
            <p:cNvSpPr>
              <a:spLocks noChangeShapeType="1"/>
            </p:cNvSpPr>
            <p:nvPr/>
          </p:nvSpPr>
          <p:spPr bwMode="auto">
            <a:xfrm>
              <a:off x="2826" y="101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92" name="Line 197"/>
            <p:cNvSpPr>
              <a:spLocks noChangeShapeType="1"/>
            </p:cNvSpPr>
            <p:nvPr/>
          </p:nvSpPr>
          <p:spPr bwMode="auto">
            <a:xfrm>
              <a:off x="2826" y="1015"/>
              <a:ext cx="1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93" name="Line 198"/>
            <p:cNvSpPr>
              <a:spLocks noChangeShapeType="1"/>
            </p:cNvSpPr>
            <p:nvPr/>
          </p:nvSpPr>
          <p:spPr bwMode="auto">
            <a:xfrm>
              <a:off x="2826" y="103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94" name="Line 199"/>
            <p:cNvSpPr>
              <a:spLocks noChangeShapeType="1"/>
            </p:cNvSpPr>
            <p:nvPr/>
          </p:nvSpPr>
          <p:spPr bwMode="auto">
            <a:xfrm>
              <a:off x="2826" y="1033"/>
              <a:ext cx="6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95" name="Line 200"/>
            <p:cNvSpPr>
              <a:spLocks noChangeShapeType="1"/>
            </p:cNvSpPr>
            <p:nvPr/>
          </p:nvSpPr>
          <p:spPr bwMode="auto">
            <a:xfrm>
              <a:off x="2832" y="104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96" name="Line 201"/>
            <p:cNvSpPr>
              <a:spLocks noChangeShapeType="1"/>
            </p:cNvSpPr>
            <p:nvPr/>
          </p:nvSpPr>
          <p:spPr bwMode="auto">
            <a:xfrm>
              <a:off x="2832" y="1044"/>
              <a:ext cx="13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97" name="Line 202"/>
            <p:cNvSpPr>
              <a:spLocks noChangeShapeType="1"/>
            </p:cNvSpPr>
            <p:nvPr/>
          </p:nvSpPr>
          <p:spPr bwMode="auto">
            <a:xfrm>
              <a:off x="2845" y="105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98" name="Line 203"/>
            <p:cNvSpPr>
              <a:spLocks noChangeShapeType="1"/>
            </p:cNvSpPr>
            <p:nvPr/>
          </p:nvSpPr>
          <p:spPr bwMode="auto">
            <a:xfrm>
              <a:off x="2845" y="1056"/>
              <a:ext cx="19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99" name="Line 204"/>
            <p:cNvSpPr>
              <a:spLocks noChangeShapeType="1"/>
            </p:cNvSpPr>
            <p:nvPr/>
          </p:nvSpPr>
          <p:spPr bwMode="auto">
            <a:xfrm>
              <a:off x="2864" y="106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00" name="Line 205"/>
            <p:cNvSpPr>
              <a:spLocks noChangeShapeType="1"/>
            </p:cNvSpPr>
            <p:nvPr/>
          </p:nvSpPr>
          <p:spPr bwMode="auto">
            <a:xfrm>
              <a:off x="2864" y="106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01" name="Line 206"/>
            <p:cNvSpPr>
              <a:spLocks noChangeShapeType="1"/>
            </p:cNvSpPr>
            <p:nvPr/>
          </p:nvSpPr>
          <p:spPr bwMode="auto">
            <a:xfrm>
              <a:off x="2864" y="106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02" name="Line 207"/>
            <p:cNvSpPr>
              <a:spLocks noChangeShapeType="1"/>
            </p:cNvSpPr>
            <p:nvPr/>
          </p:nvSpPr>
          <p:spPr bwMode="auto">
            <a:xfrm>
              <a:off x="2864" y="1068"/>
              <a:ext cx="18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03" name="Line 208"/>
            <p:cNvSpPr>
              <a:spLocks noChangeShapeType="1"/>
            </p:cNvSpPr>
            <p:nvPr/>
          </p:nvSpPr>
          <p:spPr bwMode="auto">
            <a:xfrm>
              <a:off x="2882" y="107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04" name="Line 209"/>
            <p:cNvSpPr>
              <a:spLocks noChangeShapeType="1"/>
            </p:cNvSpPr>
            <p:nvPr/>
          </p:nvSpPr>
          <p:spPr bwMode="auto">
            <a:xfrm>
              <a:off x="2882" y="1073"/>
              <a:ext cx="1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05" name="Line 210"/>
            <p:cNvSpPr>
              <a:spLocks noChangeShapeType="1"/>
            </p:cNvSpPr>
            <p:nvPr/>
          </p:nvSpPr>
          <p:spPr bwMode="auto">
            <a:xfrm>
              <a:off x="2895" y="107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06" name="Line 211"/>
            <p:cNvSpPr>
              <a:spLocks noChangeShapeType="1"/>
            </p:cNvSpPr>
            <p:nvPr/>
          </p:nvSpPr>
          <p:spPr bwMode="auto">
            <a:xfrm>
              <a:off x="2895" y="1079"/>
              <a:ext cx="1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07" name="Line 212"/>
            <p:cNvSpPr>
              <a:spLocks noChangeShapeType="1"/>
            </p:cNvSpPr>
            <p:nvPr/>
          </p:nvSpPr>
          <p:spPr bwMode="auto">
            <a:xfrm>
              <a:off x="2907" y="107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08" name="Line 213"/>
            <p:cNvSpPr>
              <a:spLocks noChangeShapeType="1"/>
            </p:cNvSpPr>
            <p:nvPr/>
          </p:nvSpPr>
          <p:spPr bwMode="auto">
            <a:xfrm>
              <a:off x="2907" y="1079"/>
              <a:ext cx="13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09" name="Line 214"/>
            <p:cNvSpPr>
              <a:spLocks noChangeShapeType="1"/>
            </p:cNvSpPr>
            <p:nvPr/>
          </p:nvSpPr>
          <p:spPr bwMode="auto">
            <a:xfrm>
              <a:off x="2920" y="107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10" name="Line 215"/>
            <p:cNvSpPr>
              <a:spLocks noChangeShapeType="1"/>
            </p:cNvSpPr>
            <p:nvPr/>
          </p:nvSpPr>
          <p:spPr bwMode="auto">
            <a:xfrm>
              <a:off x="2920" y="107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11" name="Line 216"/>
            <p:cNvSpPr>
              <a:spLocks noChangeShapeType="1"/>
            </p:cNvSpPr>
            <p:nvPr/>
          </p:nvSpPr>
          <p:spPr bwMode="auto">
            <a:xfrm>
              <a:off x="2920" y="107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12" name="Line 217"/>
            <p:cNvSpPr>
              <a:spLocks noChangeShapeType="1"/>
            </p:cNvSpPr>
            <p:nvPr/>
          </p:nvSpPr>
          <p:spPr bwMode="auto">
            <a:xfrm flipV="1">
              <a:off x="2920" y="1073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13" name="Line 218"/>
            <p:cNvSpPr>
              <a:spLocks noChangeShapeType="1"/>
            </p:cNvSpPr>
            <p:nvPr/>
          </p:nvSpPr>
          <p:spPr bwMode="auto">
            <a:xfrm>
              <a:off x="2932" y="107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14" name="Line 219"/>
            <p:cNvSpPr>
              <a:spLocks noChangeShapeType="1"/>
            </p:cNvSpPr>
            <p:nvPr/>
          </p:nvSpPr>
          <p:spPr bwMode="auto">
            <a:xfrm>
              <a:off x="2932" y="1073"/>
              <a:ext cx="1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15" name="Line 220"/>
            <p:cNvSpPr>
              <a:spLocks noChangeShapeType="1"/>
            </p:cNvSpPr>
            <p:nvPr/>
          </p:nvSpPr>
          <p:spPr bwMode="auto">
            <a:xfrm>
              <a:off x="2944" y="107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16" name="Line 221"/>
            <p:cNvSpPr>
              <a:spLocks noChangeShapeType="1"/>
            </p:cNvSpPr>
            <p:nvPr/>
          </p:nvSpPr>
          <p:spPr bwMode="auto">
            <a:xfrm>
              <a:off x="2944" y="1073"/>
              <a:ext cx="19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17" name="Line 222"/>
            <p:cNvSpPr>
              <a:spLocks noChangeShapeType="1"/>
            </p:cNvSpPr>
            <p:nvPr/>
          </p:nvSpPr>
          <p:spPr bwMode="auto">
            <a:xfrm>
              <a:off x="2963" y="107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18" name="Line 223"/>
            <p:cNvSpPr>
              <a:spLocks noChangeShapeType="1"/>
            </p:cNvSpPr>
            <p:nvPr/>
          </p:nvSpPr>
          <p:spPr bwMode="auto">
            <a:xfrm>
              <a:off x="2963" y="1073"/>
              <a:ext cx="1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19" name="Line 224"/>
            <p:cNvSpPr>
              <a:spLocks noChangeShapeType="1"/>
            </p:cNvSpPr>
            <p:nvPr/>
          </p:nvSpPr>
          <p:spPr bwMode="auto">
            <a:xfrm>
              <a:off x="2976" y="107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20" name="Line 225"/>
            <p:cNvSpPr>
              <a:spLocks noChangeShapeType="1"/>
            </p:cNvSpPr>
            <p:nvPr/>
          </p:nvSpPr>
          <p:spPr bwMode="auto">
            <a:xfrm>
              <a:off x="2976" y="107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21" name="Line 226"/>
            <p:cNvSpPr>
              <a:spLocks noChangeShapeType="1"/>
            </p:cNvSpPr>
            <p:nvPr/>
          </p:nvSpPr>
          <p:spPr bwMode="auto">
            <a:xfrm>
              <a:off x="2976" y="107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22" name="Line 227"/>
            <p:cNvSpPr>
              <a:spLocks noChangeShapeType="1"/>
            </p:cNvSpPr>
            <p:nvPr/>
          </p:nvSpPr>
          <p:spPr bwMode="auto">
            <a:xfrm>
              <a:off x="2976" y="1079"/>
              <a:ext cx="18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23" name="Line 228"/>
            <p:cNvSpPr>
              <a:spLocks noChangeShapeType="1"/>
            </p:cNvSpPr>
            <p:nvPr/>
          </p:nvSpPr>
          <p:spPr bwMode="auto">
            <a:xfrm>
              <a:off x="2994" y="108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24" name="Line 229"/>
            <p:cNvSpPr>
              <a:spLocks noChangeShapeType="1"/>
            </p:cNvSpPr>
            <p:nvPr/>
          </p:nvSpPr>
          <p:spPr bwMode="auto">
            <a:xfrm>
              <a:off x="2994" y="1085"/>
              <a:ext cx="19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25" name="Line 230"/>
            <p:cNvSpPr>
              <a:spLocks noChangeShapeType="1"/>
            </p:cNvSpPr>
            <p:nvPr/>
          </p:nvSpPr>
          <p:spPr bwMode="auto">
            <a:xfrm>
              <a:off x="3013" y="108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26" name="Line 231"/>
            <p:cNvSpPr>
              <a:spLocks noChangeShapeType="1"/>
            </p:cNvSpPr>
            <p:nvPr/>
          </p:nvSpPr>
          <p:spPr bwMode="auto">
            <a:xfrm>
              <a:off x="3013" y="1085"/>
              <a:ext cx="25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27" name="Line 232"/>
            <p:cNvSpPr>
              <a:spLocks noChangeShapeType="1"/>
            </p:cNvSpPr>
            <p:nvPr/>
          </p:nvSpPr>
          <p:spPr bwMode="auto">
            <a:xfrm>
              <a:off x="3038" y="108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28" name="Line 233"/>
            <p:cNvSpPr>
              <a:spLocks noChangeShapeType="1"/>
            </p:cNvSpPr>
            <p:nvPr/>
          </p:nvSpPr>
          <p:spPr bwMode="auto">
            <a:xfrm>
              <a:off x="3038" y="1085"/>
              <a:ext cx="18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29" name="Line 234"/>
            <p:cNvSpPr>
              <a:spLocks noChangeShapeType="1"/>
            </p:cNvSpPr>
            <p:nvPr/>
          </p:nvSpPr>
          <p:spPr bwMode="auto">
            <a:xfrm>
              <a:off x="3056" y="108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0" name="Line 235"/>
            <p:cNvSpPr>
              <a:spLocks noChangeShapeType="1"/>
            </p:cNvSpPr>
            <p:nvPr/>
          </p:nvSpPr>
          <p:spPr bwMode="auto">
            <a:xfrm>
              <a:off x="3056" y="108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1" name="Line 236"/>
            <p:cNvSpPr>
              <a:spLocks noChangeShapeType="1"/>
            </p:cNvSpPr>
            <p:nvPr/>
          </p:nvSpPr>
          <p:spPr bwMode="auto">
            <a:xfrm>
              <a:off x="3056" y="108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2" name="Line 237"/>
            <p:cNvSpPr>
              <a:spLocks noChangeShapeType="1"/>
            </p:cNvSpPr>
            <p:nvPr/>
          </p:nvSpPr>
          <p:spPr bwMode="auto">
            <a:xfrm flipV="1">
              <a:off x="3056" y="1079"/>
              <a:ext cx="19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3" name="Line 238"/>
            <p:cNvSpPr>
              <a:spLocks noChangeShapeType="1"/>
            </p:cNvSpPr>
            <p:nvPr/>
          </p:nvSpPr>
          <p:spPr bwMode="auto">
            <a:xfrm>
              <a:off x="3075" y="107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4" name="Line 239"/>
            <p:cNvSpPr>
              <a:spLocks noChangeShapeType="1"/>
            </p:cNvSpPr>
            <p:nvPr/>
          </p:nvSpPr>
          <p:spPr bwMode="auto">
            <a:xfrm>
              <a:off x="3075" y="1079"/>
              <a:ext cx="19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5" name="Line 240"/>
            <p:cNvSpPr>
              <a:spLocks noChangeShapeType="1"/>
            </p:cNvSpPr>
            <p:nvPr/>
          </p:nvSpPr>
          <p:spPr bwMode="auto">
            <a:xfrm>
              <a:off x="3094" y="107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6" name="Line 241"/>
            <p:cNvSpPr>
              <a:spLocks noChangeShapeType="1"/>
            </p:cNvSpPr>
            <p:nvPr/>
          </p:nvSpPr>
          <p:spPr bwMode="auto">
            <a:xfrm flipV="1">
              <a:off x="3094" y="1073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7" name="Line 242"/>
            <p:cNvSpPr>
              <a:spLocks noChangeShapeType="1"/>
            </p:cNvSpPr>
            <p:nvPr/>
          </p:nvSpPr>
          <p:spPr bwMode="auto">
            <a:xfrm>
              <a:off x="3106" y="107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8" name="Line 243"/>
            <p:cNvSpPr>
              <a:spLocks noChangeShapeType="1"/>
            </p:cNvSpPr>
            <p:nvPr/>
          </p:nvSpPr>
          <p:spPr bwMode="auto">
            <a:xfrm flipV="1">
              <a:off x="3106" y="1062"/>
              <a:ext cx="13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9" name="Line 244"/>
            <p:cNvSpPr>
              <a:spLocks noChangeShapeType="1"/>
            </p:cNvSpPr>
            <p:nvPr/>
          </p:nvSpPr>
          <p:spPr bwMode="auto">
            <a:xfrm>
              <a:off x="3119" y="10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5640" name="Picture 245"/>
            <p:cNvPicPr>
              <a:picLocks noChangeAspect="1" noChangeArrowheads="1"/>
            </p:cNvPicPr>
            <p:nvPr/>
          </p:nvPicPr>
          <p:blipFill>
            <a:blip r:embed="rId2"/>
            <a:srcRect r="8333"/>
            <a:stretch>
              <a:fillRect/>
            </a:stretch>
          </p:blipFill>
          <p:spPr bwMode="auto">
            <a:xfrm>
              <a:off x="4213" y="3267"/>
              <a:ext cx="47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641" name="Picture 24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19" y="3273"/>
              <a:ext cx="95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642" name="Picture 24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6" y="3279"/>
              <a:ext cx="945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98" name="Group 449"/>
          <p:cNvGrpSpPr>
            <a:grpSpLocks/>
          </p:cNvGrpSpPr>
          <p:nvPr/>
        </p:nvGrpSpPr>
        <p:grpSpPr bwMode="auto">
          <a:xfrm>
            <a:off x="873125" y="2146300"/>
            <a:ext cx="7337425" cy="4008438"/>
            <a:chOff x="550" y="1352"/>
            <a:chExt cx="4622" cy="2525"/>
          </a:xfrm>
        </p:grpSpPr>
        <p:pic>
          <p:nvPicPr>
            <p:cNvPr id="35243" name="Picture 24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32" y="3284"/>
              <a:ext cx="93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44" name="Picture 25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32" y="3290"/>
              <a:ext cx="93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45" name="Picture 25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38" y="3296"/>
              <a:ext cx="93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46" name="Picture 25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44" y="3302"/>
              <a:ext cx="92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47" name="Picture 25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50" y="3308"/>
              <a:ext cx="921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48" name="Picture 25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257" y="3313"/>
              <a:ext cx="91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49" name="Picture 25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257" y="3319"/>
              <a:ext cx="91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50" name="Picture 256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263" y="3325"/>
              <a:ext cx="90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51" name="Picture 25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269" y="3331"/>
              <a:ext cx="90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52" name="Picture 258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275" y="3337"/>
              <a:ext cx="89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53" name="Picture 259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281" y="3343"/>
              <a:ext cx="890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54" name="Picture 260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288" y="3348"/>
              <a:ext cx="88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55" name="Picture 261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288" y="3354"/>
              <a:ext cx="88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56" name="Picture 262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294" y="3360"/>
              <a:ext cx="87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57" name="Picture 263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300" y="3366"/>
              <a:ext cx="87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58" name="Picture 264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306" y="3372"/>
              <a:ext cx="865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59" name="Picture 265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313" y="3377"/>
              <a:ext cx="85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60" name="Picture 266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313" y="3383"/>
              <a:ext cx="85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61" name="Picture 267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4319" y="3389"/>
              <a:ext cx="85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62" name="Picture 268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4325" y="3395"/>
              <a:ext cx="84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63" name="Picture 269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4331" y="3401"/>
              <a:ext cx="840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64" name="Picture 270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4337" y="3406"/>
              <a:ext cx="83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65" name="Picture 271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4337" y="3412"/>
              <a:ext cx="83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66" name="Picture 272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4344" y="3418"/>
              <a:ext cx="82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67" name="Picture 273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4356" y="3424"/>
              <a:ext cx="81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68" name="Picture 274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4375" y="3430"/>
              <a:ext cx="796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69" name="Picture 275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4387" y="3435"/>
              <a:ext cx="78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70" name="Picture 276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4400" y="3441"/>
              <a:ext cx="77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71" name="Picture 277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4418" y="3447"/>
              <a:ext cx="75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72" name="Picture 278"/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4431" y="3453"/>
              <a:ext cx="74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73" name="Picture 279"/>
            <p:cNvPicPr>
              <a:picLocks noChangeAspect="1" noChangeArrowheads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4443" y="3459"/>
              <a:ext cx="728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74" name="Picture 280"/>
            <p:cNvPicPr>
              <a:picLocks noChangeAspect="1" noChangeArrowheads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4456" y="3464"/>
              <a:ext cx="71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75" name="Picture 281"/>
            <p:cNvPicPr>
              <a:picLocks noChangeAspect="1" noChangeArrowheads="1"/>
            </p:cNvPicPr>
            <p:nvPr/>
          </p:nvPicPr>
          <p:blipFill>
            <a:blip r:embed="rId32"/>
            <a:srcRect/>
            <a:stretch>
              <a:fillRect/>
            </a:stretch>
          </p:blipFill>
          <p:spPr bwMode="auto">
            <a:xfrm>
              <a:off x="4474" y="3470"/>
              <a:ext cx="69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76" name="Picture 282"/>
            <p:cNvPicPr>
              <a:picLocks noChangeAspect="1" noChangeArrowheads="1"/>
            </p:cNvPicPr>
            <p:nvPr/>
          </p:nvPicPr>
          <p:blipFill>
            <a:blip r:embed="rId33"/>
            <a:srcRect/>
            <a:stretch>
              <a:fillRect/>
            </a:stretch>
          </p:blipFill>
          <p:spPr bwMode="auto">
            <a:xfrm>
              <a:off x="4487" y="3476"/>
              <a:ext cx="68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77" name="Picture 283"/>
            <p:cNvPicPr>
              <a:picLocks noChangeAspect="1" noChangeArrowheads="1"/>
            </p:cNvPicPr>
            <p:nvPr/>
          </p:nvPicPr>
          <p:blipFill>
            <a:blip r:embed="rId34"/>
            <a:srcRect/>
            <a:stretch>
              <a:fillRect/>
            </a:stretch>
          </p:blipFill>
          <p:spPr bwMode="auto">
            <a:xfrm>
              <a:off x="4499" y="3482"/>
              <a:ext cx="67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78" name="Picture 284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4512" y="3488"/>
              <a:ext cx="659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79" name="Picture 285"/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4530" y="3493"/>
              <a:ext cx="64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80" name="Picture 286"/>
            <p:cNvPicPr>
              <a:picLocks noChangeAspect="1"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4543" y="3499"/>
              <a:ext cx="62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81" name="Picture 287"/>
            <p:cNvPicPr>
              <a:picLocks noChangeAspect="1" noChangeArrowheads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 bwMode="auto">
            <a:xfrm>
              <a:off x="4555" y="3505"/>
              <a:ext cx="61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82" name="Picture 288"/>
            <p:cNvPicPr>
              <a:picLocks noChangeAspect="1" noChangeArrowheads="1"/>
            </p:cNvPicPr>
            <p:nvPr/>
          </p:nvPicPr>
          <p:blipFill>
            <a:blip r:embed="rId39"/>
            <a:srcRect/>
            <a:stretch>
              <a:fillRect/>
            </a:stretch>
          </p:blipFill>
          <p:spPr bwMode="auto">
            <a:xfrm>
              <a:off x="4574" y="3511"/>
              <a:ext cx="59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83" name="Picture 289"/>
            <p:cNvPicPr>
              <a:picLocks noChangeAspect="1" noChangeArrowheads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>
              <a:off x="4586" y="3517"/>
              <a:ext cx="585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84" name="Picture 290"/>
            <p:cNvPicPr>
              <a:picLocks noChangeAspect="1" noChangeArrowheads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>
              <a:off x="4599" y="3522"/>
              <a:ext cx="57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85" name="Picture 291"/>
            <p:cNvPicPr>
              <a:picLocks noChangeAspect="1" noChangeArrowheads="1"/>
            </p:cNvPicPr>
            <p:nvPr/>
          </p:nvPicPr>
          <p:blipFill>
            <a:blip r:embed="rId42"/>
            <a:srcRect/>
            <a:stretch>
              <a:fillRect/>
            </a:stretch>
          </p:blipFill>
          <p:spPr bwMode="auto">
            <a:xfrm>
              <a:off x="4611" y="3528"/>
              <a:ext cx="56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86" name="Picture 292"/>
            <p:cNvPicPr>
              <a:picLocks noChangeAspect="1" noChangeArrowheads="1"/>
            </p:cNvPicPr>
            <p:nvPr/>
          </p:nvPicPr>
          <p:blipFill>
            <a:blip r:embed="rId43"/>
            <a:srcRect/>
            <a:stretch>
              <a:fillRect/>
            </a:stretch>
          </p:blipFill>
          <p:spPr bwMode="auto">
            <a:xfrm>
              <a:off x="4630" y="3534"/>
              <a:ext cx="54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87" name="Picture 293"/>
            <p:cNvPicPr>
              <a:picLocks noChangeAspect="1" noChangeArrowheads="1"/>
            </p:cNvPicPr>
            <p:nvPr/>
          </p:nvPicPr>
          <p:blipFill>
            <a:blip r:embed="rId44"/>
            <a:srcRect/>
            <a:stretch>
              <a:fillRect/>
            </a:stretch>
          </p:blipFill>
          <p:spPr bwMode="auto">
            <a:xfrm>
              <a:off x="4642" y="3540"/>
              <a:ext cx="52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88" name="Picture 294"/>
            <p:cNvPicPr>
              <a:picLocks noChangeAspect="1" noChangeArrowheads="1"/>
            </p:cNvPicPr>
            <p:nvPr/>
          </p:nvPicPr>
          <p:blipFill>
            <a:blip r:embed="rId45"/>
            <a:srcRect/>
            <a:stretch>
              <a:fillRect/>
            </a:stretch>
          </p:blipFill>
          <p:spPr bwMode="auto">
            <a:xfrm>
              <a:off x="4655" y="3546"/>
              <a:ext cx="516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89" name="Picture 295"/>
            <p:cNvPicPr>
              <a:picLocks noChangeAspect="1" noChangeArrowheads="1"/>
            </p:cNvPicPr>
            <p:nvPr/>
          </p:nvPicPr>
          <p:blipFill>
            <a:blip r:embed="rId46"/>
            <a:srcRect/>
            <a:stretch>
              <a:fillRect/>
            </a:stretch>
          </p:blipFill>
          <p:spPr bwMode="auto">
            <a:xfrm>
              <a:off x="4673" y="3551"/>
              <a:ext cx="49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90" name="Picture 296"/>
            <p:cNvPicPr>
              <a:picLocks noChangeAspect="1" noChangeArrowheads="1"/>
            </p:cNvPicPr>
            <p:nvPr/>
          </p:nvPicPr>
          <p:blipFill>
            <a:blip r:embed="rId47"/>
            <a:srcRect/>
            <a:stretch>
              <a:fillRect/>
            </a:stretch>
          </p:blipFill>
          <p:spPr bwMode="auto">
            <a:xfrm>
              <a:off x="4686" y="3557"/>
              <a:ext cx="48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91" name="Picture 297"/>
            <p:cNvPicPr>
              <a:picLocks noChangeAspect="1" noChangeArrowheads="1"/>
            </p:cNvPicPr>
            <p:nvPr/>
          </p:nvPicPr>
          <p:blipFill>
            <a:blip r:embed="rId48"/>
            <a:srcRect/>
            <a:stretch>
              <a:fillRect/>
            </a:stretch>
          </p:blipFill>
          <p:spPr bwMode="auto">
            <a:xfrm>
              <a:off x="4698" y="3563"/>
              <a:ext cx="47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92" name="Picture 298"/>
            <p:cNvPicPr>
              <a:picLocks noChangeAspect="1" noChangeArrowheads="1"/>
            </p:cNvPicPr>
            <p:nvPr/>
          </p:nvPicPr>
          <p:blipFill>
            <a:blip r:embed="rId49"/>
            <a:srcRect/>
            <a:stretch>
              <a:fillRect/>
            </a:stretch>
          </p:blipFill>
          <p:spPr bwMode="auto">
            <a:xfrm>
              <a:off x="4711" y="3569"/>
              <a:ext cx="46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93" name="Picture 299"/>
            <p:cNvPicPr>
              <a:picLocks noChangeAspect="1" noChangeArrowheads="1"/>
            </p:cNvPicPr>
            <p:nvPr/>
          </p:nvPicPr>
          <p:blipFill>
            <a:blip r:embed="rId50"/>
            <a:srcRect/>
            <a:stretch>
              <a:fillRect/>
            </a:stretch>
          </p:blipFill>
          <p:spPr bwMode="auto">
            <a:xfrm>
              <a:off x="4729" y="3575"/>
              <a:ext cx="442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94" name="Picture 300"/>
            <p:cNvPicPr>
              <a:picLocks noChangeAspect="1" noChangeArrowheads="1"/>
            </p:cNvPicPr>
            <p:nvPr/>
          </p:nvPicPr>
          <p:blipFill>
            <a:blip r:embed="rId51"/>
            <a:srcRect/>
            <a:stretch>
              <a:fillRect/>
            </a:stretch>
          </p:blipFill>
          <p:spPr bwMode="auto">
            <a:xfrm>
              <a:off x="4742" y="3580"/>
              <a:ext cx="42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95" name="Picture 301"/>
            <p:cNvPicPr>
              <a:picLocks noChangeAspect="1" noChangeArrowheads="1"/>
            </p:cNvPicPr>
            <p:nvPr/>
          </p:nvPicPr>
          <p:blipFill>
            <a:blip r:embed="rId52"/>
            <a:srcRect/>
            <a:stretch>
              <a:fillRect/>
            </a:stretch>
          </p:blipFill>
          <p:spPr bwMode="auto">
            <a:xfrm>
              <a:off x="4754" y="3586"/>
              <a:ext cx="41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96" name="Picture 302"/>
            <p:cNvPicPr>
              <a:picLocks noChangeAspect="1" noChangeArrowheads="1"/>
            </p:cNvPicPr>
            <p:nvPr/>
          </p:nvPicPr>
          <p:blipFill>
            <a:blip r:embed="rId53"/>
            <a:srcRect/>
            <a:stretch>
              <a:fillRect/>
            </a:stretch>
          </p:blipFill>
          <p:spPr bwMode="auto">
            <a:xfrm>
              <a:off x="4767" y="3592"/>
              <a:ext cx="40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97" name="Picture 303"/>
            <p:cNvPicPr>
              <a:picLocks noChangeAspect="1" noChangeArrowheads="1"/>
            </p:cNvPicPr>
            <p:nvPr/>
          </p:nvPicPr>
          <p:blipFill>
            <a:blip r:embed="rId54"/>
            <a:srcRect/>
            <a:stretch>
              <a:fillRect/>
            </a:stretch>
          </p:blipFill>
          <p:spPr bwMode="auto">
            <a:xfrm>
              <a:off x="4785" y="3598"/>
              <a:ext cx="38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98" name="Picture 304"/>
            <p:cNvPicPr>
              <a:picLocks noChangeAspect="1" noChangeArrowheads="1"/>
            </p:cNvPicPr>
            <p:nvPr/>
          </p:nvPicPr>
          <p:blipFill>
            <a:blip r:embed="rId55"/>
            <a:srcRect/>
            <a:stretch>
              <a:fillRect/>
            </a:stretch>
          </p:blipFill>
          <p:spPr bwMode="auto">
            <a:xfrm>
              <a:off x="4798" y="3604"/>
              <a:ext cx="373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99" name="Picture 305"/>
            <p:cNvPicPr>
              <a:picLocks noChangeAspect="1" noChangeArrowheads="1"/>
            </p:cNvPicPr>
            <p:nvPr/>
          </p:nvPicPr>
          <p:blipFill>
            <a:blip r:embed="rId56"/>
            <a:srcRect/>
            <a:stretch>
              <a:fillRect/>
            </a:stretch>
          </p:blipFill>
          <p:spPr bwMode="auto">
            <a:xfrm>
              <a:off x="4810" y="3609"/>
              <a:ext cx="36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00" name="Picture 306"/>
            <p:cNvPicPr>
              <a:picLocks noChangeAspect="1" noChangeArrowheads="1"/>
            </p:cNvPicPr>
            <p:nvPr/>
          </p:nvPicPr>
          <p:blipFill>
            <a:blip r:embed="rId57"/>
            <a:srcRect/>
            <a:stretch>
              <a:fillRect/>
            </a:stretch>
          </p:blipFill>
          <p:spPr bwMode="auto">
            <a:xfrm>
              <a:off x="4829" y="3615"/>
              <a:ext cx="34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01" name="Picture 307"/>
            <p:cNvPicPr>
              <a:picLocks noChangeAspect="1" noChangeArrowheads="1"/>
            </p:cNvPicPr>
            <p:nvPr/>
          </p:nvPicPr>
          <p:blipFill>
            <a:blip r:embed="rId58"/>
            <a:srcRect/>
            <a:stretch>
              <a:fillRect/>
            </a:stretch>
          </p:blipFill>
          <p:spPr bwMode="auto">
            <a:xfrm>
              <a:off x="4841" y="3621"/>
              <a:ext cx="33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02" name="Picture 308"/>
            <p:cNvPicPr>
              <a:picLocks noChangeAspect="1" noChangeArrowheads="1"/>
            </p:cNvPicPr>
            <p:nvPr/>
          </p:nvPicPr>
          <p:blipFill>
            <a:blip r:embed="rId59"/>
            <a:srcRect/>
            <a:stretch>
              <a:fillRect/>
            </a:stretch>
          </p:blipFill>
          <p:spPr bwMode="auto">
            <a:xfrm>
              <a:off x="4854" y="3627"/>
              <a:ext cx="31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03" name="Picture 309"/>
            <p:cNvPicPr>
              <a:picLocks noChangeAspect="1" noChangeArrowheads="1"/>
            </p:cNvPicPr>
            <p:nvPr/>
          </p:nvPicPr>
          <p:blipFill>
            <a:blip r:embed="rId60"/>
            <a:srcRect/>
            <a:stretch>
              <a:fillRect/>
            </a:stretch>
          </p:blipFill>
          <p:spPr bwMode="auto">
            <a:xfrm>
              <a:off x="4860" y="3633"/>
              <a:ext cx="311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04" name="Picture 310"/>
            <p:cNvPicPr>
              <a:picLocks noChangeAspect="1" noChangeArrowheads="1"/>
            </p:cNvPicPr>
            <p:nvPr/>
          </p:nvPicPr>
          <p:blipFill>
            <a:blip r:embed="rId61"/>
            <a:srcRect/>
            <a:stretch>
              <a:fillRect/>
            </a:stretch>
          </p:blipFill>
          <p:spPr bwMode="auto">
            <a:xfrm>
              <a:off x="4866" y="3638"/>
              <a:ext cx="30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05" name="Picture 311"/>
            <p:cNvPicPr>
              <a:picLocks noChangeAspect="1" noChangeArrowheads="1"/>
            </p:cNvPicPr>
            <p:nvPr/>
          </p:nvPicPr>
          <p:blipFill>
            <a:blip r:embed="rId62"/>
            <a:srcRect/>
            <a:stretch>
              <a:fillRect/>
            </a:stretch>
          </p:blipFill>
          <p:spPr bwMode="auto">
            <a:xfrm>
              <a:off x="4872" y="3644"/>
              <a:ext cx="29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06" name="Picture 312"/>
            <p:cNvPicPr>
              <a:picLocks noChangeAspect="1" noChangeArrowheads="1"/>
            </p:cNvPicPr>
            <p:nvPr/>
          </p:nvPicPr>
          <p:blipFill>
            <a:blip r:embed="rId63"/>
            <a:srcRect/>
            <a:stretch>
              <a:fillRect/>
            </a:stretch>
          </p:blipFill>
          <p:spPr bwMode="auto">
            <a:xfrm>
              <a:off x="4878" y="3650"/>
              <a:ext cx="29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07" name="Picture 313"/>
            <p:cNvPicPr>
              <a:picLocks noChangeAspect="1" noChangeArrowheads="1"/>
            </p:cNvPicPr>
            <p:nvPr/>
          </p:nvPicPr>
          <p:blipFill>
            <a:blip r:embed="rId64"/>
            <a:srcRect/>
            <a:stretch>
              <a:fillRect/>
            </a:stretch>
          </p:blipFill>
          <p:spPr bwMode="auto">
            <a:xfrm>
              <a:off x="4891" y="3656"/>
              <a:ext cx="28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08" name="Picture 314"/>
            <p:cNvPicPr>
              <a:picLocks noChangeAspect="1" noChangeArrowheads="1"/>
            </p:cNvPicPr>
            <p:nvPr/>
          </p:nvPicPr>
          <p:blipFill>
            <a:blip r:embed="rId65"/>
            <a:srcRect/>
            <a:stretch>
              <a:fillRect/>
            </a:stretch>
          </p:blipFill>
          <p:spPr bwMode="auto">
            <a:xfrm>
              <a:off x="4897" y="3662"/>
              <a:ext cx="274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09" name="Picture 315"/>
            <p:cNvPicPr>
              <a:picLocks noChangeAspect="1" noChangeArrowheads="1"/>
            </p:cNvPicPr>
            <p:nvPr/>
          </p:nvPicPr>
          <p:blipFill>
            <a:blip r:embed="rId66"/>
            <a:srcRect/>
            <a:stretch>
              <a:fillRect/>
            </a:stretch>
          </p:blipFill>
          <p:spPr bwMode="auto">
            <a:xfrm>
              <a:off x="4903" y="3667"/>
              <a:ext cx="26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10" name="Picture 316"/>
            <p:cNvPicPr>
              <a:picLocks noChangeAspect="1" noChangeArrowheads="1"/>
            </p:cNvPicPr>
            <p:nvPr/>
          </p:nvPicPr>
          <p:blipFill>
            <a:blip r:embed="rId67"/>
            <a:srcRect/>
            <a:stretch>
              <a:fillRect/>
            </a:stretch>
          </p:blipFill>
          <p:spPr bwMode="auto">
            <a:xfrm>
              <a:off x="4910" y="3673"/>
              <a:ext cx="26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11" name="Picture 317"/>
            <p:cNvPicPr>
              <a:picLocks noChangeAspect="1" noChangeArrowheads="1"/>
            </p:cNvPicPr>
            <p:nvPr/>
          </p:nvPicPr>
          <p:blipFill>
            <a:blip r:embed="rId68"/>
            <a:srcRect/>
            <a:stretch>
              <a:fillRect/>
            </a:stretch>
          </p:blipFill>
          <p:spPr bwMode="auto">
            <a:xfrm>
              <a:off x="4916" y="3679"/>
              <a:ext cx="25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12" name="Picture 318"/>
            <p:cNvPicPr>
              <a:picLocks noChangeAspect="1" noChangeArrowheads="1"/>
            </p:cNvPicPr>
            <p:nvPr/>
          </p:nvPicPr>
          <p:blipFill>
            <a:blip r:embed="rId69"/>
            <a:srcRect/>
            <a:stretch>
              <a:fillRect/>
            </a:stretch>
          </p:blipFill>
          <p:spPr bwMode="auto">
            <a:xfrm>
              <a:off x="4928" y="3685"/>
              <a:ext cx="24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13" name="Picture 319"/>
            <p:cNvPicPr>
              <a:picLocks noChangeAspect="1" noChangeArrowheads="1"/>
            </p:cNvPicPr>
            <p:nvPr/>
          </p:nvPicPr>
          <p:blipFill>
            <a:blip r:embed="rId70"/>
            <a:srcRect/>
            <a:stretch>
              <a:fillRect/>
            </a:stretch>
          </p:blipFill>
          <p:spPr bwMode="auto">
            <a:xfrm>
              <a:off x="4934" y="3691"/>
              <a:ext cx="237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14" name="Picture 320"/>
            <p:cNvPicPr>
              <a:picLocks noChangeAspect="1" noChangeArrowheads="1"/>
            </p:cNvPicPr>
            <p:nvPr/>
          </p:nvPicPr>
          <p:blipFill>
            <a:blip r:embed="rId71"/>
            <a:srcRect/>
            <a:stretch>
              <a:fillRect/>
            </a:stretch>
          </p:blipFill>
          <p:spPr bwMode="auto">
            <a:xfrm>
              <a:off x="4941" y="3696"/>
              <a:ext cx="23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15" name="Picture 321"/>
            <p:cNvPicPr>
              <a:picLocks noChangeAspect="1" noChangeArrowheads="1"/>
            </p:cNvPicPr>
            <p:nvPr/>
          </p:nvPicPr>
          <p:blipFill>
            <a:blip r:embed="rId72"/>
            <a:srcRect/>
            <a:stretch>
              <a:fillRect/>
            </a:stretch>
          </p:blipFill>
          <p:spPr bwMode="auto">
            <a:xfrm>
              <a:off x="4947" y="3702"/>
              <a:ext cx="22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16" name="Picture 322"/>
            <p:cNvPicPr>
              <a:picLocks noChangeAspect="1" noChangeArrowheads="1"/>
            </p:cNvPicPr>
            <p:nvPr/>
          </p:nvPicPr>
          <p:blipFill>
            <a:blip r:embed="rId73"/>
            <a:srcRect/>
            <a:stretch>
              <a:fillRect/>
            </a:stretch>
          </p:blipFill>
          <p:spPr bwMode="auto">
            <a:xfrm>
              <a:off x="4959" y="3708"/>
              <a:ext cx="21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17" name="Picture 323"/>
            <p:cNvPicPr>
              <a:picLocks noChangeAspect="1" noChangeArrowheads="1"/>
            </p:cNvPicPr>
            <p:nvPr/>
          </p:nvPicPr>
          <p:blipFill>
            <a:blip r:embed="rId74"/>
            <a:srcRect/>
            <a:stretch>
              <a:fillRect/>
            </a:stretch>
          </p:blipFill>
          <p:spPr bwMode="auto">
            <a:xfrm>
              <a:off x="4966" y="3714"/>
              <a:ext cx="20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18" name="Picture 324"/>
            <p:cNvPicPr>
              <a:picLocks noChangeAspect="1" noChangeArrowheads="1"/>
            </p:cNvPicPr>
            <p:nvPr/>
          </p:nvPicPr>
          <p:blipFill>
            <a:blip r:embed="rId75"/>
            <a:srcRect/>
            <a:stretch>
              <a:fillRect/>
            </a:stretch>
          </p:blipFill>
          <p:spPr bwMode="auto">
            <a:xfrm>
              <a:off x="4972" y="3720"/>
              <a:ext cx="19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19" name="Picture 325"/>
            <p:cNvPicPr>
              <a:picLocks noChangeAspect="1" noChangeArrowheads="1"/>
            </p:cNvPicPr>
            <p:nvPr/>
          </p:nvPicPr>
          <p:blipFill>
            <a:blip r:embed="rId76"/>
            <a:srcRect/>
            <a:stretch>
              <a:fillRect/>
            </a:stretch>
          </p:blipFill>
          <p:spPr bwMode="auto">
            <a:xfrm>
              <a:off x="4978" y="3726"/>
              <a:ext cx="193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20" name="Picture 326"/>
            <p:cNvPicPr>
              <a:picLocks noChangeAspect="1" noChangeArrowheads="1"/>
            </p:cNvPicPr>
            <p:nvPr/>
          </p:nvPicPr>
          <p:blipFill>
            <a:blip r:embed="rId77"/>
            <a:srcRect/>
            <a:stretch>
              <a:fillRect/>
            </a:stretch>
          </p:blipFill>
          <p:spPr bwMode="auto">
            <a:xfrm>
              <a:off x="4984" y="3731"/>
              <a:ext cx="18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21" name="Picture 327"/>
            <p:cNvPicPr>
              <a:picLocks noChangeAspect="1" noChangeArrowheads="1"/>
            </p:cNvPicPr>
            <p:nvPr/>
          </p:nvPicPr>
          <p:blipFill>
            <a:blip r:embed="rId78"/>
            <a:srcRect/>
            <a:stretch>
              <a:fillRect/>
            </a:stretch>
          </p:blipFill>
          <p:spPr bwMode="auto">
            <a:xfrm>
              <a:off x="4997" y="3737"/>
              <a:ext cx="17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22" name="Picture 328"/>
            <p:cNvPicPr>
              <a:picLocks noChangeAspect="1" noChangeArrowheads="1"/>
            </p:cNvPicPr>
            <p:nvPr/>
          </p:nvPicPr>
          <p:blipFill>
            <a:blip r:embed="rId79"/>
            <a:srcRect/>
            <a:stretch>
              <a:fillRect/>
            </a:stretch>
          </p:blipFill>
          <p:spPr bwMode="auto">
            <a:xfrm>
              <a:off x="5003" y="3743"/>
              <a:ext cx="16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23" name="Picture 329"/>
            <p:cNvPicPr>
              <a:picLocks noChangeAspect="1" noChangeArrowheads="1"/>
            </p:cNvPicPr>
            <p:nvPr/>
          </p:nvPicPr>
          <p:blipFill>
            <a:blip r:embed="rId80"/>
            <a:srcRect/>
            <a:stretch>
              <a:fillRect/>
            </a:stretch>
          </p:blipFill>
          <p:spPr bwMode="auto">
            <a:xfrm>
              <a:off x="5009" y="3749"/>
              <a:ext cx="16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24" name="Picture 330"/>
            <p:cNvPicPr>
              <a:picLocks noChangeAspect="1" noChangeArrowheads="1"/>
            </p:cNvPicPr>
            <p:nvPr/>
          </p:nvPicPr>
          <p:blipFill>
            <a:blip r:embed="rId81"/>
            <a:srcRect/>
            <a:stretch>
              <a:fillRect/>
            </a:stretch>
          </p:blipFill>
          <p:spPr bwMode="auto">
            <a:xfrm>
              <a:off x="5015" y="3755"/>
              <a:ext cx="156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25" name="Picture 331"/>
            <p:cNvPicPr>
              <a:picLocks noChangeAspect="1" noChangeArrowheads="1"/>
            </p:cNvPicPr>
            <p:nvPr/>
          </p:nvPicPr>
          <p:blipFill>
            <a:blip r:embed="rId82"/>
            <a:srcRect/>
            <a:stretch>
              <a:fillRect/>
            </a:stretch>
          </p:blipFill>
          <p:spPr bwMode="auto">
            <a:xfrm>
              <a:off x="5022" y="3760"/>
              <a:ext cx="14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26" name="Picture 332"/>
            <p:cNvPicPr>
              <a:picLocks noChangeAspect="1" noChangeArrowheads="1"/>
            </p:cNvPicPr>
            <p:nvPr/>
          </p:nvPicPr>
          <p:blipFill>
            <a:blip r:embed="rId83"/>
            <a:srcRect/>
            <a:stretch>
              <a:fillRect/>
            </a:stretch>
          </p:blipFill>
          <p:spPr bwMode="auto">
            <a:xfrm>
              <a:off x="5034" y="3766"/>
              <a:ext cx="13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27" name="Picture 333"/>
            <p:cNvPicPr>
              <a:picLocks noChangeAspect="1" noChangeArrowheads="1"/>
            </p:cNvPicPr>
            <p:nvPr/>
          </p:nvPicPr>
          <p:blipFill>
            <a:blip r:embed="rId84"/>
            <a:srcRect/>
            <a:stretch>
              <a:fillRect/>
            </a:stretch>
          </p:blipFill>
          <p:spPr bwMode="auto">
            <a:xfrm>
              <a:off x="5040" y="3772"/>
              <a:ext cx="13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28" name="Picture 334"/>
            <p:cNvPicPr>
              <a:picLocks noChangeAspect="1" noChangeArrowheads="1"/>
            </p:cNvPicPr>
            <p:nvPr/>
          </p:nvPicPr>
          <p:blipFill>
            <a:blip r:embed="rId85"/>
            <a:srcRect/>
            <a:stretch>
              <a:fillRect/>
            </a:stretch>
          </p:blipFill>
          <p:spPr bwMode="auto">
            <a:xfrm>
              <a:off x="5046" y="3778"/>
              <a:ext cx="12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29" name="Picture 335"/>
            <p:cNvPicPr>
              <a:picLocks noChangeAspect="1" noChangeArrowheads="1"/>
            </p:cNvPicPr>
            <p:nvPr/>
          </p:nvPicPr>
          <p:blipFill>
            <a:blip r:embed="rId86"/>
            <a:srcRect/>
            <a:stretch>
              <a:fillRect/>
            </a:stretch>
          </p:blipFill>
          <p:spPr bwMode="auto">
            <a:xfrm>
              <a:off x="5053" y="3784"/>
              <a:ext cx="118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30" name="Picture 336"/>
            <p:cNvPicPr>
              <a:picLocks noChangeAspect="1" noChangeArrowheads="1"/>
            </p:cNvPicPr>
            <p:nvPr/>
          </p:nvPicPr>
          <p:blipFill>
            <a:blip r:embed="rId87"/>
            <a:srcRect/>
            <a:stretch>
              <a:fillRect/>
            </a:stretch>
          </p:blipFill>
          <p:spPr bwMode="auto">
            <a:xfrm>
              <a:off x="5059" y="3789"/>
              <a:ext cx="11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31" name="Picture 337"/>
            <p:cNvPicPr>
              <a:picLocks noChangeAspect="1" noChangeArrowheads="1"/>
            </p:cNvPicPr>
            <p:nvPr/>
          </p:nvPicPr>
          <p:blipFill>
            <a:blip r:embed="rId88"/>
            <a:srcRect/>
            <a:stretch>
              <a:fillRect/>
            </a:stretch>
          </p:blipFill>
          <p:spPr bwMode="auto">
            <a:xfrm>
              <a:off x="5071" y="3795"/>
              <a:ext cx="10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32" name="Picture 338"/>
            <p:cNvPicPr>
              <a:picLocks noChangeAspect="1" noChangeArrowheads="1"/>
            </p:cNvPicPr>
            <p:nvPr/>
          </p:nvPicPr>
          <p:blipFill>
            <a:blip r:embed="rId89"/>
            <a:srcRect/>
            <a:stretch>
              <a:fillRect/>
            </a:stretch>
          </p:blipFill>
          <p:spPr bwMode="auto">
            <a:xfrm>
              <a:off x="5077" y="3801"/>
              <a:ext cx="9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33" name="Picture 339"/>
            <p:cNvPicPr>
              <a:picLocks noChangeAspect="1" noChangeArrowheads="1"/>
            </p:cNvPicPr>
            <p:nvPr/>
          </p:nvPicPr>
          <p:blipFill>
            <a:blip r:embed="rId90"/>
            <a:srcRect/>
            <a:stretch>
              <a:fillRect/>
            </a:stretch>
          </p:blipFill>
          <p:spPr bwMode="auto">
            <a:xfrm>
              <a:off x="5084" y="3807"/>
              <a:ext cx="8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34" name="Picture 340"/>
            <p:cNvPicPr>
              <a:picLocks noChangeAspect="1" noChangeArrowheads="1"/>
            </p:cNvPicPr>
            <p:nvPr/>
          </p:nvPicPr>
          <p:blipFill>
            <a:blip r:embed="rId91"/>
            <a:srcRect/>
            <a:stretch>
              <a:fillRect/>
            </a:stretch>
          </p:blipFill>
          <p:spPr bwMode="auto">
            <a:xfrm>
              <a:off x="5090" y="3813"/>
              <a:ext cx="81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35" name="Picture 341"/>
            <p:cNvPicPr>
              <a:picLocks noChangeAspect="1" noChangeArrowheads="1"/>
            </p:cNvPicPr>
            <p:nvPr/>
          </p:nvPicPr>
          <p:blipFill>
            <a:blip r:embed="rId92"/>
            <a:srcRect/>
            <a:stretch>
              <a:fillRect/>
            </a:stretch>
          </p:blipFill>
          <p:spPr bwMode="auto">
            <a:xfrm>
              <a:off x="5102" y="3818"/>
              <a:ext cx="6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36" name="Picture 342"/>
            <p:cNvPicPr>
              <a:picLocks noChangeAspect="1" noChangeArrowheads="1"/>
            </p:cNvPicPr>
            <p:nvPr/>
          </p:nvPicPr>
          <p:blipFill>
            <a:blip r:embed="rId93"/>
            <a:srcRect/>
            <a:stretch>
              <a:fillRect/>
            </a:stretch>
          </p:blipFill>
          <p:spPr bwMode="auto">
            <a:xfrm>
              <a:off x="5109" y="3824"/>
              <a:ext cx="6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37" name="Picture 343"/>
            <p:cNvPicPr>
              <a:picLocks noChangeAspect="1" noChangeArrowheads="1"/>
            </p:cNvPicPr>
            <p:nvPr/>
          </p:nvPicPr>
          <p:blipFill>
            <a:blip r:embed="rId94"/>
            <a:srcRect/>
            <a:stretch>
              <a:fillRect/>
            </a:stretch>
          </p:blipFill>
          <p:spPr bwMode="auto">
            <a:xfrm>
              <a:off x="5115" y="3830"/>
              <a:ext cx="5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38" name="Picture 344"/>
            <p:cNvPicPr>
              <a:picLocks noChangeAspect="1" noChangeArrowheads="1"/>
            </p:cNvPicPr>
            <p:nvPr/>
          </p:nvPicPr>
          <p:blipFill>
            <a:blip r:embed="rId95"/>
            <a:srcRect/>
            <a:stretch>
              <a:fillRect/>
            </a:stretch>
          </p:blipFill>
          <p:spPr bwMode="auto">
            <a:xfrm>
              <a:off x="5121" y="3836"/>
              <a:ext cx="5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39" name="Picture 345"/>
            <p:cNvPicPr>
              <a:picLocks noChangeAspect="1" noChangeArrowheads="1"/>
            </p:cNvPicPr>
            <p:nvPr/>
          </p:nvPicPr>
          <p:blipFill>
            <a:blip r:embed="rId96"/>
            <a:srcRect/>
            <a:stretch>
              <a:fillRect/>
            </a:stretch>
          </p:blipFill>
          <p:spPr bwMode="auto">
            <a:xfrm>
              <a:off x="5127" y="3842"/>
              <a:ext cx="44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40" name="Picture 346"/>
            <p:cNvPicPr>
              <a:picLocks noChangeAspect="1" noChangeArrowheads="1"/>
            </p:cNvPicPr>
            <p:nvPr/>
          </p:nvPicPr>
          <p:blipFill>
            <a:blip r:embed="rId97"/>
            <a:srcRect/>
            <a:stretch>
              <a:fillRect/>
            </a:stretch>
          </p:blipFill>
          <p:spPr bwMode="auto">
            <a:xfrm>
              <a:off x="5140" y="3847"/>
              <a:ext cx="3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41" name="Picture 347"/>
            <p:cNvPicPr>
              <a:picLocks noChangeAspect="1" noChangeArrowheads="1"/>
            </p:cNvPicPr>
            <p:nvPr/>
          </p:nvPicPr>
          <p:blipFill>
            <a:blip r:embed="rId98"/>
            <a:srcRect/>
            <a:stretch>
              <a:fillRect/>
            </a:stretch>
          </p:blipFill>
          <p:spPr bwMode="auto">
            <a:xfrm>
              <a:off x="5146" y="3853"/>
              <a:ext cx="2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42" name="Picture 348"/>
            <p:cNvPicPr>
              <a:picLocks noChangeAspect="1" noChangeArrowheads="1"/>
            </p:cNvPicPr>
            <p:nvPr/>
          </p:nvPicPr>
          <p:blipFill>
            <a:blip r:embed="rId99"/>
            <a:srcRect/>
            <a:stretch>
              <a:fillRect/>
            </a:stretch>
          </p:blipFill>
          <p:spPr bwMode="auto">
            <a:xfrm>
              <a:off x="5152" y="3859"/>
              <a:ext cx="1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43" name="Picture 349"/>
            <p:cNvPicPr>
              <a:picLocks noChangeAspect="1" noChangeArrowheads="1"/>
            </p:cNvPicPr>
            <p:nvPr/>
          </p:nvPicPr>
          <p:blipFill>
            <a:blip r:embed="rId100"/>
            <a:srcRect/>
            <a:stretch>
              <a:fillRect/>
            </a:stretch>
          </p:blipFill>
          <p:spPr bwMode="auto">
            <a:xfrm>
              <a:off x="5158" y="3865"/>
              <a:ext cx="1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44" name="Picture 350"/>
            <p:cNvPicPr>
              <a:picLocks noChangeAspect="1" noChangeArrowheads="1"/>
            </p:cNvPicPr>
            <p:nvPr/>
          </p:nvPicPr>
          <p:blipFill>
            <a:blip r:embed="rId101"/>
            <a:srcRect/>
            <a:stretch>
              <a:fillRect/>
            </a:stretch>
          </p:blipFill>
          <p:spPr bwMode="auto">
            <a:xfrm>
              <a:off x="5165" y="3871"/>
              <a:ext cx="6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345" name="Line 351"/>
            <p:cNvSpPr>
              <a:spLocks noChangeShapeType="1"/>
            </p:cNvSpPr>
            <p:nvPr/>
          </p:nvSpPr>
          <p:spPr bwMode="auto">
            <a:xfrm>
              <a:off x="4207" y="3267"/>
              <a:ext cx="964" cy="6"/>
            </a:xfrm>
            <a:prstGeom prst="line">
              <a:avLst/>
            </a:prstGeom>
            <a:noFill/>
            <a:ln w="6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46" name="Line 352"/>
            <p:cNvSpPr>
              <a:spLocks noChangeShapeType="1"/>
            </p:cNvSpPr>
            <p:nvPr/>
          </p:nvSpPr>
          <p:spPr bwMode="auto">
            <a:xfrm>
              <a:off x="5171" y="3273"/>
              <a:ext cx="1" cy="1"/>
            </a:xfrm>
            <a:prstGeom prst="line">
              <a:avLst/>
            </a:prstGeom>
            <a:noFill/>
            <a:ln w="6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47" name="Line 353"/>
            <p:cNvSpPr>
              <a:spLocks noChangeShapeType="1"/>
            </p:cNvSpPr>
            <p:nvPr/>
          </p:nvSpPr>
          <p:spPr bwMode="auto">
            <a:xfrm>
              <a:off x="5171" y="3273"/>
              <a:ext cx="1" cy="603"/>
            </a:xfrm>
            <a:prstGeom prst="line">
              <a:avLst/>
            </a:prstGeom>
            <a:noFill/>
            <a:ln w="6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48" name="Line 354"/>
            <p:cNvSpPr>
              <a:spLocks noChangeShapeType="1"/>
            </p:cNvSpPr>
            <p:nvPr/>
          </p:nvSpPr>
          <p:spPr bwMode="auto">
            <a:xfrm>
              <a:off x="5171" y="3876"/>
              <a:ext cx="1" cy="1"/>
            </a:xfrm>
            <a:prstGeom prst="line">
              <a:avLst/>
            </a:prstGeom>
            <a:noFill/>
            <a:ln w="6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49" name="Line 355"/>
            <p:cNvSpPr>
              <a:spLocks noChangeShapeType="1"/>
            </p:cNvSpPr>
            <p:nvPr/>
          </p:nvSpPr>
          <p:spPr bwMode="auto">
            <a:xfrm flipH="1" flipV="1">
              <a:off x="4847" y="3627"/>
              <a:ext cx="324" cy="249"/>
            </a:xfrm>
            <a:prstGeom prst="line">
              <a:avLst/>
            </a:prstGeom>
            <a:noFill/>
            <a:ln w="6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50" name="Line 356"/>
            <p:cNvSpPr>
              <a:spLocks noChangeShapeType="1"/>
            </p:cNvSpPr>
            <p:nvPr/>
          </p:nvSpPr>
          <p:spPr bwMode="auto">
            <a:xfrm>
              <a:off x="4847" y="3627"/>
              <a:ext cx="1" cy="1"/>
            </a:xfrm>
            <a:prstGeom prst="line">
              <a:avLst/>
            </a:prstGeom>
            <a:noFill/>
            <a:ln w="6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51" name="Line 357"/>
            <p:cNvSpPr>
              <a:spLocks noChangeShapeType="1"/>
            </p:cNvSpPr>
            <p:nvPr/>
          </p:nvSpPr>
          <p:spPr bwMode="auto">
            <a:xfrm flipH="1" flipV="1">
              <a:off x="4337" y="3418"/>
              <a:ext cx="510" cy="209"/>
            </a:xfrm>
            <a:prstGeom prst="line">
              <a:avLst/>
            </a:prstGeom>
            <a:noFill/>
            <a:ln w="6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52" name="Line 358"/>
            <p:cNvSpPr>
              <a:spLocks noChangeShapeType="1"/>
            </p:cNvSpPr>
            <p:nvPr/>
          </p:nvSpPr>
          <p:spPr bwMode="auto">
            <a:xfrm>
              <a:off x="4337" y="3418"/>
              <a:ext cx="1" cy="1"/>
            </a:xfrm>
            <a:prstGeom prst="line">
              <a:avLst/>
            </a:prstGeom>
            <a:noFill/>
            <a:ln w="6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53" name="Line 359"/>
            <p:cNvSpPr>
              <a:spLocks noChangeShapeType="1"/>
            </p:cNvSpPr>
            <p:nvPr/>
          </p:nvSpPr>
          <p:spPr bwMode="auto">
            <a:xfrm flipH="1" flipV="1">
              <a:off x="4207" y="3267"/>
              <a:ext cx="130" cy="151"/>
            </a:xfrm>
            <a:prstGeom prst="line">
              <a:avLst/>
            </a:prstGeom>
            <a:noFill/>
            <a:ln w="6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54" name="Line 360"/>
            <p:cNvSpPr>
              <a:spLocks noChangeShapeType="1"/>
            </p:cNvSpPr>
            <p:nvPr/>
          </p:nvSpPr>
          <p:spPr bwMode="auto">
            <a:xfrm>
              <a:off x="4207" y="3267"/>
              <a:ext cx="1" cy="1"/>
            </a:xfrm>
            <a:prstGeom prst="line">
              <a:avLst/>
            </a:prstGeom>
            <a:noFill/>
            <a:ln w="6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55" name="Freeform 361"/>
            <p:cNvSpPr>
              <a:spLocks/>
            </p:cNvSpPr>
            <p:nvPr/>
          </p:nvSpPr>
          <p:spPr bwMode="auto">
            <a:xfrm>
              <a:off x="550" y="1352"/>
              <a:ext cx="1424" cy="1323"/>
            </a:xfrm>
            <a:custGeom>
              <a:avLst/>
              <a:gdLst>
                <a:gd name="T0" fmla="*/ 6 w 1424"/>
                <a:gd name="T1" fmla="*/ 226 h 1323"/>
                <a:gd name="T2" fmla="*/ 25 w 1424"/>
                <a:gd name="T3" fmla="*/ 180 h 1323"/>
                <a:gd name="T4" fmla="*/ 118 w 1424"/>
                <a:gd name="T5" fmla="*/ 93 h 1323"/>
                <a:gd name="T6" fmla="*/ 187 w 1424"/>
                <a:gd name="T7" fmla="*/ 17 h 1323"/>
                <a:gd name="T8" fmla="*/ 218 w 1424"/>
                <a:gd name="T9" fmla="*/ 0 h 1323"/>
                <a:gd name="T10" fmla="*/ 230 w 1424"/>
                <a:gd name="T11" fmla="*/ 23 h 1323"/>
                <a:gd name="T12" fmla="*/ 274 w 1424"/>
                <a:gd name="T13" fmla="*/ 122 h 1323"/>
                <a:gd name="T14" fmla="*/ 305 w 1424"/>
                <a:gd name="T15" fmla="*/ 197 h 1323"/>
                <a:gd name="T16" fmla="*/ 317 w 1424"/>
                <a:gd name="T17" fmla="*/ 250 h 1323"/>
                <a:gd name="T18" fmla="*/ 342 w 1424"/>
                <a:gd name="T19" fmla="*/ 255 h 1323"/>
                <a:gd name="T20" fmla="*/ 373 w 1424"/>
                <a:gd name="T21" fmla="*/ 209 h 1323"/>
                <a:gd name="T22" fmla="*/ 423 w 1424"/>
                <a:gd name="T23" fmla="*/ 122 h 1323"/>
                <a:gd name="T24" fmla="*/ 454 w 1424"/>
                <a:gd name="T25" fmla="*/ 81 h 1323"/>
                <a:gd name="T26" fmla="*/ 473 w 1424"/>
                <a:gd name="T27" fmla="*/ 81 h 1323"/>
                <a:gd name="T28" fmla="*/ 491 w 1424"/>
                <a:gd name="T29" fmla="*/ 128 h 1323"/>
                <a:gd name="T30" fmla="*/ 504 w 1424"/>
                <a:gd name="T31" fmla="*/ 168 h 1323"/>
                <a:gd name="T32" fmla="*/ 529 w 1424"/>
                <a:gd name="T33" fmla="*/ 174 h 1323"/>
                <a:gd name="T34" fmla="*/ 554 w 1424"/>
                <a:gd name="T35" fmla="*/ 157 h 1323"/>
                <a:gd name="T36" fmla="*/ 585 w 1424"/>
                <a:gd name="T37" fmla="*/ 110 h 1323"/>
                <a:gd name="T38" fmla="*/ 597 w 1424"/>
                <a:gd name="T39" fmla="*/ 104 h 1323"/>
                <a:gd name="T40" fmla="*/ 622 w 1424"/>
                <a:gd name="T41" fmla="*/ 151 h 1323"/>
                <a:gd name="T42" fmla="*/ 659 w 1424"/>
                <a:gd name="T43" fmla="*/ 255 h 1323"/>
                <a:gd name="T44" fmla="*/ 697 w 1424"/>
                <a:gd name="T45" fmla="*/ 354 h 1323"/>
                <a:gd name="T46" fmla="*/ 753 w 1424"/>
                <a:gd name="T47" fmla="*/ 482 h 1323"/>
                <a:gd name="T48" fmla="*/ 796 w 1424"/>
                <a:gd name="T49" fmla="*/ 575 h 1323"/>
                <a:gd name="T50" fmla="*/ 815 w 1424"/>
                <a:gd name="T51" fmla="*/ 609 h 1323"/>
                <a:gd name="T52" fmla="*/ 840 w 1424"/>
                <a:gd name="T53" fmla="*/ 615 h 1323"/>
                <a:gd name="T54" fmla="*/ 871 w 1424"/>
                <a:gd name="T55" fmla="*/ 621 h 1323"/>
                <a:gd name="T56" fmla="*/ 883 w 1424"/>
                <a:gd name="T57" fmla="*/ 644 h 1323"/>
                <a:gd name="T58" fmla="*/ 908 w 1424"/>
                <a:gd name="T59" fmla="*/ 650 h 1323"/>
                <a:gd name="T60" fmla="*/ 921 w 1424"/>
                <a:gd name="T61" fmla="*/ 633 h 1323"/>
                <a:gd name="T62" fmla="*/ 945 w 1424"/>
                <a:gd name="T63" fmla="*/ 638 h 1323"/>
                <a:gd name="T64" fmla="*/ 958 w 1424"/>
                <a:gd name="T65" fmla="*/ 662 h 1323"/>
                <a:gd name="T66" fmla="*/ 1032 w 1424"/>
                <a:gd name="T67" fmla="*/ 778 h 1323"/>
                <a:gd name="T68" fmla="*/ 1113 w 1424"/>
                <a:gd name="T69" fmla="*/ 876 h 1323"/>
                <a:gd name="T70" fmla="*/ 1194 w 1424"/>
                <a:gd name="T71" fmla="*/ 963 h 1323"/>
                <a:gd name="T72" fmla="*/ 1281 w 1424"/>
                <a:gd name="T73" fmla="*/ 1068 h 1323"/>
                <a:gd name="T74" fmla="*/ 1337 w 1424"/>
                <a:gd name="T75" fmla="*/ 1143 h 1323"/>
                <a:gd name="T76" fmla="*/ 1362 w 1424"/>
                <a:gd name="T77" fmla="*/ 1190 h 1323"/>
                <a:gd name="T78" fmla="*/ 1387 w 1424"/>
                <a:gd name="T79" fmla="*/ 1248 h 1323"/>
                <a:gd name="T80" fmla="*/ 1406 w 1424"/>
                <a:gd name="T81" fmla="*/ 1283 h 1323"/>
                <a:gd name="T82" fmla="*/ 1424 w 1424"/>
                <a:gd name="T83" fmla="*/ 1312 h 1323"/>
                <a:gd name="T84" fmla="*/ 1393 w 1424"/>
                <a:gd name="T85" fmla="*/ 1323 h 1323"/>
                <a:gd name="T86" fmla="*/ 1325 w 1424"/>
                <a:gd name="T87" fmla="*/ 1323 h 1323"/>
                <a:gd name="T88" fmla="*/ 1194 w 1424"/>
                <a:gd name="T89" fmla="*/ 1271 h 1323"/>
                <a:gd name="T90" fmla="*/ 1082 w 1424"/>
                <a:gd name="T91" fmla="*/ 1219 h 1323"/>
                <a:gd name="T92" fmla="*/ 939 w 1424"/>
                <a:gd name="T93" fmla="*/ 1161 h 1323"/>
                <a:gd name="T94" fmla="*/ 827 w 1424"/>
                <a:gd name="T95" fmla="*/ 1114 h 1323"/>
                <a:gd name="T96" fmla="*/ 722 w 1424"/>
                <a:gd name="T97" fmla="*/ 1062 h 1323"/>
                <a:gd name="T98" fmla="*/ 622 w 1424"/>
                <a:gd name="T99" fmla="*/ 992 h 1323"/>
                <a:gd name="T100" fmla="*/ 498 w 1424"/>
                <a:gd name="T101" fmla="*/ 900 h 1323"/>
                <a:gd name="T102" fmla="*/ 404 w 1424"/>
                <a:gd name="T103" fmla="*/ 766 h 1323"/>
                <a:gd name="T104" fmla="*/ 286 w 1424"/>
                <a:gd name="T105" fmla="*/ 522 h 1323"/>
                <a:gd name="T106" fmla="*/ 199 w 1424"/>
                <a:gd name="T107" fmla="*/ 360 h 1323"/>
                <a:gd name="T108" fmla="*/ 125 w 1424"/>
                <a:gd name="T109" fmla="*/ 279 h 1323"/>
                <a:gd name="T110" fmla="*/ 44 w 1424"/>
                <a:gd name="T111" fmla="*/ 244 h 132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24"/>
                <a:gd name="T169" fmla="*/ 0 h 1323"/>
                <a:gd name="T170" fmla="*/ 1424 w 1424"/>
                <a:gd name="T171" fmla="*/ 1323 h 132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24" h="1323">
                  <a:moveTo>
                    <a:pt x="44" y="244"/>
                  </a:moveTo>
                  <a:lnTo>
                    <a:pt x="25" y="238"/>
                  </a:lnTo>
                  <a:lnTo>
                    <a:pt x="13" y="232"/>
                  </a:lnTo>
                  <a:lnTo>
                    <a:pt x="6" y="226"/>
                  </a:lnTo>
                  <a:lnTo>
                    <a:pt x="0" y="215"/>
                  </a:lnTo>
                  <a:lnTo>
                    <a:pt x="6" y="209"/>
                  </a:lnTo>
                  <a:lnTo>
                    <a:pt x="13" y="192"/>
                  </a:lnTo>
                  <a:lnTo>
                    <a:pt x="25" y="180"/>
                  </a:lnTo>
                  <a:lnTo>
                    <a:pt x="44" y="163"/>
                  </a:lnTo>
                  <a:lnTo>
                    <a:pt x="87" y="128"/>
                  </a:lnTo>
                  <a:lnTo>
                    <a:pt x="118" y="93"/>
                  </a:lnTo>
                  <a:lnTo>
                    <a:pt x="149" y="64"/>
                  </a:lnTo>
                  <a:lnTo>
                    <a:pt x="174" y="35"/>
                  </a:lnTo>
                  <a:lnTo>
                    <a:pt x="187" y="17"/>
                  </a:lnTo>
                  <a:lnTo>
                    <a:pt x="193" y="12"/>
                  </a:lnTo>
                  <a:lnTo>
                    <a:pt x="199" y="6"/>
                  </a:lnTo>
                  <a:lnTo>
                    <a:pt x="212" y="0"/>
                  </a:lnTo>
                  <a:lnTo>
                    <a:pt x="218" y="0"/>
                  </a:lnTo>
                  <a:lnTo>
                    <a:pt x="224" y="6"/>
                  </a:lnTo>
                  <a:lnTo>
                    <a:pt x="224" y="12"/>
                  </a:lnTo>
                  <a:lnTo>
                    <a:pt x="230" y="23"/>
                  </a:lnTo>
                  <a:lnTo>
                    <a:pt x="236" y="46"/>
                  </a:lnTo>
                  <a:lnTo>
                    <a:pt x="249" y="70"/>
                  </a:lnTo>
                  <a:lnTo>
                    <a:pt x="255" y="99"/>
                  </a:lnTo>
                  <a:lnTo>
                    <a:pt x="274" y="122"/>
                  </a:lnTo>
                  <a:lnTo>
                    <a:pt x="286" y="145"/>
                  </a:lnTo>
                  <a:lnTo>
                    <a:pt x="299" y="174"/>
                  </a:lnTo>
                  <a:lnTo>
                    <a:pt x="305" y="197"/>
                  </a:lnTo>
                  <a:lnTo>
                    <a:pt x="311" y="226"/>
                  </a:lnTo>
                  <a:lnTo>
                    <a:pt x="317" y="238"/>
                  </a:lnTo>
                  <a:lnTo>
                    <a:pt x="317" y="250"/>
                  </a:lnTo>
                  <a:lnTo>
                    <a:pt x="324" y="255"/>
                  </a:lnTo>
                  <a:lnTo>
                    <a:pt x="330" y="255"/>
                  </a:lnTo>
                  <a:lnTo>
                    <a:pt x="336" y="255"/>
                  </a:lnTo>
                  <a:lnTo>
                    <a:pt x="342" y="255"/>
                  </a:lnTo>
                  <a:lnTo>
                    <a:pt x="348" y="244"/>
                  </a:lnTo>
                  <a:lnTo>
                    <a:pt x="355" y="238"/>
                  </a:lnTo>
                  <a:lnTo>
                    <a:pt x="373" y="209"/>
                  </a:lnTo>
                  <a:lnTo>
                    <a:pt x="392" y="186"/>
                  </a:lnTo>
                  <a:lnTo>
                    <a:pt x="404" y="157"/>
                  </a:lnTo>
                  <a:lnTo>
                    <a:pt x="423" y="122"/>
                  </a:lnTo>
                  <a:lnTo>
                    <a:pt x="435" y="110"/>
                  </a:lnTo>
                  <a:lnTo>
                    <a:pt x="442" y="99"/>
                  </a:lnTo>
                  <a:lnTo>
                    <a:pt x="448" y="87"/>
                  </a:lnTo>
                  <a:lnTo>
                    <a:pt x="454" y="81"/>
                  </a:lnTo>
                  <a:lnTo>
                    <a:pt x="460" y="75"/>
                  </a:lnTo>
                  <a:lnTo>
                    <a:pt x="467" y="75"/>
                  </a:lnTo>
                  <a:lnTo>
                    <a:pt x="473" y="75"/>
                  </a:lnTo>
                  <a:lnTo>
                    <a:pt x="473" y="81"/>
                  </a:lnTo>
                  <a:lnTo>
                    <a:pt x="479" y="93"/>
                  </a:lnTo>
                  <a:lnTo>
                    <a:pt x="485" y="110"/>
                  </a:lnTo>
                  <a:lnTo>
                    <a:pt x="491" y="128"/>
                  </a:lnTo>
                  <a:lnTo>
                    <a:pt x="498" y="145"/>
                  </a:lnTo>
                  <a:lnTo>
                    <a:pt x="504" y="157"/>
                  </a:lnTo>
                  <a:lnTo>
                    <a:pt x="504" y="168"/>
                  </a:lnTo>
                  <a:lnTo>
                    <a:pt x="510" y="174"/>
                  </a:lnTo>
                  <a:lnTo>
                    <a:pt x="516" y="174"/>
                  </a:lnTo>
                  <a:lnTo>
                    <a:pt x="523" y="174"/>
                  </a:lnTo>
                  <a:lnTo>
                    <a:pt x="529" y="174"/>
                  </a:lnTo>
                  <a:lnTo>
                    <a:pt x="535" y="174"/>
                  </a:lnTo>
                  <a:lnTo>
                    <a:pt x="541" y="168"/>
                  </a:lnTo>
                  <a:lnTo>
                    <a:pt x="554" y="157"/>
                  </a:lnTo>
                  <a:lnTo>
                    <a:pt x="566" y="139"/>
                  </a:lnTo>
                  <a:lnTo>
                    <a:pt x="579" y="128"/>
                  </a:lnTo>
                  <a:lnTo>
                    <a:pt x="585" y="110"/>
                  </a:lnTo>
                  <a:lnTo>
                    <a:pt x="585" y="104"/>
                  </a:lnTo>
                  <a:lnTo>
                    <a:pt x="591" y="99"/>
                  </a:lnTo>
                  <a:lnTo>
                    <a:pt x="597" y="104"/>
                  </a:lnTo>
                  <a:lnTo>
                    <a:pt x="603" y="110"/>
                  </a:lnTo>
                  <a:lnTo>
                    <a:pt x="603" y="122"/>
                  </a:lnTo>
                  <a:lnTo>
                    <a:pt x="610" y="134"/>
                  </a:lnTo>
                  <a:lnTo>
                    <a:pt x="622" y="151"/>
                  </a:lnTo>
                  <a:lnTo>
                    <a:pt x="634" y="192"/>
                  </a:lnTo>
                  <a:lnTo>
                    <a:pt x="647" y="226"/>
                  </a:lnTo>
                  <a:lnTo>
                    <a:pt x="659" y="255"/>
                  </a:lnTo>
                  <a:lnTo>
                    <a:pt x="666" y="290"/>
                  </a:lnTo>
                  <a:lnTo>
                    <a:pt x="678" y="319"/>
                  </a:lnTo>
                  <a:lnTo>
                    <a:pt x="697" y="354"/>
                  </a:lnTo>
                  <a:lnTo>
                    <a:pt x="715" y="395"/>
                  </a:lnTo>
                  <a:lnTo>
                    <a:pt x="734" y="441"/>
                  </a:lnTo>
                  <a:lnTo>
                    <a:pt x="753" y="482"/>
                  </a:lnTo>
                  <a:lnTo>
                    <a:pt x="771" y="522"/>
                  </a:lnTo>
                  <a:lnTo>
                    <a:pt x="784" y="551"/>
                  </a:lnTo>
                  <a:lnTo>
                    <a:pt x="796" y="575"/>
                  </a:lnTo>
                  <a:lnTo>
                    <a:pt x="796" y="586"/>
                  </a:lnTo>
                  <a:lnTo>
                    <a:pt x="802" y="598"/>
                  </a:lnTo>
                  <a:lnTo>
                    <a:pt x="809" y="604"/>
                  </a:lnTo>
                  <a:lnTo>
                    <a:pt x="815" y="609"/>
                  </a:lnTo>
                  <a:lnTo>
                    <a:pt x="821" y="615"/>
                  </a:lnTo>
                  <a:lnTo>
                    <a:pt x="827" y="615"/>
                  </a:lnTo>
                  <a:lnTo>
                    <a:pt x="833" y="615"/>
                  </a:lnTo>
                  <a:lnTo>
                    <a:pt x="840" y="615"/>
                  </a:lnTo>
                  <a:lnTo>
                    <a:pt x="846" y="609"/>
                  </a:lnTo>
                  <a:lnTo>
                    <a:pt x="858" y="615"/>
                  </a:lnTo>
                  <a:lnTo>
                    <a:pt x="871" y="621"/>
                  </a:lnTo>
                  <a:lnTo>
                    <a:pt x="877" y="633"/>
                  </a:lnTo>
                  <a:lnTo>
                    <a:pt x="883" y="638"/>
                  </a:lnTo>
                  <a:lnTo>
                    <a:pt x="883" y="644"/>
                  </a:lnTo>
                  <a:lnTo>
                    <a:pt x="889" y="650"/>
                  </a:lnTo>
                  <a:lnTo>
                    <a:pt x="896" y="650"/>
                  </a:lnTo>
                  <a:lnTo>
                    <a:pt x="902" y="650"/>
                  </a:lnTo>
                  <a:lnTo>
                    <a:pt x="908" y="650"/>
                  </a:lnTo>
                  <a:lnTo>
                    <a:pt x="908" y="644"/>
                  </a:lnTo>
                  <a:lnTo>
                    <a:pt x="914" y="638"/>
                  </a:lnTo>
                  <a:lnTo>
                    <a:pt x="921" y="633"/>
                  </a:lnTo>
                  <a:lnTo>
                    <a:pt x="927" y="633"/>
                  </a:lnTo>
                  <a:lnTo>
                    <a:pt x="933" y="633"/>
                  </a:lnTo>
                  <a:lnTo>
                    <a:pt x="939" y="633"/>
                  </a:lnTo>
                  <a:lnTo>
                    <a:pt x="945" y="638"/>
                  </a:lnTo>
                  <a:lnTo>
                    <a:pt x="952" y="644"/>
                  </a:lnTo>
                  <a:lnTo>
                    <a:pt x="958" y="650"/>
                  </a:lnTo>
                  <a:lnTo>
                    <a:pt x="958" y="662"/>
                  </a:lnTo>
                  <a:lnTo>
                    <a:pt x="970" y="685"/>
                  </a:lnTo>
                  <a:lnTo>
                    <a:pt x="989" y="708"/>
                  </a:lnTo>
                  <a:lnTo>
                    <a:pt x="1008" y="743"/>
                  </a:lnTo>
                  <a:lnTo>
                    <a:pt x="1032" y="778"/>
                  </a:lnTo>
                  <a:lnTo>
                    <a:pt x="1064" y="812"/>
                  </a:lnTo>
                  <a:lnTo>
                    <a:pt x="1088" y="847"/>
                  </a:lnTo>
                  <a:lnTo>
                    <a:pt x="1113" y="876"/>
                  </a:lnTo>
                  <a:lnTo>
                    <a:pt x="1138" y="900"/>
                  </a:lnTo>
                  <a:lnTo>
                    <a:pt x="1163" y="929"/>
                  </a:lnTo>
                  <a:lnTo>
                    <a:pt x="1194" y="963"/>
                  </a:lnTo>
                  <a:lnTo>
                    <a:pt x="1225" y="998"/>
                  </a:lnTo>
                  <a:lnTo>
                    <a:pt x="1263" y="1045"/>
                  </a:lnTo>
                  <a:lnTo>
                    <a:pt x="1281" y="1068"/>
                  </a:lnTo>
                  <a:lnTo>
                    <a:pt x="1300" y="1091"/>
                  </a:lnTo>
                  <a:lnTo>
                    <a:pt x="1312" y="1108"/>
                  </a:lnTo>
                  <a:lnTo>
                    <a:pt x="1325" y="1126"/>
                  </a:lnTo>
                  <a:lnTo>
                    <a:pt x="1337" y="1143"/>
                  </a:lnTo>
                  <a:lnTo>
                    <a:pt x="1350" y="1161"/>
                  </a:lnTo>
                  <a:lnTo>
                    <a:pt x="1356" y="1172"/>
                  </a:lnTo>
                  <a:lnTo>
                    <a:pt x="1362" y="1190"/>
                  </a:lnTo>
                  <a:lnTo>
                    <a:pt x="1375" y="1207"/>
                  </a:lnTo>
                  <a:lnTo>
                    <a:pt x="1381" y="1224"/>
                  </a:lnTo>
                  <a:lnTo>
                    <a:pt x="1387" y="1242"/>
                  </a:lnTo>
                  <a:lnTo>
                    <a:pt x="1387" y="1248"/>
                  </a:lnTo>
                  <a:lnTo>
                    <a:pt x="1393" y="1259"/>
                  </a:lnTo>
                  <a:lnTo>
                    <a:pt x="1399" y="1271"/>
                  </a:lnTo>
                  <a:lnTo>
                    <a:pt x="1406" y="1283"/>
                  </a:lnTo>
                  <a:lnTo>
                    <a:pt x="1418" y="1294"/>
                  </a:lnTo>
                  <a:lnTo>
                    <a:pt x="1424" y="1306"/>
                  </a:lnTo>
                  <a:lnTo>
                    <a:pt x="1424" y="1312"/>
                  </a:lnTo>
                  <a:lnTo>
                    <a:pt x="1418" y="1317"/>
                  </a:lnTo>
                  <a:lnTo>
                    <a:pt x="1406" y="1323"/>
                  </a:lnTo>
                  <a:lnTo>
                    <a:pt x="1393" y="1323"/>
                  </a:lnTo>
                  <a:lnTo>
                    <a:pt x="1381" y="1323"/>
                  </a:lnTo>
                  <a:lnTo>
                    <a:pt x="1368" y="1323"/>
                  </a:lnTo>
                  <a:lnTo>
                    <a:pt x="1325" y="1323"/>
                  </a:lnTo>
                  <a:lnTo>
                    <a:pt x="1287" y="1312"/>
                  </a:lnTo>
                  <a:lnTo>
                    <a:pt x="1244" y="1294"/>
                  </a:lnTo>
                  <a:lnTo>
                    <a:pt x="1194" y="1271"/>
                  </a:lnTo>
                  <a:lnTo>
                    <a:pt x="1169" y="1259"/>
                  </a:lnTo>
                  <a:lnTo>
                    <a:pt x="1144" y="1248"/>
                  </a:lnTo>
                  <a:lnTo>
                    <a:pt x="1113" y="1236"/>
                  </a:lnTo>
                  <a:lnTo>
                    <a:pt x="1082" y="1219"/>
                  </a:lnTo>
                  <a:lnTo>
                    <a:pt x="1051" y="1207"/>
                  </a:lnTo>
                  <a:lnTo>
                    <a:pt x="1014" y="1190"/>
                  </a:lnTo>
                  <a:lnTo>
                    <a:pt x="977" y="1178"/>
                  </a:lnTo>
                  <a:lnTo>
                    <a:pt x="939" y="1161"/>
                  </a:lnTo>
                  <a:lnTo>
                    <a:pt x="902" y="1143"/>
                  </a:lnTo>
                  <a:lnTo>
                    <a:pt x="865" y="1132"/>
                  </a:lnTo>
                  <a:lnTo>
                    <a:pt x="827" y="1114"/>
                  </a:lnTo>
                  <a:lnTo>
                    <a:pt x="796" y="1103"/>
                  </a:lnTo>
                  <a:lnTo>
                    <a:pt x="771" y="1085"/>
                  </a:lnTo>
                  <a:lnTo>
                    <a:pt x="746" y="1074"/>
                  </a:lnTo>
                  <a:lnTo>
                    <a:pt x="722" y="1062"/>
                  </a:lnTo>
                  <a:lnTo>
                    <a:pt x="703" y="1045"/>
                  </a:lnTo>
                  <a:lnTo>
                    <a:pt x="666" y="1021"/>
                  </a:lnTo>
                  <a:lnTo>
                    <a:pt x="622" y="992"/>
                  </a:lnTo>
                  <a:lnTo>
                    <a:pt x="585" y="963"/>
                  </a:lnTo>
                  <a:lnTo>
                    <a:pt x="541" y="934"/>
                  </a:lnTo>
                  <a:lnTo>
                    <a:pt x="498" y="900"/>
                  </a:lnTo>
                  <a:lnTo>
                    <a:pt x="460" y="865"/>
                  </a:lnTo>
                  <a:lnTo>
                    <a:pt x="429" y="818"/>
                  </a:lnTo>
                  <a:lnTo>
                    <a:pt x="404" y="766"/>
                  </a:lnTo>
                  <a:lnTo>
                    <a:pt x="361" y="667"/>
                  </a:lnTo>
                  <a:lnTo>
                    <a:pt x="311" y="569"/>
                  </a:lnTo>
                  <a:lnTo>
                    <a:pt x="286" y="522"/>
                  </a:lnTo>
                  <a:lnTo>
                    <a:pt x="261" y="470"/>
                  </a:lnTo>
                  <a:lnTo>
                    <a:pt x="230" y="418"/>
                  </a:lnTo>
                  <a:lnTo>
                    <a:pt x="199" y="360"/>
                  </a:lnTo>
                  <a:lnTo>
                    <a:pt x="181" y="337"/>
                  </a:lnTo>
                  <a:lnTo>
                    <a:pt x="162" y="313"/>
                  </a:lnTo>
                  <a:lnTo>
                    <a:pt x="143" y="290"/>
                  </a:lnTo>
                  <a:lnTo>
                    <a:pt x="125" y="279"/>
                  </a:lnTo>
                  <a:lnTo>
                    <a:pt x="106" y="261"/>
                  </a:lnTo>
                  <a:lnTo>
                    <a:pt x="87" y="250"/>
                  </a:lnTo>
                  <a:lnTo>
                    <a:pt x="69" y="244"/>
                  </a:lnTo>
                  <a:lnTo>
                    <a:pt x="44" y="244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56" name="Line 362"/>
            <p:cNvSpPr>
              <a:spLocks noChangeShapeType="1"/>
            </p:cNvSpPr>
            <p:nvPr/>
          </p:nvSpPr>
          <p:spPr bwMode="auto">
            <a:xfrm flipH="1" flipV="1">
              <a:off x="575" y="1590"/>
              <a:ext cx="19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57" name="Line 363"/>
            <p:cNvSpPr>
              <a:spLocks noChangeShapeType="1"/>
            </p:cNvSpPr>
            <p:nvPr/>
          </p:nvSpPr>
          <p:spPr bwMode="auto">
            <a:xfrm>
              <a:off x="575" y="159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58" name="Line 364"/>
            <p:cNvSpPr>
              <a:spLocks noChangeShapeType="1"/>
            </p:cNvSpPr>
            <p:nvPr/>
          </p:nvSpPr>
          <p:spPr bwMode="auto">
            <a:xfrm flipH="1" flipV="1">
              <a:off x="563" y="1584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59" name="Line 365"/>
            <p:cNvSpPr>
              <a:spLocks noChangeShapeType="1"/>
            </p:cNvSpPr>
            <p:nvPr/>
          </p:nvSpPr>
          <p:spPr bwMode="auto">
            <a:xfrm>
              <a:off x="563" y="158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60" name="Line 366"/>
            <p:cNvSpPr>
              <a:spLocks noChangeShapeType="1"/>
            </p:cNvSpPr>
            <p:nvPr/>
          </p:nvSpPr>
          <p:spPr bwMode="auto">
            <a:xfrm flipH="1" flipV="1">
              <a:off x="556" y="1578"/>
              <a:ext cx="7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61" name="Line 367"/>
            <p:cNvSpPr>
              <a:spLocks noChangeShapeType="1"/>
            </p:cNvSpPr>
            <p:nvPr/>
          </p:nvSpPr>
          <p:spPr bwMode="auto">
            <a:xfrm>
              <a:off x="556" y="157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62" name="Line 368"/>
            <p:cNvSpPr>
              <a:spLocks noChangeShapeType="1"/>
            </p:cNvSpPr>
            <p:nvPr/>
          </p:nvSpPr>
          <p:spPr bwMode="auto">
            <a:xfrm flipH="1" flipV="1">
              <a:off x="550" y="1567"/>
              <a:ext cx="6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63" name="Line 369"/>
            <p:cNvSpPr>
              <a:spLocks noChangeShapeType="1"/>
            </p:cNvSpPr>
            <p:nvPr/>
          </p:nvSpPr>
          <p:spPr bwMode="auto">
            <a:xfrm>
              <a:off x="550" y="156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64" name="Line 370"/>
            <p:cNvSpPr>
              <a:spLocks noChangeShapeType="1"/>
            </p:cNvSpPr>
            <p:nvPr/>
          </p:nvSpPr>
          <p:spPr bwMode="auto">
            <a:xfrm flipV="1">
              <a:off x="550" y="1561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65" name="Line 371"/>
            <p:cNvSpPr>
              <a:spLocks noChangeShapeType="1"/>
            </p:cNvSpPr>
            <p:nvPr/>
          </p:nvSpPr>
          <p:spPr bwMode="auto">
            <a:xfrm>
              <a:off x="556" y="156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66" name="Line 372"/>
            <p:cNvSpPr>
              <a:spLocks noChangeShapeType="1"/>
            </p:cNvSpPr>
            <p:nvPr/>
          </p:nvSpPr>
          <p:spPr bwMode="auto">
            <a:xfrm flipV="1">
              <a:off x="556" y="1544"/>
              <a:ext cx="7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67" name="Line 373"/>
            <p:cNvSpPr>
              <a:spLocks noChangeShapeType="1"/>
            </p:cNvSpPr>
            <p:nvPr/>
          </p:nvSpPr>
          <p:spPr bwMode="auto">
            <a:xfrm>
              <a:off x="563" y="154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68" name="Line 374"/>
            <p:cNvSpPr>
              <a:spLocks noChangeShapeType="1"/>
            </p:cNvSpPr>
            <p:nvPr/>
          </p:nvSpPr>
          <p:spPr bwMode="auto">
            <a:xfrm flipV="1">
              <a:off x="563" y="1532"/>
              <a:ext cx="12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69" name="Line 375"/>
            <p:cNvSpPr>
              <a:spLocks noChangeShapeType="1"/>
            </p:cNvSpPr>
            <p:nvPr/>
          </p:nvSpPr>
          <p:spPr bwMode="auto">
            <a:xfrm>
              <a:off x="575" y="153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70" name="Line 376"/>
            <p:cNvSpPr>
              <a:spLocks noChangeShapeType="1"/>
            </p:cNvSpPr>
            <p:nvPr/>
          </p:nvSpPr>
          <p:spPr bwMode="auto">
            <a:xfrm flipV="1">
              <a:off x="575" y="1515"/>
              <a:ext cx="19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71" name="Line 377"/>
            <p:cNvSpPr>
              <a:spLocks noChangeShapeType="1"/>
            </p:cNvSpPr>
            <p:nvPr/>
          </p:nvSpPr>
          <p:spPr bwMode="auto">
            <a:xfrm>
              <a:off x="594" y="151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72" name="Line 378"/>
            <p:cNvSpPr>
              <a:spLocks noChangeShapeType="1"/>
            </p:cNvSpPr>
            <p:nvPr/>
          </p:nvSpPr>
          <p:spPr bwMode="auto">
            <a:xfrm>
              <a:off x="594" y="151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73" name="Line 379"/>
            <p:cNvSpPr>
              <a:spLocks noChangeShapeType="1"/>
            </p:cNvSpPr>
            <p:nvPr/>
          </p:nvSpPr>
          <p:spPr bwMode="auto">
            <a:xfrm>
              <a:off x="594" y="151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74" name="Line 380"/>
            <p:cNvSpPr>
              <a:spLocks noChangeShapeType="1"/>
            </p:cNvSpPr>
            <p:nvPr/>
          </p:nvSpPr>
          <p:spPr bwMode="auto">
            <a:xfrm flipV="1">
              <a:off x="594" y="1480"/>
              <a:ext cx="43" cy="3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75" name="Line 381"/>
            <p:cNvSpPr>
              <a:spLocks noChangeShapeType="1"/>
            </p:cNvSpPr>
            <p:nvPr/>
          </p:nvSpPr>
          <p:spPr bwMode="auto">
            <a:xfrm>
              <a:off x="637" y="148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76" name="Line 382"/>
            <p:cNvSpPr>
              <a:spLocks noChangeShapeType="1"/>
            </p:cNvSpPr>
            <p:nvPr/>
          </p:nvSpPr>
          <p:spPr bwMode="auto">
            <a:xfrm flipV="1">
              <a:off x="637" y="1445"/>
              <a:ext cx="31" cy="3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77" name="Line 383"/>
            <p:cNvSpPr>
              <a:spLocks noChangeShapeType="1"/>
            </p:cNvSpPr>
            <p:nvPr/>
          </p:nvSpPr>
          <p:spPr bwMode="auto">
            <a:xfrm>
              <a:off x="668" y="144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78" name="Line 384"/>
            <p:cNvSpPr>
              <a:spLocks noChangeShapeType="1"/>
            </p:cNvSpPr>
            <p:nvPr/>
          </p:nvSpPr>
          <p:spPr bwMode="auto">
            <a:xfrm flipV="1">
              <a:off x="668" y="1416"/>
              <a:ext cx="31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79" name="Line 385"/>
            <p:cNvSpPr>
              <a:spLocks noChangeShapeType="1"/>
            </p:cNvSpPr>
            <p:nvPr/>
          </p:nvSpPr>
          <p:spPr bwMode="auto">
            <a:xfrm>
              <a:off x="699" y="141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80" name="Line 386"/>
            <p:cNvSpPr>
              <a:spLocks noChangeShapeType="1"/>
            </p:cNvSpPr>
            <p:nvPr/>
          </p:nvSpPr>
          <p:spPr bwMode="auto">
            <a:xfrm flipV="1">
              <a:off x="699" y="1387"/>
              <a:ext cx="25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81" name="Line 387"/>
            <p:cNvSpPr>
              <a:spLocks noChangeShapeType="1"/>
            </p:cNvSpPr>
            <p:nvPr/>
          </p:nvSpPr>
          <p:spPr bwMode="auto">
            <a:xfrm>
              <a:off x="724" y="138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82" name="Line 388"/>
            <p:cNvSpPr>
              <a:spLocks noChangeShapeType="1"/>
            </p:cNvSpPr>
            <p:nvPr/>
          </p:nvSpPr>
          <p:spPr bwMode="auto">
            <a:xfrm>
              <a:off x="724" y="138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83" name="Line 389"/>
            <p:cNvSpPr>
              <a:spLocks noChangeShapeType="1"/>
            </p:cNvSpPr>
            <p:nvPr/>
          </p:nvSpPr>
          <p:spPr bwMode="auto">
            <a:xfrm>
              <a:off x="724" y="138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84" name="Line 390"/>
            <p:cNvSpPr>
              <a:spLocks noChangeShapeType="1"/>
            </p:cNvSpPr>
            <p:nvPr/>
          </p:nvSpPr>
          <p:spPr bwMode="auto">
            <a:xfrm flipV="1">
              <a:off x="724" y="1369"/>
              <a:ext cx="13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85" name="Line 391"/>
            <p:cNvSpPr>
              <a:spLocks noChangeShapeType="1"/>
            </p:cNvSpPr>
            <p:nvPr/>
          </p:nvSpPr>
          <p:spPr bwMode="auto">
            <a:xfrm>
              <a:off x="737" y="136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86" name="Line 392"/>
            <p:cNvSpPr>
              <a:spLocks noChangeShapeType="1"/>
            </p:cNvSpPr>
            <p:nvPr/>
          </p:nvSpPr>
          <p:spPr bwMode="auto">
            <a:xfrm flipV="1">
              <a:off x="737" y="1364"/>
              <a:ext cx="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87" name="Line 393"/>
            <p:cNvSpPr>
              <a:spLocks noChangeShapeType="1"/>
            </p:cNvSpPr>
            <p:nvPr/>
          </p:nvSpPr>
          <p:spPr bwMode="auto">
            <a:xfrm>
              <a:off x="743" y="136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88" name="Line 394"/>
            <p:cNvSpPr>
              <a:spLocks noChangeShapeType="1"/>
            </p:cNvSpPr>
            <p:nvPr/>
          </p:nvSpPr>
          <p:spPr bwMode="auto">
            <a:xfrm flipV="1">
              <a:off x="743" y="1358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89" name="Line 395"/>
            <p:cNvSpPr>
              <a:spLocks noChangeShapeType="1"/>
            </p:cNvSpPr>
            <p:nvPr/>
          </p:nvSpPr>
          <p:spPr bwMode="auto">
            <a:xfrm>
              <a:off x="749" y="135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90" name="Line 396"/>
            <p:cNvSpPr>
              <a:spLocks noChangeShapeType="1"/>
            </p:cNvSpPr>
            <p:nvPr/>
          </p:nvSpPr>
          <p:spPr bwMode="auto">
            <a:xfrm flipV="1">
              <a:off x="749" y="1352"/>
              <a:ext cx="1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91" name="Line 397"/>
            <p:cNvSpPr>
              <a:spLocks noChangeShapeType="1"/>
            </p:cNvSpPr>
            <p:nvPr/>
          </p:nvSpPr>
          <p:spPr bwMode="auto">
            <a:xfrm>
              <a:off x="762" y="135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92" name="Line 398"/>
            <p:cNvSpPr>
              <a:spLocks noChangeShapeType="1"/>
            </p:cNvSpPr>
            <p:nvPr/>
          </p:nvSpPr>
          <p:spPr bwMode="auto">
            <a:xfrm>
              <a:off x="762" y="1352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93" name="Line 399"/>
            <p:cNvSpPr>
              <a:spLocks noChangeShapeType="1"/>
            </p:cNvSpPr>
            <p:nvPr/>
          </p:nvSpPr>
          <p:spPr bwMode="auto">
            <a:xfrm>
              <a:off x="768" y="135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94" name="Line 400"/>
            <p:cNvSpPr>
              <a:spLocks noChangeShapeType="1"/>
            </p:cNvSpPr>
            <p:nvPr/>
          </p:nvSpPr>
          <p:spPr bwMode="auto">
            <a:xfrm>
              <a:off x="768" y="1352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95" name="Line 401"/>
            <p:cNvSpPr>
              <a:spLocks noChangeShapeType="1"/>
            </p:cNvSpPr>
            <p:nvPr/>
          </p:nvSpPr>
          <p:spPr bwMode="auto">
            <a:xfrm>
              <a:off x="774" y="135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96" name="Line 402"/>
            <p:cNvSpPr>
              <a:spLocks noChangeShapeType="1"/>
            </p:cNvSpPr>
            <p:nvPr/>
          </p:nvSpPr>
          <p:spPr bwMode="auto">
            <a:xfrm>
              <a:off x="774" y="1358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97" name="Line 403"/>
            <p:cNvSpPr>
              <a:spLocks noChangeShapeType="1"/>
            </p:cNvSpPr>
            <p:nvPr/>
          </p:nvSpPr>
          <p:spPr bwMode="auto">
            <a:xfrm>
              <a:off x="774" y="136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98" name="Line 404"/>
            <p:cNvSpPr>
              <a:spLocks noChangeShapeType="1"/>
            </p:cNvSpPr>
            <p:nvPr/>
          </p:nvSpPr>
          <p:spPr bwMode="auto">
            <a:xfrm>
              <a:off x="774" y="1364"/>
              <a:ext cx="6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99" name="Line 405"/>
            <p:cNvSpPr>
              <a:spLocks noChangeShapeType="1"/>
            </p:cNvSpPr>
            <p:nvPr/>
          </p:nvSpPr>
          <p:spPr bwMode="auto">
            <a:xfrm>
              <a:off x="780" y="137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00" name="Line 406"/>
            <p:cNvSpPr>
              <a:spLocks noChangeShapeType="1"/>
            </p:cNvSpPr>
            <p:nvPr/>
          </p:nvSpPr>
          <p:spPr bwMode="auto">
            <a:xfrm>
              <a:off x="780" y="137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01" name="Line 407"/>
            <p:cNvSpPr>
              <a:spLocks noChangeShapeType="1"/>
            </p:cNvSpPr>
            <p:nvPr/>
          </p:nvSpPr>
          <p:spPr bwMode="auto">
            <a:xfrm>
              <a:off x="780" y="137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02" name="Line 408"/>
            <p:cNvSpPr>
              <a:spLocks noChangeShapeType="1"/>
            </p:cNvSpPr>
            <p:nvPr/>
          </p:nvSpPr>
          <p:spPr bwMode="auto">
            <a:xfrm>
              <a:off x="780" y="1375"/>
              <a:ext cx="6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03" name="Line 409"/>
            <p:cNvSpPr>
              <a:spLocks noChangeShapeType="1"/>
            </p:cNvSpPr>
            <p:nvPr/>
          </p:nvSpPr>
          <p:spPr bwMode="auto">
            <a:xfrm>
              <a:off x="786" y="139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04" name="Line 410"/>
            <p:cNvSpPr>
              <a:spLocks noChangeShapeType="1"/>
            </p:cNvSpPr>
            <p:nvPr/>
          </p:nvSpPr>
          <p:spPr bwMode="auto">
            <a:xfrm>
              <a:off x="786" y="1398"/>
              <a:ext cx="13" cy="2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05" name="Line 411"/>
            <p:cNvSpPr>
              <a:spLocks noChangeShapeType="1"/>
            </p:cNvSpPr>
            <p:nvPr/>
          </p:nvSpPr>
          <p:spPr bwMode="auto">
            <a:xfrm>
              <a:off x="799" y="142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06" name="Line 412"/>
            <p:cNvSpPr>
              <a:spLocks noChangeShapeType="1"/>
            </p:cNvSpPr>
            <p:nvPr/>
          </p:nvSpPr>
          <p:spPr bwMode="auto">
            <a:xfrm>
              <a:off x="799" y="1422"/>
              <a:ext cx="6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07" name="Line 413"/>
            <p:cNvSpPr>
              <a:spLocks noChangeShapeType="1"/>
            </p:cNvSpPr>
            <p:nvPr/>
          </p:nvSpPr>
          <p:spPr bwMode="auto">
            <a:xfrm>
              <a:off x="805" y="145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08" name="Line 414"/>
            <p:cNvSpPr>
              <a:spLocks noChangeShapeType="1"/>
            </p:cNvSpPr>
            <p:nvPr/>
          </p:nvSpPr>
          <p:spPr bwMode="auto">
            <a:xfrm>
              <a:off x="805" y="1451"/>
              <a:ext cx="19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09" name="Line 415"/>
            <p:cNvSpPr>
              <a:spLocks noChangeShapeType="1"/>
            </p:cNvSpPr>
            <p:nvPr/>
          </p:nvSpPr>
          <p:spPr bwMode="auto">
            <a:xfrm>
              <a:off x="824" y="147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10" name="Line 416"/>
            <p:cNvSpPr>
              <a:spLocks noChangeShapeType="1"/>
            </p:cNvSpPr>
            <p:nvPr/>
          </p:nvSpPr>
          <p:spPr bwMode="auto">
            <a:xfrm>
              <a:off x="824" y="147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11" name="Line 417"/>
            <p:cNvSpPr>
              <a:spLocks noChangeShapeType="1"/>
            </p:cNvSpPr>
            <p:nvPr/>
          </p:nvSpPr>
          <p:spPr bwMode="auto">
            <a:xfrm>
              <a:off x="824" y="147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12" name="Line 418"/>
            <p:cNvSpPr>
              <a:spLocks noChangeShapeType="1"/>
            </p:cNvSpPr>
            <p:nvPr/>
          </p:nvSpPr>
          <p:spPr bwMode="auto">
            <a:xfrm>
              <a:off x="824" y="1474"/>
              <a:ext cx="12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13" name="Line 419"/>
            <p:cNvSpPr>
              <a:spLocks noChangeShapeType="1"/>
            </p:cNvSpPr>
            <p:nvPr/>
          </p:nvSpPr>
          <p:spPr bwMode="auto">
            <a:xfrm>
              <a:off x="836" y="149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14" name="Line 420"/>
            <p:cNvSpPr>
              <a:spLocks noChangeShapeType="1"/>
            </p:cNvSpPr>
            <p:nvPr/>
          </p:nvSpPr>
          <p:spPr bwMode="auto">
            <a:xfrm>
              <a:off x="836" y="1497"/>
              <a:ext cx="13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15" name="Line 421"/>
            <p:cNvSpPr>
              <a:spLocks noChangeShapeType="1"/>
            </p:cNvSpPr>
            <p:nvPr/>
          </p:nvSpPr>
          <p:spPr bwMode="auto">
            <a:xfrm>
              <a:off x="849" y="152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16" name="Line 422"/>
            <p:cNvSpPr>
              <a:spLocks noChangeShapeType="1"/>
            </p:cNvSpPr>
            <p:nvPr/>
          </p:nvSpPr>
          <p:spPr bwMode="auto">
            <a:xfrm>
              <a:off x="849" y="1526"/>
              <a:ext cx="6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17" name="Line 423"/>
            <p:cNvSpPr>
              <a:spLocks noChangeShapeType="1"/>
            </p:cNvSpPr>
            <p:nvPr/>
          </p:nvSpPr>
          <p:spPr bwMode="auto">
            <a:xfrm>
              <a:off x="855" y="154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18" name="Line 424"/>
            <p:cNvSpPr>
              <a:spLocks noChangeShapeType="1"/>
            </p:cNvSpPr>
            <p:nvPr/>
          </p:nvSpPr>
          <p:spPr bwMode="auto">
            <a:xfrm>
              <a:off x="855" y="1549"/>
              <a:ext cx="6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19" name="Line 425"/>
            <p:cNvSpPr>
              <a:spLocks noChangeShapeType="1"/>
            </p:cNvSpPr>
            <p:nvPr/>
          </p:nvSpPr>
          <p:spPr bwMode="auto">
            <a:xfrm>
              <a:off x="861" y="157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20" name="Line 426"/>
            <p:cNvSpPr>
              <a:spLocks noChangeShapeType="1"/>
            </p:cNvSpPr>
            <p:nvPr/>
          </p:nvSpPr>
          <p:spPr bwMode="auto">
            <a:xfrm>
              <a:off x="861" y="157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21" name="Line 427"/>
            <p:cNvSpPr>
              <a:spLocks noChangeShapeType="1"/>
            </p:cNvSpPr>
            <p:nvPr/>
          </p:nvSpPr>
          <p:spPr bwMode="auto">
            <a:xfrm>
              <a:off x="861" y="157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22" name="Line 428"/>
            <p:cNvSpPr>
              <a:spLocks noChangeShapeType="1"/>
            </p:cNvSpPr>
            <p:nvPr/>
          </p:nvSpPr>
          <p:spPr bwMode="auto">
            <a:xfrm>
              <a:off x="861" y="1578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23" name="Line 429"/>
            <p:cNvSpPr>
              <a:spLocks noChangeShapeType="1"/>
            </p:cNvSpPr>
            <p:nvPr/>
          </p:nvSpPr>
          <p:spPr bwMode="auto">
            <a:xfrm>
              <a:off x="867" y="159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24" name="Line 430"/>
            <p:cNvSpPr>
              <a:spLocks noChangeShapeType="1"/>
            </p:cNvSpPr>
            <p:nvPr/>
          </p:nvSpPr>
          <p:spPr bwMode="auto">
            <a:xfrm>
              <a:off x="867" y="1590"/>
              <a:ext cx="1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25" name="Line 431"/>
            <p:cNvSpPr>
              <a:spLocks noChangeShapeType="1"/>
            </p:cNvSpPr>
            <p:nvPr/>
          </p:nvSpPr>
          <p:spPr bwMode="auto">
            <a:xfrm>
              <a:off x="867" y="160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26" name="Line 432"/>
            <p:cNvSpPr>
              <a:spLocks noChangeShapeType="1"/>
            </p:cNvSpPr>
            <p:nvPr/>
          </p:nvSpPr>
          <p:spPr bwMode="auto">
            <a:xfrm>
              <a:off x="867" y="1602"/>
              <a:ext cx="7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27" name="Line 433"/>
            <p:cNvSpPr>
              <a:spLocks noChangeShapeType="1"/>
            </p:cNvSpPr>
            <p:nvPr/>
          </p:nvSpPr>
          <p:spPr bwMode="auto">
            <a:xfrm>
              <a:off x="874" y="160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28" name="Line 434"/>
            <p:cNvSpPr>
              <a:spLocks noChangeShapeType="1"/>
            </p:cNvSpPr>
            <p:nvPr/>
          </p:nvSpPr>
          <p:spPr bwMode="auto">
            <a:xfrm>
              <a:off x="874" y="1607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29" name="Line 435"/>
            <p:cNvSpPr>
              <a:spLocks noChangeShapeType="1"/>
            </p:cNvSpPr>
            <p:nvPr/>
          </p:nvSpPr>
          <p:spPr bwMode="auto">
            <a:xfrm>
              <a:off x="880" y="160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30" name="Line 436"/>
            <p:cNvSpPr>
              <a:spLocks noChangeShapeType="1"/>
            </p:cNvSpPr>
            <p:nvPr/>
          </p:nvSpPr>
          <p:spPr bwMode="auto">
            <a:xfrm>
              <a:off x="880" y="1607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31" name="Line 437"/>
            <p:cNvSpPr>
              <a:spLocks noChangeShapeType="1"/>
            </p:cNvSpPr>
            <p:nvPr/>
          </p:nvSpPr>
          <p:spPr bwMode="auto">
            <a:xfrm>
              <a:off x="886" y="160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32" name="Line 438"/>
            <p:cNvSpPr>
              <a:spLocks noChangeShapeType="1"/>
            </p:cNvSpPr>
            <p:nvPr/>
          </p:nvSpPr>
          <p:spPr bwMode="auto">
            <a:xfrm>
              <a:off x="886" y="1607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33" name="Line 439"/>
            <p:cNvSpPr>
              <a:spLocks noChangeShapeType="1"/>
            </p:cNvSpPr>
            <p:nvPr/>
          </p:nvSpPr>
          <p:spPr bwMode="auto">
            <a:xfrm>
              <a:off x="892" y="160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34" name="Line 440"/>
            <p:cNvSpPr>
              <a:spLocks noChangeShapeType="1"/>
            </p:cNvSpPr>
            <p:nvPr/>
          </p:nvSpPr>
          <p:spPr bwMode="auto">
            <a:xfrm flipV="1">
              <a:off x="892" y="1596"/>
              <a:ext cx="6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35" name="Line 441"/>
            <p:cNvSpPr>
              <a:spLocks noChangeShapeType="1"/>
            </p:cNvSpPr>
            <p:nvPr/>
          </p:nvSpPr>
          <p:spPr bwMode="auto">
            <a:xfrm>
              <a:off x="898" y="159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36" name="Line 442"/>
            <p:cNvSpPr>
              <a:spLocks noChangeShapeType="1"/>
            </p:cNvSpPr>
            <p:nvPr/>
          </p:nvSpPr>
          <p:spPr bwMode="auto">
            <a:xfrm flipV="1">
              <a:off x="898" y="1590"/>
              <a:ext cx="7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37" name="Line 443"/>
            <p:cNvSpPr>
              <a:spLocks noChangeShapeType="1"/>
            </p:cNvSpPr>
            <p:nvPr/>
          </p:nvSpPr>
          <p:spPr bwMode="auto">
            <a:xfrm>
              <a:off x="905" y="159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38" name="Line 444"/>
            <p:cNvSpPr>
              <a:spLocks noChangeShapeType="1"/>
            </p:cNvSpPr>
            <p:nvPr/>
          </p:nvSpPr>
          <p:spPr bwMode="auto">
            <a:xfrm>
              <a:off x="905" y="159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39" name="Line 445"/>
            <p:cNvSpPr>
              <a:spLocks noChangeShapeType="1"/>
            </p:cNvSpPr>
            <p:nvPr/>
          </p:nvSpPr>
          <p:spPr bwMode="auto">
            <a:xfrm>
              <a:off x="905" y="159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40" name="Line 446"/>
            <p:cNvSpPr>
              <a:spLocks noChangeShapeType="1"/>
            </p:cNvSpPr>
            <p:nvPr/>
          </p:nvSpPr>
          <p:spPr bwMode="auto">
            <a:xfrm flipV="1">
              <a:off x="905" y="1561"/>
              <a:ext cx="18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41" name="Line 447"/>
            <p:cNvSpPr>
              <a:spLocks noChangeShapeType="1"/>
            </p:cNvSpPr>
            <p:nvPr/>
          </p:nvSpPr>
          <p:spPr bwMode="auto">
            <a:xfrm>
              <a:off x="923" y="156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42" name="Line 448"/>
            <p:cNvSpPr>
              <a:spLocks noChangeShapeType="1"/>
            </p:cNvSpPr>
            <p:nvPr/>
          </p:nvSpPr>
          <p:spPr bwMode="auto">
            <a:xfrm flipV="1">
              <a:off x="923" y="1538"/>
              <a:ext cx="19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99" name="Group 650"/>
          <p:cNvGrpSpPr>
            <a:grpSpLocks/>
          </p:cNvGrpSpPr>
          <p:nvPr/>
        </p:nvGrpSpPr>
        <p:grpSpPr bwMode="auto">
          <a:xfrm>
            <a:off x="1495425" y="2265363"/>
            <a:ext cx="1322388" cy="1465262"/>
            <a:chOff x="942" y="1427"/>
            <a:chExt cx="833" cy="923"/>
          </a:xfrm>
        </p:grpSpPr>
        <p:sp>
          <p:nvSpPr>
            <p:cNvPr id="35043" name="Line 450"/>
            <p:cNvSpPr>
              <a:spLocks noChangeShapeType="1"/>
            </p:cNvSpPr>
            <p:nvPr/>
          </p:nvSpPr>
          <p:spPr bwMode="auto">
            <a:xfrm>
              <a:off x="942" y="153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44" name="Line 451"/>
            <p:cNvSpPr>
              <a:spLocks noChangeShapeType="1"/>
            </p:cNvSpPr>
            <p:nvPr/>
          </p:nvSpPr>
          <p:spPr bwMode="auto">
            <a:xfrm flipV="1">
              <a:off x="942" y="1509"/>
              <a:ext cx="12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45" name="Line 452"/>
            <p:cNvSpPr>
              <a:spLocks noChangeShapeType="1"/>
            </p:cNvSpPr>
            <p:nvPr/>
          </p:nvSpPr>
          <p:spPr bwMode="auto">
            <a:xfrm>
              <a:off x="954" y="150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46" name="Line 453"/>
            <p:cNvSpPr>
              <a:spLocks noChangeShapeType="1"/>
            </p:cNvSpPr>
            <p:nvPr/>
          </p:nvSpPr>
          <p:spPr bwMode="auto">
            <a:xfrm flipV="1">
              <a:off x="954" y="1474"/>
              <a:ext cx="19" cy="3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47" name="Line 454"/>
            <p:cNvSpPr>
              <a:spLocks noChangeShapeType="1"/>
            </p:cNvSpPr>
            <p:nvPr/>
          </p:nvSpPr>
          <p:spPr bwMode="auto">
            <a:xfrm>
              <a:off x="973" y="147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48" name="Line 455"/>
            <p:cNvSpPr>
              <a:spLocks noChangeShapeType="1"/>
            </p:cNvSpPr>
            <p:nvPr/>
          </p:nvSpPr>
          <p:spPr bwMode="auto">
            <a:xfrm>
              <a:off x="973" y="147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49" name="Line 456"/>
            <p:cNvSpPr>
              <a:spLocks noChangeShapeType="1"/>
            </p:cNvSpPr>
            <p:nvPr/>
          </p:nvSpPr>
          <p:spPr bwMode="auto">
            <a:xfrm>
              <a:off x="973" y="147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0" name="Line 457"/>
            <p:cNvSpPr>
              <a:spLocks noChangeShapeType="1"/>
            </p:cNvSpPr>
            <p:nvPr/>
          </p:nvSpPr>
          <p:spPr bwMode="auto">
            <a:xfrm flipV="1">
              <a:off x="973" y="1462"/>
              <a:ext cx="12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1" name="Line 458"/>
            <p:cNvSpPr>
              <a:spLocks noChangeShapeType="1"/>
            </p:cNvSpPr>
            <p:nvPr/>
          </p:nvSpPr>
          <p:spPr bwMode="auto">
            <a:xfrm>
              <a:off x="985" y="14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2" name="Line 459"/>
            <p:cNvSpPr>
              <a:spLocks noChangeShapeType="1"/>
            </p:cNvSpPr>
            <p:nvPr/>
          </p:nvSpPr>
          <p:spPr bwMode="auto">
            <a:xfrm flipV="1">
              <a:off x="985" y="1451"/>
              <a:ext cx="7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3" name="Line 460"/>
            <p:cNvSpPr>
              <a:spLocks noChangeShapeType="1"/>
            </p:cNvSpPr>
            <p:nvPr/>
          </p:nvSpPr>
          <p:spPr bwMode="auto">
            <a:xfrm>
              <a:off x="992" y="145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4" name="Line 461"/>
            <p:cNvSpPr>
              <a:spLocks noChangeShapeType="1"/>
            </p:cNvSpPr>
            <p:nvPr/>
          </p:nvSpPr>
          <p:spPr bwMode="auto">
            <a:xfrm flipV="1">
              <a:off x="992" y="1439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5" name="Line 462"/>
            <p:cNvSpPr>
              <a:spLocks noChangeShapeType="1"/>
            </p:cNvSpPr>
            <p:nvPr/>
          </p:nvSpPr>
          <p:spPr bwMode="auto">
            <a:xfrm>
              <a:off x="998" y="143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6" name="Line 463"/>
            <p:cNvSpPr>
              <a:spLocks noChangeShapeType="1"/>
            </p:cNvSpPr>
            <p:nvPr/>
          </p:nvSpPr>
          <p:spPr bwMode="auto">
            <a:xfrm flipV="1">
              <a:off x="998" y="1433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7" name="Line 464"/>
            <p:cNvSpPr>
              <a:spLocks noChangeShapeType="1"/>
            </p:cNvSpPr>
            <p:nvPr/>
          </p:nvSpPr>
          <p:spPr bwMode="auto">
            <a:xfrm>
              <a:off x="1004" y="143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8" name="Line 465"/>
            <p:cNvSpPr>
              <a:spLocks noChangeShapeType="1"/>
            </p:cNvSpPr>
            <p:nvPr/>
          </p:nvSpPr>
          <p:spPr bwMode="auto">
            <a:xfrm flipV="1">
              <a:off x="1004" y="1427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9" name="Line 466"/>
            <p:cNvSpPr>
              <a:spLocks noChangeShapeType="1"/>
            </p:cNvSpPr>
            <p:nvPr/>
          </p:nvSpPr>
          <p:spPr bwMode="auto">
            <a:xfrm>
              <a:off x="1010" y="142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60" name="Line 467"/>
            <p:cNvSpPr>
              <a:spLocks noChangeShapeType="1"/>
            </p:cNvSpPr>
            <p:nvPr/>
          </p:nvSpPr>
          <p:spPr bwMode="auto">
            <a:xfrm>
              <a:off x="1010" y="1427"/>
              <a:ext cx="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61" name="Line 468"/>
            <p:cNvSpPr>
              <a:spLocks noChangeShapeType="1"/>
            </p:cNvSpPr>
            <p:nvPr/>
          </p:nvSpPr>
          <p:spPr bwMode="auto">
            <a:xfrm>
              <a:off x="1017" y="142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62" name="Line 469"/>
            <p:cNvSpPr>
              <a:spLocks noChangeShapeType="1"/>
            </p:cNvSpPr>
            <p:nvPr/>
          </p:nvSpPr>
          <p:spPr bwMode="auto">
            <a:xfrm>
              <a:off x="1017" y="1427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63" name="Line 470"/>
            <p:cNvSpPr>
              <a:spLocks noChangeShapeType="1"/>
            </p:cNvSpPr>
            <p:nvPr/>
          </p:nvSpPr>
          <p:spPr bwMode="auto">
            <a:xfrm>
              <a:off x="1023" y="142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64" name="Line 471"/>
            <p:cNvSpPr>
              <a:spLocks noChangeShapeType="1"/>
            </p:cNvSpPr>
            <p:nvPr/>
          </p:nvSpPr>
          <p:spPr bwMode="auto">
            <a:xfrm>
              <a:off x="1023" y="1427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65" name="Line 472"/>
            <p:cNvSpPr>
              <a:spLocks noChangeShapeType="1"/>
            </p:cNvSpPr>
            <p:nvPr/>
          </p:nvSpPr>
          <p:spPr bwMode="auto">
            <a:xfrm>
              <a:off x="1023" y="143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66" name="Line 473"/>
            <p:cNvSpPr>
              <a:spLocks noChangeShapeType="1"/>
            </p:cNvSpPr>
            <p:nvPr/>
          </p:nvSpPr>
          <p:spPr bwMode="auto">
            <a:xfrm>
              <a:off x="1023" y="143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67" name="Line 474"/>
            <p:cNvSpPr>
              <a:spLocks noChangeShapeType="1"/>
            </p:cNvSpPr>
            <p:nvPr/>
          </p:nvSpPr>
          <p:spPr bwMode="auto">
            <a:xfrm>
              <a:off x="1023" y="143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68" name="Line 475"/>
            <p:cNvSpPr>
              <a:spLocks noChangeShapeType="1"/>
            </p:cNvSpPr>
            <p:nvPr/>
          </p:nvSpPr>
          <p:spPr bwMode="auto">
            <a:xfrm>
              <a:off x="1023" y="1433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69" name="Line 476"/>
            <p:cNvSpPr>
              <a:spLocks noChangeShapeType="1"/>
            </p:cNvSpPr>
            <p:nvPr/>
          </p:nvSpPr>
          <p:spPr bwMode="auto">
            <a:xfrm>
              <a:off x="1029" y="144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70" name="Line 477"/>
            <p:cNvSpPr>
              <a:spLocks noChangeShapeType="1"/>
            </p:cNvSpPr>
            <p:nvPr/>
          </p:nvSpPr>
          <p:spPr bwMode="auto">
            <a:xfrm>
              <a:off x="1029" y="1445"/>
              <a:ext cx="6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71" name="Line 478"/>
            <p:cNvSpPr>
              <a:spLocks noChangeShapeType="1"/>
            </p:cNvSpPr>
            <p:nvPr/>
          </p:nvSpPr>
          <p:spPr bwMode="auto">
            <a:xfrm>
              <a:off x="1035" y="14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72" name="Line 479"/>
            <p:cNvSpPr>
              <a:spLocks noChangeShapeType="1"/>
            </p:cNvSpPr>
            <p:nvPr/>
          </p:nvSpPr>
          <p:spPr bwMode="auto">
            <a:xfrm>
              <a:off x="1035" y="1462"/>
              <a:ext cx="6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73" name="Line 480"/>
            <p:cNvSpPr>
              <a:spLocks noChangeShapeType="1"/>
            </p:cNvSpPr>
            <p:nvPr/>
          </p:nvSpPr>
          <p:spPr bwMode="auto">
            <a:xfrm>
              <a:off x="1041" y="148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74" name="Line 481"/>
            <p:cNvSpPr>
              <a:spLocks noChangeShapeType="1"/>
            </p:cNvSpPr>
            <p:nvPr/>
          </p:nvSpPr>
          <p:spPr bwMode="auto">
            <a:xfrm>
              <a:off x="1041" y="1480"/>
              <a:ext cx="7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75" name="Line 482"/>
            <p:cNvSpPr>
              <a:spLocks noChangeShapeType="1"/>
            </p:cNvSpPr>
            <p:nvPr/>
          </p:nvSpPr>
          <p:spPr bwMode="auto">
            <a:xfrm>
              <a:off x="1048" y="149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76" name="Line 483"/>
            <p:cNvSpPr>
              <a:spLocks noChangeShapeType="1"/>
            </p:cNvSpPr>
            <p:nvPr/>
          </p:nvSpPr>
          <p:spPr bwMode="auto">
            <a:xfrm>
              <a:off x="1048" y="149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77" name="Line 484"/>
            <p:cNvSpPr>
              <a:spLocks noChangeShapeType="1"/>
            </p:cNvSpPr>
            <p:nvPr/>
          </p:nvSpPr>
          <p:spPr bwMode="auto">
            <a:xfrm>
              <a:off x="1048" y="149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78" name="Line 485"/>
            <p:cNvSpPr>
              <a:spLocks noChangeShapeType="1"/>
            </p:cNvSpPr>
            <p:nvPr/>
          </p:nvSpPr>
          <p:spPr bwMode="auto">
            <a:xfrm>
              <a:off x="1048" y="1497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79" name="Line 486"/>
            <p:cNvSpPr>
              <a:spLocks noChangeShapeType="1"/>
            </p:cNvSpPr>
            <p:nvPr/>
          </p:nvSpPr>
          <p:spPr bwMode="auto">
            <a:xfrm>
              <a:off x="1054" y="150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80" name="Line 487"/>
            <p:cNvSpPr>
              <a:spLocks noChangeShapeType="1"/>
            </p:cNvSpPr>
            <p:nvPr/>
          </p:nvSpPr>
          <p:spPr bwMode="auto">
            <a:xfrm>
              <a:off x="1054" y="1509"/>
              <a:ext cx="1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81" name="Line 488"/>
            <p:cNvSpPr>
              <a:spLocks noChangeShapeType="1"/>
            </p:cNvSpPr>
            <p:nvPr/>
          </p:nvSpPr>
          <p:spPr bwMode="auto">
            <a:xfrm>
              <a:off x="1054" y="152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82" name="Line 489"/>
            <p:cNvSpPr>
              <a:spLocks noChangeShapeType="1"/>
            </p:cNvSpPr>
            <p:nvPr/>
          </p:nvSpPr>
          <p:spPr bwMode="auto">
            <a:xfrm>
              <a:off x="1054" y="1520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83" name="Line 490"/>
            <p:cNvSpPr>
              <a:spLocks noChangeShapeType="1"/>
            </p:cNvSpPr>
            <p:nvPr/>
          </p:nvSpPr>
          <p:spPr bwMode="auto">
            <a:xfrm>
              <a:off x="1060" y="152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84" name="Line 491"/>
            <p:cNvSpPr>
              <a:spLocks noChangeShapeType="1"/>
            </p:cNvSpPr>
            <p:nvPr/>
          </p:nvSpPr>
          <p:spPr bwMode="auto">
            <a:xfrm>
              <a:off x="1060" y="1526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85" name="Line 492"/>
            <p:cNvSpPr>
              <a:spLocks noChangeShapeType="1"/>
            </p:cNvSpPr>
            <p:nvPr/>
          </p:nvSpPr>
          <p:spPr bwMode="auto">
            <a:xfrm>
              <a:off x="1066" y="152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86" name="Line 493"/>
            <p:cNvSpPr>
              <a:spLocks noChangeShapeType="1"/>
            </p:cNvSpPr>
            <p:nvPr/>
          </p:nvSpPr>
          <p:spPr bwMode="auto">
            <a:xfrm>
              <a:off x="1066" y="1526"/>
              <a:ext cx="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87" name="Line 494"/>
            <p:cNvSpPr>
              <a:spLocks noChangeShapeType="1"/>
            </p:cNvSpPr>
            <p:nvPr/>
          </p:nvSpPr>
          <p:spPr bwMode="auto">
            <a:xfrm>
              <a:off x="1073" y="152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88" name="Line 495"/>
            <p:cNvSpPr>
              <a:spLocks noChangeShapeType="1"/>
            </p:cNvSpPr>
            <p:nvPr/>
          </p:nvSpPr>
          <p:spPr bwMode="auto">
            <a:xfrm>
              <a:off x="1073" y="1526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89" name="Line 496"/>
            <p:cNvSpPr>
              <a:spLocks noChangeShapeType="1"/>
            </p:cNvSpPr>
            <p:nvPr/>
          </p:nvSpPr>
          <p:spPr bwMode="auto">
            <a:xfrm>
              <a:off x="1079" y="152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90" name="Line 497"/>
            <p:cNvSpPr>
              <a:spLocks noChangeShapeType="1"/>
            </p:cNvSpPr>
            <p:nvPr/>
          </p:nvSpPr>
          <p:spPr bwMode="auto">
            <a:xfrm>
              <a:off x="1079" y="1526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91" name="Line 498"/>
            <p:cNvSpPr>
              <a:spLocks noChangeShapeType="1"/>
            </p:cNvSpPr>
            <p:nvPr/>
          </p:nvSpPr>
          <p:spPr bwMode="auto">
            <a:xfrm>
              <a:off x="1085" y="152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92" name="Line 499"/>
            <p:cNvSpPr>
              <a:spLocks noChangeShapeType="1"/>
            </p:cNvSpPr>
            <p:nvPr/>
          </p:nvSpPr>
          <p:spPr bwMode="auto">
            <a:xfrm flipV="1">
              <a:off x="1085" y="1520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93" name="Line 500"/>
            <p:cNvSpPr>
              <a:spLocks noChangeShapeType="1"/>
            </p:cNvSpPr>
            <p:nvPr/>
          </p:nvSpPr>
          <p:spPr bwMode="auto">
            <a:xfrm>
              <a:off x="1091" y="152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94" name="Line 501"/>
            <p:cNvSpPr>
              <a:spLocks noChangeShapeType="1"/>
            </p:cNvSpPr>
            <p:nvPr/>
          </p:nvSpPr>
          <p:spPr bwMode="auto">
            <a:xfrm>
              <a:off x="1091" y="152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95" name="Line 502"/>
            <p:cNvSpPr>
              <a:spLocks noChangeShapeType="1"/>
            </p:cNvSpPr>
            <p:nvPr/>
          </p:nvSpPr>
          <p:spPr bwMode="auto">
            <a:xfrm>
              <a:off x="1091" y="152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96" name="Line 503"/>
            <p:cNvSpPr>
              <a:spLocks noChangeShapeType="1"/>
            </p:cNvSpPr>
            <p:nvPr/>
          </p:nvSpPr>
          <p:spPr bwMode="auto">
            <a:xfrm flipV="1">
              <a:off x="1091" y="1509"/>
              <a:ext cx="13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97" name="Line 504"/>
            <p:cNvSpPr>
              <a:spLocks noChangeShapeType="1"/>
            </p:cNvSpPr>
            <p:nvPr/>
          </p:nvSpPr>
          <p:spPr bwMode="auto">
            <a:xfrm>
              <a:off x="1104" y="150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98" name="Line 505"/>
            <p:cNvSpPr>
              <a:spLocks noChangeShapeType="1"/>
            </p:cNvSpPr>
            <p:nvPr/>
          </p:nvSpPr>
          <p:spPr bwMode="auto">
            <a:xfrm flipV="1">
              <a:off x="1104" y="1491"/>
              <a:ext cx="12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99" name="Line 506"/>
            <p:cNvSpPr>
              <a:spLocks noChangeShapeType="1"/>
            </p:cNvSpPr>
            <p:nvPr/>
          </p:nvSpPr>
          <p:spPr bwMode="auto">
            <a:xfrm>
              <a:off x="1116" y="149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00" name="Line 507"/>
            <p:cNvSpPr>
              <a:spLocks noChangeShapeType="1"/>
            </p:cNvSpPr>
            <p:nvPr/>
          </p:nvSpPr>
          <p:spPr bwMode="auto">
            <a:xfrm flipV="1">
              <a:off x="1116" y="1480"/>
              <a:ext cx="13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01" name="Line 508"/>
            <p:cNvSpPr>
              <a:spLocks noChangeShapeType="1"/>
            </p:cNvSpPr>
            <p:nvPr/>
          </p:nvSpPr>
          <p:spPr bwMode="auto">
            <a:xfrm>
              <a:off x="1129" y="148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02" name="Line 509"/>
            <p:cNvSpPr>
              <a:spLocks noChangeShapeType="1"/>
            </p:cNvSpPr>
            <p:nvPr/>
          </p:nvSpPr>
          <p:spPr bwMode="auto">
            <a:xfrm flipV="1">
              <a:off x="1129" y="1462"/>
              <a:ext cx="6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03" name="Line 510"/>
            <p:cNvSpPr>
              <a:spLocks noChangeShapeType="1"/>
            </p:cNvSpPr>
            <p:nvPr/>
          </p:nvSpPr>
          <p:spPr bwMode="auto">
            <a:xfrm>
              <a:off x="1135" y="14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04" name="Line 511"/>
            <p:cNvSpPr>
              <a:spLocks noChangeShapeType="1"/>
            </p:cNvSpPr>
            <p:nvPr/>
          </p:nvSpPr>
          <p:spPr bwMode="auto">
            <a:xfrm>
              <a:off x="1135" y="14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05" name="Line 512"/>
            <p:cNvSpPr>
              <a:spLocks noChangeShapeType="1"/>
            </p:cNvSpPr>
            <p:nvPr/>
          </p:nvSpPr>
          <p:spPr bwMode="auto">
            <a:xfrm>
              <a:off x="1135" y="14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06" name="Line 513"/>
            <p:cNvSpPr>
              <a:spLocks noChangeShapeType="1"/>
            </p:cNvSpPr>
            <p:nvPr/>
          </p:nvSpPr>
          <p:spPr bwMode="auto">
            <a:xfrm flipV="1">
              <a:off x="1135" y="1456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07" name="Line 514"/>
            <p:cNvSpPr>
              <a:spLocks noChangeShapeType="1"/>
            </p:cNvSpPr>
            <p:nvPr/>
          </p:nvSpPr>
          <p:spPr bwMode="auto">
            <a:xfrm>
              <a:off x="1135" y="145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08" name="Line 515"/>
            <p:cNvSpPr>
              <a:spLocks noChangeShapeType="1"/>
            </p:cNvSpPr>
            <p:nvPr/>
          </p:nvSpPr>
          <p:spPr bwMode="auto">
            <a:xfrm flipV="1">
              <a:off x="1135" y="1451"/>
              <a:ext cx="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09" name="Line 516"/>
            <p:cNvSpPr>
              <a:spLocks noChangeShapeType="1"/>
            </p:cNvSpPr>
            <p:nvPr/>
          </p:nvSpPr>
          <p:spPr bwMode="auto">
            <a:xfrm>
              <a:off x="1141" y="145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10" name="Line 517"/>
            <p:cNvSpPr>
              <a:spLocks noChangeShapeType="1"/>
            </p:cNvSpPr>
            <p:nvPr/>
          </p:nvSpPr>
          <p:spPr bwMode="auto">
            <a:xfrm>
              <a:off x="1141" y="145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11" name="Line 518"/>
            <p:cNvSpPr>
              <a:spLocks noChangeShapeType="1"/>
            </p:cNvSpPr>
            <p:nvPr/>
          </p:nvSpPr>
          <p:spPr bwMode="auto">
            <a:xfrm>
              <a:off x="1141" y="145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12" name="Line 519"/>
            <p:cNvSpPr>
              <a:spLocks noChangeShapeType="1"/>
            </p:cNvSpPr>
            <p:nvPr/>
          </p:nvSpPr>
          <p:spPr bwMode="auto">
            <a:xfrm>
              <a:off x="1141" y="1451"/>
              <a:ext cx="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13" name="Line 520"/>
            <p:cNvSpPr>
              <a:spLocks noChangeShapeType="1"/>
            </p:cNvSpPr>
            <p:nvPr/>
          </p:nvSpPr>
          <p:spPr bwMode="auto">
            <a:xfrm>
              <a:off x="1147" y="145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14" name="Line 521"/>
            <p:cNvSpPr>
              <a:spLocks noChangeShapeType="1"/>
            </p:cNvSpPr>
            <p:nvPr/>
          </p:nvSpPr>
          <p:spPr bwMode="auto">
            <a:xfrm>
              <a:off x="1147" y="1456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15" name="Line 522"/>
            <p:cNvSpPr>
              <a:spLocks noChangeShapeType="1"/>
            </p:cNvSpPr>
            <p:nvPr/>
          </p:nvSpPr>
          <p:spPr bwMode="auto">
            <a:xfrm>
              <a:off x="1153" y="14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16" name="Line 523"/>
            <p:cNvSpPr>
              <a:spLocks noChangeShapeType="1"/>
            </p:cNvSpPr>
            <p:nvPr/>
          </p:nvSpPr>
          <p:spPr bwMode="auto">
            <a:xfrm>
              <a:off x="1153" y="1462"/>
              <a:ext cx="1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17" name="Line 524"/>
            <p:cNvSpPr>
              <a:spLocks noChangeShapeType="1"/>
            </p:cNvSpPr>
            <p:nvPr/>
          </p:nvSpPr>
          <p:spPr bwMode="auto">
            <a:xfrm>
              <a:off x="1153" y="147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18" name="Line 525"/>
            <p:cNvSpPr>
              <a:spLocks noChangeShapeType="1"/>
            </p:cNvSpPr>
            <p:nvPr/>
          </p:nvSpPr>
          <p:spPr bwMode="auto">
            <a:xfrm>
              <a:off x="1153" y="1474"/>
              <a:ext cx="7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19" name="Line 526"/>
            <p:cNvSpPr>
              <a:spLocks noChangeShapeType="1"/>
            </p:cNvSpPr>
            <p:nvPr/>
          </p:nvSpPr>
          <p:spPr bwMode="auto">
            <a:xfrm>
              <a:off x="1160" y="148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20" name="Line 527"/>
            <p:cNvSpPr>
              <a:spLocks noChangeShapeType="1"/>
            </p:cNvSpPr>
            <p:nvPr/>
          </p:nvSpPr>
          <p:spPr bwMode="auto">
            <a:xfrm>
              <a:off x="1160" y="1486"/>
              <a:ext cx="12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21" name="Line 528"/>
            <p:cNvSpPr>
              <a:spLocks noChangeShapeType="1"/>
            </p:cNvSpPr>
            <p:nvPr/>
          </p:nvSpPr>
          <p:spPr bwMode="auto">
            <a:xfrm>
              <a:off x="1172" y="150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22" name="Line 529"/>
            <p:cNvSpPr>
              <a:spLocks noChangeShapeType="1"/>
            </p:cNvSpPr>
            <p:nvPr/>
          </p:nvSpPr>
          <p:spPr bwMode="auto">
            <a:xfrm>
              <a:off x="1172" y="150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23" name="Line 530"/>
            <p:cNvSpPr>
              <a:spLocks noChangeShapeType="1"/>
            </p:cNvSpPr>
            <p:nvPr/>
          </p:nvSpPr>
          <p:spPr bwMode="auto">
            <a:xfrm>
              <a:off x="1172" y="150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24" name="Line 531"/>
            <p:cNvSpPr>
              <a:spLocks noChangeShapeType="1"/>
            </p:cNvSpPr>
            <p:nvPr/>
          </p:nvSpPr>
          <p:spPr bwMode="auto">
            <a:xfrm>
              <a:off x="1172" y="1503"/>
              <a:ext cx="12" cy="4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25" name="Line 532"/>
            <p:cNvSpPr>
              <a:spLocks noChangeShapeType="1"/>
            </p:cNvSpPr>
            <p:nvPr/>
          </p:nvSpPr>
          <p:spPr bwMode="auto">
            <a:xfrm>
              <a:off x="1184" y="154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26" name="Line 533"/>
            <p:cNvSpPr>
              <a:spLocks noChangeShapeType="1"/>
            </p:cNvSpPr>
            <p:nvPr/>
          </p:nvSpPr>
          <p:spPr bwMode="auto">
            <a:xfrm>
              <a:off x="1184" y="1544"/>
              <a:ext cx="13" cy="3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27" name="Line 534"/>
            <p:cNvSpPr>
              <a:spLocks noChangeShapeType="1"/>
            </p:cNvSpPr>
            <p:nvPr/>
          </p:nvSpPr>
          <p:spPr bwMode="auto">
            <a:xfrm>
              <a:off x="1197" y="157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28" name="Line 535"/>
            <p:cNvSpPr>
              <a:spLocks noChangeShapeType="1"/>
            </p:cNvSpPr>
            <p:nvPr/>
          </p:nvSpPr>
          <p:spPr bwMode="auto">
            <a:xfrm>
              <a:off x="1197" y="1578"/>
              <a:ext cx="12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29" name="Line 536"/>
            <p:cNvSpPr>
              <a:spLocks noChangeShapeType="1"/>
            </p:cNvSpPr>
            <p:nvPr/>
          </p:nvSpPr>
          <p:spPr bwMode="auto">
            <a:xfrm>
              <a:off x="1209" y="160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30" name="Line 537"/>
            <p:cNvSpPr>
              <a:spLocks noChangeShapeType="1"/>
            </p:cNvSpPr>
            <p:nvPr/>
          </p:nvSpPr>
          <p:spPr bwMode="auto">
            <a:xfrm>
              <a:off x="1209" y="1607"/>
              <a:ext cx="7" cy="3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31" name="Line 538"/>
            <p:cNvSpPr>
              <a:spLocks noChangeShapeType="1"/>
            </p:cNvSpPr>
            <p:nvPr/>
          </p:nvSpPr>
          <p:spPr bwMode="auto">
            <a:xfrm>
              <a:off x="1216" y="164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32" name="Line 539"/>
            <p:cNvSpPr>
              <a:spLocks noChangeShapeType="1"/>
            </p:cNvSpPr>
            <p:nvPr/>
          </p:nvSpPr>
          <p:spPr bwMode="auto">
            <a:xfrm>
              <a:off x="1216" y="164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33" name="Line 540"/>
            <p:cNvSpPr>
              <a:spLocks noChangeShapeType="1"/>
            </p:cNvSpPr>
            <p:nvPr/>
          </p:nvSpPr>
          <p:spPr bwMode="auto">
            <a:xfrm>
              <a:off x="1216" y="164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34" name="Line 541"/>
            <p:cNvSpPr>
              <a:spLocks noChangeShapeType="1"/>
            </p:cNvSpPr>
            <p:nvPr/>
          </p:nvSpPr>
          <p:spPr bwMode="auto">
            <a:xfrm>
              <a:off x="1216" y="1642"/>
              <a:ext cx="12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35" name="Line 542"/>
            <p:cNvSpPr>
              <a:spLocks noChangeShapeType="1"/>
            </p:cNvSpPr>
            <p:nvPr/>
          </p:nvSpPr>
          <p:spPr bwMode="auto">
            <a:xfrm>
              <a:off x="1228" y="167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36" name="Line 543"/>
            <p:cNvSpPr>
              <a:spLocks noChangeShapeType="1"/>
            </p:cNvSpPr>
            <p:nvPr/>
          </p:nvSpPr>
          <p:spPr bwMode="auto">
            <a:xfrm>
              <a:off x="1228" y="1671"/>
              <a:ext cx="19" cy="3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37" name="Line 544"/>
            <p:cNvSpPr>
              <a:spLocks noChangeShapeType="1"/>
            </p:cNvSpPr>
            <p:nvPr/>
          </p:nvSpPr>
          <p:spPr bwMode="auto">
            <a:xfrm>
              <a:off x="1247" y="170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38" name="Line 545"/>
            <p:cNvSpPr>
              <a:spLocks noChangeShapeType="1"/>
            </p:cNvSpPr>
            <p:nvPr/>
          </p:nvSpPr>
          <p:spPr bwMode="auto">
            <a:xfrm>
              <a:off x="1247" y="1706"/>
              <a:ext cx="18" cy="4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39" name="Line 546"/>
            <p:cNvSpPr>
              <a:spLocks noChangeShapeType="1"/>
            </p:cNvSpPr>
            <p:nvPr/>
          </p:nvSpPr>
          <p:spPr bwMode="auto">
            <a:xfrm>
              <a:off x="1265" y="174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40" name="Line 547"/>
            <p:cNvSpPr>
              <a:spLocks noChangeShapeType="1"/>
            </p:cNvSpPr>
            <p:nvPr/>
          </p:nvSpPr>
          <p:spPr bwMode="auto">
            <a:xfrm>
              <a:off x="1265" y="1747"/>
              <a:ext cx="19" cy="4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41" name="Line 548"/>
            <p:cNvSpPr>
              <a:spLocks noChangeShapeType="1"/>
            </p:cNvSpPr>
            <p:nvPr/>
          </p:nvSpPr>
          <p:spPr bwMode="auto">
            <a:xfrm>
              <a:off x="1284" y="179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42" name="Line 549"/>
            <p:cNvSpPr>
              <a:spLocks noChangeShapeType="1"/>
            </p:cNvSpPr>
            <p:nvPr/>
          </p:nvSpPr>
          <p:spPr bwMode="auto">
            <a:xfrm>
              <a:off x="1284" y="179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43" name="Line 550"/>
            <p:cNvSpPr>
              <a:spLocks noChangeShapeType="1"/>
            </p:cNvSpPr>
            <p:nvPr/>
          </p:nvSpPr>
          <p:spPr bwMode="auto">
            <a:xfrm>
              <a:off x="1284" y="179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44" name="Line 551"/>
            <p:cNvSpPr>
              <a:spLocks noChangeShapeType="1"/>
            </p:cNvSpPr>
            <p:nvPr/>
          </p:nvSpPr>
          <p:spPr bwMode="auto">
            <a:xfrm>
              <a:off x="1284" y="1793"/>
              <a:ext cx="19" cy="4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45" name="Line 552"/>
            <p:cNvSpPr>
              <a:spLocks noChangeShapeType="1"/>
            </p:cNvSpPr>
            <p:nvPr/>
          </p:nvSpPr>
          <p:spPr bwMode="auto">
            <a:xfrm>
              <a:off x="1303" y="183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46" name="Line 553"/>
            <p:cNvSpPr>
              <a:spLocks noChangeShapeType="1"/>
            </p:cNvSpPr>
            <p:nvPr/>
          </p:nvSpPr>
          <p:spPr bwMode="auto">
            <a:xfrm>
              <a:off x="1303" y="1834"/>
              <a:ext cx="18" cy="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47" name="Line 554"/>
            <p:cNvSpPr>
              <a:spLocks noChangeShapeType="1"/>
            </p:cNvSpPr>
            <p:nvPr/>
          </p:nvSpPr>
          <p:spPr bwMode="auto">
            <a:xfrm>
              <a:off x="1321" y="187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48" name="Line 555"/>
            <p:cNvSpPr>
              <a:spLocks noChangeShapeType="1"/>
            </p:cNvSpPr>
            <p:nvPr/>
          </p:nvSpPr>
          <p:spPr bwMode="auto">
            <a:xfrm>
              <a:off x="1321" y="1874"/>
              <a:ext cx="13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49" name="Line 556"/>
            <p:cNvSpPr>
              <a:spLocks noChangeShapeType="1"/>
            </p:cNvSpPr>
            <p:nvPr/>
          </p:nvSpPr>
          <p:spPr bwMode="auto">
            <a:xfrm>
              <a:off x="1334" y="190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50" name="Line 557"/>
            <p:cNvSpPr>
              <a:spLocks noChangeShapeType="1"/>
            </p:cNvSpPr>
            <p:nvPr/>
          </p:nvSpPr>
          <p:spPr bwMode="auto">
            <a:xfrm>
              <a:off x="1334" y="1903"/>
              <a:ext cx="12" cy="2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51" name="Line 558"/>
            <p:cNvSpPr>
              <a:spLocks noChangeShapeType="1"/>
            </p:cNvSpPr>
            <p:nvPr/>
          </p:nvSpPr>
          <p:spPr bwMode="auto">
            <a:xfrm>
              <a:off x="1346" y="192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52" name="Line 559"/>
            <p:cNvSpPr>
              <a:spLocks noChangeShapeType="1"/>
            </p:cNvSpPr>
            <p:nvPr/>
          </p:nvSpPr>
          <p:spPr bwMode="auto">
            <a:xfrm>
              <a:off x="1346" y="192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53" name="Line 560"/>
            <p:cNvSpPr>
              <a:spLocks noChangeShapeType="1"/>
            </p:cNvSpPr>
            <p:nvPr/>
          </p:nvSpPr>
          <p:spPr bwMode="auto">
            <a:xfrm>
              <a:off x="1346" y="192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54" name="Line 561"/>
            <p:cNvSpPr>
              <a:spLocks noChangeShapeType="1"/>
            </p:cNvSpPr>
            <p:nvPr/>
          </p:nvSpPr>
          <p:spPr bwMode="auto">
            <a:xfrm>
              <a:off x="1346" y="1927"/>
              <a:ext cx="1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55" name="Line 562"/>
            <p:cNvSpPr>
              <a:spLocks noChangeShapeType="1"/>
            </p:cNvSpPr>
            <p:nvPr/>
          </p:nvSpPr>
          <p:spPr bwMode="auto">
            <a:xfrm>
              <a:off x="1346" y="193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56" name="Line 563"/>
            <p:cNvSpPr>
              <a:spLocks noChangeShapeType="1"/>
            </p:cNvSpPr>
            <p:nvPr/>
          </p:nvSpPr>
          <p:spPr bwMode="auto">
            <a:xfrm>
              <a:off x="1346" y="1938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57" name="Line 564"/>
            <p:cNvSpPr>
              <a:spLocks noChangeShapeType="1"/>
            </p:cNvSpPr>
            <p:nvPr/>
          </p:nvSpPr>
          <p:spPr bwMode="auto">
            <a:xfrm>
              <a:off x="1352" y="195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58" name="Line 565"/>
            <p:cNvSpPr>
              <a:spLocks noChangeShapeType="1"/>
            </p:cNvSpPr>
            <p:nvPr/>
          </p:nvSpPr>
          <p:spPr bwMode="auto">
            <a:xfrm>
              <a:off x="1352" y="1950"/>
              <a:ext cx="7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59" name="Line 566"/>
            <p:cNvSpPr>
              <a:spLocks noChangeShapeType="1"/>
            </p:cNvSpPr>
            <p:nvPr/>
          </p:nvSpPr>
          <p:spPr bwMode="auto">
            <a:xfrm>
              <a:off x="1359" y="195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60" name="Line 567"/>
            <p:cNvSpPr>
              <a:spLocks noChangeShapeType="1"/>
            </p:cNvSpPr>
            <p:nvPr/>
          </p:nvSpPr>
          <p:spPr bwMode="auto">
            <a:xfrm>
              <a:off x="1359" y="1956"/>
              <a:ext cx="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61" name="Line 568"/>
            <p:cNvSpPr>
              <a:spLocks noChangeShapeType="1"/>
            </p:cNvSpPr>
            <p:nvPr/>
          </p:nvSpPr>
          <p:spPr bwMode="auto">
            <a:xfrm>
              <a:off x="1365" y="196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62" name="Line 569"/>
            <p:cNvSpPr>
              <a:spLocks noChangeShapeType="1"/>
            </p:cNvSpPr>
            <p:nvPr/>
          </p:nvSpPr>
          <p:spPr bwMode="auto">
            <a:xfrm>
              <a:off x="1365" y="1961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63" name="Line 570"/>
            <p:cNvSpPr>
              <a:spLocks noChangeShapeType="1"/>
            </p:cNvSpPr>
            <p:nvPr/>
          </p:nvSpPr>
          <p:spPr bwMode="auto">
            <a:xfrm>
              <a:off x="1371" y="196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64" name="Line 571"/>
            <p:cNvSpPr>
              <a:spLocks noChangeShapeType="1"/>
            </p:cNvSpPr>
            <p:nvPr/>
          </p:nvSpPr>
          <p:spPr bwMode="auto">
            <a:xfrm>
              <a:off x="1371" y="1967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65" name="Line 572"/>
            <p:cNvSpPr>
              <a:spLocks noChangeShapeType="1"/>
            </p:cNvSpPr>
            <p:nvPr/>
          </p:nvSpPr>
          <p:spPr bwMode="auto">
            <a:xfrm>
              <a:off x="1377" y="196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66" name="Line 573"/>
            <p:cNvSpPr>
              <a:spLocks noChangeShapeType="1"/>
            </p:cNvSpPr>
            <p:nvPr/>
          </p:nvSpPr>
          <p:spPr bwMode="auto">
            <a:xfrm>
              <a:off x="1377" y="1967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67" name="Line 574"/>
            <p:cNvSpPr>
              <a:spLocks noChangeShapeType="1"/>
            </p:cNvSpPr>
            <p:nvPr/>
          </p:nvSpPr>
          <p:spPr bwMode="auto">
            <a:xfrm>
              <a:off x="1383" y="196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68" name="Line 575"/>
            <p:cNvSpPr>
              <a:spLocks noChangeShapeType="1"/>
            </p:cNvSpPr>
            <p:nvPr/>
          </p:nvSpPr>
          <p:spPr bwMode="auto">
            <a:xfrm>
              <a:off x="1383" y="1967"/>
              <a:ext cx="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69" name="Line 576"/>
            <p:cNvSpPr>
              <a:spLocks noChangeShapeType="1"/>
            </p:cNvSpPr>
            <p:nvPr/>
          </p:nvSpPr>
          <p:spPr bwMode="auto">
            <a:xfrm>
              <a:off x="1390" y="196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70" name="Line 577"/>
            <p:cNvSpPr>
              <a:spLocks noChangeShapeType="1"/>
            </p:cNvSpPr>
            <p:nvPr/>
          </p:nvSpPr>
          <p:spPr bwMode="auto">
            <a:xfrm>
              <a:off x="1390" y="196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71" name="Line 578"/>
            <p:cNvSpPr>
              <a:spLocks noChangeShapeType="1"/>
            </p:cNvSpPr>
            <p:nvPr/>
          </p:nvSpPr>
          <p:spPr bwMode="auto">
            <a:xfrm>
              <a:off x="1390" y="196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72" name="Line 579"/>
            <p:cNvSpPr>
              <a:spLocks noChangeShapeType="1"/>
            </p:cNvSpPr>
            <p:nvPr/>
          </p:nvSpPr>
          <p:spPr bwMode="auto">
            <a:xfrm flipV="1">
              <a:off x="1390" y="1961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73" name="Line 580"/>
            <p:cNvSpPr>
              <a:spLocks noChangeShapeType="1"/>
            </p:cNvSpPr>
            <p:nvPr/>
          </p:nvSpPr>
          <p:spPr bwMode="auto">
            <a:xfrm>
              <a:off x="1396" y="196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74" name="Line 581"/>
            <p:cNvSpPr>
              <a:spLocks noChangeShapeType="1"/>
            </p:cNvSpPr>
            <p:nvPr/>
          </p:nvSpPr>
          <p:spPr bwMode="auto">
            <a:xfrm>
              <a:off x="1396" y="1961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75" name="Line 582"/>
            <p:cNvSpPr>
              <a:spLocks noChangeShapeType="1"/>
            </p:cNvSpPr>
            <p:nvPr/>
          </p:nvSpPr>
          <p:spPr bwMode="auto">
            <a:xfrm>
              <a:off x="1408" y="196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76" name="Line 583"/>
            <p:cNvSpPr>
              <a:spLocks noChangeShapeType="1"/>
            </p:cNvSpPr>
            <p:nvPr/>
          </p:nvSpPr>
          <p:spPr bwMode="auto">
            <a:xfrm>
              <a:off x="1408" y="1967"/>
              <a:ext cx="1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77" name="Line 584"/>
            <p:cNvSpPr>
              <a:spLocks noChangeShapeType="1"/>
            </p:cNvSpPr>
            <p:nvPr/>
          </p:nvSpPr>
          <p:spPr bwMode="auto">
            <a:xfrm>
              <a:off x="1421" y="197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78" name="Line 585"/>
            <p:cNvSpPr>
              <a:spLocks noChangeShapeType="1"/>
            </p:cNvSpPr>
            <p:nvPr/>
          </p:nvSpPr>
          <p:spPr bwMode="auto">
            <a:xfrm>
              <a:off x="1421" y="1973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79" name="Line 586"/>
            <p:cNvSpPr>
              <a:spLocks noChangeShapeType="1"/>
            </p:cNvSpPr>
            <p:nvPr/>
          </p:nvSpPr>
          <p:spPr bwMode="auto">
            <a:xfrm>
              <a:off x="1427" y="198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80" name="Line 587"/>
            <p:cNvSpPr>
              <a:spLocks noChangeShapeType="1"/>
            </p:cNvSpPr>
            <p:nvPr/>
          </p:nvSpPr>
          <p:spPr bwMode="auto">
            <a:xfrm>
              <a:off x="1427" y="198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81" name="Line 588"/>
            <p:cNvSpPr>
              <a:spLocks noChangeShapeType="1"/>
            </p:cNvSpPr>
            <p:nvPr/>
          </p:nvSpPr>
          <p:spPr bwMode="auto">
            <a:xfrm>
              <a:off x="1427" y="198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82" name="Line 589"/>
            <p:cNvSpPr>
              <a:spLocks noChangeShapeType="1"/>
            </p:cNvSpPr>
            <p:nvPr/>
          </p:nvSpPr>
          <p:spPr bwMode="auto">
            <a:xfrm>
              <a:off x="1427" y="1985"/>
              <a:ext cx="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83" name="Line 590"/>
            <p:cNvSpPr>
              <a:spLocks noChangeShapeType="1"/>
            </p:cNvSpPr>
            <p:nvPr/>
          </p:nvSpPr>
          <p:spPr bwMode="auto">
            <a:xfrm>
              <a:off x="1433" y="199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84" name="Line 591"/>
            <p:cNvSpPr>
              <a:spLocks noChangeShapeType="1"/>
            </p:cNvSpPr>
            <p:nvPr/>
          </p:nvSpPr>
          <p:spPr bwMode="auto">
            <a:xfrm>
              <a:off x="1433" y="1990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85" name="Line 592"/>
            <p:cNvSpPr>
              <a:spLocks noChangeShapeType="1"/>
            </p:cNvSpPr>
            <p:nvPr/>
          </p:nvSpPr>
          <p:spPr bwMode="auto">
            <a:xfrm>
              <a:off x="1433" y="199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86" name="Line 593"/>
            <p:cNvSpPr>
              <a:spLocks noChangeShapeType="1"/>
            </p:cNvSpPr>
            <p:nvPr/>
          </p:nvSpPr>
          <p:spPr bwMode="auto">
            <a:xfrm>
              <a:off x="1433" y="1996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87" name="Line 594"/>
            <p:cNvSpPr>
              <a:spLocks noChangeShapeType="1"/>
            </p:cNvSpPr>
            <p:nvPr/>
          </p:nvSpPr>
          <p:spPr bwMode="auto">
            <a:xfrm>
              <a:off x="1439" y="200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88" name="Line 595"/>
            <p:cNvSpPr>
              <a:spLocks noChangeShapeType="1"/>
            </p:cNvSpPr>
            <p:nvPr/>
          </p:nvSpPr>
          <p:spPr bwMode="auto">
            <a:xfrm>
              <a:off x="1439" y="2002"/>
              <a:ext cx="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89" name="Line 596"/>
            <p:cNvSpPr>
              <a:spLocks noChangeShapeType="1"/>
            </p:cNvSpPr>
            <p:nvPr/>
          </p:nvSpPr>
          <p:spPr bwMode="auto">
            <a:xfrm>
              <a:off x="1446" y="200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90" name="Line 597"/>
            <p:cNvSpPr>
              <a:spLocks noChangeShapeType="1"/>
            </p:cNvSpPr>
            <p:nvPr/>
          </p:nvSpPr>
          <p:spPr bwMode="auto">
            <a:xfrm>
              <a:off x="1446" y="2002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91" name="Line 598"/>
            <p:cNvSpPr>
              <a:spLocks noChangeShapeType="1"/>
            </p:cNvSpPr>
            <p:nvPr/>
          </p:nvSpPr>
          <p:spPr bwMode="auto">
            <a:xfrm>
              <a:off x="1452" y="200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92" name="Line 599"/>
            <p:cNvSpPr>
              <a:spLocks noChangeShapeType="1"/>
            </p:cNvSpPr>
            <p:nvPr/>
          </p:nvSpPr>
          <p:spPr bwMode="auto">
            <a:xfrm>
              <a:off x="1452" y="2002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93" name="Line 600"/>
            <p:cNvSpPr>
              <a:spLocks noChangeShapeType="1"/>
            </p:cNvSpPr>
            <p:nvPr/>
          </p:nvSpPr>
          <p:spPr bwMode="auto">
            <a:xfrm>
              <a:off x="1458" y="200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94" name="Line 601"/>
            <p:cNvSpPr>
              <a:spLocks noChangeShapeType="1"/>
            </p:cNvSpPr>
            <p:nvPr/>
          </p:nvSpPr>
          <p:spPr bwMode="auto">
            <a:xfrm flipV="1">
              <a:off x="1458" y="1996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95" name="Line 602"/>
            <p:cNvSpPr>
              <a:spLocks noChangeShapeType="1"/>
            </p:cNvSpPr>
            <p:nvPr/>
          </p:nvSpPr>
          <p:spPr bwMode="auto">
            <a:xfrm>
              <a:off x="1458" y="199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96" name="Line 603"/>
            <p:cNvSpPr>
              <a:spLocks noChangeShapeType="1"/>
            </p:cNvSpPr>
            <p:nvPr/>
          </p:nvSpPr>
          <p:spPr bwMode="auto">
            <a:xfrm flipV="1">
              <a:off x="1458" y="1990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97" name="Line 604"/>
            <p:cNvSpPr>
              <a:spLocks noChangeShapeType="1"/>
            </p:cNvSpPr>
            <p:nvPr/>
          </p:nvSpPr>
          <p:spPr bwMode="auto">
            <a:xfrm>
              <a:off x="1464" y="199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98" name="Line 605"/>
            <p:cNvSpPr>
              <a:spLocks noChangeShapeType="1"/>
            </p:cNvSpPr>
            <p:nvPr/>
          </p:nvSpPr>
          <p:spPr bwMode="auto">
            <a:xfrm>
              <a:off x="1464" y="199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99" name="Line 606"/>
            <p:cNvSpPr>
              <a:spLocks noChangeShapeType="1"/>
            </p:cNvSpPr>
            <p:nvPr/>
          </p:nvSpPr>
          <p:spPr bwMode="auto">
            <a:xfrm>
              <a:off x="1464" y="199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00" name="Line 607"/>
            <p:cNvSpPr>
              <a:spLocks noChangeShapeType="1"/>
            </p:cNvSpPr>
            <p:nvPr/>
          </p:nvSpPr>
          <p:spPr bwMode="auto">
            <a:xfrm flipV="1">
              <a:off x="1464" y="1985"/>
              <a:ext cx="7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01" name="Line 608"/>
            <p:cNvSpPr>
              <a:spLocks noChangeShapeType="1"/>
            </p:cNvSpPr>
            <p:nvPr/>
          </p:nvSpPr>
          <p:spPr bwMode="auto">
            <a:xfrm>
              <a:off x="1471" y="198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02" name="Line 609"/>
            <p:cNvSpPr>
              <a:spLocks noChangeShapeType="1"/>
            </p:cNvSpPr>
            <p:nvPr/>
          </p:nvSpPr>
          <p:spPr bwMode="auto">
            <a:xfrm>
              <a:off x="1471" y="1985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03" name="Line 610"/>
            <p:cNvSpPr>
              <a:spLocks noChangeShapeType="1"/>
            </p:cNvSpPr>
            <p:nvPr/>
          </p:nvSpPr>
          <p:spPr bwMode="auto">
            <a:xfrm>
              <a:off x="1477" y="198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04" name="Line 611"/>
            <p:cNvSpPr>
              <a:spLocks noChangeShapeType="1"/>
            </p:cNvSpPr>
            <p:nvPr/>
          </p:nvSpPr>
          <p:spPr bwMode="auto">
            <a:xfrm>
              <a:off x="1477" y="1985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05" name="Line 612"/>
            <p:cNvSpPr>
              <a:spLocks noChangeShapeType="1"/>
            </p:cNvSpPr>
            <p:nvPr/>
          </p:nvSpPr>
          <p:spPr bwMode="auto">
            <a:xfrm>
              <a:off x="1483" y="198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06" name="Line 613"/>
            <p:cNvSpPr>
              <a:spLocks noChangeShapeType="1"/>
            </p:cNvSpPr>
            <p:nvPr/>
          </p:nvSpPr>
          <p:spPr bwMode="auto">
            <a:xfrm>
              <a:off x="1483" y="1985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07" name="Line 614"/>
            <p:cNvSpPr>
              <a:spLocks noChangeShapeType="1"/>
            </p:cNvSpPr>
            <p:nvPr/>
          </p:nvSpPr>
          <p:spPr bwMode="auto">
            <a:xfrm>
              <a:off x="1489" y="198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08" name="Line 615"/>
            <p:cNvSpPr>
              <a:spLocks noChangeShapeType="1"/>
            </p:cNvSpPr>
            <p:nvPr/>
          </p:nvSpPr>
          <p:spPr bwMode="auto">
            <a:xfrm>
              <a:off x="1489" y="1985"/>
              <a:ext cx="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09" name="Line 616"/>
            <p:cNvSpPr>
              <a:spLocks noChangeShapeType="1"/>
            </p:cNvSpPr>
            <p:nvPr/>
          </p:nvSpPr>
          <p:spPr bwMode="auto">
            <a:xfrm>
              <a:off x="1495" y="199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10" name="Line 617"/>
            <p:cNvSpPr>
              <a:spLocks noChangeShapeType="1"/>
            </p:cNvSpPr>
            <p:nvPr/>
          </p:nvSpPr>
          <p:spPr bwMode="auto">
            <a:xfrm>
              <a:off x="1495" y="1990"/>
              <a:ext cx="7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11" name="Line 618"/>
            <p:cNvSpPr>
              <a:spLocks noChangeShapeType="1"/>
            </p:cNvSpPr>
            <p:nvPr/>
          </p:nvSpPr>
          <p:spPr bwMode="auto">
            <a:xfrm>
              <a:off x="1502" y="199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12" name="Line 619"/>
            <p:cNvSpPr>
              <a:spLocks noChangeShapeType="1"/>
            </p:cNvSpPr>
            <p:nvPr/>
          </p:nvSpPr>
          <p:spPr bwMode="auto">
            <a:xfrm>
              <a:off x="1502" y="1996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13" name="Line 620"/>
            <p:cNvSpPr>
              <a:spLocks noChangeShapeType="1"/>
            </p:cNvSpPr>
            <p:nvPr/>
          </p:nvSpPr>
          <p:spPr bwMode="auto">
            <a:xfrm>
              <a:off x="1508" y="200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14" name="Line 621"/>
            <p:cNvSpPr>
              <a:spLocks noChangeShapeType="1"/>
            </p:cNvSpPr>
            <p:nvPr/>
          </p:nvSpPr>
          <p:spPr bwMode="auto">
            <a:xfrm>
              <a:off x="1508" y="2002"/>
              <a:ext cx="1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15" name="Line 622"/>
            <p:cNvSpPr>
              <a:spLocks noChangeShapeType="1"/>
            </p:cNvSpPr>
            <p:nvPr/>
          </p:nvSpPr>
          <p:spPr bwMode="auto">
            <a:xfrm>
              <a:off x="1508" y="201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16" name="Line 623"/>
            <p:cNvSpPr>
              <a:spLocks noChangeShapeType="1"/>
            </p:cNvSpPr>
            <p:nvPr/>
          </p:nvSpPr>
          <p:spPr bwMode="auto">
            <a:xfrm>
              <a:off x="1508" y="201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17" name="Line 624"/>
            <p:cNvSpPr>
              <a:spLocks noChangeShapeType="1"/>
            </p:cNvSpPr>
            <p:nvPr/>
          </p:nvSpPr>
          <p:spPr bwMode="auto">
            <a:xfrm>
              <a:off x="1508" y="201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18" name="Line 625"/>
            <p:cNvSpPr>
              <a:spLocks noChangeShapeType="1"/>
            </p:cNvSpPr>
            <p:nvPr/>
          </p:nvSpPr>
          <p:spPr bwMode="auto">
            <a:xfrm>
              <a:off x="1508" y="2014"/>
              <a:ext cx="12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19" name="Line 626"/>
            <p:cNvSpPr>
              <a:spLocks noChangeShapeType="1"/>
            </p:cNvSpPr>
            <p:nvPr/>
          </p:nvSpPr>
          <p:spPr bwMode="auto">
            <a:xfrm>
              <a:off x="1520" y="203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20" name="Line 627"/>
            <p:cNvSpPr>
              <a:spLocks noChangeShapeType="1"/>
            </p:cNvSpPr>
            <p:nvPr/>
          </p:nvSpPr>
          <p:spPr bwMode="auto">
            <a:xfrm>
              <a:off x="1520" y="2037"/>
              <a:ext cx="19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21" name="Line 628"/>
            <p:cNvSpPr>
              <a:spLocks noChangeShapeType="1"/>
            </p:cNvSpPr>
            <p:nvPr/>
          </p:nvSpPr>
          <p:spPr bwMode="auto">
            <a:xfrm>
              <a:off x="1539" y="206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22" name="Line 629"/>
            <p:cNvSpPr>
              <a:spLocks noChangeShapeType="1"/>
            </p:cNvSpPr>
            <p:nvPr/>
          </p:nvSpPr>
          <p:spPr bwMode="auto">
            <a:xfrm>
              <a:off x="1539" y="2060"/>
              <a:ext cx="19" cy="3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23" name="Line 630"/>
            <p:cNvSpPr>
              <a:spLocks noChangeShapeType="1"/>
            </p:cNvSpPr>
            <p:nvPr/>
          </p:nvSpPr>
          <p:spPr bwMode="auto">
            <a:xfrm>
              <a:off x="1558" y="209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24" name="Line 631"/>
            <p:cNvSpPr>
              <a:spLocks noChangeShapeType="1"/>
            </p:cNvSpPr>
            <p:nvPr/>
          </p:nvSpPr>
          <p:spPr bwMode="auto">
            <a:xfrm>
              <a:off x="1558" y="2095"/>
              <a:ext cx="24" cy="3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25" name="Line 632"/>
            <p:cNvSpPr>
              <a:spLocks noChangeShapeType="1"/>
            </p:cNvSpPr>
            <p:nvPr/>
          </p:nvSpPr>
          <p:spPr bwMode="auto">
            <a:xfrm>
              <a:off x="1582" y="213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26" name="Line 633"/>
            <p:cNvSpPr>
              <a:spLocks noChangeShapeType="1"/>
            </p:cNvSpPr>
            <p:nvPr/>
          </p:nvSpPr>
          <p:spPr bwMode="auto">
            <a:xfrm>
              <a:off x="1582" y="213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27" name="Line 634"/>
            <p:cNvSpPr>
              <a:spLocks noChangeShapeType="1"/>
            </p:cNvSpPr>
            <p:nvPr/>
          </p:nvSpPr>
          <p:spPr bwMode="auto">
            <a:xfrm>
              <a:off x="1582" y="213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28" name="Line 635"/>
            <p:cNvSpPr>
              <a:spLocks noChangeShapeType="1"/>
            </p:cNvSpPr>
            <p:nvPr/>
          </p:nvSpPr>
          <p:spPr bwMode="auto">
            <a:xfrm>
              <a:off x="1582" y="2130"/>
              <a:ext cx="32" cy="3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29" name="Line 636"/>
            <p:cNvSpPr>
              <a:spLocks noChangeShapeType="1"/>
            </p:cNvSpPr>
            <p:nvPr/>
          </p:nvSpPr>
          <p:spPr bwMode="auto">
            <a:xfrm>
              <a:off x="1614" y="216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30" name="Line 637"/>
            <p:cNvSpPr>
              <a:spLocks noChangeShapeType="1"/>
            </p:cNvSpPr>
            <p:nvPr/>
          </p:nvSpPr>
          <p:spPr bwMode="auto">
            <a:xfrm>
              <a:off x="1614" y="2164"/>
              <a:ext cx="24" cy="3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31" name="Line 638"/>
            <p:cNvSpPr>
              <a:spLocks noChangeShapeType="1"/>
            </p:cNvSpPr>
            <p:nvPr/>
          </p:nvSpPr>
          <p:spPr bwMode="auto">
            <a:xfrm>
              <a:off x="1638" y="219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32" name="Line 639"/>
            <p:cNvSpPr>
              <a:spLocks noChangeShapeType="1"/>
            </p:cNvSpPr>
            <p:nvPr/>
          </p:nvSpPr>
          <p:spPr bwMode="auto">
            <a:xfrm>
              <a:off x="1638" y="2199"/>
              <a:ext cx="25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33" name="Line 640"/>
            <p:cNvSpPr>
              <a:spLocks noChangeShapeType="1"/>
            </p:cNvSpPr>
            <p:nvPr/>
          </p:nvSpPr>
          <p:spPr bwMode="auto">
            <a:xfrm>
              <a:off x="1663" y="222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34" name="Line 641"/>
            <p:cNvSpPr>
              <a:spLocks noChangeShapeType="1"/>
            </p:cNvSpPr>
            <p:nvPr/>
          </p:nvSpPr>
          <p:spPr bwMode="auto">
            <a:xfrm>
              <a:off x="1663" y="2228"/>
              <a:ext cx="25" cy="2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35" name="Line 642"/>
            <p:cNvSpPr>
              <a:spLocks noChangeShapeType="1"/>
            </p:cNvSpPr>
            <p:nvPr/>
          </p:nvSpPr>
          <p:spPr bwMode="auto">
            <a:xfrm>
              <a:off x="1688" y="225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36" name="Line 643"/>
            <p:cNvSpPr>
              <a:spLocks noChangeShapeType="1"/>
            </p:cNvSpPr>
            <p:nvPr/>
          </p:nvSpPr>
          <p:spPr bwMode="auto">
            <a:xfrm>
              <a:off x="1688" y="225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37" name="Line 644"/>
            <p:cNvSpPr>
              <a:spLocks noChangeShapeType="1"/>
            </p:cNvSpPr>
            <p:nvPr/>
          </p:nvSpPr>
          <p:spPr bwMode="auto">
            <a:xfrm>
              <a:off x="1688" y="225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38" name="Line 645"/>
            <p:cNvSpPr>
              <a:spLocks noChangeShapeType="1"/>
            </p:cNvSpPr>
            <p:nvPr/>
          </p:nvSpPr>
          <p:spPr bwMode="auto">
            <a:xfrm>
              <a:off x="1688" y="2252"/>
              <a:ext cx="25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39" name="Line 646"/>
            <p:cNvSpPr>
              <a:spLocks noChangeShapeType="1"/>
            </p:cNvSpPr>
            <p:nvPr/>
          </p:nvSpPr>
          <p:spPr bwMode="auto">
            <a:xfrm>
              <a:off x="1713" y="228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40" name="Line 647"/>
            <p:cNvSpPr>
              <a:spLocks noChangeShapeType="1"/>
            </p:cNvSpPr>
            <p:nvPr/>
          </p:nvSpPr>
          <p:spPr bwMode="auto">
            <a:xfrm>
              <a:off x="1713" y="2281"/>
              <a:ext cx="31" cy="3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41" name="Line 648"/>
            <p:cNvSpPr>
              <a:spLocks noChangeShapeType="1"/>
            </p:cNvSpPr>
            <p:nvPr/>
          </p:nvSpPr>
          <p:spPr bwMode="auto">
            <a:xfrm>
              <a:off x="1744" y="231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42" name="Line 649"/>
            <p:cNvSpPr>
              <a:spLocks noChangeShapeType="1"/>
            </p:cNvSpPr>
            <p:nvPr/>
          </p:nvSpPr>
          <p:spPr bwMode="auto">
            <a:xfrm>
              <a:off x="1744" y="2315"/>
              <a:ext cx="31" cy="3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00" name="Group 851"/>
          <p:cNvGrpSpPr>
            <a:grpSpLocks/>
          </p:cNvGrpSpPr>
          <p:nvPr/>
        </p:nvGrpSpPr>
        <p:grpSpPr bwMode="auto">
          <a:xfrm>
            <a:off x="942975" y="2533650"/>
            <a:ext cx="6169025" cy="2919413"/>
            <a:chOff x="594" y="1596"/>
            <a:chExt cx="3886" cy="1839"/>
          </a:xfrm>
        </p:grpSpPr>
        <p:sp>
          <p:nvSpPr>
            <p:cNvPr id="34843" name="Line 651"/>
            <p:cNvSpPr>
              <a:spLocks noChangeShapeType="1"/>
            </p:cNvSpPr>
            <p:nvPr/>
          </p:nvSpPr>
          <p:spPr bwMode="auto">
            <a:xfrm>
              <a:off x="1775" y="235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4" name="Line 652"/>
            <p:cNvSpPr>
              <a:spLocks noChangeShapeType="1"/>
            </p:cNvSpPr>
            <p:nvPr/>
          </p:nvSpPr>
          <p:spPr bwMode="auto">
            <a:xfrm>
              <a:off x="1775" y="2350"/>
              <a:ext cx="38" cy="4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5" name="Line 653"/>
            <p:cNvSpPr>
              <a:spLocks noChangeShapeType="1"/>
            </p:cNvSpPr>
            <p:nvPr/>
          </p:nvSpPr>
          <p:spPr bwMode="auto">
            <a:xfrm>
              <a:off x="1813" y="239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6" name="Line 654"/>
            <p:cNvSpPr>
              <a:spLocks noChangeShapeType="1"/>
            </p:cNvSpPr>
            <p:nvPr/>
          </p:nvSpPr>
          <p:spPr bwMode="auto">
            <a:xfrm>
              <a:off x="1813" y="239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7" name="Line 655"/>
            <p:cNvSpPr>
              <a:spLocks noChangeShapeType="1"/>
            </p:cNvSpPr>
            <p:nvPr/>
          </p:nvSpPr>
          <p:spPr bwMode="auto">
            <a:xfrm>
              <a:off x="1813" y="239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8" name="Line 656"/>
            <p:cNvSpPr>
              <a:spLocks noChangeShapeType="1"/>
            </p:cNvSpPr>
            <p:nvPr/>
          </p:nvSpPr>
          <p:spPr bwMode="auto">
            <a:xfrm>
              <a:off x="1813" y="2397"/>
              <a:ext cx="18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9" name="Line 657"/>
            <p:cNvSpPr>
              <a:spLocks noChangeShapeType="1"/>
            </p:cNvSpPr>
            <p:nvPr/>
          </p:nvSpPr>
          <p:spPr bwMode="auto">
            <a:xfrm>
              <a:off x="1831" y="242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0" name="Line 658"/>
            <p:cNvSpPr>
              <a:spLocks noChangeShapeType="1"/>
            </p:cNvSpPr>
            <p:nvPr/>
          </p:nvSpPr>
          <p:spPr bwMode="auto">
            <a:xfrm>
              <a:off x="1831" y="2420"/>
              <a:ext cx="19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1" name="Line 659"/>
            <p:cNvSpPr>
              <a:spLocks noChangeShapeType="1"/>
            </p:cNvSpPr>
            <p:nvPr/>
          </p:nvSpPr>
          <p:spPr bwMode="auto">
            <a:xfrm>
              <a:off x="1850" y="244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2" name="Line 660"/>
            <p:cNvSpPr>
              <a:spLocks noChangeShapeType="1"/>
            </p:cNvSpPr>
            <p:nvPr/>
          </p:nvSpPr>
          <p:spPr bwMode="auto">
            <a:xfrm>
              <a:off x="1850" y="2443"/>
              <a:ext cx="12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3" name="Line 661"/>
            <p:cNvSpPr>
              <a:spLocks noChangeShapeType="1"/>
            </p:cNvSpPr>
            <p:nvPr/>
          </p:nvSpPr>
          <p:spPr bwMode="auto">
            <a:xfrm>
              <a:off x="1862" y="246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4" name="Line 662"/>
            <p:cNvSpPr>
              <a:spLocks noChangeShapeType="1"/>
            </p:cNvSpPr>
            <p:nvPr/>
          </p:nvSpPr>
          <p:spPr bwMode="auto">
            <a:xfrm>
              <a:off x="1862" y="2460"/>
              <a:ext cx="13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5" name="Line 663"/>
            <p:cNvSpPr>
              <a:spLocks noChangeShapeType="1"/>
            </p:cNvSpPr>
            <p:nvPr/>
          </p:nvSpPr>
          <p:spPr bwMode="auto">
            <a:xfrm>
              <a:off x="1875" y="247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6" name="Line 664"/>
            <p:cNvSpPr>
              <a:spLocks noChangeShapeType="1"/>
            </p:cNvSpPr>
            <p:nvPr/>
          </p:nvSpPr>
          <p:spPr bwMode="auto">
            <a:xfrm>
              <a:off x="1875" y="2478"/>
              <a:ext cx="12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7" name="Line 665"/>
            <p:cNvSpPr>
              <a:spLocks noChangeShapeType="1"/>
            </p:cNvSpPr>
            <p:nvPr/>
          </p:nvSpPr>
          <p:spPr bwMode="auto">
            <a:xfrm>
              <a:off x="1887" y="249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8" name="Line 666"/>
            <p:cNvSpPr>
              <a:spLocks noChangeShapeType="1"/>
            </p:cNvSpPr>
            <p:nvPr/>
          </p:nvSpPr>
          <p:spPr bwMode="auto">
            <a:xfrm>
              <a:off x="1887" y="2495"/>
              <a:ext cx="13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9" name="Line 667"/>
            <p:cNvSpPr>
              <a:spLocks noChangeShapeType="1"/>
            </p:cNvSpPr>
            <p:nvPr/>
          </p:nvSpPr>
          <p:spPr bwMode="auto">
            <a:xfrm>
              <a:off x="1900" y="251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0" name="Line 668"/>
            <p:cNvSpPr>
              <a:spLocks noChangeShapeType="1"/>
            </p:cNvSpPr>
            <p:nvPr/>
          </p:nvSpPr>
          <p:spPr bwMode="auto">
            <a:xfrm>
              <a:off x="1900" y="2513"/>
              <a:ext cx="6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1" name="Line 669"/>
            <p:cNvSpPr>
              <a:spLocks noChangeShapeType="1"/>
            </p:cNvSpPr>
            <p:nvPr/>
          </p:nvSpPr>
          <p:spPr bwMode="auto">
            <a:xfrm>
              <a:off x="1906" y="252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2" name="Line 670"/>
            <p:cNvSpPr>
              <a:spLocks noChangeShapeType="1"/>
            </p:cNvSpPr>
            <p:nvPr/>
          </p:nvSpPr>
          <p:spPr bwMode="auto">
            <a:xfrm>
              <a:off x="1906" y="2524"/>
              <a:ext cx="6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3" name="Line 671"/>
            <p:cNvSpPr>
              <a:spLocks noChangeShapeType="1"/>
            </p:cNvSpPr>
            <p:nvPr/>
          </p:nvSpPr>
          <p:spPr bwMode="auto">
            <a:xfrm>
              <a:off x="1912" y="254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4" name="Line 672"/>
            <p:cNvSpPr>
              <a:spLocks noChangeShapeType="1"/>
            </p:cNvSpPr>
            <p:nvPr/>
          </p:nvSpPr>
          <p:spPr bwMode="auto">
            <a:xfrm>
              <a:off x="1912" y="254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5" name="Line 673"/>
            <p:cNvSpPr>
              <a:spLocks noChangeShapeType="1"/>
            </p:cNvSpPr>
            <p:nvPr/>
          </p:nvSpPr>
          <p:spPr bwMode="auto">
            <a:xfrm>
              <a:off x="1912" y="254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6" name="Line 674"/>
            <p:cNvSpPr>
              <a:spLocks noChangeShapeType="1"/>
            </p:cNvSpPr>
            <p:nvPr/>
          </p:nvSpPr>
          <p:spPr bwMode="auto">
            <a:xfrm>
              <a:off x="1912" y="2542"/>
              <a:ext cx="13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7" name="Line 675"/>
            <p:cNvSpPr>
              <a:spLocks noChangeShapeType="1"/>
            </p:cNvSpPr>
            <p:nvPr/>
          </p:nvSpPr>
          <p:spPr bwMode="auto">
            <a:xfrm>
              <a:off x="1925" y="255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8" name="Line 676"/>
            <p:cNvSpPr>
              <a:spLocks noChangeShapeType="1"/>
            </p:cNvSpPr>
            <p:nvPr/>
          </p:nvSpPr>
          <p:spPr bwMode="auto">
            <a:xfrm>
              <a:off x="1925" y="2559"/>
              <a:ext cx="6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9" name="Line 677"/>
            <p:cNvSpPr>
              <a:spLocks noChangeShapeType="1"/>
            </p:cNvSpPr>
            <p:nvPr/>
          </p:nvSpPr>
          <p:spPr bwMode="auto">
            <a:xfrm>
              <a:off x="1931" y="257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0" name="Line 678"/>
            <p:cNvSpPr>
              <a:spLocks noChangeShapeType="1"/>
            </p:cNvSpPr>
            <p:nvPr/>
          </p:nvSpPr>
          <p:spPr bwMode="auto">
            <a:xfrm>
              <a:off x="1931" y="2576"/>
              <a:ext cx="6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1" name="Line 679"/>
            <p:cNvSpPr>
              <a:spLocks noChangeShapeType="1"/>
            </p:cNvSpPr>
            <p:nvPr/>
          </p:nvSpPr>
          <p:spPr bwMode="auto">
            <a:xfrm>
              <a:off x="1937" y="25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2" name="Line 680"/>
            <p:cNvSpPr>
              <a:spLocks noChangeShapeType="1"/>
            </p:cNvSpPr>
            <p:nvPr/>
          </p:nvSpPr>
          <p:spPr bwMode="auto">
            <a:xfrm>
              <a:off x="1937" y="2594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3" name="Line 681"/>
            <p:cNvSpPr>
              <a:spLocks noChangeShapeType="1"/>
            </p:cNvSpPr>
            <p:nvPr/>
          </p:nvSpPr>
          <p:spPr bwMode="auto">
            <a:xfrm>
              <a:off x="1937" y="260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4" name="Line 682"/>
            <p:cNvSpPr>
              <a:spLocks noChangeShapeType="1"/>
            </p:cNvSpPr>
            <p:nvPr/>
          </p:nvSpPr>
          <p:spPr bwMode="auto">
            <a:xfrm>
              <a:off x="1937" y="260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5" name="Line 683"/>
            <p:cNvSpPr>
              <a:spLocks noChangeShapeType="1"/>
            </p:cNvSpPr>
            <p:nvPr/>
          </p:nvSpPr>
          <p:spPr bwMode="auto">
            <a:xfrm>
              <a:off x="1937" y="260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6" name="Line 684"/>
            <p:cNvSpPr>
              <a:spLocks noChangeShapeType="1"/>
            </p:cNvSpPr>
            <p:nvPr/>
          </p:nvSpPr>
          <p:spPr bwMode="auto">
            <a:xfrm>
              <a:off x="1937" y="2600"/>
              <a:ext cx="6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7" name="Line 685"/>
            <p:cNvSpPr>
              <a:spLocks noChangeShapeType="1"/>
            </p:cNvSpPr>
            <p:nvPr/>
          </p:nvSpPr>
          <p:spPr bwMode="auto">
            <a:xfrm>
              <a:off x="1943" y="261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8" name="Line 686"/>
            <p:cNvSpPr>
              <a:spLocks noChangeShapeType="1"/>
            </p:cNvSpPr>
            <p:nvPr/>
          </p:nvSpPr>
          <p:spPr bwMode="auto">
            <a:xfrm>
              <a:off x="1943" y="2611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9" name="Line 687"/>
            <p:cNvSpPr>
              <a:spLocks noChangeShapeType="1"/>
            </p:cNvSpPr>
            <p:nvPr/>
          </p:nvSpPr>
          <p:spPr bwMode="auto">
            <a:xfrm>
              <a:off x="1949" y="262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0" name="Line 688"/>
            <p:cNvSpPr>
              <a:spLocks noChangeShapeType="1"/>
            </p:cNvSpPr>
            <p:nvPr/>
          </p:nvSpPr>
          <p:spPr bwMode="auto">
            <a:xfrm>
              <a:off x="1949" y="2623"/>
              <a:ext cx="7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1" name="Line 689"/>
            <p:cNvSpPr>
              <a:spLocks noChangeShapeType="1"/>
            </p:cNvSpPr>
            <p:nvPr/>
          </p:nvSpPr>
          <p:spPr bwMode="auto">
            <a:xfrm>
              <a:off x="1956" y="263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2" name="Line 690"/>
            <p:cNvSpPr>
              <a:spLocks noChangeShapeType="1"/>
            </p:cNvSpPr>
            <p:nvPr/>
          </p:nvSpPr>
          <p:spPr bwMode="auto">
            <a:xfrm>
              <a:off x="1956" y="2635"/>
              <a:ext cx="12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3" name="Line 691"/>
            <p:cNvSpPr>
              <a:spLocks noChangeShapeType="1"/>
            </p:cNvSpPr>
            <p:nvPr/>
          </p:nvSpPr>
          <p:spPr bwMode="auto">
            <a:xfrm>
              <a:off x="1968" y="26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4" name="Line 692"/>
            <p:cNvSpPr>
              <a:spLocks noChangeShapeType="1"/>
            </p:cNvSpPr>
            <p:nvPr/>
          </p:nvSpPr>
          <p:spPr bwMode="auto">
            <a:xfrm>
              <a:off x="1968" y="26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5" name="Line 693"/>
            <p:cNvSpPr>
              <a:spLocks noChangeShapeType="1"/>
            </p:cNvSpPr>
            <p:nvPr/>
          </p:nvSpPr>
          <p:spPr bwMode="auto">
            <a:xfrm>
              <a:off x="1968" y="26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6" name="Line 694"/>
            <p:cNvSpPr>
              <a:spLocks noChangeShapeType="1"/>
            </p:cNvSpPr>
            <p:nvPr/>
          </p:nvSpPr>
          <p:spPr bwMode="auto">
            <a:xfrm>
              <a:off x="1968" y="2646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7" name="Line 695"/>
            <p:cNvSpPr>
              <a:spLocks noChangeShapeType="1"/>
            </p:cNvSpPr>
            <p:nvPr/>
          </p:nvSpPr>
          <p:spPr bwMode="auto">
            <a:xfrm>
              <a:off x="1974" y="265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8" name="Line 696"/>
            <p:cNvSpPr>
              <a:spLocks noChangeShapeType="1"/>
            </p:cNvSpPr>
            <p:nvPr/>
          </p:nvSpPr>
          <p:spPr bwMode="auto">
            <a:xfrm>
              <a:off x="1974" y="2658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9" name="Line 697"/>
            <p:cNvSpPr>
              <a:spLocks noChangeShapeType="1"/>
            </p:cNvSpPr>
            <p:nvPr/>
          </p:nvSpPr>
          <p:spPr bwMode="auto">
            <a:xfrm>
              <a:off x="1974" y="266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0" name="Line 698"/>
            <p:cNvSpPr>
              <a:spLocks noChangeShapeType="1"/>
            </p:cNvSpPr>
            <p:nvPr/>
          </p:nvSpPr>
          <p:spPr bwMode="auto">
            <a:xfrm flipH="1">
              <a:off x="1968" y="2664"/>
              <a:ext cx="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1" name="Line 699"/>
            <p:cNvSpPr>
              <a:spLocks noChangeShapeType="1"/>
            </p:cNvSpPr>
            <p:nvPr/>
          </p:nvSpPr>
          <p:spPr bwMode="auto">
            <a:xfrm>
              <a:off x="1968" y="266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2" name="Line 700"/>
            <p:cNvSpPr>
              <a:spLocks noChangeShapeType="1"/>
            </p:cNvSpPr>
            <p:nvPr/>
          </p:nvSpPr>
          <p:spPr bwMode="auto">
            <a:xfrm>
              <a:off x="1968" y="266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3" name="Line 701"/>
            <p:cNvSpPr>
              <a:spLocks noChangeShapeType="1"/>
            </p:cNvSpPr>
            <p:nvPr/>
          </p:nvSpPr>
          <p:spPr bwMode="auto">
            <a:xfrm>
              <a:off x="1968" y="266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4" name="Line 702"/>
            <p:cNvSpPr>
              <a:spLocks noChangeShapeType="1"/>
            </p:cNvSpPr>
            <p:nvPr/>
          </p:nvSpPr>
          <p:spPr bwMode="auto">
            <a:xfrm flipH="1">
              <a:off x="1956" y="2669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5" name="Line 703"/>
            <p:cNvSpPr>
              <a:spLocks noChangeShapeType="1"/>
            </p:cNvSpPr>
            <p:nvPr/>
          </p:nvSpPr>
          <p:spPr bwMode="auto">
            <a:xfrm>
              <a:off x="1956" y="267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6" name="Line 704"/>
            <p:cNvSpPr>
              <a:spLocks noChangeShapeType="1"/>
            </p:cNvSpPr>
            <p:nvPr/>
          </p:nvSpPr>
          <p:spPr bwMode="auto">
            <a:xfrm flipH="1">
              <a:off x="1943" y="2675"/>
              <a:ext cx="13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7" name="Line 705"/>
            <p:cNvSpPr>
              <a:spLocks noChangeShapeType="1"/>
            </p:cNvSpPr>
            <p:nvPr/>
          </p:nvSpPr>
          <p:spPr bwMode="auto">
            <a:xfrm>
              <a:off x="1943" y="267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8" name="Line 706"/>
            <p:cNvSpPr>
              <a:spLocks noChangeShapeType="1"/>
            </p:cNvSpPr>
            <p:nvPr/>
          </p:nvSpPr>
          <p:spPr bwMode="auto">
            <a:xfrm flipH="1">
              <a:off x="1931" y="2675"/>
              <a:ext cx="1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9" name="Line 707"/>
            <p:cNvSpPr>
              <a:spLocks noChangeShapeType="1"/>
            </p:cNvSpPr>
            <p:nvPr/>
          </p:nvSpPr>
          <p:spPr bwMode="auto">
            <a:xfrm>
              <a:off x="1931" y="267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0" name="Line 708"/>
            <p:cNvSpPr>
              <a:spLocks noChangeShapeType="1"/>
            </p:cNvSpPr>
            <p:nvPr/>
          </p:nvSpPr>
          <p:spPr bwMode="auto">
            <a:xfrm flipH="1">
              <a:off x="1918" y="2675"/>
              <a:ext cx="13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1" name="Line 709"/>
            <p:cNvSpPr>
              <a:spLocks noChangeShapeType="1"/>
            </p:cNvSpPr>
            <p:nvPr/>
          </p:nvSpPr>
          <p:spPr bwMode="auto">
            <a:xfrm>
              <a:off x="1918" y="267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2" name="Line 710"/>
            <p:cNvSpPr>
              <a:spLocks noChangeShapeType="1"/>
            </p:cNvSpPr>
            <p:nvPr/>
          </p:nvSpPr>
          <p:spPr bwMode="auto">
            <a:xfrm>
              <a:off x="1918" y="267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3" name="Line 711"/>
            <p:cNvSpPr>
              <a:spLocks noChangeShapeType="1"/>
            </p:cNvSpPr>
            <p:nvPr/>
          </p:nvSpPr>
          <p:spPr bwMode="auto">
            <a:xfrm>
              <a:off x="1918" y="267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4" name="Line 712"/>
            <p:cNvSpPr>
              <a:spLocks noChangeShapeType="1"/>
            </p:cNvSpPr>
            <p:nvPr/>
          </p:nvSpPr>
          <p:spPr bwMode="auto">
            <a:xfrm flipH="1">
              <a:off x="1875" y="2675"/>
              <a:ext cx="43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5" name="Line 713"/>
            <p:cNvSpPr>
              <a:spLocks noChangeShapeType="1"/>
            </p:cNvSpPr>
            <p:nvPr/>
          </p:nvSpPr>
          <p:spPr bwMode="auto">
            <a:xfrm>
              <a:off x="1875" y="267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6" name="Line 714"/>
            <p:cNvSpPr>
              <a:spLocks noChangeShapeType="1"/>
            </p:cNvSpPr>
            <p:nvPr/>
          </p:nvSpPr>
          <p:spPr bwMode="auto">
            <a:xfrm flipH="1" flipV="1">
              <a:off x="1837" y="2664"/>
              <a:ext cx="38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7" name="Line 715"/>
            <p:cNvSpPr>
              <a:spLocks noChangeShapeType="1"/>
            </p:cNvSpPr>
            <p:nvPr/>
          </p:nvSpPr>
          <p:spPr bwMode="auto">
            <a:xfrm>
              <a:off x="1837" y="266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8" name="Line 716"/>
            <p:cNvSpPr>
              <a:spLocks noChangeShapeType="1"/>
            </p:cNvSpPr>
            <p:nvPr/>
          </p:nvSpPr>
          <p:spPr bwMode="auto">
            <a:xfrm flipH="1" flipV="1">
              <a:off x="1794" y="2646"/>
              <a:ext cx="43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9" name="Line 717"/>
            <p:cNvSpPr>
              <a:spLocks noChangeShapeType="1"/>
            </p:cNvSpPr>
            <p:nvPr/>
          </p:nvSpPr>
          <p:spPr bwMode="auto">
            <a:xfrm>
              <a:off x="1794" y="26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0" name="Line 718"/>
            <p:cNvSpPr>
              <a:spLocks noChangeShapeType="1"/>
            </p:cNvSpPr>
            <p:nvPr/>
          </p:nvSpPr>
          <p:spPr bwMode="auto">
            <a:xfrm flipH="1" flipV="1">
              <a:off x="1744" y="2623"/>
              <a:ext cx="50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1" name="Line 719"/>
            <p:cNvSpPr>
              <a:spLocks noChangeShapeType="1"/>
            </p:cNvSpPr>
            <p:nvPr/>
          </p:nvSpPr>
          <p:spPr bwMode="auto">
            <a:xfrm>
              <a:off x="1744" y="262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2" name="Line 720"/>
            <p:cNvSpPr>
              <a:spLocks noChangeShapeType="1"/>
            </p:cNvSpPr>
            <p:nvPr/>
          </p:nvSpPr>
          <p:spPr bwMode="auto">
            <a:xfrm>
              <a:off x="1744" y="262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3" name="Line 721"/>
            <p:cNvSpPr>
              <a:spLocks noChangeShapeType="1"/>
            </p:cNvSpPr>
            <p:nvPr/>
          </p:nvSpPr>
          <p:spPr bwMode="auto">
            <a:xfrm>
              <a:off x="1744" y="262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4" name="Line 722"/>
            <p:cNvSpPr>
              <a:spLocks noChangeShapeType="1"/>
            </p:cNvSpPr>
            <p:nvPr/>
          </p:nvSpPr>
          <p:spPr bwMode="auto">
            <a:xfrm flipH="1" flipV="1">
              <a:off x="1719" y="2611"/>
              <a:ext cx="25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5" name="Line 723"/>
            <p:cNvSpPr>
              <a:spLocks noChangeShapeType="1"/>
            </p:cNvSpPr>
            <p:nvPr/>
          </p:nvSpPr>
          <p:spPr bwMode="auto">
            <a:xfrm>
              <a:off x="1719" y="261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6" name="Line 724"/>
            <p:cNvSpPr>
              <a:spLocks noChangeShapeType="1"/>
            </p:cNvSpPr>
            <p:nvPr/>
          </p:nvSpPr>
          <p:spPr bwMode="auto">
            <a:xfrm flipH="1" flipV="1">
              <a:off x="1694" y="2600"/>
              <a:ext cx="25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7" name="Line 725"/>
            <p:cNvSpPr>
              <a:spLocks noChangeShapeType="1"/>
            </p:cNvSpPr>
            <p:nvPr/>
          </p:nvSpPr>
          <p:spPr bwMode="auto">
            <a:xfrm>
              <a:off x="1694" y="260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8" name="Line 726"/>
            <p:cNvSpPr>
              <a:spLocks noChangeShapeType="1"/>
            </p:cNvSpPr>
            <p:nvPr/>
          </p:nvSpPr>
          <p:spPr bwMode="auto">
            <a:xfrm flipH="1" flipV="1">
              <a:off x="1663" y="2588"/>
              <a:ext cx="31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9" name="Line 727"/>
            <p:cNvSpPr>
              <a:spLocks noChangeShapeType="1"/>
            </p:cNvSpPr>
            <p:nvPr/>
          </p:nvSpPr>
          <p:spPr bwMode="auto">
            <a:xfrm>
              <a:off x="1663" y="258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0" name="Line 728"/>
            <p:cNvSpPr>
              <a:spLocks noChangeShapeType="1"/>
            </p:cNvSpPr>
            <p:nvPr/>
          </p:nvSpPr>
          <p:spPr bwMode="auto">
            <a:xfrm flipH="1" flipV="1">
              <a:off x="1632" y="2571"/>
              <a:ext cx="31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1" name="Line 729"/>
            <p:cNvSpPr>
              <a:spLocks noChangeShapeType="1"/>
            </p:cNvSpPr>
            <p:nvPr/>
          </p:nvSpPr>
          <p:spPr bwMode="auto">
            <a:xfrm>
              <a:off x="1632" y="257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2" name="Line 730"/>
            <p:cNvSpPr>
              <a:spLocks noChangeShapeType="1"/>
            </p:cNvSpPr>
            <p:nvPr/>
          </p:nvSpPr>
          <p:spPr bwMode="auto">
            <a:xfrm flipH="1" flipV="1">
              <a:off x="1601" y="2559"/>
              <a:ext cx="31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3" name="Line 731"/>
            <p:cNvSpPr>
              <a:spLocks noChangeShapeType="1"/>
            </p:cNvSpPr>
            <p:nvPr/>
          </p:nvSpPr>
          <p:spPr bwMode="auto">
            <a:xfrm>
              <a:off x="1601" y="255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4" name="Line 732"/>
            <p:cNvSpPr>
              <a:spLocks noChangeShapeType="1"/>
            </p:cNvSpPr>
            <p:nvPr/>
          </p:nvSpPr>
          <p:spPr bwMode="auto">
            <a:xfrm flipH="1" flipV="1">
              <a:off x="1564" y="2542"/>
              <a:ext cx="37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5" name="Line 733"/>
            <p:cNvSpPr>
              <a:spLocks noChangeShapeType="1"/>
            </p:cNvSpPr>
            <p:nvPr/>
          </p:nvSpPr>
          <p:spPr bwMode="auto">
            <a:xfrm>
              <a:off x="1564" y="254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6" name="Line 734"/>
            <p:cNvSpPr>
              <a:spLocks noChangeShapeType="1"/>
            </p:cNvSpPr>
            <p:nvPr/>
          </p:nvSpPr>
          <p:spPr bwMode="auto">
            <a:xfrm flipH="1" flipV="1">
              <a:off x="1527" y="2530"/>
              <a:ext cx="37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7" name="Line 735"/>
            <p:cNvSpPr>
              <a:spLocks noChangeShapeType="1"/>
            </p:cNvSpPr>
            <p:nvPr/>
          </p:nvSpPr>
          <p:spPr bwMode="auto">
            <a:xfrm>
              <a:off x="1527" y="253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8" name="Line 736"/>
            <p:cNvSpPr>
              <a:spLocks noChangeShapeType="1"/>
            </p:cNvSpPr>
            <p:nvPr/>
          </p:nvSpPr>
          <p:spPr bwMode="auto">
            <a:xfrm flipH="1" flipV="1">
              <a:off x="1489" y="2513"/>
              <a:ext cx="38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9" name="Line 737"/>
            <p:cNvSpPr>
              <a:spLocks noChangeShapeType="1"/>
            </p:cNvSpPr>
            <p:nvPr/>
          </p:nvSpPr>
          <p:spPr bwMode="auto">
            <a:xfrm>
              <a:off x="1489" y="251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30" name="Line 738"/>
            <p:cNvSpPr>
              <a:spLocks noChangeShapeType="1"/>
            </p:cNvSpPr>
            <p:nvPr/>
          </p:nvSpPr>
          <p:spPr bwMode="auto">
            <a:xfrm>
              <a:off x="1489" y="251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31" name="Line 739"/>
            <p:cNvSpPr>
              <a:spLocks noChangeShapeType="1"/>
            </p:cNvSpPr>
            <p:nvPr/>
          </p:nvSpPr>
          <p:spPr bwMode="auto">
            <a:xfrm>
              <a:off x="1489" y="251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32" name="Line 740"/>
            <p:cNvSpPr>
              <a:spLocks noChangeShapeType="1"/>
            </p:cNvSpPr>
            <p:nvPr/>
          </p:nvSpPr>
          <p:spPr bwMode="auto">
            <a:xfrm flipH="1" flipV="1">
              <a:off x="1452" y="2495"/>
              <a:ext cx="37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33" name="Line 741"/>
            <p:cNvSpPr>
              <a:spLocks noChangeShapeType="1"/>
            </p:cNvSpPr>
            <p:nvPr/>
          </p:nvSpPr>
          <p:spPr bwMode="auto">
            <a:xfrm>
              <a:off x="1452" y="249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34" name="Line 742"/>
            <p:cNvSpPr>
              <a:spLocks noChangeShapeType="1"/>
            </p:cNvSpPr>
            <p:nvPr/>
          </p:nvSpPr>
          <p:spPr bwMode="auto">
            <a:xfrm flipH="1" flipV="1">
              <a:off x="1415" y="2484"/>
              <a:ext cx="37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35" name="Line 743"/>
            <p:cNvSpPr>
              <a:spLocks noChangeShapeType="1"/>
            </p:cNvSpPr>
            <p:nvPr/>
          </p:nvSpPr>
          <p:spPr bwMode="auto">
            <a:xfrm>
              <a:off x="1415" y="248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36" name="Line 744"/>
            <p:cNvSpPr>
              <a:spLocks noChangeShapeType="1"/>
            </p:cNvSpPr>
            <p:nvPr/>
          </p:nvSpPr>
          <p:spPr bwMode="auto">
            <a:xfrm flipH="1" flipV="1">
              <a:off x="1377" y="2466"/>
              <a:ext cx="38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37" name="Line 745"/>
            <p:cNvSpPr>
              <a:spLocks noChangeShapeType="1"/>
            </p:cNvSpPr>
            <p:nvPr/>
          </p:nvSpPr>
          <p:spPr bwMode="auto">
            <a:xfrm>
              <a:off x="1377" y="246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38" name="Line 746"/>
            <p:cNvSpPr>
              <a:spLocks noChangeShapeType="1"/>
            </p:cNvSpPr>
            <p:nvPr/>
          </p:nvSpPr>
          <p:spPr bwMode="auto">
            <a:xfrm flipH="1" flipV="1">
              <a:off x="1346" y="2455"/>
              <a:ext cx="31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39" name="Line 747"/>
            <p:cNvSpPr>
              <a:spLocks noChangeShapeType="1"/>
            </p:cNvSpPr>
            <p:nvPr/>
          </p:nvSpPr>
          <p:spPr bwMode="auto">
            <a:xfrm>
              <a:off x="1346" y="245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40" name="Line 748"/>
            <p:cNvSpPr>
              <a:spLocks noChangeShapeType="1"/>
            </p:cNvSpPr>
            <p:nvPr/>
          </p:nvSpPr>
          <p:spPr bwMode="auto">
            <a:xfrm flipH="1" flipV="1">
              <a:off x="1321" y="2437"/>
              <a:ext cx="25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41" name="Line 749"/>
            <p:cNvSpPr>
              <a:spLocks noChangeShapeType="1"/>
            </p:cNvSpPr>
            <p:nvPr/>
          </p:nvSpPr>
          <p:spPr bwMode="auto">
            <a:xfrm>
              <a:off x="1321" y="243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42" name="Line 750"/>
            <p:cNvSpPr>
              <a:spLocks noChangeShapeType="1"/>
            </p:cNvSpPr>
            <p:nvPr/>
          </p:nvSpPr>
          <p:spPr bwMode="auto">
            <a:xfrm flipH="1" flipV="1">
              <a:off x="1296" y="2426"/>
              <a:ext cx="25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43" name="Line 751"/>
            <p:cNvSpPr>
              <a:spLocks noChangeShapeType="1"/>
            </p:cNvSpPr>
            <p:nvPr/>
          </p:nvSpPr>
          <p:spPr bwMode="auto">
            <a:xfrm>
              <a:off x="1296" y="242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44" name="Line 752"/>
            <p:cNvSpPr>
              <a:spLocks noChangeShapeType="1"/>
            </p:cNvSpPr>
            <p:nvPr/>
          </p:nvSpPr>
          <p:spPr bwMode="auto">
            <a:xfrm flipH="1" flipV="1">
              <a:off x="1272" y="2414"/>
              <a:ext cx="24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45" name="Line 753"/>
            <p:cNvSpPr>
              <a:spLocks noChangeShapeType="1"/>
            </p:cNvSpPr>
            <p:nvPr/>
          </p:nvSpPr>
          <p:spPr bwMode="auto">
            <a:xfrm>
              <a:off x="1272" y="241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46" name="Line 754"/>
            <p:cNvSpPr>
              <a:spLocks noChangeShapeType="1"/>
            </p:cNvSpPr>
            <p:nvPr/>
          </p:nvSpPr>
          <p:spPr bwMode="auto">
            <a:xfrm flipH="1" flipV="1">
              <a:off x="1253" y="2397"/>
              <a:ext cx="19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47" name="Line 755"/>
            <p:cNvSpPr>
              <a:spLocks noChangeShapeType="1"/>
            </p:cNvSpPr>
            <p:nvPr/>
          </p:nvSpPr>
          <p:spPr bwMode="auto">
            <a:xfrm>
              <a:off x="1253" y="239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48" name="Line 756"/>
            <p:cNvSpPr>
              <a:spLocks noChangeShapeType="1"/>
            </p:cNvSpPr>
            <p:nvPr/>
          </p:nvSpPr>
          <p:spPr bwMode="auto">
            <a:xfrm>
              <a:off x="1253" y="239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49" name="Line 757"/>
            <p:cNvSpPr>
              <a:spLocks noChangeShapeType="1"/>
            </p:cNvSpPr>
            <p:nvPr/>
          </p:nvSpPr>
          <p:spPr bwMode="auto">
            <a:xfrm>
              <a:off x="1253" y="239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50" name="Line 758"/>
            <p:cNvSpPr>
              <a:spLocks noChangeShapeType="1"/>
            </p:cNvSpPr>
            <p:nvPr/>
          </p:nvSpPr>
          <p:spPr bwMode="auto">
            <a:xfrm flipH="1" flipV="1">
              <a:off x="1216" y="2373"/>
              <a:ext cx="37" cy="2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51" name="Line 759"/>
            <p:cNvSpPr>
              <a:spLocks noChangeShapeType="1"/>
            </p:cNvSpPr>
            <p:nvPr/>
          </p:nvSpPr>
          <p:spPr bwMode="auto">
            <a:xfrm>
              <a:off x="1216" y="237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52" name="Line 760"/>
            <p:cNvSpPr>
              <a:spLocks noChangeShapeType="1"/>
            </p:cNvSpPr>
            <p:nvPr/>
          </p:nvSpPr>
          <p:spPr bwMode="auto">
            <a:xfrm flipH="1" flipV="1">
              <a:off x="1172" y="2344"/>
              <a:ext cx="44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53" name="Line 761"/>
            <p:cNvSpPr>
              <a:spLocks noChangeShapeType="1"/>
            </p:cNvSpPr>
            <p:nvPr/>
          </p:nvSpPr>
          <p:spPr bwMode="auto">
            <a:xfrm>
              <a:off x="1172" y="234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54" name="Line 762"/>
            <p:cNvSpPr>
              <a:spLocks noChangeShapeType="1"/>
            </p:cNvSpPr>
            <p:nvPr/>
          </p:nvSpPr>
          <p:spPr bwMode="auto">
            <a:xfrm flipH="1" flipV="1">
              <a:off x="1135" y="2315"/>
              <a:ext cx="37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55" name="Line 763"/>
            <p:cNvSpPr>
              <a:spLocks noChangeShapeType="1"/>
            </p:cNvSpPr>
            <p:nvPr/>
          </p:nvSpPr>
          <p:spPr bwMode="auto">
            <a:xfrm>
              <a:off x="1135" y="231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56" name="Line 764"/>
            <p:cNvSpPr>
              <a:spLocks noChangeShapeType="1"/>
            </p:cNvSpPr>
            <p:nvPr/>
          </p:nvSpPr>
          <p:spPr bwMode="auto">
            <a:xfrm flipH="1" flipV="1">
              <a:off x="1091" y="2286"/>
              <a:ext cx="44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57" name="Line 765"/>
            <p:cNvSpPr>
              <a:spLocks noChangeShapeType="1"/>
            </p:cNvSpPr>
            <p:nvPr/>
          </p:nvSpPr>
          <p:spPr bwMode="auto">
            <a:xfrm>
              <a:off x="1091" y="228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58" name="Line 766"/>
            <p:cNvSpPr>
              <a:spLocks noChangeShapeType="1"/>
            </p:cNvSpPr>
            <p:nvPr/>
          </p:nvSpPr>
          <p:spPr bwMode="auto">
            <a:xfrm>
              <a:off x="1091" y="228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59" name="Line 767"/>
            <p:cNvSpPr>
              <a:spLocks noChangeShapeType="1"/>
            </p:cNvSpPr>
            <p:nvPr/>
          </p:nvSpPr>
          <p:spPr bwMode="auto">
            <a:xfrm>
              <a:off x="1091" y="228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60" name="Line 768"/>
            <p:cNvSpPr>
              <a:spLocks noChangeShapeType="1"/>
            </p:cNvSpPr>
            <p:nvPr/>
          </p:nvSpPr>
          <p:spPr bwMode="auto">
            <a:xfrm flipH="1" flipV="1">
              <a:off x="1048" y="2252"/>
              <a:ext cx="43" cy="3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61" name="Line 769"/>
            <p:cNvSpPr>
              <a:spLocks noChangeShapeType="1"/>
            </p:cNvSpPr>
            <p:nvPr/>
          </p:nvSpPr>
          <p:spPr bwMode="auto">
            <a:xfrm>
              <a:off x="1048" y="225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62" name="Line 770"/>
            <p:cNvSpPr>
              <a:spLocks noChangeShapeType="1"/>
            </p:cNvSpPr>
            <p:nvPr/>
          </p:nvSpPr>
          <p:spPr bwMode="auto">
            <a:xfrm flipH="1" flipV="1">
              <a:off x="1010" y="2217"/>
              <a:ext cx="38" cy="3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63" name="Line 771"/>
            <p:cNvSpPr>
              <a:spLocks noChangeShapeType="1"/>
            </p:cNvSpPr>
            <p:nvPr/>
          </p:nvSpPr>
          <p:spPr bwMode="auto">
            <a:xfrm>
              <a:off x="1010" y="221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64" name="Line 772"/>
            <p:cNvSpPr>
              <a:spLocks noChangeShapeType="1"/>
            </p:cNvSpPr>
            <p:nvPr/>
          </p:nvSpPr>
          <p:spPr bwMode="auto">
            <a:xfrm flipH="1" flipV="1">
              <a:off x="979" y="2170"/>
              <a:ext cx="31" cy="4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65" name="Line 773"/>
            <p:cNvSpPr>
              <a:spLocks noChangeShapeType="1"/>
            </p:cNvSpPr>
            <p:nvPr/>
          </p:nvSpPr>
          <p:spPr bwMode="auto">
            <a:xfrm>
              <a:off x="979" y="217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66" name="Line 774"/>
            <p:cNvSpPr>
              <a:spLocks noChangeShapeType="1"/>
            </p:cNvSpPr>
            <p:nvPr/>
          </p:nvSpPr>
          <p:spPr bwMode="auto">
            <a:xfrm flipH="1" flipV="1">
              <a:off x="954" y="2118"/>
              <a:ext cx="25" cy="5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67" name="Line 775"/>
            <p:cNvSpPr>
              <a:spLocks noChangeShapeType="1"/>
            </p:cNvSpPr>
            <p:nvPr/>
          </p:nvSpPr>
          <p:spPr bwMode="auto">
            <a:xfrm>
              <a:off x="954" y="211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68" name="Line 776"/>
            <p:cNvSpPr>
              <a:spLocks noChangeShapeType="1"/>
            </p:cNvSpPr>
            <p:nvPr/>
          </p:nvSpPr>
          <p:spPr bwMode="auto">
            <a:xfrm>
              <a:off x="954" y="211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69" name="Line 777"/>
            <p:cNvSpPr>
              <a:spLocks noChangeShapeType="1"/>
            </p:cNvSpPr>
            <p:nvPr/>
          </p:nvSpPr>
          <p:spPr bwMode="auto">
            <a:xfrm>
              <a:off x="954" y="211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70" name="Line 778"/>
            <p:cNvSpPr>
              <a:spLocks noChangeShapeType="1"/>
            </p:cNvSpPr>
            <p:nvPr/>
          </p:nvSpPr>
          <p:spPr bwMode="auto">
            <a:xfrm flipH="1" flipV="1">
              <a:off x="911" y="2019"/>
              <a:ext cx="43" cy="9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71" name="Line 779"/>
            <p:cNvSpPr>
              <a:spLocks noChangeShapeType="1"/>
            </p:cNvSpPr>
            <p:nvPr/>
          </p:nvSpPr>
          <p:spPr bwMode="auto">
            <a:xfrm>
              <a:off x="911" y="201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72" name="Line 780"/>
            <p:cNvSpPr>
              <a:spLocks noChangeShapeType="1"/>
            </p:cNvSpPr>
            <p:nvPr/>
          </p:nvSpPr>
          <p:spPr bwMode="auto">
            <a:xfrm flipH="1" flipV="1">
              <a:off x="861" y="1921"/>
              <a:ext cx="50" cy="9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73" name="Line 781"/>
            <p:cNvSpPr>
              <a:spLocks noChangeShapeType="1"/>
            </p:cNvSpPr>
            <p:nvPr/>
          </p:nvSpPr>
          <p:spPr bwMode="auto">
            <a:xfrm>
              <a:off x="861" y="192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74" name="Line 782"/>
            <p:cNvSpPr>
              <a:spLocks noChangeShapeType="1"/>
            </p:cNvSpPr>
            <p:nvPr/>
          </p:nvSpPr>
          <p:spPr bwMode="auto">
            <a:xfrm>
              <a:off x="861" y="192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75" name="Line 783"/>
            <p:cNvSpPr>
              <a:spLocks noChangeShapeType="1"/>
            </p:cNvSpPr>
            <p:nvPr/>
          </p:nvSpPr>
          <p:spPr bwMode="auto">
            <a:xfrm>
              <a:off x="861" y="192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76" name="Line 784"/>
            <p:cNvSpPr>
              <a:spLocks noChangeShapeType="1"/>
            </p:cNvSpPr>
            <p:nvPr/>
          </p:nvSpPr>
          <p:spPr bwMode="auto">
            <a:xfrm flipH="1" flipV="1">
              <a:off x="836" y="1874"/>
              <a:ext cx="25" cy="4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77" name="Line 785"/>
            <p:cNvSpPr>
              <a:spLocks noChangeShapeType="1"/>
            </p:cNvSpPr>
            <p:nvPr/>
          </p:nvSpPr>
          <p:spPr bwMode="auto">
            <a:xfrm>
              <a:off x="836" y="187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78" name="Line 786"/>
            <p:cNvSpPr>
              <a:spLocks noChangeShapeType="1"/>
            </p:cNvSpPr>
            <p:nvPr/>
          </p:nvSpPr>
          <p:spPr bwMode="auto">
            <a:xfrm flipH="1" flipV="1">
              <a:off x="811" y="1822"/>
              <a:ext cx="25" cy="5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79" name="Line 787"/>
            <p:cNvSpPr>
              <a:spLocks noChangeShapeType="1"/>
            </p:cNvSpPr>
            <p:nvPr/>
          </p:nvSpPr>
          <p:spPr bwMode="auto">
            <a:xfrm>
              <a:off x="811" y="182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80" name="Line 788"/>
            <p:cNvSpPr>
              <a:spLocks noChangeShapeType="1"/>
            </p:cNvSpPr>
            <p:nvPr/>
          </p:nvSpPr>
          <p:spPr bwMode="auto">
            <a:xfrm flipH="1" flipV="1">
              <a:off x="780" y="1770"/>
              <a:ext cx="31" cy="5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81" name="Line 789"/>
            <p:cNvSpPr>
              <a:spLocks noChangeShapeType="1"/>
            </p:cNvSpPr>
            <p:nvPr/>
          </p:nvSpPr>
          <p:spPr bwMode="auto">
            <a:xfrm>
              <a:off x="780" y="177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82" name="Line 790"/>
            <p:cNvSpPr>
              <a:spLocks noChangeShapeType="1"/>
            </p:cNvSpPr>
            <p:nvPr/>
          </p:nvSpPr>
          <p:spPr bwMode="auto">
            <a:xfrm flipH="1" flipV="1">
              <a:off x="749" y="1712"/>
              <a:ext cx="31" cy="5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83" name="Line 791"/>
            <p:cNvSpPr>
              <a:spLocks noChangeShapeType="1"/>
            </p:cNvSpPr>
            <p:nvPr/>
          </p:nvSpPr>
          <p:spPr bwMode="auto">
            <a:xfrm>
              <a:off x="749" y="171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84" name="Line 792"/>
            <p:cNvSpPr>
              <a:spLocks noChangeShapeType="1"/>
            </p:cNvSpPr>
            <p:nvPr/>
          </p:nvSpPr>
          <p:spPr bwMode="auto">
            <a:xfrm>
              <a:off x="749" y="171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85" name="Line 793"/>
            <p:cNvSpPr>
              <a:spLocks noChangeShapeType="1"/>
            </p:cNvSpPr>
            <p:nvPr/>
          </p:nvSpPr>
          <p:spPr bwMode="auto">
            <a:xfrm>
              <a:off x="749" y="171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86" name="Line 794"/>
            <p:cNvSpPr>
              <a:spLocks noChangeShapeType="1"/>
            </p:cNvSpPr>
            <p:nvPr/>
          </p:nvSpPr>
          <p:spPr bwMode="auto">
            <a:xfrm flipH="1" flipV="1">
              <a:off x="731" y="1689"/>
              <a:ext cx="18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87" name="Line 795"/>
            <p:cNvSpPr>
              <a:spLocks noChangeShapeType="1"/>
            </p:cNvSpPr>
            <p:nvPr/>
          </p:nvSpPr>
          <p:spPr bwMode="auto">
            <a:xfrm>
              <a:off x="731" y="168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88" name="Line 796"/>
            <p:cNvSpPr>
              <a:spLocks noChangeShapeType="1"/>
            </p:cNvSpPr>
            <p:nvPr/>
          </p:nvSpPr>
          <p:spPr bwMode="auto">
            <a:xfrm flipH="1" flipV="1">
              <a:off x="712" y="1665"/>
              <a:ext cx="19" cy="2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89" name="Line 797"/>
            <p:cNvSpPr>
              <a:spLocks noChangeShapeType="1"/>
            </p:cNvSpPr>
            <p:nvPr/>
          </p:nvSpPr>
          <p:spPr bwMode="auto">
            <a:xfrm>
              <a:off x="712" y="166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90" name="Line 798"/>
            <p:cNvSpPr>
              <a:spLocks noChangeShapeType="1"/>
            </p:cNvSpPr>
            <p:nvPr/>
          </p:nvSpPr>
          <p:spPr bwMode="auto">
            <a:xfrm flipH="1" flipV="1">
              <a:off x="693" y="1642"/>
              <a:ext cx="19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91" name="Line 799"/>
            <p:cNvSpPr>
              <a:spLocks noChangeShapeType="1"/>
            </p:cNvSpPr>
            <p:nvPr/>
          </p:nvSpPr>
          <p:spPr bwMode="auto">
            <a:xfrm>
              <a:off x="693" y="164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92" name="Line 800"/>
            <p:cNvSpPr>
              <a:spLocks noChangeShapeType="1"/>
            </p:cNvSpPr>
            <p:nvPr/>
          </p:nvSpPr>
          <p:spPr bwMode="auto">
            <a:xfrm flipH="1" flipV="1">
              <a:off x="675" y="1631"/>
              <a:ext cx="18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93" name="Line 801"/>
            <p:cNvSpPr>
              <a:spLocks noChangeShapeType="1"/>
            </p:cNvSpPr>
            <p:nvPr/>
          </p:nvSpPr>
          <p:spPr bwMode="auto">
            <a:xfrm>
              <a:off x="675" y="163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94" name="Line 802"/>
            <p:cNvSpPr>
              <a:spLocks noChangeShapeType="1"/>
            </p:cNvSpPr>
            <p:nvPr/>
          </p:nvSpPr>
          <p:spPr bwMode="auto">
            <a:xfrm flipH="1" flipV="1">
              <a:off x="656" y="1613"/>
              <a:ext cx="19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95" name="Line 803"/>
            <p:cNvSpPr>
              <a:spLocks noChangeShapeType="1"/>
            </p:cNvSpPr>
            <p:nvPr/>
          </p:nvSpPr>
          <p:spPr bwMode="auto">
            <a:xfrm>
              <a:off x="656" y="161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96" name="Line 804"/>
            <p:cNvSpPr>
              <a:spLocks noChangeShapeType="1"/>
            </p:cNvSpPr>
            <p:nvPr/>
          </p:nvSpPr>
          <p:spPr bwMode="auto">
            <a:xfrm flipH="1" flipV="1">
              <a:off x="637" y="1602"/>
              <a:ext cx="19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97" name="Line 805"/>
            <p:cNvSpPr>
              <a:spLocks noChangeShapeType="1"/>
            </p:cNvSpPr>
            <p:nvPr/>
          </p:nvSpPr>
          <p:spPr bwMode="auto">
            <a:xfrm>
              <a:off x="637" y="160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98" name="Line 806"/>
            <p:cNvSpPr>
              <a:spLocks noChangeShapeType="1"/>
            </p:cNvSpPr>
            <p:nvPr/>
          </p:nvSpPr>
          <p:spPr bwMode="auto">
            <a:xfrm flipH="1" flipV="1">
              <a:off x="619" y="1596"/>
              <a:ext cx="18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99" name="Line 807"/>
            <p:cNvSpPr>
              <a:spLocks noChangeShapeType="1"/>
            </p:cNvSpPr>
            <p:nvPr/>
          </p:nvSpPr>
          <p:spPr bwMode="auto">
            <a:xfrm>
              <a:off x="619" y="159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00" name="Line 808"/>
            <p:cNvSpPr>
              <a:spLocks noChangeShapeType="1"/>
            </p:cNvSpPr>
            <p:nvPr/>
          </p:nvSpPr>
          <p:spPr bwMode="auto">
            <a:xfrm flipH="1">
              <a:off x="594" y="1596"/>
              <a:ext cx="25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01" name="Line 809"/>
            <p:cNvSpPr>
              <a:spLocks noChangeShapeType="1"/>
            </p:cNvSpPr>
            <p:nvPr/>
          </p:nvSpPr>
          <p:spPr bwMode="auto">
            <a:xfrm>
              <a:off x="594" y="159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02" name="Freeform 810"/>
            <p:cNvSpPr>
              <a:spLocks/>
            </p:cNvSpPr>
            <p:nvPr/>
          </p:nvSpPr>
          <p:spPr bwMode="auto">
            <a:xfrm>
              <a:off x="2901" y="2878"/>
              <a:ext cx="485" cy="169"/>
            </a:xfrm>
            <a:custGeom>
              <a:avLst/>
              <a:gdLst>
                <a:gd name="T0" fmla="*/ 0 w 485"/>
                <a:gd name="T1" fmla="*/ 0 h 169"/>
                <a:gd name="T2" fmla="*/ 485 w 485"/>
                <a:gd name="T3" fmla="*/ 0 h 169"/>
                <a:gd name="T4" fmla="*/ 485 w 485"/>
                <a:gd name="T5" fmla="*/ 169 h 169"/>
                <a:gd name="T6" fmla="*/ 267 w 485"/>
                <a:gd name="T7" fmla="*/ 116 h 169"/>
                <a:gd name="T8" fmla="*/ 137 w 485"/>
                <a:gd name="T9" fmla="*/ 99 h 169"/>
                <a:gd name="T10" fmla="*/ 0 w 485"/>
                <a:gd name="T11" fmla="*/ 0 h 1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5"/>
                <a:gd name="T19" fmla="*/ 0 h 169"/>
                <a:gd name="T20" fmla="*/ 485 w 485"/>
                <a:gd name="T21" fmla="*/ 169 h 1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5" h="169">
                  <a:moveTo>
                    <a:pt x="0" y="0"/>
                  </a:moveTo>
                  <a:lnTo>
                    <a:pt x="485" y="0"/>
                  </a:lnTo>
                  <a:lnTo>
                    <a:pt x="485" y="169"/>
                  </a:lnTo>
                  <a:lnTo>
                    <a:pt x="267" y="116"/>
                  </a:lnTo>
                  <a:lnTo>
                    <a:pt x="137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03" name="Line 811"/>
            <p:cNvSpPr>
              <a:spLocks noChangeShapeType="1"/>
            </p:cNvSpPr>
            <p:nvPr/>
          </p:nvSpPr>
          <p:spPr bwMode="auto">
            <a:xfrm>
              <a:off x="2901" y="2878"/>
              <a:ext cx="485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04" name="Line 812"/>
            <p:cNvSpPr>
              <a:spLocks noChangeShapeType="1"/>
            </p:cNvSpPr>
            <p:nvPr/>
          </p:nvSpPr>
          <p:spPr bwMode="auto">
            <a:xfrm>
              <a:off x="3386" y="287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05" name="Line 813"/>
            <p:cNvSpPr>
              <a:spLocks noChangeShapeType="1"/>
            </p:cNvSpPr>
            <p:nvPr/>
          </p:nvSpPr>
          <p:spPr bwMode="auto">
            <a:xfrm>
              <a:off x="3386" y="2878"/>
              <a:ext cx="1" cy="16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06" name="Line 814"/>
            <p:cNvSpPr>
              <a:spLocks noChangeShapeType="1"/>
            </p:cNvSpPr>
            <p:nvPr/>
          </p:nvSpPr>
          <p:spPr bwMode="auto">
            <a:xfrm>
              <a:off x="3386" y="304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07" name="Line 815"/>
            <p:cNvSpPr>
              <a:spLocks noChangeShapeType="1"/>
            </p:cNvSpPr>
            <p:nvPr/>
          </p:nvSpPr>
          <p:spPr bwMode="auto">
            <a:xfrm flipH="1" flipV="1">
              <a:off x="3168" y="2994"/>
              <a:ext cx="218" cy="5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08" name="Line 816"/>
            <p:cNvSpPr>
              <a:spLocks noChangeShapeType="1"/>
            </p:cNvSpPr>
            <p:nvPr/>
          </p:nvSpPr>
          <p:spPr bwMode="auto">
            <a:xfrm>
              <a:off x="3168" y="29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09" name="Line 817"/>
            <p:cNvSpPr>
              <a:spLocks noChangeShapeType="1"/>
            </p:cNvSpPr>
            <p:nvPr/>
          </p:nvSpPr>
          <p:spPr bwMode="auto">
            <a:xfrm flipH="1" flipV="1">
              <a:off x="3038" y="2977"/>
              <a:ext cx="130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10" name="Line 818"/>
            <p:cNvSpPr>
              <a:spLocks noChangeShapeType="1"/>
            </p:cNvSpPr>
            <p:nvPr/>
          </p:nvSpPr>
          <p:spPr bwMode="auto">
            <a:xfrm>
              <a:off x="3038" y="297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11" name="Line 819"/>
            <p:cNvSpPr>
              <a:spLocks noChangeShapeType="1"/>
            </p:cNvSpPr>
            <p:nvPr/>
          </p:nvSpPr>
          <p:spPr bwMode="auto">
            <a:xfrm flipH="1" flipV="1">
              <a:off x="2901" y="2878"/>
              <a:ext cx="137" cy="9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12" name="Line 820"/>
            <p:cNvSpPr>
              <a:spLocks noChangeShapeType="1"/>
            </p:cNvSpPr>
            <p:nvPr/>
          </p:nvSpPr>
          <p:spPr bwMode="auto">
            <a:xfrm>
              <a:off x="2901" y="287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13" name="Freeform 821"/>
            <p:cNvSpPr>
              <a:spLocks/>
            </p:cNvSpPr>
            <p:nvPr/>
          </p:nvSpPr>
          <p:spPr bwMode="auto">
            <a:xfrm>
              <a:off x="1775" y="2617"/>
              <a:ext cx="479" cy="116"/>
            </a:xfrm>
            <a:custGeom>
              <a:avLst/>
              <a:gdLst>
                <a:gd name="T0" fmla="*/ 0 w 479"/>
                <a:gd name="T1" fmla="*/ 0 h 116"/>
                <a:gd name="T2" fmla="*/ 479 w 479"/>
                <a:gd name="T3" fmla="*/ 0 h 116"/>
                <a:gd name="T4" fmla="*/ 423 w 479"/>
                <a:gd name="T5" fmla="*/ 93 h 116"/>
                <a:gd name="T6" fmla="*/ 261 w 479"/>
                <a:gd name="T7" fmla="*/ 116 h 116"/>
                <a:gd name="T8" fmla="*/ 137 w 479"/>
                <a:gd name="T9" fmla="*/ 99 h 116"/>
                <a:gd name="T10" fmla="*/ 0 w 479"/>
                <a:gd name="T11" fmla="*/ 0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9"/>
                <a:gd name="T19" fmla="*/ 0 h 116"/>
                <a:gd name="T20" fmla="*/ 479 w 479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9" h="116">
                  <a:moveTo>
                    <a:pt x="0" y="0"/>
                  </a:moveTo>
                  <a:lnTo>
                    <a:pt x="479" y="0"/>
                  </a:lnTo>
                  <a:lnTo>
                    <a:pt x="423" y="93"/>
                  </a:lnTo>
                  <a:lnTo>
                    <a:pt x="261" y="116"/>
                  </a:lnTo>
                  <a:lnTo>
                    <a:pt x="137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14" name="Line 822"/>
            <p:cNvSpPr>
              <a:spLocks noChangeShapeType="1"/>
            </p:cNvSpPr>
            <p:nvPr/>
          </p:nvSpPr>
          <p:spPr bwMode="auto">
            <a:xfrm>
              <a:off x="1775" y="2617"/>
              <a:ext cx="479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15" name="Line 823"/>
            <p:cNvSpPr>
              <a:spLocks noChangeShapeType="1"/>
            </p:cNvSpPr>
            <p:nvPr/>
          </p:nvSpPr>
          <p:spPr bwMode="auto">
            <a:xfrm>
              <a:off x="2254" y="261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16" name="Line 824"/>
            <p:cNvSpPr>
              <a:spLocks noChangeShapeType="1"/>
            </p:cNvSpPr>
            <p:nvPr/>
          </p:nvSpPr>
          <p:spPr bwMode="auto">
            <a:xfrm flipH="1">
              <a:off x="2198" y="2617"/>
              <a:ext cx="56" cy="9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17" name="Line 825"/>
            <p:cNvSpPr>
              <a:spLocks noChangeShapeType="1"/>
            </p:cNvSpPr>
            <p:nvPr/>
          </p:nvSpPr>
          <p:spPr bwMode="auto">
            <a:xfrm>
              <a:off x="2198" y="271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18" name="Line 826"/>
            <p:cNvSpPr>
              <a:spLocks noChangeShapeType="1"/>
            </p:cNvSpPr>
            <p:nvPr/>
          </p:nvSpPr>
          <p:spPr bwMode="auto">
            <a:xfrm flipH="1">
              <a:off x="2036" y="2710"/>
              <a:ext cx="162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19" name="Line 827"/>
            <p:cNvSpPr>
              <a:spLocks noChangeShapeType="1"/>
            </p:cNvSpPr>
            <p:nvPr/>
          </p:nvSpPr>
          <p:spPr bwMode="auto">
            <a:xfrm>
              <a:off x="2036" y="273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20" name="Line 828"/>
            <p:cNvSpPr>
              <a:spLocks noChangeShapeType="1"/>
            </p:cNvSpPr>
            <p:nvPr/>
          </p:nvSpPr>
          <p:spPr bwMode="auto">
            <a:xfrm flipH="1" flipV="1">
              <a:off x="1912" y="2716"/>
              <a:ext cx="124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21" name="Line 829"/>
            <p:cNvSpPr>
              <a:spLocks noChangeShapeType="1"/>
            </p:cNvSpPr>
            <p:nvPr/>
          </p:nvSpPr>
          <p:spPr bwMode="auto">
            <a:xfrm>
              <a:off x="1912" y="271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22" name="Line 830"/>
            <p:cNvSpPr>
              <a:spLocks noChangeShapeType="1"/>
            </p:cNvSpPr>
            <p:nvPr/>
          </p:nvSpPr>
          <p:spPr bwMode="auto">
            <a:xfrm flipH="1" flipV="1">
              <a:off x="1775" y="2617"/>
              <a:ext cx="137" cy="9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23" name="Line 831"/>
            <p:cNvSpPr>
              <a:spLocks noChangeShapeType="1"/>
            </p:cNvSpPr>
            <p:nvPr/>
          </p:nvSpPr>
          <p:spPr bwMode="auto">
            <a:xfrm>
              <a:off x="1775" y="261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24" name="Freeform 832"/>
            <p:cNvSpPr>
              <a:spLocks/>
            </p:cNvSpPr>
            <p:nvPr/>
          </p:nvSpPr>
          <p:spPr bwMode="auto">
            <a:xfrm>
              <a:off x="1004" y="2193"/>
              <a:ext cx="3476" cy="1242"/>
            </a:xfrm>
            <a:custGeom>
              <a:avLst/>
              <a:gdLst>
                <a:gd name="T0" fmla="*/ 31 w 3476"/>
                <a:gd name="T1" fmla="*/ 88 h 1242"/>
                <a:gd name="T2" fmla="*/ 0 w 3476"/>
                <a:gd name="T3" fmla="*/ 24 h 1242"/>
                <a:gd name="T4" fmla="*/ 25 w 3476"/>
                <a:gd name="T5" fmla="*/ 0 h 1242"/>
                <a:gd name="T6" fmla="*/ 93 w 3476"/>
                <a:gd name="T7" fmla="*/ 24 h 1242"/>
                <a:gd name="T8" fmla="*/ 218 w 3476"/>
                <a:gd name="T9" fmla="*/ 93 h 1242"/>
                <a:gd name="T10" fmla="*/ 392 w 3476"/>
                <a:gd name="T11" fmla="*/ 180 h 1242"/>
                <a:gd name="T12" fmla="*/ 491 w 3476"/>
                <a:gd name="T13" fmla="*/ 227 h 1242"/>
                <a:gd name="T14" fmla="*/ 597 w 3476"/>
                <a:gd name="T15" fmla="*/ 273 h 1242"/>
                <a:gd name="T16" fmla="*/ 659 w 3476"/>
                <a:gd name="T17" fmla="*/ 314 h 1242"/>
                <a:gd name="T18" fmla="*/ 777 w 3476"/>
                <a:gd name="T19" fmla="*/ 424 h 1242"/>
                <a:gd name="T20" fmla="*/ 821 w 3476"/>
                <a:gd name="T21" fmla="*/ 465 h 1242"/>
                <a:gd name="T22" fmla="*/ 896 w 3476"/>
                <a:gd name="T23" fmla="*/ 494 h 1242"/>
                <a:gd name="T24" fmla="*/ 989 w 3476"/>
                <a:gd name="T25" fmla="*/ 505 h 1242"/>
                <a:gd name="T26" fmla="*/ 1076 w 3476"/>
                <a:gd name="T27" fmla="*/ 505 h 1242"/>
                <a:gd name="T28" fmla="*/ 1144 w 3476"/>
                <a:gd name="T29" fmla="*/ 471 h 1242"/>
                <a:gd name="T30" fmla="*/ 1231 w 3476"/>
                <a:gd name="T31" fmla="*/ 395 h 1242"/>
                <a:gd name="T32" fmla="*/ 1275 w 3476"/>
                <a:gd name="T33" fmla="*/ 389 h 1242"/>
                <a:gd name="T34" fmla="*/ 1312 w 3476"/>
                <a:gd name="T35" fmla="*/ 401 h 1242"/>
                <a:gd name="T36" fmla="*/ 1443 w 3476"/>
                <a:gd name="T37" fmla="*/ 476 h 1242"/>
                <a:gd name="T38" fmla="*/ 1511 w 3476"/>
                <a:gd name="T39" fmla="*/ 505 h 1242"/>
                <a:gd name="T40" fmla="*/ 1580 w 3476"/>
                <a:gd name="T41" fmla="*/ 534 h 1242"/>
                <a:gd name="T42" fmla="*/ 1729 w 3476"/>
                <a:gd name="T43" fmla="*/ 592 h 1242"/>
                <a:gd name="T44" fmla="*/ 1884 w 3476"/>
                <a:gd name="T45" fmla="*/ 645 h 1242"/>
                <a:gd name="T46" fmla="*/ 1965 w 3476"/>
                <a:gd name="T47" fmla="*/ 691 h 1242"/>
                <a:gd name="T48" fmla="*/ 2021 w 3476"/>
                <a:gd name="T49" fmla="*/ 737 h 1242"/>
                <a:gd name="T50" fmla="*/ 2096 w 3476"/>
                <a:gd name="T51" fmla="*/ 778 h 1242"/>
                <a:gd name="T52" fmla="*/ 2233 w 3476"/>
                <a:gd name="T53" fmla="*/ 801 h 1242"/>
                <a:gd name="T54" fmla="*/ 2394 w 3476"/>
                <a:gd name="T55" fmla="*/ 825 h 1242"/>
                <a:gd name="T56" fmla="*/ 2519 w 3476"/>
                <a:gd name="T57" fmla="*/ 842 h 1242"/>
                <a:gd name="T58" fmla="*/ 2618 w 3476"/>
                <a:gd name="T59" fmla="*/ 859 h 1242"/>
                <a:gd name="T60" fmla="*/ 2693 w 3476"/>
                <a:gd name="T61" fmla="*/ 877 h 1242"/>
                <a:gd name="T62" fmla="*/ 2811 w 3476"/>
                <a:gd name="T63" fmla="*/ 900 h 1242"/>
                <a:gd name="T64" fmla="*/ 2985 w 3476"/>
                <a:gd name="T65" fmla="*/ 946 h 1242"/>
                <a:gd name="T66" fmla="*/ 3159 w 3476"/>
                <a:gd name="T67" fmla="*/ 1004 h 1242"/>
                <a:gd name="T68" fmla="*/ 3228 w 3476"/>
                <a:gd name="T69" fmla="*/ 1033 h 1242"/>
                <a:gd name="T70" fmla="*/ 3265 w 3476"/>
                <a:gd name="T71" fmla="*/ 1074 h 1242"/>
                <a:gd name="T72" fmla="*/ 3284 w 3476"/>
                <a:gd name="T73" fmla="*/ 1109 h 1242"/>
                <a:gd name="T74" fmla="*/ 3340 w 3476"/>
                <a:gd name="T75" fmla="*/ 1150 h 1242"/>
                <a:gd name="T76" fmla="*/ 3396 w 3476"/>
                <a:gd name="T77" fmla="*/ 1184 h 1242"/>
                <a:gd name="T78" fmla="*/ 3439 w 3476"/>
                <a:gd name="T79" fmla="*/ 1213 h 1242"/>
                <a:gd name="T80" fmla="*/ 3464 w 3476"/>
                <a:gd name="T81" fmla="*/ 1231 h 1242"/>
                <a:gd name="T82" fmla="*/ 3476 w 3476"/>
                <a:gd name="T83" fmla="*/ 1242 h 1242"/>
                <a:gd name="T84" fmla="*/ 3458 w 3476"/>
                <a:gd name="T85" fmla="*/ 1242 h 1242"/>
                <a:gd name="T86" fmla="*/ 3414 w 3476"/>
                <a:gd name="T87" fmla="*/ 1242 h 1242"/>
                <a:gd name="T88" fmla="*/ 3333 w 3476"/>
                <a:gd name="T89" fmla="*/ 1237 h 1242"/>
                <a:gd name="T90" fmla="*/ 3222 w 3476"/>
                <a:gd name="T91" fmla="*/ 1237 h 1242"/>
                <a:gd name="T92" fmla="*/ 3023 w 3476"/>
                <a:gd name="T93" fmla="*/ 1231 h 1242"/>
                <a:gd name="T94" fmla="*/ 2730 w 3476"/>
                <a:gd name="T95" fmla="*/ 1231 h 1242"/>
                <a:gd name="T96" fmla="*/ 2494 w 3476"/>
                <a:gd name="T97" fmla="*/ 1231 h 1242"/>
                <a:gd name="T98" fmla="*/ 2226 w 3476"/>
                <a:gd name="T99" fmla="*/ 1219 h 1242"/>
                <a:gd name="T100" fmla="*/ 2003 w 3476"/>
                <a:gd name="T101" fmla="*/ 1208 h 1242"/>
                <a:gd name="T102" fmla="*/ 1704 w 3476"/>
                <a:gd name="T103" fmla="*/ 1167 h 1242"/>
                <a:gd name="T104" fmla="*/ 1393 w 3476"/>
                <a:gd name="T105" fmla="*/ 1109 h 1242"/>
                <a:gd name="T106" fmla="*/ 1182 w 3476"/>
                <a:gd name="T107" fmla="*/ 1045 h 1242"/>
                <a:gd name="T108" fmla="*/ 964 w 3476"/>
                <a:gd name="T109" fmla="*/ 952 h 1242"/>
                <a:gd name="T110" fmla="*/ 796 w 3476"/>
                <a:gd name="T111" fmla="*/ 865 h 1242"/>
                <a:gd name="T112" fmla="*/ 628 w 3476"/>
                <a:gd name="T113" fmla="*/ 749 h 1242"/>
                <a:gd name="T114" fmla="*/ 386 w 3476"/>
                <a:gd name="T115" fmla="*/ 540 h 1242"/>
                <a:gd name="T116" fmla="*/ 286 w 3476"/>
                <a:gd name="T117" fmla="*/ 430 h 1242"/>
                <a:gd name="T118" fmla="*/ 131 w 3476"/>
                <a:gd name="T119" fmla="*/ 227 h 12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476"/>
                <a:gd name="T181" fmla="*/ 0 h 1242"/>
                <a:gd name="T182" fmla="*/ 3476 w 3476"/>
                <a:gd name="T183" fmla="*/ 1242 h 124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476" h="1242">
                  <a:moveTo>
                    <a:pt x="87" y="169"/>
                  </a:moveTo>
                  <a:lnTo>
                    <a:pt x="62" y="140"/>
                  </a:lnTo>
                  <a:lnTo>
                    <a:pt x="44" y="111"/>
                  </a:lnTo>
                  <a:lnTo>
                    <a:pt x="31" y="88"/>
                  </a:lnTo>
                  <a:lnTo>
                    <a:pt x="19" y="64"/>
                  </a:lnTo>
                  <a:lnTo>
                    <a:pt x="13" y="47"/>
                  </a:lnTo>
                  <a:lnTo>
                    <a:pt x="6" y="35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3" y="0"/>
                  </a:lnTo>
                  <a:lnTo>
                    <a:pt x="25" y="0"/>
                  </a:lnTo>
                  <a:lnTo>
                    <a:pt x="37" y="0"/>
                  </a:lnTo>
                  <a:lnTo>
                    <a:pt x="50" y="6"/>
                  </a:lnTo>
                  <a:lnTo>
                    <a:pt x="69" y="18"/>
                  </a:lnTo>
                  <a:lnTo>
                    <a:pt x="93" y="24"/>
                  </a:lnTo>
                  <a:lnTo>
                    <a:pt x="118" y="41"/>
                  </a:lnTo>
                  <a:lnTo>
                    <a:pt x="168" y="70"/>
                  </a:lnTo>
                  <a:lnTo>
                    <a:pt x="218" y="93"/>
                  </a:lnTo>
                  <a:lnTo>
                    <a:pt x="261" y="122"/>
                  </a:lnTo>
                  <a:lnTo>
                    <a:pt x="305" y="140"/>
                  </a:lnTo>
                  <a:lnTo>
                    <a:pt x="348" y="163"/>
                  </a:lnTo>
                  <a:lnTo>
                    <a:pt x="392" y="180"/>
                  </a:lnTo>
                  <a:lnTo>
                    <a:pt x="423" y="198"/>
                  </a:lnTo>
                  <a:lnTo>
                    <a:pt x="460" y="209"/>
                  </a:lnTo>
                  <a:lnTo>
                    <a:pt x="491" y="227"/>
                  </a:lnTo>
                  <a:lnTo>
                    <a:pt x="523" y="238"/>
                  </a:lnTo>
                  <a:lnTo>
                    <a:pt x="547" y="250"/>
                  </a:lnTo>
                  <a:lnTo>
                    <a:pt x="578" y="262"/>
                  </a:lnTo>
                  <a:lnTo>
                    <a:pt x="597" y="273"/>
                  </a:lnTo>
                  <a:lnTo>
                    <a:pt x="622" y="285"/>
                  </a:lnTo>
                  <a:lnTo>
                    <a:pt x="641" y="302"/>
                  </a:lnTo>
                  <a:lnTo>
                    <a:pt x="659" y="314"/>
                  </a:lnTo>
                  <a:lnTo>
                    <a:pt x="690" y="337"/>
                  </a:lnTo>
                  <a:lnTo>
                    <a:pt x="722" y="366"/>
                  </a:lnTo>
                  <a:lnTo>
                    <a:pt x="753" y="395"/>
                  </a:lnTo>
                  <a:lnTo>
                    <a:pt x="777" y="424"/>
                  </a:lnTo>
                  <a:lnTo>
                    <a:pt x="790" y="436"/>
                  </a:lnTo>
                  <a:lnTo>
                    <a:pt x="809" y="453"/>
                  </a:lnTo>
                  <a:lnTo>
                    <a:pt x="821" y="465"/>
                  </a:lnTo>
                  <a:lnTo>
                    <a:pt x="840" y="476"/>
                  </a:lnTo>
                  <a:lnTo>
                    <a:pt x="858" y="482"/>
                  </a:lnTo>
                  <a:lnTo>
                    <a:pt x="877" y="488"/>
                  </a:lnTo>
                  <a:lnTo>
                    <a:pt x="896" y="494"/>
                  </a:lnTo>
                  <a:lnTo>
                    <a:pt x="914" y="500"/>
                  </a:lnTo>
                  <a:lnTo>
                    <a:pt x="952" y="505"/>
                  </a:lnTo>
                  <a:lnTo>
                    <a:pt x="989" y="505"/>
                  </a:lnTo>
                  <a:lnTo>
                    <a:pt x="1020" y="511"/>
                  </a:lnTo>
                  <a:lnTo>
                    <a:pt x="1051" y="511"/>
                  </a:lnTo>
                  <a:lnTo>
                    <a:pt x="1076" y="505"/>
                  </a:lnTo>
                  <a:lnTo>
                    <a:pt x="1101" y="500"/>
                  </a:lnTo>
                  <a:lnTo>
                    <a:pt x="1126" y="488"/>
                  </a:lnTo>
                  <a:lnTo>
                    <a:pt x="1144" y="471"/>
                  </a:lnTo>
                  <a:lnTo>
                    <a:pt x="1182" y="436"/>
                  </a:lnTo>
                  <a:lnTo>
                    <a:pt x="1219" y="401"/>
                  </a:lnTo>
                  <a:lnTo>
                    <a:pt x="1231" y="395"/>
                  </a:lnTo>
                  <a:lnTo>
                    <a:pt x="1244" y="389"/>
                  </a:lnTo>
                  <a:lnTo>
                    <a:pt x="1250" y="389"/>
                  </a:lnTo>
                  <a:lnTo>
                    <a:pt x="1263" y="389"/>
                  </a:lnTo>
                  <a:lnTo>
                    <a:pt x="1275" y="389"/>
                  </a:lnTo>
                  <a:lnTo>
                    <a:pt x="1287" y="389"/>
                  </a:lnTo>
                  <a:lnTo>
                    <a:pt x="1300" y="395"/>
                  </a:lnTo>
                  <a:lnTo>
                    <a:pt x="1312" y="401"/>
                  </a:lnTo>
                  <a:lnTo>
                    <a:pt x="1356" y="430"/>
                  </a:lnTo>
                  <a:lnTo>
                    <a:pt x="1399" y="453"/>
                  </a:lnTo>
                  <a:lnTo>
                    <a:pt x="1443" y="476"/>
                  </a:lnTo>
                  <a:lnTo>
                    <a:pt x="1486" y="494"/>
                  </a:lnTo>
                  <a:lnTo>
                    <a:pt x="1499" y="500"/>
                  </a:lnTo>
                  <a:lnTo>
                    <a:pt x="1511" y="505"/>
                  </a:lnTo>
                  <a:lnTo>
                    <a:pt x="1524" y="511"/>
                  </a:lnTo>
                  <a:lnTo>
                    <a:pt x="1542" y="517"/>
                  </a:lnTo>
                  <a:lnTo>
                    <a:pt x="1561" y="529"/>
                  </a:lnTo>
                  <a:lnTo>
                    <a:pt x="1580" y="534"/>
                  </a:lnTo>
                  <a:lnTo>
                    <a:pt x="1605" y="546"/>
                  </a:lnTo>
                  <a:lnTo>
                    <a:pt x="1629" y="552"/>
                  </a:lnTo>
                  <a:lnTo>
                    <a:pt x="1729" y="592"/>
                  </a:lnTo>
                  <a:lnTo>
                    <a:pt x="1835" y="627"/>
                  </a:lnTo>
                  <a:lnTo>
                    <a:pt x="1860" y="639"/>
                  </a:lnTo>
                  <a:lnTo>
                    <a:pt x="1884" y="645"/>
                  </a:lnTo>
                  <a:lnTo>
                    <a:pt x="1909" y="656"/>
                  </a:lnTo>
                  <a:lnTo>
                    <a:pt x="1928" y="668"/>
                  </a:lnTo>
                  <a:lnTo>
                    <a:pt x="1947" y="679"/>
                  </a:lnTo>
                  <a:lnTo>
                    <a:pt x="1965" y="691"/>
                  </a:lnTo>
                  <a:lnTo>
                    <a:pt x="1984" y="703"/>
                  </a:lnTo>
                  <a:lnTo>
                    <a:pt x="1996" y="714"/>
                  </a:lnTo>
                  <a:lnTo>
                    <a:pt x="2021" y="737"/>
                  </a:lnTo>
                  <a:lnTo>
                    <a:pt x="2046" y="755"/>
                  </a:lnTo>
                  <a:lnTo>
                    <a:pt x="2071" y="772"/>
                  </a:lnTo>
                  <a:lnTo>
                    <a:pt x="2096" y="778"/>
                  </a:lnTo>
                  <a:lnTo>
                    <a:pt x="2121" y="784"/>
                  </a:lnTo>
                  <a:lnTo>
                    <a:pt x="2158" y="790"/>
                  </a:lnTo>
                  <a:lnTo>
                    <a:pt x="2195" y="796"/>
                  </a:lnTo>
                  <a:lnTo>
                    <a:pt x="2233" y="801"/>
                  </a:lnTo>
                  <a:lnTo>
                    <a:pt x="2282" y="807"/>
                  </a:lnTo>
                  <a:lnTo>
                    <a:pt x="2332" y="813"/>
                  </a:lnTo>
                  <a:lnTo>
                    <a:pt x="2394" y="825"/>
                  </a:lnTo>
                  <a:lnTo>
                    <a:pt x="2457" y="830"/>
                  </a:lnTo>
                  <a:lnTo>
                    <a:pt x="2488" y="836"/>
                  </a:lnTo>
                  <a:lnTo>
                    <a:pt x="2519" y="842"/>
                  </a:lnTo>
                  <a:lnTo>
                    <a:pt x="2544" y="848"/>
                  </a:lnTo>
                  <a:lnTo>
                    <a:pt x="2569" y="854"/>
                  </a:lnTo>
                  <a:lnTo>
                    <a:pt x="2593" y="859"/>
                  </a:lnTo>
                  <a:lnTo>
                    <a:pt x="2618" y="859"/>
                  </a:lnTo>
                  <a:lnTo>
                    <a:pt x="2637" y="865"/>
                  </a:lnTo>
                  <a:lnTo>
                    <a:pt x="2656" y="871"/>
                  </a:lnTo>
                  <a:lnTo>
                    <a:pt x="2693" y="877"/>
                  </a:lnTo>
                  <a:lnTo>
                    <a:pt x="2730" y="888"/>
                  </a:lnTo>
                  <a:lnTo>
                    <a:pt x="2768" y="894"/>
                  </a:lnTo>
                  <a:lnTo>
                    <a:pt x="2811" y="900"/>
                  </a:lnTo>
                  <a:lnTo>
                    <a:pt x="2855" y="912"/>
                  </a:lnTo>
                  <a:lnTo>
                    <a:pt x="2898" y="917"/>
                  </a:lnTo>
                  <a:lnTo>
                    <a:pt x="2942" y="929"/>
                  </a:lnTo>
                  <a:lnTo>
                    <a:pt x="2985" y="946"/>
                  </a:lnTo>
                  <a:lnTo>
                    <a:pt x="3078" y="975"/>
                  </a:lnTo>
                  <a:lnTo>
                    <a:pt x="3159" y="1004"/>
                  </a:lnTo>
                  <a:lnTo>
                    <a:pt x="3184" y="1010"/>
                  </a:lnTo>
                  <a:lnTo>
                    <a:pt x="3197" y="1016"/>
                  </a:lnTo>
                  <a:lnTo>
                    <a:pt x="3215" y="1028"/>
                  </a:lnTo>
                  <a:lnTo>
                    <a:pt x="3228" y="1033"/>
                  </a:lnTo>
                  <a:lnTo>
                    <a:pt x="3240" y="1045"/>
                  </a:lnTo>
                  <a:lnTo>
                    <a:pt x="3253" y="1051"/>
                  </a:lnTo>
                  <a:lnTo>
                    <a:pt x="3259" y="1062"/>
                  </a:lnTo>
                  <a:lnTo>
                    <a:pt x="3265" y="1074"/>
                  </a:lnTo>
                  <a:lnTo>
                    <a:pt x="3271" y="1086"/>
                  </a:lnTo>
                  <a:lnTo>
                    <a:pt x="3277" y="1097"/>
                  </a:lnTo>
                  <a:lnTo>
                    <a:pt x="3284" y="1109"/>
                  </a:lnTo>
                  <a:lnTo>
                    <a:pt x="3296" y="1115"/>
                  </a:lnTo>
                  <a:lnTo>
                    <a:pt x="3309" y="1126"/>
                  </a:lnTo>
                  <a:lnTo>
                    <a:pt x="3321" y="1138"/>
                  </a:lnTo>
                  <a:lnTo>
                    <a:pt x="3340" y="1150"/>
                  </a:lnTo>
                  <a:lnTo>
                    <a:pt x="3358" y="1161"/>
                  </a:lnTo>
                  <a:lnTo>
                    <a:pt x="3377" y="1173"/>
                  </a:lnTo>
                  <a:lnTo>
                    <a:pt x="3396" y="1184"/>
                  </a:lnTo>
                  <a:lnTo>
                    <a:pt x="3408" y="1190"/>
                  </a:lnTo>
                  <a:lnTo>
                    <a:pt x="3421" y="1202"/>
                  </a:lnTo>
                  <a:lnTo>
                    <a:pt x="3433" y="1208"/>
                  </a:lnTo>
                  <a:lnTo>
                    <a:pt x="3439" y="1213"/>
                  </a:lnTo>
                  <a:lnTo>
                    <a:pt x="3445" y="1219"/>
                  </a:lnTo>
                  <a:lnTo>
                    <a:pt x="3452" y="1225"/>
                  </a:lnTo>
                  <a:lnTo>
                    <a:pt x="3464" y="1231"/>
                  </a:lnTo>
                  <a:lnTo>
                    <a:pt x="3470" y="1237"/>
                  </a:lnTo>
                  <a:lnTo>
                    <a:pt x="3470" y="1242"/>
                  </a:lnTo>
                  <a:lnTo>
                    <a:pt x="3476" y="1242"/>
                  </a:lnTo>
                  <a:lnTo>
                    <a:pt x="3470" y="1242"/>
                  </a:lnTo>
                  <a:lnTo>
                    <a:pt x="3464" y="1242"/>
                  </a:lnTo>
                  <a:lnTo>
                    <a:pt x="3458" y="1242"/>
                  </a:lnTo>
                  <a:lnTo>
                    <a:pt x="3452" y="1242"/>
                  </a:lnTo>
                  <a:lnTo>
                    <a:pt x="3439" y="1242"/>
                  </a:lnTo>
                  <a:lnTo>
                    <a:pt x="3427" y="1242"/>
                  </a:lnTo>
                  <a:lnTo>
                    <a:pt x="3414" y="1242"/>
                  </a:lnTo>
                  <a:lnTo>
                    <a:pt x="3396" y="1242"/>
                  </a:lnTo>
                  <a:lnTo>
                    <a:pt x="3377" y="1242"/>
                  </a:lnTo>
                  <a:lnTo>
                    <a:pt x="3358" y="1237"/>
                  </a:lnTo>
                  <a:lnTo>
                    <a:pt x="3333" y="1237"/>
                  </a:lnTo>
                  <a:lnTo>
                    <a:pt x="3309" y="1237"/>
                  </a:lnTo>
                  <a:lnTo>
                    <a:pt x="3284" y="1237"/>
                  </a:lnTo>
                  <a:lnTo>
                    <a:pt x="3253" y="1237"/>
                  </a:lnTo>
                  <a:lnTo>
                    <a:pt x="3222" y="1237"/>
                  </a:lnTo>
                  <a:lnTo>
                    <a:pt x="3159" y="1231"/>
                  </a:lnTo>
                  <a:lnTo>
                    <a:pt x="3091" y="1231"/>
                  </a:lnTo>
                  <a:lnTo>
                    <a:pt x="3023" y="1231"/>
                  </a:lnTo>
                  <a:lnTo>
                    <a:pt x="2954" y="1231"/>
                  </a:lnTo>
                  <a:lnTo>
                    <a:pt x="2879" y="1231"/>
                  </a:lnTo>
                  <a:lnTo>
                    <a:pt x="2805" y="1225"/>
                  </a:lnTo>
                  <a:lnTo>
                    <a:pt x="2730" y="1231"/>
                  </a:lnTo>
                  <a:lnTo>
                    <a:pt x="2649" y="1231"/>
                  </a:lnTo>
                  <a:lnTo>
                    <a:pt x="2569" y="1231"/>
                  </a:lnTo>
                  <a:lnTo>
                    <a:pt x="2494" y="1231"/>
                  </a:lnTo>
                  <a:lnTo>
                    <a:pt x="2425" y="1231"/>
                  </a:lnTo>
                  <a:lnTo>
                    <a:pt x="2357" y="1225"/>
                  </a:lnTo>
                  <a:lnTo>
                    <a:pt x="2289" y="1225"/>
                  </a:lnTo>
                  <a:lnTo>
                    <a:pt x="2226" y="1219"/>
                  </a:lnTo>
                  <a:lnTo>
                    <a:pt x="2164" y="1219"/>
                  </a:lnTo>
                  <a:lnTo>
                    <a:pt x="2108" y="1213"/>
                  </a:lnTo>
                  <a:lnTo>
                    <a:pt x="2003" y="1208"/>
                  </a:lnTo>
                  <a:lnTo>
                    <a:pt x="1897" y="1196"/>
                  </a:lnTo>
                  <a:lnTo>
                    <a:pt x="1797" y="1184"/>
                  </a:lnTo>
                  <a:lnTo>
                    <a:pt x="1704" y="1167"/>
                  </a:lnTo>
                  <a:lnTo>
                    <a:pt x="1617" y="1155"/>
                  </a:lnTo>
                  <a:lnTo>
                    <a:pt x="1536" y="1138"/>
                  </a:lnTo>
                  <a:lnTo>
                    <a:pt x="1462" y="1126"/>
                  </a:lnTo>
                  <a:lnTo>
                    <a:pt x="1393" y="1109"/>
                  </a:lnTo>
                  <a:lnTo>
                    <a:pt x="1325" y="1091"/>
                  </a:lnTo>
                  <a:lnTo>
                    <a:pt x="1256" y="1068"/>
                  </a:lnTo>
                  <a:lnTo>
                    <a:pt x="1182" y="1045"/>
                  </a:lnTo>
                  <a:lnTo>
                    <a:pt x="1107" y="1016"/>
                  </a:lnTo>
                  <a:lnTo>
                    <a:pt x="1032" y="981"/>
                  </a:lnTo>
                  <a:lnTo>
                    <a:pt x="964" y="952"/>
                  </a:lnTo>
                  <a:lnTo>
                    <a:pt x="908" y="923"/>
                  </a:lnTo>
                  <a:lnTo>
                    <a:pt x="852" y="894"/>
                  </a:lnTo>
                  <a:lnTo>
                    <a:pt x="796" y="865"/>
                  </a:lnTo>
                  <a:lnTo>
                    <a:pt x="740" y="830"/>
                  </a:lnTo>
                  <a:lnTo>
                    <a:pt x="684" y="790"/>
                  </a:lnTo>
                  <a:lnTo>
                    <a:pt x="628" y="749"/>
                  </a:lnTo>
                  <a:lnTo>
                    <a:pt x="566" y="703"/>
                  </a:lnTo>
                  <a:lnTo>
                    <a:pt x="504" y="656"/>
                  </a:lnTo>
                  <a:lnTo>
                    <a:pt x="448" y="598"/>
                  </a:lnTo>
                  <a:lnTo>
                    <a:pt x="386" y="540"/>
                  </a:lnTo>
                  <a:lnTo>
                    <a:pt x="355" y="505"/>
                  </a:lnTo>
                  <a:lnTo>
                    <a:pt x="324" y="471"/>
                  </a:lnTo>
                  <a:lnTo>
                    <a:pt x="286" y="430"/>
                  </a:lnTo>
                  <a:lnTo>
                    <a:pt x="249" y="383"/>
                  </a:lnTo>
                  <a:lnTo>
                    <a:pt x="212" y="337"/>
                  </a:lnTo>
                  <a:lnTo>
                    <a:pt x="174" y="285"/>
                  </a:lnTo>
                  <a:lnTo>
                    <a:pt x="131" y="227"/>
                  </a:lnTo>
                  <a:lnTo>
                    <a:pt x="87" y="169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25" name="Line 833"/>
            <p:cNvSpPr>
              <a:spLocks noChangeShapeType="1"/>
            </p:cNvSpPr>
            <p:nvPr/>
          </p:nvSpPr>
          <p:spPr bwMode="auto">
            <a:xfrm flipH="1" flipV="1">
              <a:off x="1066" y="2333"/>
              <a:ext cx="25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26" name="Line 834"/>
            <p:cNvSpPr>
              <a:spLocks noChangeShapeType="1"/>
            </p:cNvSpPr>
            <p:nvPr/>
          </p:nvSpPr>
          <p:spPr bwMode="auto">
            <a:xfrm>
              <a:off x="1066" y="233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27" name="Line 835"/>
            <p:cNvSpPr>
              <a:spLocks noChangeShapeType="1"/>
            </p:cNvSpPr>
            <p:nvPr/>
          </p:nvSpPr>
          <p:spPr bwMode="auto">
            <a:xfrm flipH="1" flipV="1">
              <a:off x="1048" y="2304"/>
              <a:ext cx="18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28" name="Line 836"/>
            <p:cNvSpPr>
              <a:spLocks noChangeShapeType="1"/>
            </p:cNvSpPr>
            <p:nvPr/>
          </p:nvSpPr>
          <p:spPr bwMode="auto">
            <a:xfrm>
              <a:off x="1048" y="230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29" name="Line 837"/>
            <p:cNvSpPr>
              <a:spLocks noChangeShapeType="1"/>
            </p:cNvSpPr>
            <p:nvPr/>
          </p:nvSpPr>
          <p:spPr bwMode="auto">
            <a:xfrm flipH="1" flipV="1">
              <a:off x="1035" y="2281"/>
              <a:ext cx="13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30" name="Line 838"/>
            <p:cNvSpPr>
              <a:spLocks noChangeShapeType="1"/>
            </p:cNvSpPr>
            <p:nvPr/>
          </p:nvSpPr>
          <p:spPr bwMode="auto">
            <a:xfrm>
              <a:off x="1035" y="228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31" name="Line 839"/>
            <p:cNvSpPr>
              <a:spLocks noChangeShapeType="1"/>
            </p:cNvSpPr>
            <p:nvPr/>
          </p:nvSpPr>
          <p:spPr bwMode="auto">
            <a:xfrm flipH="1" flipV="1">
              <a:off x="1023" y="2257"/>
              <a:ext cx="12" cy="2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32" name="Line 840"/>
            <p:cNvSpPr>
              <a:spLocks noChangeShapeType="1"/>
            </p:cNvSpPr>
            <p:nvPr/>
          </p:nvSpPr>
          <p:spPr bwMode="auto">
            <a:xfrm>
              <a:off x="1023" y="225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33" name="Line 841"/>
            <p:cNvSpPr>
              <a:spLocks noChangeShapeType="1"/>
            </p:cNvSpPr>
            <p:nvPr/>
          </p:nvSpPr>
          <p:spPr bwMode="auto">
            <a:xfrm flipH="1" flipV="1">
              <a:off x="1017" y="2240"/>
              <a:ext cx="6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34" name="Line 842"/>
            <p:cNvSpPr>
              <a:spLocks noChangeShapeType="1"/>
            </p:cNvSpPr>
            <p:nvPr/>
          </p:nvSpPr>
          <p:spPr bwMode="auto">
            <a:xfrm>
              <a:off x="1017" y="224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35" name="Line 843"/>
            <p:cNvSpPr>
              <a:spLocks noChangeShapeType="1"/>
            </p:cNvSpPr>
            <p:nvPr/>
          </p:nvSpPr>
          <p:spPr bwMode="auto">
            <a:xfrm flipH="1" flipV="1">
              <a:off x="1010" y="2228"/>
              <a:ext cx="7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36" name="Line 844"/>
            <p:cNvSpPr>
              <a:spLocks noChangeShapeType="1"/>
            </p:cNvSpPr>
            <p:nvPr/>
          </p:nvSpPr>
          <p:spPr bwMode="auto">
            <a:xfrm>
              <a:off x="1010" y="222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37" name="Line 845"/>
            <p:cNvSpPr>
              <a:spLocks noChangeShapeType="1"/>
            </p:cNvSpPr>
            <p:nvPr/>
          </p:nvSpPr>
          <p:spPr bwMode="auto">
            <a:xfrm flipH="1" flipV="1">
              <a:off x="1004" y="2217"/>
              <a:ext cx="6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38" name="Line 846"/>
            <p:cNvSpPr>
              <a:spLocks noChangeShapeType="1"/>
            </p:cNvSpPr>
            <p:nvPr/>
          </p:nvSpPr>
          <p:spPr bwMode="auto">
            <a:xfrm>
              <a:off x="1004" y="221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39" name="Line 847"/>
            <p:cNvSpPr>
              <a:spLocks noChangeShapeType="1"/>
            </p:cNvSpPr>
            <p:nvPr/>
          </p:nvSpPr>
          <p:spPr bwMode="auto">
            <a:xfrm flipV="1">
              <a:off x="1004" y="2205"/>
              <a:ext cx="1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40" name="Line 848"/>
            <p:cNvSpPr>
              <a:spLocks noChangeShapeType="1"/>
            </p:cNvSpPr>
            <p:nvPr/>
          </p:nvSpPr>
          <p:spPr bwMode="auto">
            <a:xfrm>
              <a:off x="1004" y="220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41" name="Line 849"/>
            <p:cNvSpPr>
              <a:spLocks noChangeShapeType="1"/>
            </p:cNvSpPr>
            <p:nvPr/>
          </p:nvSpPr>
          <p:spPr bwMode="auto">
            <a:xfrm flipV="1">
              <a:off x="1004" y="2199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42" name="Line 850"/>
            <p:cNvSpPr>
              <a:spLocks noChangeShapeType="1"/>
            </p:cNvSpPr>
            <p:nvPr/>
          </p:nvSpPr>
          <p:spPr bwMode="auto">
            <a:xfrm>
              <a:off x="1010" y="219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01" name="Group 1052"/>
          <p:cNvGrpSpPr>
            <a:grpSpLocks/>
          </p:cNvGrpSpPr>
          <p:nvPr/>
        </p:nvGrpSpPr>
        <p:grpSpPr bwMode="auto">
          <a:xfrm>
            <a:off x="1603375" y="3481388"/>
            <a:ext cx="3614738" cy="1282700"/>
            <a:chOff x="1010" y="2193"/>
            <a:chExt cx="2277" cy="808"/>
          </a:xfrm>
        </p:grpSpPr>
        <p:sp>
          <p:nvSpPr>
            <p:cNvPr id="34643" name="Line 852"/>
            <p:cNvSpPr>
              <a:spLocks noChangeShapeType="1"/>
            </p:cNvSpPr>
            <p:nvPr/>
          </p:nvSpPr>
          <p:spPr bwMode="auto">
            <a:xfrm flipV="1">
              <a:off x="1010" y="2193"/>
              <a:ext cx="7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44" name="Line 853"/>
            <p:cNvSpPr>
              <a:spLocks noChangeShapeType="1"/>
            </p:cNvSpPr>
            <p:nvPr/>
          </p:nvSpPr>
          <p:spPr bwMode="auto">
            <a:xfrm>
              <a:off x="1017" y="219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45" name="Line 854"/>
            <p:cNvSpPr>
              <a:spLocks noChangeShapeType="1"/>
            </p:cNvSpPr>
            <p:nvPr/>
          </p:nvSpPr>
          <p:spPr bwMode="auto">
            <a:xfrm>
              <a:off x="1017" y="2193"/>
              <a:ext cx="1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46" name="Line 855"/>
            <p:cNvSpPr>
              <a:spLocks noChangeShapeType="1"/>
            </p:cNvSpPr>
            <p:nvPr/>
          </p:nvSpPr>
          <p:spPr bwMode="auto">
            <a:xfrm>
              <a:off x="1029" y="219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47" name="Line 856"/>
            <p:cNvSpPr>
              <a:spLocks noChangeShapeType="1"/>
            </p:cNvSpPr>
            <p:nvPr/>
          </p:nvSpPr>
          <p:spPr bwMode="auto">
            <a:xfrm>
              <a:off x="1029" y="2193"/>
              <a:ext cx="1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48" name="Line 857"/>
            <p:cNvSpPr>
              <a:spLocks noChangeShapeType="1"/>
            </p:cNvSpPr>
            <p:nvPr/>
          </p:nvSpPr>
          <p:spPr bwMode="auto">
            <a:xfrm>
              <a:off x="1041" y="219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49" name="Line 858"/>
            <p:cNvSpPr>
              <a:spLocks noChangeShapeType="1"/>
            </p:cNvSpPr>
            <p:nvPr/>
          </p:nvSpPr>
          <p:spPr bwMode="auto">
            <a:xfrm>
              <a:off x="1041" y="2193"/>
              <a:ext cx="1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50" name="Line 859"/>
            <p:cNvSpPr>
              <a:spLocks noChangeShapeType="1"/>
            </p:cNvSpPr>
            <p:nvPr/>
          </p:nvSpPr>
          <p:spPr bwMode="auto">
            <a:xfrm>
              <a:off x="1054" y="219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51" name="Line 860"/>
            <p:cNvSpPr>
              <a:spLocks noChangeShapeType="1"/>
            </p:cNvSpPr>
            <p:nvPr/>
          </p:nvSpPr>
          <p:spPr bwMode="auto">
            <a:xfrm>
              <a:off x="1054" y="2199"/>
              <a:ext cx="19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52" name="Line 861"/>
            <p:cNvSpPr>
              <a:spLocks noChangeShapeType="1"/>
            </p:cNvSpPr>
            <p:nvPr/>
          </p:nvSpPr>
          <p:spPr bwMode="auto">
            <a:xfrm>
              <a:off x="1073" y="221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53" name="Line 862"/>
            <p:cNvSpPr>
              <a:spLocks noChangeShapeType="1"/>
            </p:cNvSpPr>
            <p:nvPr/>
          </p:nvSpPr>
          <p:spPr bwMode="auto">
            <a:xfrm>
              <a:off x="1073" y="2211"/>
              <a:ext cx="24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54" name="Line 863"/>
            <p:cNvSpPr>
              <a:spLocks noChangeShapeType="1"/>
            </p:cNvSpPr>
            <p:nvPr/>
          </p:nvSpPr>
          <p:spPr bwMode="auto">
            <a:xfrm>
              <a:off x="1097" y="221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55" name="Line 864"/>
            <p:cNvSpPr>
              <a:spLocks noChangeShapeType="1"/>
            </p:cNvSpPr>
            <p:nvPr/>
          </p:nvSpPr>
          <p:spPr bwMode="auto">
            <a:xfrm>
              <a:off x="1097" y="2217"/>
              <a:ext cx="25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56" name="Line 865"/>
            <p:cNvSpPr>
              <a:spLocks noChangeShapeType="1"/>
            </p:cNvSpPr>
            <p:nvPr/>
          </p:nvSpPr>
          <p:spPr bwMode="auto">
            <a:xfrm>
              <a:off x="1122" y="223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57" name="Line 866"/>
            <p:cNvSpPr>
              <a:spLocks noChangeShapeType="1"/>
            </p:cNvSpPr>
            <p:nvPr/>
          </p:nvSpPr>
          <p:spPr bwMode="auto">
            <a:xfrm>
              <a:off x="1122" y="223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58" name="Line 867"/>
            <p:cNvSpPr>
              <a:spLocks noChangeShapeType="1"/>
            </p:cNvSpPr>
            <p:nvPr/>
          </p:nvSpPr>
          <p:spPr bwMode="auto">
            <a:xfrm>
              <a:off x="1122" y="223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59" name="Line 868"/>
            <p:cNvSpPr>
              <a:spLocks noChangeShapeType="1"/>
            </p:cNvSpPr>
            <p:nvPr/>
          </p:nvSpPr>
          <p:spPr bwMode="auto">
            <a:xfrm>
              <a:off x="1122" y="2234"/>
              <a:ext cx="50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60" name="Line 869"/>
            <p:cNvSpPr>
              <a:spLocks noChangeShapeType="1"/>
            </p:cNvSpPr>
            <p:nvPr/>
          </p:nvSpPr>
          <p:spPr bwMode="auto">
            <a:xfrm>
              <a:off x="1172" y="226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61" name="Line 870"/>
            <p:cNvSpPr>
              <a:spLocks noChangeShapeType="1"/>
            </p:cNvSpPr>
            <p:nvPr/>
          </p:nvSpPr>
          <p:spPr bwMode="auto">
            <a:xfrm>
              <a:off x="1172" y="2263"/>
              <a:ext cx="50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62" name="Line 871"/>
            <p:cNvSpPr>
              <a:spLocks noChangeShapeType="1"/>
            </p:cNvSpPr>
            <p:nvPr/>
          </p:nvSpPr>
          <p:spPr bwMode="auto">
            <a:xfrm>
              <a:off x="1222" y="228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63" name="Line 872"/>
            <p:cNvSpPr>
              <a:spLocks noChangeShapeType="1"/>
            </p:cNvSpPr>
            <p:nvPr/>
          </p:nvSpPr>
          <p:spPr bwMode="auto">
            <a:xfrm>
              <a:off x="1222" y="2286"/>
              <a:ext cx="43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64" name="Line 873"/>
            <p:cNvSpPr>
              <a:spLocks noChangeShapeType="1"/>
            </p:cNvSpPr>
            <p:nvPr/>
          </p:nvSpPr>
          <p:spPr bwMode="auto">
            <a:xfrm>
              <a:off x="1265" y="231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65" name="Line 874"/>
            <p:cNvSpPr>
              <a:spLocks noChangeShapeType="1"/>
            </p:cNvSpPr>
            <p:nvPr/>
          </p:nvSpPr>
          <p:spPr bwMode="auto">
            <a:xfrm>
              <a:off x="1265" y="2315"/>
              <a:ext cx="44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66" name="Line 875"/>
            <p:cNvSpPr>
              <a:spLocks noChangeShapeType="1"/>
            </p:cNvSpPr>
            <p:nvPr/>
          </p:nvSpPr>
          <p:spPr bwMode="auto">
            <a:xfrm>
              <a:off x="1309" y="233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67" name="Line 876"/>
            <p:cNvSpPr>
              <a:spLocks noChangeShapeType="1"/>
            </p:cNvSpPr>
            <p:nvPr/>
          </p:nvSpPr>
          <p:spPr bwMode="auto">
            <a:xfrm>
              <a:off x="1309" y="2333"/>
              <a:ext cx="43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68" name="Line 877"/>
            <p:cNvSpPr>
              <a:spLocks noChangeShapeType="1"/>
            </p:cNvSpPr>
            <p:nvPr/>
          </p:nvSpPr>
          <p:spPr bwMode="auto">
            <a:xfrm>
              <a:off x="1352" y="235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69" name="Line 878"/>
            <p:cNvSpPr>
              <a:spLocks noChangeShapeType="1"/>
            </p:cNvSpPr>
            <p:nvPr/>
          </p:nvSpPr>
          <p:spPr bwMode="auto">
            <a:xfrm>
              <a:off x="1352" y="2356"/>
              <a:ext cx="44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70" name="Line 879"/>
            <p:cNvSpPr>
              <a:spLocks noChangeShapeType="1"/>
            </p:cNvSpPr>
            <p:nvPr/>
          </p:nvSpPr>
          <p:spPr bwMode="auto">
            <a:xfrm>
              <a:off x="1396" y="237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71" name="Line 880"/>
            <p:cNvSpPr>
              <a:spLocks noChangeShapeType="1"/>
            </p:cNvSpPr>
            <p:nvPr/>
          </p:nvSpPr>
          <p:spPr bwMode="auto">
            <a:xfrm>
              <a:off x="1396" y="2373"/>
              <a:ext cx="31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72" name="Line 881"/>
            <p:cNvSpPr>
              <a:spLocks noChangeShapeType="1"/>
            </p:cNvSpPr>
            <p:nvPr/>
          </p:nvSpPr>
          <p:spPr bwMode="auto">
            <a:xfrm>
              <a:off x="1427" y="239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73" name="Line 882"/>
            <p:cNvSpPr>
              <a:spLocks noChangeShapeType="1"/>
            </p:cNvSpPr>
            <p:nvPr/>
          </p:nvSpPr>
          <p:spPr bwMode="auto">
            <a:xfrm>
              <a:off x="1427" y="2391"/>
              <a:ext cx="37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74" name="Line 883"/>
            <p:cNvSpPr>
              <a:spLocks noChangeShapeType="1"/>
            </p:cNvSpPr>
            <p:nvPr/>
          </p:nvSpPr>
          <p:spPr bwMode="auto">
            <a:xfrm>
              <a:off x="1464" y="240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75" name="Line 884"/>
            <p:cNvSpPr>
              <a:spLocks noChangeShapeType="1"/>
            </p:cNvSpPr>
            <p:nvPr/>
          </p:nvSpPr>
          <p:spPr bwMode="auto">
            <a:xfrm>
              <a:off x="1464" y="240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76" name="Line 885"/>
            <p:cNvSpPr>
              <a:spLocks noChangeShapeType="1"/>
            </p:cNvSpPr>
            <p:nvPr/>
          </p:nvSpPr>
          <p:spPr bwMode="auto">
            <a:xfrm>
              <a:off x="1464" y="240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77" name="Line 886"/>
            <p:cNvSpPr>
              <a:spLocks noChangeShapeType="1"/>
            </p:cNvSpPr>
            <p:nvPr/>
          </p:nvSpPr>
          <p:spPr bwMode="auto">
            <a:xfrm>
              <a:off x="1464" y="2402"/>
              <a:ext cx="31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78" name="Line 887"/>
            <p:cNvSpPr>
              <a:spLocks noChangeShapeType="1"/>
            </p:cNvSpPr>
            <p:nvPr/>
          </p:nvSpPr>
          <p:spPr bwMode="auto">
            <a:xfrm>
              <a:off x="1495" y="242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79" name="Line 888"/>
            <p:cNvSpPr>
              <a:spLocks noChangeShapeType="1"/>
            </p:cNvSpPr>
            <p:nvPr/>
          </p:nvSpPr>
          <p:spPr bwMode="auto">
            <a:xfrm>
              <a:off x="1495" y="2420"/>
              <a:ext cx="32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80" name="Line 889"/>
            <p:cNvSpPr>
              <a:spLocks noChangeShapeType="1"/>
            </p:cNvSpPr>
            <p:nvPr/>
          </p:nvSpPr>
          <p:spPr bwMode="auto">
            <a:xfrm>
              <a:off x="1527" y="243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81" name="Line 890"/>
            <p:cNvSpPr>
              <a:spLocks noChangeShapeType="1"/>
            </p:cNvSpPr>
            <p:nvPr/>
          </p:nvSpPr>
          <p:spPr bwMode="auto">
            <a:xfrm>
              <a:off x="1527" y="2431"/>
              <a:ext cx="24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82" name="Line 891"/>
            <p:cNvSpPr>
              <a:spLocks noChangeShapeType="1"/>
            </p:cNvSpPr>
            <p:nvPr/>
          </p:nvSpPr>
          <p:spPr bwMode="auto">
            <a:xfrm>
              <a:off x="1551" y="244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83" name="Line 892"/>
            <p:cNvSpPr>
              <a:spLocks noChangeShapeType="1"/>
            </p:cNvSpPr>
            <p:nvPr/>
          </p:nvSpPr>
          <p:spPr bwMode="auto">
            <a:xfrm>
              <a:off x="1551" y="2443"/>
              <a:ext cx="31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84" name="Line 893"/>
            <p:cNvSpPr>
              <a:spLocks noChangeShapeType="1"/>
            </p:cNvSpPr>
            <p:nvPr/>
          </p:nvSpPr>
          <p:spPr bwMode="auto">
            <a:xfrm>
              <a:off x="1582" y="245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85" name="Line 894"/>
            <p:cNvSpPr>
              <a:spLocks noChangeShapeType="1"/>
            </p:cNvSpPr>
            <p:nvPr/>
          </p:nvSpPr>
          <p:spPr bwMode="auto">
            <a:xfrm>
              <a:off x="1582" y="2455"/>
              <a:ext cx="19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86" name="Line 895"/>
            <p:cNvSpPr>
              <a:spLocks noChangeShapeType="1"/>
            </p:cNvSpPr>
            <p:nvPr/>
          </p:nvSpPr>
          <p:spPr bwMode="auto">
            <a:xfrm>
              <a:off x="1601" y="246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87" name="Line 896"/>
            <p:cNvSpPr>
              <a:spLocks noChangeShapeType="1"/>
            </p:cNvSpPr>
            <p:nvPr/>
          </p:nvSpPr>
          <p:spPr bwMode="auto">
            <a:xfrm>
              <a:off x="1601" y="2466"/>
              <a:ext cx="25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88" name="Line 897"/>
            <p:cNvSpPr>
              <a:spLocks noChangeShapeType="1"/>
            </p:cNvSpPr>
            <p:nvPr/>
          </p:nvSpPr>
          <p:spPr bwMode="auto">
            <a:xfrm>
              <a:off x="1626" y="247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89" name="Line 898"/>
            <p:cNvSpPr>
              <a:spLocks noChangeShapeType="1"/>
            </p:cNvSpPr>
            <p:nvPr/>
          </p:nvSpPr>
          <p:spPr bwMode="auto">
            <a:xfrm>
              <a:off x="1626" y="2478"/>
              <a:ext cx="19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90" name="Line 899"/>
            <p:cNvSpPr>
              <a:spLocks noChangeShapeType="1"/>
            </p:cNvSpPr>
            <p:nvPr/>
          </p:nvSpPr>
          <p:spPr bwMode="auto">
            <a:xfrm>
              <a:off x="1645" y="249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91" name="Line 900"/>
            <p:cNvSpPr>
              <a:spLocks noChangeShapeType="1"/>
            </p:cNvSpPr>
            <p:nvPr/>
          </p:nvSpPr>
          <p:spPr bwMode="auto">
            <a:xfrm>
              <a:off x="1645" y="2495"/>
              <a:ext cx="18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92" name="Line 901"/>
            <p:cNvSpPr>
              <a:spLocks noChangeShapeType="1"/>
            </p:cNvSpPr>
            <p:nvPr/>
          </p:nvSpPr>
          <p:spPr bwMode="auto">
            <a:xfrm>
              <a:off x="1663" y="250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93" name="Line 902"/>
            <p:cNvSpPr>
              <a:spLocks noChangeShapeType="1"/>
            </p:cNvSpPr>
            <p:nvPr/>
          </p:nvSpPr>
          <p:spPr bwMode="auto">
            <a:xfrm>
              <a:off x="1663" y="250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94" name="Line 903"/>
            <p:cNvSpPr>
              <a:spLocks noChangeShapeType="1"/>
            </p:cNvSpPr>
            <p:nvPr/>
          </p:nvSpPr>
          <p:spPr bwMode="auto">
            <a:xfrm>
              <a:off x="1663" y="250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95" name="Line 904"/>
            <p:cNvSpPr>
              <a:spLocks noChangeShapeType="1"/>
            </p:cNvSpPr>
            <p:nvPr/>
          </p:nvSpPr>
          <p:spPr bwMode="auto">
            <a:xfrm>
              <a:off x="1663" y="2507"/>
              <a:ext cx="31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96" name="Line 905"/>
            <p:cNvSpPr>
              <a:spLocks noChangeShapeType="1"/>
            </p:cNvSpPr>
            <p:nvPr/>
          </p:nvSpPr>
          <p:spPr bwMode="auto">
            <a:xfrm>
              <a:off x="1694" y="253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97" name="Line 906"/>
            <p:cNvSpPr>
              <a:spLocks noChangeShapeType="1"/>
            </p:cNvSpPr>
            <p:nvPr/>
          </p:nvSpPr>
          <p:spPr bwMode="auto">
            <a:xfrm>
              <a:off x="1694" y="2530"/>
              <a:ext cx="32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98" name="Line 907"/>
            <p:cNvSpPr>
              <a:spLocks noChangeShapeType="1"/>
            </p:cNvSpPr>
            <p:nvPr/>
          </p:nvSpPr>
          <p:spPr bwMode="auto">
            <a:xfrm>
              <a:off x="1726" y="255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99" name="Line 908"/>
            <p:cNvSpPr>
              <a:spLocks noChangeShapeType="1"/>
            </p:cNvSpPr>
            <p:nvPr/>
          </p:nvSpPr>
          <p:spPr bwMode="auto">
            <a:xfrm>
              <a:off x="1726" y="2559"/>
              <a:ext cx="31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00" name="Line 909"/>
            <p:cNvSpPr>
              <a:spLocks noChangeShapeType="1"/>
            </p:cNvSpPr>
            <p:nvPr/>
          </p:nvSpPr>
          <p:spPr bwMode="auto">
            <a:xfrm>
              <a:off x="1757" y="258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01" name="Line 910"/>
            <p:cNvSpPr>
              <a:spLocks noChangeShapeType="1"/>
            </p:cNvSpPr>
            <p:nvPr/>
          </p:nvSpPr>
          <p:spPr bwMode="auto">
            <a:xfrm>
              <a:off x="1757" y="2588"/>
              <a:ext cx="24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02" name="Line 911"/>
            <p:cNvSpPr>
              <a:spLocks noChangeShapeType="1"/>
            </p:cNvSpPr>
            <p:nvPr/>
          </p:nvSpPr>
          <p:spPr bwMode="auto">
            <a:xfrm>
              <a:off x="1781" y="261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03" name="Line 912"/>
            <p:cNvSpPr>
              <a:spLocks noChangeShapeType="1"/>
            </p:cNvSpPr>
            <p:nvPr/>
          </p:nvSpPr>
          <p:spPr bwMode="auto">
            <a:xfrm>
              <a:off x="1781" y="261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04" name="Line 913"/>
            <p:cNvSpPr>
              <a:spLocks noChangeShapeType="1"/>
            </p:cNvSpPr>
            <p:nvPr/>
          </p:nvSpPr>
          <p:spPr bwMode="auto">
            <a:xfrm>
              <a:off x="1781" y="261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05" name="Line 914"/>
            <p:cNvSpPr>
              <a:spLocks noChangeShapeType="1"/>
            </p:cNvSpPr>
            <p:nvPr/>
          </p:nvSpPr>
          <p:spPr bwMode="auto">
            <a:xfrm>
              <a:off x="1781" y="2617"/>
              <a:ext cx="13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06" name="Line 915"/>
            <p:cNvSpPr>
              <a:spLocks noChangeShapeType="1"/>
            </p:cNvSpPr>
            <p:nvPr/>
          </p:nvSpPr>
          <p:spPr bwMode="auto">
            <a:xfrm>
              <a:off x="1794" y="262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07" name="Line 916"/>
            <p:cNvSpPr>
              <a:spLocks noChangeShapeType="1"/>
            </p:cNvSpPr>
            <p:nvPr/>
          </p:nvSpPr>
          <p:spPr bwMode="auto">
            <a:xfrm>
              <a:off x="1794" y="2629"/>
              <a:ext cx="19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08" name="Line 917"/>
            <p:cNvSpPr>
              <a:spLocks noChangeShapeType="1"/>
            </p:cNvSpPr>
            <p:nvPr/>
          </p:nvSpPr>
          <p:spPr bwMode="auto">
            <a:xfrm>
              <a:off x="1813" y="26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09" name="Line 918"/>
            <p:cNvSpPr>
              <a:spLocks noChangeShapeType="1"/>
            </p:cNvSpPr>
            <p:nvPr/>
          </p:nvSpPr>
          <p:spPr bwMode="auto">
            <a:xfrm>
              <a:off x="1813" y="2646"/>
              <a:ext cx="12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10" name="Line 919"/>
            <p:cNvSpPr>
              <a:spLocks noChangeShapeType="1"/>
            </p:cNvSpPr>
            <p:nvPr/>
          </p:nvSpPr>
          <p:spPr bwMode="auto">
            <a:xfrm>
              <a:off x="1825" y="265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11" name="Line 920"/>
            <p:cNvSpPr>
              <a:spLocks noChangeShapeType="1"/>
            </p:cNvSpPr>
            <p:nvPr/>
          </p:nvSpPr>
          <p:spPr bwMode="auto">
            <a:xfrm>
              <a:off x="1825" y="2658"/>
              <a:ext cx="19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12" name="Line 921"/>
            <p:cNvSpPr>
              <a:spLocks noChangeShapeType="1"/>
            </p:cNvSpPr>
            <p:nvPr/>
          </p:nvSpPr>
          <p:spPr bwMode="auto">
            <a:xfrm>
              <a:off x="1844" y="266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13" name="Line 922"/>
            <p:cNvSpPr>
              <a:spLocks noChangeShapeType="1"/>
            </p:cNvSpPr>
            <p:nvPr/>
          </p:nvSpPr>
          <p:spPr bwMode="auto">
            <a:xfrm>
              <a:off x="1844" y="2669"/>
              <a:ext cx="18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14" name="Line 923"/>
            <p:cNvSpPr>
              <a:spLocks noChangeShapeType="1"/>
            </p:cNvSpPr>
            <p:nvPr/>
          </p:nvSpPr>
          <p:spPr bwMode="auto">
            <a:xfrm>
              <a:off x="1862" y="267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15" name="Line 924"/>
            <p:cNvSpPr>
              <a:spLocks noChangeShapeType="1"/>
            </p:cNvSpPr>
            <p:nvPr/>
          </p:nvSpPr>
          <p:spPr bwMode="auto">
            <a:xfrm>
              <a:off x="1862" y="2675"/>
              <a:ext cx="19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16" name="Line 925"/>
            <p:cNvSpPr>
              <a:spLocks noChangeShapeType="1"/>
            </p:cNvSpPr>
            <p:nvPr/>
          </p:nvSpPr>
          <p:spPr bwMode="auto">
            <a:xfrm>
              <a:off x="1881" y="268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17" name="Line 926"/>
            <p:cNvSpPr>
              <a:spLocks noChangeShapeType="1"/>
            </p:cNvSpPr>
            <p:nvPr/>
          </p:nvSpPr>
          <p:spPr bwMode="auto">
            <a:xfrm>
              <a:off x="1881" y="2681"/>
              <a:ext cx="19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18" name="Line 927"/>
            <p:cNvSpPr>
              <a:spLocks noChangeShapeType="1"/>
            </p:cNvSpPr>
            <p:nvPr/>
          </p:nvSpPr>
          <p:spPr bwMode="auto">
            <a:xfrm>
              <a:off x="1900" y="268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19" name="Line 928"/>
            <p:cNvSpPr>
              <a:spLocks noChangeShapeType="1"/>
            </p:cNvSpPr>
            <p:nvPr/>
          </p:nvSpPr>
          <p:spPr bwMode="auto">
            <a:xfrm>
              <a:off x="1900" y="2687"/>
              <a:ext cx="18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20" name="Line 929"/>
            <p:cNvSpPr>
              <a:spLocks noChangeShapeType="1"/>
            </p:cNvSpPr>
            <p:nvPr/>
          </p:nvSpPr>
          <p:spPr bwMode="auto">
            <a:xfrm>
              <a:off x="1918" y="269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21" name="Line 930"/>
            <p:cNvSpPr>
              <a:spLocks noChangeShapeType="1"/>
            </p:cNvSpPr>
            <p:nvPr/>
          </p:nvSpPr>
          <p:spPr bwMode="auto">
            <a:xfrm>
              <a:off x="1918" y="269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22" name="Line 931"/>
            <p:cNvSpPr>
              <a:spLocks noChangeShapeType="1"/>
            </p:cNvSpPr>
            <p:nvPr/>
          </p:nvSpPr>
          <p:spPr bwMode="auto">
            <a:xfrm>
              <a:off x="1918" y="269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23" name="Line 932"/>
            <p:cNvSpPr>
              <a:spLocks noChangeShapeType="1"/>
            </p:cNvSpPr>
            <p:nvPr/>
          </p:nvSpPr>
          <p:spPr bwMode="auto">
            <a:xfrm>
              <a:off x="1918" y="2693"/>
              <a:ext cx="38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24" name="Line 933"/>
            <p:cNvSpPr>
              <a:spLocks noChangeShapeType="1"/>
            </p:cNvSpPr>
            <p:nvPr/>
          </p:nvSpPr>
          <p:spPr bwMode="auto">
            <a:xfrm>
              <a:off x="1956" y="269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25" name="Line 934"/>
            <p:cNvSpPr>
              <a:spLocks noChangeShapeType="1"/>
            </p:cNvSpPr>
            <p:nvPr/>
          </p:nvSpPr>
          <p:spPr bwMode="auto">
            <a:xfrm>
              <a:off x="1956" y="2698"/>
              <a:ext cx="3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26" name="Line 935"/>
            <p:cNvSpPr>
              <a:spLocks noChangeShapeType="1"/>
            </p:cNvSpPr>
            <p:nvPr/>
          </p:nvSpPr>
          <p:spPr bwMode="auto">
            <a:xfrm>
              <a:off x="1993" y="269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27" name="Line 936"/>
            <p:cNvSpPr>
              <a:spLocks noChangeShapeType="1"/>
            </p:cNvSpPr>
            <p:nvPr/>
          </p:nvSpPr>
          <p:spPr bwMode="auto">
            <a:xfrm>
              <a:off x="1993" y="2698"/>
              <a:ext cx="3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28" name="Line 937"/>
            <p:cNvSpPr>
              <a:spLocks noChangeShapeType="1"/>
            </p:cNvSpPr>
            <p:nvPr/>
          </p:nvSpPr>
          <p:spPr bwMode="auto">
            <a:xfrm>
              <a:off x="2024" y="270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29" name="Line 938"/>
            <p:cNvSpPr>
              <a:spLocks noChangeShapeType="1"/>
            </p:cNvSpPr>
            <p:nvPr/>
          </p:nvSpPr>
          <p:spPr bwMode="auto">
            <a:xfrm>
              <a:off x="2024" y="2704"/>
              <a:ext cx="3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30" name="Line 939"/>
            <p:cNvSpPr>
              <a:spLocks noChangeShapeType="1"/>
            </p:cNvSpPr>
            <p:nvPr/>
          </p:nvSpPr>
          <p:spPr bwMode="auto">
            <a:xfrm>
              <a:off x="2055" y="270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31" name="Line 940"/>
            <p:cNvSpPr>
              <a:spLocks noChangeShapeType="1"/>
            </p:cNvSpPr>
            <p:nvPr/>
          </p:nvSpPr>
          <p:spPr bwMode="auto">
            <a:xfrm>
              <a:off x="2055" y="270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32" name="Line 941"/>
            <p:cNvSpPr>
              <a:spLocks noChangeShapeType="1"/>
            </p:cNvSpPr>
            <p:nvPr/>
          </p:nvSpPr>
          <p:spPr bwMode="auto">
            <a:xfrm>
              <a:off x="2055" y="270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33" name="Line 942"/>
            <p:cNvSpPr>
              <a:spLocks noChangeShapeType="1"/>
            </p:cNvSpPr>
            <p:nvPr/>
          </p:nvSpPr>
          <p:spPr bwMode="auto">
            <a:xfrm flipV="1">
              <a:off x="2055" y="2698"/>
              <a:ext cx="25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34" name="Line 943"/>
            <p:cNvSpPr>
              <a:spLocks noChangeShapeType="1"/>
            </p:cNvSpPr>
            <p:nvPr/>
          </p:nvSpPr>
          <p:spPr bwMode="auto">
            <a:xfrm>
              <a:off x="2080" y="269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35" name="Line 944"/>
            <p:cNvSpPr>
              <a:spLocks noChangeShapeType="1"/>
            </p:cNvSpPr>
            <p:nvPr/>
          </p:nvSpPr>
          <p:spPr bwMode="auto">
            <a:xfrm flipV="1">
              <a:off x="2080" y="2693"/>
              <a:ext cx="25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36" name="Line 945"/>
            <p:cNvSpPr>
              <a:spLocks noChangeShapeType="1"/>
            </p:cNvSpPr>
            <p:nvPr/>
          </p:nvSpPr>
          <p:spPr bwMode="auto">
            <a:xfrm>
              <a:off x="2105" y="269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37" name="Line 946"/>
            <p:cNvSpPr>
              <a:spLocks noChangeShapeType="1"/>
            </p:cNvSpPr>
            <p:nvPr/>
          </p:nvSpPr>
          <p:spPr bwMode="auto">
            <a:xfrm flipV="1">
              <a:off x="2105" y="2681"/>
              <a:ext cx="25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38" name="Line 947"/>
            <p:cNvSpPr>
              <a:spLocks noChangeShapeType="1"/>
            </p:cNvSpPr>
            <p:nvPr/>
          </p:nvSpPr>
          <p:spPr bwMode="auto">
            <a:xfrm>
              <a:off x="2130" y="268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39" name="Line 948"/>
            <p:cNvSpPr>
              <a:spLocks noChangeShapeType="1"/>
            </p:cNvSpPr>
            <p:nvPr/>
          </p:nvSpPr>
          <p:spPr bwMode="auto">
            <a:xfrm flipV="1">
              <a:off x="2130" y="2664"/>
              <a:ext cx="18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40" name="Line 949"/>
            <p:cNvSpPr>
              <a:spLocks noChangeShapeType="1"/>
            </p:cNvSpPr>
            <p:nvPr/>
          </p:nvSpPr>
          <p:spPr bwMode="auto">
            <a:xfrm>
              <a:off x="2148" y="266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41" name="Line 950"/>
            <p:cNvSpPr>
              <a:spLocks noChangeShapeType="1"/>
            </p:cNvSpPr>
            <p:nvPr/>
          </p:nvSpPr>
          <p:spPr bwMode="auto">
            <a:xfrm>
              <a:off x="2148" y="266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42" name="Line 951"/>
            <p:cNvSpPr>
              <a:spLocks noChangeShapeType="1"/>
            </p:cNvSpPr>
            <p:nvPr/>
          </p:nvSpPr>
          <p:spPr bwMode="auto">
            <a:xfrm>
              <a:off x="2148" y="266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43" name="Line 952"/>
            <p:cNvSpPr>
              <a:spLocks noChangeShapeType="1"/>
            </p:cNvSpPr>
            <p:nvPr/>
          </p:nvSpPr>
          <p:spPr bwMode="auto">
            <a:xfrm flipV="1">
              <a:off x="2148" y="2629"/>
              <a:ext cx="38" cy="3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44" name="Line 953"/>
            <p:cNvSpPr>
              <a:spLocks noChangeShapeType="1"/>
            </p:cNvSpPr>
            <p:nvPr/>
          </p:nvSpPr>
          <p:spPr bwMode="auto">
            <a:xfrm>
              <a:off x="2186" y="262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45" name="Line 954"/>
            <p:cNvSpPr>
              <a:spLocks noChangeShapeType="1"/>
            </p:cNvSpPr>
            <p:nvPr/>
          </p:nvSpPr>
          <p:spPr bwMode="auto">
            <a:xfrm flipV="1">
              <a:off x="2186" y="2594"/>
              <a:ext cx="37" cy="3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46" name="Line 955"/>
            <p:cNvSpPr>
              <a:spLocks noChangeShapeType="1"/>
            </p:cNvSpPr>
            <p:nvPr/>
          </p:nvSpPr>
          <p:spPr bwMode="auto">
            <a:xfrm>
              <a:off x="2223" y="25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47" name="Line 956"/>
            <p:cNvSpPr>
              <a:spLocks noChangeShapeType="1"/>
            </p:cNvSpPr>
            <p:nvPr/>
          </p:nvSpPr>
          <p:spPr bwMode="auto">
            <a:xfrm>
              <a:off x="2223" y="25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48" name="Line 957"/>
            <p:cNvSpPr>
              <a:spLocks noChangeShapeType="1"/>
            </p:cNvSpPr>
            <p:nvPr/>
          </p:nvSpPr>
          <p:spPr bwMode="auto">
            <a:xfrm>
              <a:off x="2223" y="25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49" name="Line 958"/>
            <p:cNvSpPr>
              <a:spLocks noChangeShapeType="1"/>
            </p:cNvSpPr>
            <p:nvPr/>
          </p:nvSpPr>
          <p:spPr bwMode="auto">
            <a:xfrm flipV="1">
              <a:off x="2223" y="2588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50" name="Line 959"/>
            <p:cNvSpPr>
              <a:spLocks noChangeShapeType="1"/>
            </p:cNvSpPr>
            <p:nvPr/>
          </p:nvSpPr>
          <p:spPr bwMode="auto">
            <a:xfrm>
              <a:off x="2235" y="258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51" name="Line 960"/>
            <p:cNvSpPr>
              <a:spLocks noChangeShapeType="1"/>
            </p:cNvSpPr>
            <p:nvPr/>
          </p:nvSpPr>
          <p:spPr bwMode="auto">
            <a:xfrm flipV="1">
              <a:off x="2235" y="2582"/>
              <a:ext cx="1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52" name="Line 961"/>
            <p:cNvSpPr>
              <a:spLocks noChangeShapeType="1"/>
            </p:cNvSpPr>
            <p:nvPr/>
          </p:nvSpPr>
          <p:spPr bwMode="auto">
            <a:xfrm>
              <a:off x="2248" y="258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53" name="Line 962"/>
            <p:cNvSpPr>
              <a:spLocks noChangeShapeType="1"/>
            </p:cNvSpPr>
            <p:nvPr/>
          </p:nvSpPr>
          <p:spPr bwMode="auto">
            <a:xfrm>
              <a:off x="2248" y="2582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54" name="Line 963"/>
            <p:cNvSpPr>
              <a:spLocks noChangeShapeType="1"/>
            </p:cNvSpPr>
            <p:nvPr/>
          </p:nvSpPr>
          <p:spPr bwMode="auto">
            <a:xfrm>
              <a:off x="2254" y="258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55" name="Line 964"/>
            <p:cNvSpPr>
              <a:spLocks noChangeShapeType="1"/>
            </p:cNvSpPr>
            <p:nvPr/>
          </p:nvSpPr>
          <p:spPr bwMode="auto">
            <a:xfrm>
              <a:off x="2254" y="2582"/>
              <a:ext cx="13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56" name="Line 965"/>
            <p:cNvSpPr>
              <a:spLocks noChangeShapeType="1"/>
            </p:cNvSpPr>
            <p:nvPr/>
          </p:nvSpPr>
          <p:spPr bwMode="auto">
            <a:xfrm>
              <a:off x="2267" y="258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57" name="Line 966"/>
            <p:cNvSpPr>
              <a:spLocks noChangeShapeType="1"/>
            </p:cNvSpPr>
            <p:nvPr/>
          </p:nvSpPr>
          <p:spPr bwMode="auto">
            <a:xfrm>
              <a:off x="2267" y="2582"/>
              <a:ext cx="1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58" name="Line 967"/>
            <p:cNvSpPr>
              <a:spLocks noChangeShapeType="1"/>
            </p:cNvSpPr>
            <p:nvPr/>
          </p:nvSpPr>
          <p:spPr bwMode="auto">
            <a:xfrm>
              <a:off x="2279" y="258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59" name="Line 968"/>
            <p:cNvSpPr>
              <a:spLocks noChangeShapeType="1"/>
            </p:cNvSpPr>
            <p:nvPr/>
          </p:nvSpPr>
          <p:spPr bwMode="auto">
            <a:xfrm>
              <a:off x="2279" y="2582"/>
              <a:ext cx="1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60" name="Line 969"/>
            <p:cNvSpPr>
              <a:spLocks noChangeShapeType="1"/>
            </p:cNvSpPr>
            <p:nvPr/>
          </p:nvSpPr>
          <p:spPr bwMode="auto">
            <a:xfrm>
              <a:off x="2291" y="258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61" name="Line 970"/>
            <p:cNvSpPr>
              <a:spLocks noChangeShapeType="1"/>
            </p:cNvSpPr>
            <p:nvPr/>
          </p:nvSpPr>
          <p:spPr bwMode="auto">
            <a:xfrm>
              <a:off x="2291" y="2582"/>
              <a:ext cx="1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62" name="Line 971"/>
            <p:cNvSpPr>
              <a:spLocks noChangeShapeType="1"/>
            </p:cNvSpPr>
            <p:nvPr/>
          </p:nvSpPr>
          <p:spPr bwMode="auto">
            <a:xfrm>
              <a:off x="2304" y="258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63" name="Line 972"/>
            <p:cNvSpPr>
              <a:spLocks noChangeShapeType="1"/>
            </p:cNvSpPr>
            <p:nvPr/>
          </p:nvSpPr>
          <p:spPr bwMode="auto">
            <a:xfrm>
              <a:off x="2304" y="2588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64" name="Line 973"/>
            <p:cNvSpPr>
              <a:spLocks noChangeShapeType="1"/>
            </p:cNvSpPr>
            <p:nvPr/>
          </p:nvSpPr>
          <p:spPr bwMode="auto">
            <a:xfrm>
              <a:off x="2316" y="25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65" name="Line 974"/>
            <p:cNvSpPr>
              <a:spLocks noChangeShapeType="1"/>
            </p:cNvSpPr>
            <p:nvPr/>
          </p:nvSpPr>
          <p:spPr bwMode="auto">
            <a:xfrm>
              <a:off x="2316" y="25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66" name="Line 975"/>
            <p:cNvSpPr>
              <a:spLocks noChangeShapeType="1"/>
            </p:cNvSpPr>
            <p:nvPr/>
          </p:nvSpPr>
          <p:spPr bwMode="auto">
            <a:xfrm>
              <a:off x="2316" y="25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67" name="Line 976"/>
            <p:cNvSpPr>
              <a:spLocks noChangeShapeType="1"/>
            </p:cNvSpPr>
            <p:nvPr/>
          </p:nvSpPr>
          <p:spPr bwMode="auto">
            <a:xfrm>
              <a:off x="2316" y="2594"/>
              <a:ext cx="44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68" name="Line 977"/>
            <p:cNvSpPr>
              <a:spLocks noChangeShapeType="1"/>
            </p:cNvSpPr>
            <p:nvPr/>
          </p:nvSpPr>
          <p:spPr bwMode="auto">
            <a:xfrm>
              <a:off x="2360" y="262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69" name="Line 978"/>
            <p:cNvSpPr>
              <a:spLocks noChangeShapeType="1"/>
            </p:cNvSpPr>
            <p:nvPr/>
          </p:nvSpPr>
          <p:spPr bwMode="auto">
            <a:xfrm>
              <a:off x="2360" y="2623"/>
              <a:ext cx="43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70" name="Line 979"/>
            <p:cNvSpPr>
              <a:spLocks noChangeShapeType="1"/>
            </p:cNvSpPr>
            <p:nvPr/>
          </p:nvSpPr>
          <p:spPr bwMode="auto">
            <a:xfrm>
              <a:off x="2403" y="26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71" name="Line 980"/>
            <p:cNvSpPr>
              <a:spLocks noChangeShapeType="1"/>
            </p:cNvSpPr>
            <p:nvPr/>
          </p:nvSpPr>
          <p:spPr bwMode="auto">
            <a:xfrm>
              <a:off x="2403" y="26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72" name="Line 981"/>
            <p:cNvSpPr>
              <a:spLocks noChangeShapeType="1"/>
            </p:cNvSpPr>
            <p:nvPr/>
          </p:nvSpPr>
          <p:spPr bwMode="auto">
            <a:xfrm>
              <a:off x="2403" y="26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73" name="Line 982"/>
            <p:cNvSpPr>
              <a:spLocks noChangeShapeType="1"/>
            </p:cNvSpPr>
            <p:nvPr/>
          </p:nvSpPr>
          <p:spPr bwMode="auto">
            <a:xfrm>
              <a:off x="2403" y="2646"/>
              <a:ext cx="44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74" name="Line 983"/>
            <p:cNvSpPr>
              <a:spLocks noChangeShapeType="1"/>
            </p:cNvSpPr>
            <p:nvPr/>
          </p:nvSpPr>
          <p:spPr bwMode="auto">
            <a:xfrm>
              <a:off x="2447" y="266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75" name="Line 984"/>
            <p:cNvSpPr>
              <a:spLocks noChangeShapeType="1"/>
            </p:cNvSpPr>
            <p:nvPr/>
          </p:nvSpPr>
          <p:spPr bwMode="auto">
            <a:xfrm>
              <a:off x="2447" y="2669"/>
              <a:ext cx="43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76" name="Line 985"/>
            <p:cNvSpPr>
              <a:spLocks noChangeShapeType="1"/>
            </p:cNvSpPr>
            <p:nvPr/>
          </p:nvSpPr>
          <p:spPr bwMode="auto">
            <a:xfrm>
              <a:off x="2490" y="268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77" name="Line 986"/>
            <p:cNvSpPr>
              <a:spLocks noChangeShapeType="1"/>
            </p:cNvSpPr>
            <p:nvPr/>
          </p:nvSpPr>
          <p:spPr bwMode="auto">
            <a:xfrm>
              <a:off x="2490" y="268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78" name="Line 987"/>
            <p:cNvSpPr>
              <a:spLocks noChangeShapeType="1"/>
            </p:cNvSpPr>
            <p:nvPr/>
          </p:nvSpPr>
          <p:spPr bwMode="auto">
            <a:xfrm>
              <a:off x="2490" y="268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79" name="Line 988"/>
            <p:cNvSpPr>
              <a:spLocks noChangeShapeType="1"/>
            </p:cNvSpPr>
            <p:nvPr/>
          </p:nvSpPr>
          <p:spPr bwMode="auto">
            <a:xfrm>
              <a:off x="2490" y="2687"/>
              <a:ext cx="1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80" name="Line 989"/>
            <p:cNvSpPr>
              <a:spLocks noChangeShapeType="1"/>
            </p:cNvSpPr>
            <p:nvPr/>
          </p:nvSpPr>
          <p:spPr bwMode="auto">
            <a:xfrm>
              <a:off x="2503" y="269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81" name="Line 990"/>
            <p:cNvSpPr>
              <a:spLocks noChangeShapeType="1"/>
            </p:cNvSpPr>
            <p:nvPr/>
          </p:nvSpPr>
          <p:spPr bwMode="auto">
            <a:xfrm>
              <a:off x="2503" y="2693"/>
              <a:ext cx="12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82" name="Line 991"/>
            <p:cNvSpPr>
              <a:spLocks noChangeShapeType="1"/>
            </p:cNvSpPr>
            <p:nvPr/>
          </p:nvSpPr>
          <p:spPr bwMode="auto">
            <a:xfrm>
              <a:off x="2515" y="269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83" name="Line 992"/>
            <p:cNvSpPr>
              <a:spLocks noChangeShapeType="1"/>
            </p:cNvSpPr>
            <p:nvPr/>
          </p:nvSpPr>
          <p:spPr bwMode="auto">
            <a:xfrm>
              <a:off x="2515" y="2698"/>
              <a:ext cx="1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84" name="Line 993"/>
            <p:cNvSpPr>
              <a:spLocks noChangeShapeType="1"/>
            </p:cNvSpPr>
            <p:nvPr/>
          </p:nvSpPr>
          <p:spPr bwMode="auto">
            <a:xfrm>
              <a:off x="2528" y="270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85" name="Line 994"/>
            <p:cNvSpPr>
              <a:spLocks noChangeShapeType="1"/>
            </p:cNvSpPr>
            <p:nvPr/>
          </p:nvSpPr>
          <p:spPr bwMode="auto">
            <a:xfrm>
              <a:off x="2528" y="2704"/>
              <a:ext cx="18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86" name="Line 995"/>
            <p:cNvSpPr>
              <a:spLocks noChangeShapeType="1"/>
            </p:cNvSpPr>
            <p:nvPr/>
          </p:nvSpPr>
          <p:spPr bwMode="auto">
            <a:xfrm>
              <a:off x="2546" y="271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87" name="Line 996"/>
            <p:cNvSpPr>
              <a:spLocks noChangeShapeType="1"/>
            </p:cNvSpPr>
            <p:nvPr/>
          </p:nvSpPr>
          <p:spPr bwMode="auto">
            <a:xfrm>
              <a:off x="2546" y="2710"/>
              <a:ext cx="19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88" name="Line 997"/>
            <p:cNvSpPr>
              <a:spLocks noChangeShapeType="1"/>
            </p:cNvSpPr>
            <p:nvPr/>
          </p:nvSpPr>
          <p:spPr bwMode="auto">
            <a:xfrm>
              <a:off x="2565" y="272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89" name="Line 998"/>
            <p:cNvSpPr>
              <a:spLocks noChangeShapeType="1"/>
            </p:cNvSpPr>
            <p:nvPr/>
          </p:nvSpPr>
          <p:spPr bwMode="auto">
            <a:xfrm>
              <a:off x="2565" y="2722"/>
              <a:ext cx="19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90" name="Line 999"/>
            <p:cNvSpPr>
              <a:spLocks noChangeShapeType="1"/>
            </p:cNvSpPr>
            <p:nvPr/>
          </p:nvSpPr>
          <p:spPr bwMode="auto">
            <a:xfrm>
              <a:off x="2584" y="272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91" name="Line 1000"/>
            <p:cNvSpPr>
              <a:spLocks noChangeShapeType="1"/>
            </p:cNvSpPr>
            <p:nvPr/>
          </p:nvSpPr>
          <p:spPr bwMode="auto">
            <a:xfrm>
              <a:off x="2584" y="2727"/>
              <a:ext cx="25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92" name="Line 1001"/>
            <p:cNvSpPr>
              <a:spLocks noChangeShapeType="1"/>
            </p:cNvSpPr>
            <p:nvPr/>
          </p:nvSpPr>
          <p:spPr bwMode="auto">
            <a:xfrm>
              <a:off x="2609" y="273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93" name="Line 1002"/>
            <p:cNvSpPr>
              <a:spLocks noChangeShapeType="1"/>
            </p:cNvSpPr>
            <p:nvPr/>
          </p:nvSpPr>
          <p:spPr bwMode="auto">
            <a:xfrm>
              <a:off x="2609" y="2739"/>
              <a:ext cx="24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94" name="Line 1003"/>
            <p:cNvSpPr>
              <a:spLocks noChangeShapeType="1"/>
            </p:cNvSpPr>
            <p:nvPr/>
          </p:nvSpPr>
          <p:spPr bwMode="auto">
            <a:xfrm>
              <a:off x="2633" y="274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95" name="Line 1004"/>
            <p:cNvSpPr>
              <a:spLocks noChangeShapeType="1"/>
            </p:cNvSpPr>
            <p:nvPr/>
          </p:nvSpPr>
          <p:spPr bwMode="auto">
            <a:xfrm>
              <a:off x="2633" y="274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96" name="Line 1005"/>
            <p:cNvSpPr>
              <a:spLocks noChangeShapeType="1"/>
            </p:cNvSpPr>
            <p:nvPr/>
          </p:nvSpPr>
          <p:spPr bwMode="auto">
            <a:xfrm>
              <a:off x="2633" y="274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97" name="Line 1006"/>
            <p:cNvSpPr>
              <a:spLocks noChangeShapeType="1"/>
            </p:cNvSpPr>
            <p:nvPr/>
          </p:nvSpPr>
          <p:spPr bwMode="auto">
            <a:xfrm>
              <a:off x="2633" y="2745"/>
              <a:ext cx="100" cy="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98" name="Line 1007"/>
            <p:cNvSpPr>
              <a:spLocks noChangeShapeType="1"/>
            </p:cNvSpPr>
            <p:nvPr/>
          </p:nvSpPr>
          <p:spPr bwMode="auto">
            <a:xfrm>
              <a:off x="2733" y="278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99" name="Line 1008"/>
            <p:cNvSpPr>
              <a:spLocks noChangeShapeType="1"/>
            </p:cNvSpPr>
            <p:nvPr/>
          </p:nvSpPr>
          <p:spPr bwMode="auto">
            <a:xfrm>
              <a:off x="2733" y="2785"/>
              <a:ext cx="106" cy="3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00" name="Line 1009"/>
            <p:cNvSpPr>
              <a:spLocks noChangeShapeType="1"/>
            </p:cNvSpPr>
            <p:nvPr/>
          </p:nvSpPr>
          <p:spPr bwMode="auto">
            <a:xfrm>
              <a:off x="2839" y="282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01" name="Line 1010"/>
            <p:cNvSpPr>
              <a:spLocks noChangeShapeType="1"/>
            </p:cNvSpPr>
            <p:nvPr/>
          </p:nvSpPr>
          <p:spPr bwMode="auto">
            <a:xfrm>
              <a:off x="2839" y="282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02" name="Line 1011"/>
            <p:cNvSpPr>
              <a:spLocks noChangeShapeType="1"/>
            </p:cNvSpPr>
            <p:nvPr/>
          </p:nvSpPr>
          <p:spPr bwMode="auto">
            <a:xfrm>
              <a:off x="2839" y="282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03" name="Line 1012"/>
            <p:cNvSpPr>
              <a:spLocks noChangeShapeType="1"/>
            </p:cNvSpPr>
            <p:nvPr/>
          </p:nvSpPr>
          <p:spPr bwMode="auto">
            <a:xfrm>
              <a:off x="2839" y="2820"/>
              <a:ext cx="25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04" name="Line 1013"/>
            <p:cNvSpPr>
              <a:spLocks noChangeShapeType="1"/>
            </p:cNvSpPr>
            <p:nvPr/>
          </p:nvSpPr>
          <p:spPr bwMode="auto">
            <a:xfrm>
              <a:off x="2864" y="283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05" name="Line 1014"/>
            <p:cNvSpPr>
              <a:spLocks noChangeShapeType="1"/>
            </p:cNvSpPr>
            <p:nvPr/>
          </p:nvSpPr>
          <p:spPr bwMode="auto">
            <a:xfrm>
              <a:off x="2864" y="2832"/>
              <a:ext cx="24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06" name="Line 1015"/>
            <p:cNvSpPr>
              <a:spLocks noChangeShapeType="1"/>
            </p:cNvSpPr>
            <p:nvPr/>
          </p:nvSpPr>
          <p:spPr bwMode="auto">
            <a:xfrm>
              <a:off x="2888" y="283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07" name="Line 1016"/>
            <p:cNvSpPr>
              <a:spLocks noChangeShapeType="1"/>
            </p:cNvSpPr>
            <p:nvPr/>
          </p:nvSpPr>
          <p:spPr bwMode="auto">
            <a:xfrm>
              <a:off x="2888" y="2838"/>
              <a:ext cx="25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08" name="Line 1017"/>
            <p:cNvSpPr>
              <a:spLocks noChangeShapeType="1"/>
            </p:cNvSpPr>
            <p:nvPr/>
          </p:nvSpPr>
          <p:spPr bwMode="auto">
            <a:xfrm>
              <a:off x="2913" y="284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09" name="Line 1018"/>
            <p:cNvSpPr>
              <a:spLocks noChangeShapeType="1"/>
            </p:cNvSpPr>
            <p:nvPr/>
          </p:nvSpPr>
          <p:spPr bwMode="auto">
            <a:xfrm>
              <a:off x="2913" y="2849"/>
              <a:ext cx="19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10" name="Line 1019"/>
            <p:cNvSpPr>
              <a:spLocks noChangeShapeType="1"/>
            </p:cNvSpPr>
            <p:nvPr/>
          </p:nvSpPr>
          <p:spPr bwMode="auto">
            <a:xfrm>
              <a:off x="2932" y="286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11" name="Line 1020"/>
            <p:cNvSpPr>
              <a:spLocks noChangeShapeType="1"/>
            </p:cNvSpPr>
            <p:nvPr/>
          </p:nvSpPr>
          <p:spPr bwMode="auto">
            <a:xfrm>
              <a:off x="2932" y="2861"/>
              <a:ext cx="19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12" name="Line 1021"/>
            <p:cNvSpPr>
              <a:spLocks noChangeShapeType="1"/>
            </p:cNvSpPr>
            <p:nvPr/>
          </p:nvSpPr>
          <p:spPr bwMode="auto">
            <a:xfrm>
              <a:off x="2951" y="287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13" name="Line 1022"/>
            <p:cNvSpPr>
              <a:spLocks noChangeShapeType="1"/>
            </p:cNvSpPr>
            <p:nvPr/>
          </p:nvSpPr>
          <p:spPr bwMode="auto">
            <a:xfrm>
              <a:off x="2951" y="2872"/>
              <a:ext cx="18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14" name="Line 1023"/>
            <p:cNvSpPr>
              <a:spLocks noChangeShapeType="1"/>
            </p:cNvSpPr>
            <p:nvPr/>
          </p:nvSpPr>
          <p:spPr bwMode="auto">
            <a:xfrm>
              <a:off x="2969" y="288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15" name="Line 1024"/>
            <p:cNvSpPr>
              <a:spLocks noChangeShapeType="1"/>
            </p:cNvSpPr>
            <p:nvPr/>
          </p:nvSpPr>
          <p:spPr bwMode="auto">
            <a:xfrm>
              <a:off x="2969" y="2884"/>
              <a:ext cx="19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16" name="Line 1025"/>
            <p:cNvSpPr>
              <a:spLocks noChangeShapeType="1"/>
            </p:cNvSpPr>
            <p:nvPr/>
          </p:nvSpPr>
          <p:spPr bwMode="auto">
            <a:xfrm>
              <a:off x="2988" y="289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17" name="Line 1026"/>
            <p:cNvSpPr>
              <a:spLocks noChangeShapeType="1"/>
            </p:cNvSpPr>
            <p:nvPr/>
          </p:nvSpPr>
          <p:spPr bwMode="auto">
            <a:xfrm>
              <a:off x="2988" y="2896"/>
              <a:ext cx="12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18" name="Line 1027"/>
            <p:cNvSpPr>
              <a:spLocks noChangeShapeType="1"/>
            </p:cNvSpPr>
            <p:nvPr/>
          </p:nvSpPr>
          <p:spPr bwMode="auto">
            <a:xfrm>
              <a:off x="3000" y="290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19" name="Line 1028"/>
            <p:cNvSpPr>
              <a:spLocks noChangeShapeType="1"/>
            </p:cNvSpPr>
            <p:nvPr/>
          </p:nvSpPr>
          <p:spPr bwMode="auto">
            <a:xfrm>
              <a:off x="3000" y="290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0" name="Line 1029"/>
            <p:cNvSpPr>
              <a:spLocks noChangeShapeType="1"/>
            </p:cNvSpPr>
            <p:nvPr/>
          </p:nvSpPr>
          <p:spPr bwMode="auto">
            <a:xfrm>
              <a:off x="3000" y="290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1" name="Line 1030"/>
            <p:cNvSpPr>
              <a:spLocks noChangeShapeType="1"/>
            </p:cNvSpPr>
            <p:nvPr/>
          </p:nvSpPr>
          <p:spPr bwMode="auto">
            <a:xfrm>
              <a:off x="3000" y="2907"/>
              <a:ext cx="25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2" name="Line 1031"/>
            <p:cNvSpPr>
              <a:spLocks noChangeShapeType="1"/>
            </p:cNvSpPr>
            <p:nvPr/>
          </p:nvSpPr>
          <p:spPr bwMode="auto">
            <a:xfrm>
              <a:off x="3025" y="293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3" name="Line 1032"/>
            <p:cNvSpPr>
              <a:spLocks noChangeShapeType="1"/>
            </p:cNvSpPr>
            <p:nvPr/>
          </p:nvSpPr>
          <p:spPr bwMode="auto">
            <a:xfrm>
              <a:off x="3025" y="2930"/>
              <a:ext cx="25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4" name="Line 1033"/>
            <p:cNvSpPr>
              <a:spLocks noChangeShapeType="1"/>
            </p:cNvSpPr>
            <p:nvPr/>
          </p:nvSpPr>
          <p:spPr bwMode="auto">
            <a:xfrm>
              <a:off x="3050" y="294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5" name="Line 1034"/>
            <p:cNvSpPr>
              <a:spLocks noChangeShapeType="1"/>
            </p:cNvSpPr>
            <p:nvPr/>
          </p:nvSpPr>
          <p:spPr bwMode="auto">
            <a:xfrm>
              <a:off x="3050" y="2948"/>
              <a:ext cx="25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6" name="Line 1035"/>
            <p:cNvSpPr>
              <a:spLocks noChangeShapeType="1"/>
            </p:cNvSpPr>
            <p:nvPr/>
          </p:nvSpPr>
          <p:spPr bwMode="auto">
            <a:xfrm>
              <a:off x="3075" y="296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7" name="Line 1036"/>
            <p:cNvSpPr>
              <a:spLocks noChangeShapeType="1"/>
            </p:cNvSpPr>
            <p:nvPr/>
          </p:nvSpPr>
          <p:spPr bwMode="auto">
            <a:xfrm>
              <a:off x="3075" y="2965"/>
              <a:ext cx="25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8" name="Line 1037"/>
            <p:cNvSpPr>
              <a:spLocks noChangeShapeType="1"/>
            </p:cNvSpPr>
            <p:nvPr/>
          </p:nvSpPr>
          <p:spPr bwMode="auto">
            <a:xfrm>
              <a:off x="3100" y="297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9" name="Line 1038"/>
            <p:cNvSpPr>
              <a:spLocks noChangeShapeType="1"/>
            </p:cNvSpPr>
            <p:nvPr/>
          </p:nvSpPr>
          <p:spPr bwMode="auto">
            <a:xfrm>
              <a:off x="3100" y="297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0" name="Line 1039"/>
            <p:cNvSpPr>
              <a:spLocks noChangeShapeType="1"/>
            </p:cNvSpPr>
            <p:nvPr/>
          </p:nvSpPr>
          <p:spPr bwMode="auto">
            <a:xfrm>
              <a:off x="3100" y="297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1" name="Line 1040"/>
            <p:cNvSpPr>
              <a:spLocks noChangeShapeType="1"/>
            </p:cNvSpPr>
            <p:nvPr/>
          </p:nvSpPr>
          <p:spPr bwMode="auto">
            <a:xfrm>
              <a:off x="3100" y="2971"/>
              <a:ext cx="25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2" name="Line 1041"/>
            <p:cNvSpPr>
              <a:spLocks noChangeShapeType="1"/>
            </p:cNvSpPr>
            <p:nvPr/>
          </p:nvSpPr>
          <p:spPr bwMode="auto">
            <a:xfrm>
              <a:off x="3125" y="297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3" name="Line 1042"/>
            <p:cNvSpPr>
              <a:spLocks noChangeShapeType="1"/>
            </p:cNvSpPr>
            <p:nvPr/>
          </p:nvSpPr>
          <p:spPr bwMode="auto">
            <a:xfrm>
              <a:off x="3125" y="2977"/>
              <a:ext cx="37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4" name="Line 1043"/>
            <p:cNvSpPr>
              <a:spLocks noChangeShapeType="1"/>
            </p:cNvSpPr>
            <p:nvPr/>
          </p:nvSpPr>
          <p:spPr bwMode="auto">
            <a:xfrm>
              <a:off x="3162" y="298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5" name="Line 1044"/>
            <p:cNvSpPr>
              <a:spLocks noChangeShapeType="1"/>
            </p:cNvSpPr>
            <p:nvPr/>
          </p:nvSpPr>
          <p:spPr bwMode="auto">
            <a:xfrm>
              <a:off x="3162" y="2983"/>
              <a:ext cx="37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6" name="Line 1045"/>
            <p:cNvSpPr>
              <a:spLocks noChangeShapeType="1"/>
            </p:cNvSpPr>
            <p:nvPr/>
          </p:nvSpPr>
          <p:spPr bwMode="auto">
            <a:xfrm>
              <a:off x="3199" y="298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7" name="Line 1046"/>
            <p:cNvSpPr>
              <a:spLocks noChangeShapeType="1"/>
            </p:cNvSpPr>
            <p:nvPr/>
          </p:nvSpPr>
          <p:spPr bwMode="auto">
            <a:xfrm>
              <a:off x="3199" y="2989"/>
              <a:ext cx="38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8" name="Line 1047"/>
            <p:cNvSpPr>
              <a:spLocks noChangeShapeType="1"/>
            </p:cNvSpPr>
            <p:nvPr/>
          </p:nvSpPr>
          <p:spPr bwMode="auto">
            <a:xfrm>
              <a:off x="3237" y="29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9" name="Line 1048"/>
            <p:cNvSpPr>
              <a:spLocks noChangeShapeType="1"/>
            </p:cNvSpPr>
            <p:nvPr/>
          </p:nvSpPr>
          <p:spPr bwMode="auto">
            <a:xfrm>
              <a:off x="3237" y="29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0" name="Line 1049"/>
            <p:cNvSpPr>
              <a:spLocks noChangeShapeType="1"/>
            </p:cNvSpPr>
            <p:nvPr/>
          </p:nvSpPr>
          <p:spPr bwMode="auto">
            <a:xfrm>
              <a:off x="3237" y="29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1" name="Line 1050"/>
            <p:cNvSpPr>
              <a:spLocks noChangeShapeType="1"/>
            </p:cNvSpPr>
            <p:nvPr/>
          </p:nvSpPr>
          <p:spPr bwMode="auto">
            <a:xfrm>
              <a:off x="3237" y="2994"/>
              <a:ext cx="49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2" name="Line 1051"/>
            <p:cNvSpPr>
              <a:spLocks noChangeShapeType="1"/>
            </p:cNvSpPr>
            <p:nvPr/>
          </p:nvSpPr>
          <p:spPr bwMode="auto">
            <a:xfrm>
              <a:off x="3286" y="300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02" name="Group 1253"/>
          <p:cNvGrpSpPr>
            <a:grpSpLocks/>
          </p:cNvGrpSpPr>
          <p:nvPr/>
        </p:nvGrpSpPr>
        <p:grpSpPr bwMode="auto">
          <a:xfrm>
            <a:off x="4032250" y="4762500"/>
            <a:ext cx="3081338" cy="692150"/>
            <a:chOff x="2540" y="3000"/>
            <a:chExt cx="1941" cy="436"/>
          </a:xfrm>
        </p:grpSpPr>
        <p:sp>
          <p:nvSpPr>
            <p:cNvPr id="34443" name="Line 1053"/>
            <p:cNvSpPr>
              <a:spLocks noChangeShapeType="1"/>
            </p:cNvSpPr>
            <p:nvPr/>
          </p:nvSpPr>
          <p:spPr bwMode="auto">
            <a:xfrm>
              <a:off x="3286" y="3000"/>
              <a:ext cx="50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44" name="Line 1054"/>
            <p:cNvSpPr>
              <a:spLocks noChangeShapeType="1"/>
            </p:cNvSpPr>
            <p:nvPr/>
          </p:nvSpPr>
          <p:spPr bwMode="auto">
            <a:xfrm>
              <a:off x="3336" y="300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45" name="Line 1055"/>
            <p:cNvSpPr>
              <a:spLocks noChangeShapeType="1"/>
            </p:cNvSpPr>
            <p:nvPr/>
          </p:nvSpPr>
          <p:spPr bwMode="auto">
            <a:xfrm>
              <a:off x="3336" y="3006"/>
              <a:ext cx="62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46" name="Line 1056"/>
            <p:cNvSpPr>
              <a:spLocks noChangeShapeType="1"/>
            </p:cNvSpPr>
            <p:nvPr/>
          </p:nvSpPr>
          <p:spPr bwMode="auto">
            <a:xfrm>
              <a:off x="3398" y="301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47" name="Line 1057"/>
            <p:cNvSpPr>
              <a:spLocks noChangeShapeType="1"/>
            </p:cNvSpPr>
            <p:nvPr/>
          </p:nvSpPr>
          <p:spPr bwMode="auto">
            <a:xfrm>
              <a:off x="3398" y="3018"/>
              <a:ext cx="63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48" name="Line 1058"/>
            <p:cNvSpPr>
              <a:spLocks noChangeShapeType="1"/>
            </p:cNvSpPr>
            <p:nvPr/>
          </p:nvSpPr>
          <p:spPr bwMode="auto">
            <a:xfrm>
              <a:off x="3461" y="302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49" name="Line 1059"/>
            <p:cNvSpPr>
              <a:spLocks noChangeShapeType="1"/>
            </p:cNvSpPr>
            <p:nvPr/>
          </p:nvSpPr>
          <p:spPr bwMode="auto">
            <a:xfrm>
              <a:off x="3461" y="302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50" name="Line 1060"/>
            <p:cNvSpPr>
              <a:spLocks noChangeShapeType="1"/>
            </p:cNvSpPr>
            <p:nvPr/>
          </p:nvSpPr>
          <p:spPr bwMode="auto">
            <a:xfrm>
              <a:off x="3461" y="302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51" name="Line 1061"/>
            <p:cNvSpPr>
              <a:spLocks noChangeShapeType="1"/>
            </p:cNvSpPr>
            <p:nvPr/>
          </p:nvSpPr>
          <p:spPr bwMode="auto">
            <a:xfrm>
              <a:off x="3461" y="3023"/>
              <a:ext cx="3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52" name="Line 1062"/>
            <p:cNvSpPr>
              <a:spLocks noChangeShapeType="1"/>
            </p:cNvSpPr>
            <p:nvPr/>
          </p:nvSpPr>
          <p:spPr bwMode="auto">
            <a:xfrm>
              <a:off x="3492" y="302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53" name="Line 1063"/>
            <p:cNvSpPr>
              <a:spLocks noChangeShapeType="1"/>
            </p:cNvSpPr>
            <p:nvPr/>
          </p:nvSpPr>
          <p:spPr bwMode="auto">
            <a:xfrm>
              <a:off x="3492" y="3029"/>
              <a:ext cx="3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54" name="Line 1064"/>
            <p:cNvSpPr>
              <a:spLocks noChangeShapeType="1"/>
            </p:cNvSpPr>
            <p:nvPr/>
          </p:nvSpPr>
          <p:spPr bwMode="auto">
            <a:xfrm>
              <a:off x="3523" y="303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55" name="Line 1065"/>
            <p:cNvSpPr>
              <a:spLocks noChangeShapeType="1"/>
            </p:cNvSpPr>
            <p:nvPr/>
          </p:nvSpPr>
          <p:spPr bwMode="auto">
            <a:xfrm>
              <a:off x="3523" y="3035"/>
              <a:ext cx="25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56" name="Line 1066"/>
            <p:cNvSpPr>
              <a:spLocks noChangeShapeType="1"/>
            </p:cNvSpPr>
            <p:nvPr/>
          </p:nvSpPr>
          <p:spPr bwMode="auto">
            <a:xfrm>
              <a:off x="3548" y="304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57" name="Line 1067"/>
            <p:cNvSpPr>
              <a:spLocks noChangeShapeType="1"/>
            </p:cNvSpPr>
            <p:nvPr/>
          </p:nvSpPr>
          <p:spPr bwMode="auto">
            <a:xfrm>
              <a:off x="3548" y="3041"/>
              <a:ext cx="25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58" name="Line 1068"/>
            <p:cNvSpPr>
              <a:spLocks noChangeShapeType="1"/>
            </p:cNvSpPr>
            <p:nvPr/>
          </p:nvSpPr>
          <p:spPr bwMode="auto">
            <a:xfrm>
              <a:off x="3573" y="304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59" name="Line 1069"/>
            <p:cNvSpPr>
              <a:spLocks noChangeShapeType="1"/>
            </p:cNvSpPr>
            <p:nvPr/>
          </p:nvSpPr>
          <p:spPr bwMode="auto">
            <a:xfrm>
              <a:off x="3573" y="3047"/>
              <a:ext cx="24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60" name="Line 1070"/>
            <p:cNvSpPr>
              <a:spLocks noChangeShapeType="1"/>
            </p:cNvSpPr>
            <p:nvPr/>
          </p:nvSpPr>
          <p:spPr bwMode="auto">
            <a:xfrm>
              <a:off x="3597" y="305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61" name="Line 1071"/>
            <p:cNvSpPr>
              <a:spLocks noChangeShapeType="1"/>
            </p:cNvSpPr>
            <p:nvPr/>
          </p:nvSpPr>
          <p:spPr bwMode="auto">
            <a:xfrm>
              <a:off x="3597" y="3052"/>
              <a:ext cx="25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62" name="Line 1072"/>
            <p:cNvSpPr>
              <a:spLocks noChangeShapeType="1"/>
            </p:cNvSpPr>
            <p:nvPr/>
          </p:nvSpPr>
          <p:spPr bwMode="auto">
            <a:xfrm>
              <a:off x="3622" y="305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63" name="Line 1073"/>
            <p:cNvSpPr>
              <a:spLocks noChangeShapeType="1"/>
            </p:cNvSpPr>
            <p:nvPr/>
          </p:nvSpPr>
          <p:spPr bwMode="auto">
            <a:xfrm>
              <a:off x="3622" y="3052"/>
              <a:ext cx="19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64" name="Line 1074"/>
            <p:cNvSpPr>
              <a:spLocks noChangeShapeType="1"/>
            </p:cNvSpPr>
            <p:nvPr/>
          </p:nvSpPr>
          <p:spPr bwMode="auto">
            <a:xfrm>
              <a:off x="3641" y="305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65" name="Line 1075"/>
            <p:cNvSpPr>
              <a:spLocks noChangeShapeType="1"/>
            </p:cNvSpPr>
            <p:nvPr/>
          </p:nvSpPr>
          <p:spPr bwMode="auto">
            <a:xfrm>
              <a:off x="3641" y="3058"/>
              <a:ext cx="19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66" name="Line 1076"/>
            <p:cNvSpPr>
              <a:spLocks noChangeShapeType="1"/>
            </p:cNvSpPr>
            <p:nvPr/>
          </p:nvSpPr>
          <p:spPr bwMode="auto">
            <a:xfrm>
              <a:off x="3660" y="306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67" name="Line 1077"/>
            <p:cNvSpPr>
              <a:spLocks noChangeShapeType="1"/>
            </p:cNvSpPr>
            <p:nvPr/>
          </p:nvSpPr>
          <p:spPr bwMode="auto">
            <a:xfrm>
              <a:off x="3660" y="306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68" name="Line 1078"/>
            <p:cNvSpPr>
              <a:spLocks noChangeShapeType="1"/>
            </p:cNvSpPr>
            <p:nvPr/>
          </p:nvSpPr>
          <p:spPr bwMode="auto">
            <a:xfrm>
              <a:off x="3660" y="306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69" name="Line 1079"/>
            <p:cNvSpPr>
              <a:spLocks noChangeShapeType="1"/>
            </p:cNvSpPr>
            <p:nvPr/>
          </p:nvSpPr>
          <p:spPr bwMode="auto">
            <a:xfrm>
              <a:off x="3660" y="3064"/>
              <a:ext cx="37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70" name="Line 1080"/>
            <p:cNvSpPr>
              <a:spLocks noChangeShapeType="1"/>
            </p:cNvSpPr>
            <p:nvPr/>
          </p:nvSpPr>
          <p:spPr bwMode="auto">
            <a:xfrm>
              <a:off x="3697" y="307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71" name="Line 1081"/>
            <p:cNvSpPr>
              <a:spLocks noChangeShapeType="1"/>
            </p:cNvSpPr>
            <p:nvPr/>
          </p:nvSpPr>
          <p:spPr bwMode="auto">
            <a:xfrm>
              <a:off x="3697" y="3070"/>
              <a:ext cx="37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72" name="Line 1082"/>
            <p:cNvSpPr>
              <a:spLocks noChangeShapeType="1"/>
            </p:cNvSpPr>
            <p:nvPr/>
          </p:nvSpPr>
          <p:spPr bwMode="auto">
            <a:xfrm>
              <a:off x="3734" y="308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73" name="Line 1083"/>
            <p:cNvSpPr>
              <a:spLocks noChangeShapeType="1"/>
            </p:cNvSpPr>
            <p:nvPr/>
          </p:nvSpPr>
          <p:spPr bwMode="auto">
            <a:xfrm>
              <a:off x="3734" y="3081"/>
              <a:ext cx="38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74" name="Line 1084"/>
            <p:cNvSpPr>
              <a:spLocks noChangeShapeType="1"/>
            </p:cNvSpPr>
            <p:nvPr/>
          </p:nvSpPr>
          <p:spPr bwMode="auto">
            <a:xfrm>
              <a:off x="3772" y="308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75" name="Line 1085"/>
            <p:cNvSpPr>
              <a:spLocks noChangeShapeType="1"/>
            </p:cNvSpPr>
            <p:nvPr/>
          </p:nvSpPr>
          <p:spPr bwMode="auto">
            <a:xfrm>
              <a:off x="3772" y="3087"/>
              <a:ext cx="4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76" name="Line 1086"/>
            <p:cNvSpPr>
              <a:spLocks noChangeShapeType="1"/>
            </p:cNvSpPr>
            <p:nvPr/>
          </p:nvSpPr>
          <p:spPr bwMode="auto">
            <a:xfrm>
              <a:off x="3815" y="309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77" name="Line 1087"/>
            <p:cNvSpPr>
              <a:spLocks noChangeShapeType="1"/>
            </p:cNvSpPr>
            <p:nvPr/>
          </p:nvSpPr>
          <p:spPr bwMode="auto">
            <a:xfrm>
              <a:off x="3815" y="309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78" name="Line 1088"/>
            <p:cNvSpPr>
              <a:spLocks noChangeShapeType="1"/>
            </p:cNvSpPr>
            <p:nvPr/>
          </p:nvSpPr>
          <p:spPr bwMode="auto">
            <a:xfrm>
              <a:off x="3815" y="309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79" name="Line 1089"/>
            <p:cNvSpPr>
              <a:spLocks noChangeShapeType="1"/>
            </p:cNvSpPr>
            <p:nvPr/>
          </p:nvSpPr>
          <p:spPr bwMode="auto">
            <a:xfrm>
              <a:off x="3815" y="3093"/>
              <a:ext cx="44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80" name="Line 1090"/>
            <p:cNvSpPr>
              <a:spLocks noChangeShapeType="1"/>
            </p:cNvSpPr>
            <p:nvPr/>
          </p:nvSpPr>
          <p:spPr bwMode="auto">
            <a:xfrm>
              <a:off x="3859" y="310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81" name="Line 1091"/>
            <p:cNvSpPr>
              <a:spLocks noChangeShapeType="1"/>
            </p:cNvSpPr>
            <p:nvPr/>
          </p:nvSpPr>
          <p:spPr bwMode="auto">
            <a:xfrm>
              <a:off x="3859" y="3105"/>
              <a:ext cx="43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82" name="Line 1092"/>
            <p:cNvSpPr>
              <a:spLocks noChangeShapeType="1"/>
            </p:cNvSpPr>
            <p:nvPr/>
          </p:nvSpPr>
          <p:spPr bwMode="auto">
            <a:xfrm>
              <a:off x="3902" y="311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83" name="Line 1093"/>
            <p:cNvSpPr>
              <a:spLocks noChangeShapeType="1"/>
            </p:cNvSpPr>
            <p:nvPr/>
          </p:nvSpPr>
          <p:spPr bwMode="auto">
            <a:xfrm>
              <a:off x="3902" y="3110"/>
              <a:ext cx="44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84" name="Line 1094"/>
            <p:cNvSpPr>
              <a:spLocks noChangeShapeType="1"/>
            </p:cNvSpPr>
            <p:nvPr/>
          </p:nvSpPr>
          <p:spPr bwMode="auto">
            <a:xfrm>
              <a:off x="3946" y="312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85" name="Line 1095"/>
            <p:cNvSpPr>
              <a:spLocks noChangeShapeType="1"/>
            </p:cNvSpPr>
            <p:nvPr/>
          </p:nvSpPr>
          <p:spPr bwMode="auto">
            <a:xfrm>
              <a:off x="3946" y="3122"/>
              <a:ext cx="43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86" name="Line 1096"/>
            <p:cNvSpPr>
              <a:spLocks noChangeShapeType="1"/>
            </p:cNvSpPr>
            <p:nvPr/>
          </p:nvSpPr>
          <p:spPr bwMode="auto">
            <a:xfrm>
              <a:off x="3989" y="313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87" name="Line 1097"/>
            <p:cNvSpPr>
              <a:spLocks noChangeShapeType="1"/>
            </p:cNvSpPr>
            <p:nvPr/>
          </p:nvSpPr>
          <p:spPr bwMode="auto">
            <a:xfrm>
              <a:off x="3989" y="313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88" name="Line 1098"/>
            <p:cNvSpPr>
              <a:spLocks noChangeShapeType="1"/>
            </p:cNvSpPr>
            <p:nvPr/>
          </p:nvSpPr>
          <p:spPr bwMode="auto">
            <a:xfrm>
              <a:off x="3989" y="313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89" name="Line 1099"/>
            <p:cNvSpPr>
              <a:spLocks noChangeShapeType="1"/>
            </p:cNvSpPr>
            <p:nvPr/>
          </p:nvSpPr>
          <p:spPr bwMode="auto">
            <a:xfrm>
              <a:off x="3989" y="3139"/>
              <a:ext cx="93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90" name="Line 1100"/>
            <p:cNvSpPr>
              <a:spLocks noChangeShapeType="1"/>
            </p:cNvSpPr>
            <p:nvPr/>
          </p:nvSpPr>
          <p:spPr bwMode="auto">
            <a:xfrm>
              <a:off x="4082" y="316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91" name="Line 1101"/>
            <p:cNvSpPr>
              <a:spLocks noChangeShapeType="1"/>
            </p:cNvSpPr>
            <p:nvPr/>
          </p:nvSpPr>
          <p:spPr bwMode="auto">
            <a:xfrm>
              <a:off x="4082" y="3168"/>
              <a:ext cx="81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92" name="Line 1102"/>
            <p:cNvSpPr>
              <a:spLocks noChangeShapeType="1"/>
            </p:cNvSpPr>
            <p:nvPr/>
          </p:nvSpPr>
          <p:spPr bwMode="auto">
            <a:xfrm>
              <a:off x="4163" y="319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93" name="Line 1103"/>
            <p:cNvSpPr>
              <a:spLocks noChangeShapeType="1"/>
            </p:cNvSpPr>
            <p:nvPr/>
          </p:nvSpPr>
          <p:spPr bwMode="auto">
            <a:xfrm>
              <a:off x="4163" y="319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94" name="Line 1104"/>
            <p:cNvSpPr>
              <a:spLocks noChangeShapeType="1"/>
            </p:cNvSpPr>
            <p:nvPr/>
          </p:nvSpPr>
          <p:spPr bwMode="auto">
            <a:xfrm>
              <a:off x="4163" y="319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95" name="Line 1105"/>
            <p:cNvSpPr>
              <a:spLocks noChangeShapeType="1"/>
            </p:cNvSpPr>
            <p:nvPr/>
          </p:nvSpPr>
          <p:spPr bwMode="auto">
            <a:xfrm>
              <a:off x="4163" y="3197"/>
              <a:ext cx="25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96" name="Line 1106"/>
            <p:cNvSpPr>
              <a:spLocks noChangeShapeType="1"/>
            </p:cNvSpPr>
            <p:nvPr/>
          </p:nvSpPr>
          <p:spPr bwMode="auto">
            <a:xfrm>
              <a:off x="4188" y="320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97" name="Line 1107"/>
            <p:cNvSpPr>
              <a:spLocks noChangeShapeType="1"/>
            </p:cNvSpPr>
            <p:nvPr/>
          </p:nvSpPr>
          <p:spPr bwMode="auto">
            <a:xfrm>
              <a:off x="4188" y="3203"/>
              <a:ext cx="1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98" name="Line 1108"/>
            <p:cNvSpPr>
              <a:spLocks noChangeShapeType="1"/>
            </p:cNvSpPr>
            <p:nvPr/>
          </p:nvSpPr>
          <p:spPr bwMode="auto">
            <a:xfrm>
              <a:off x="4201" y="320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99" name="Line 1109"/>
            <p:cNvSpPr>
              <a:spLocks noChangeShapeType="1"/>
            </p:cNvSpPr>
            <p:nvPr/>
          </p:nvSpPr>
          <p:spPr bwMode="auto">
            <a:xfrm>
              <a:off x="4201" y="3209"/>
              <a:ext cx="18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00" name="Line 1110"/>
            <p:cNvSpPr>
              <a:spLocks noChangeShapeType="1"/>
            </p:cNvSpPr>
            <p:nvPr/>
          </p:nvSpPr>
          <p:spPr bwMode="auto">
            <a:xfrm>
              <a:off x="4219" y="322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01" name="Line 1111"/>
            <p:cNvSpPr>
              <a:spLocks noChangeShapeType="1"/>
            </p:cNvSpPr>
            <p:nvPr/>
          </p:nvSpPr>
          <p:spPr bwMode="auto">
            <a:xfrm>
              <a:off x="4219" y="3221"/>
              <a:ext cx="13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02" name="Line 1112"/>
            <p:cNvSpPr>
              <a:spLocks noChangeShapeType="1"/>
            </p:cNvSpPr>
            <p:nvPr/>
          </p:nvSpPr>
          <p:spPr bwMode="auto">
            <a:xfrm>
              <a:off x="4232" y="322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03" name="Line 1113"/>
            <p:cNvSpPr>
              <a:spLocks noChangeShapeType="1"/>
            </p:cNvSpPr>
            <p:nvPr/>
          </p:nvSpPr>
          <p:spPr bwMode="auto">
            <a:xfrm>
              <a:off x="4232" y="3226"/>
              <a:ext cx="12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04" name="Line 1114"/>
            <p:cNvSpPr>
              <a:spLocks noChangeShapeType="1"/>
            </p:cNvSpPr>
            <p:nvPr/>
          </p:nvSpPr>
          <p:spPr bwMode="auto">
            <a:xfrm>
              <a:off x="4244" y="323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05" name="Line 1115"/>
            <p:cNvSpPr>
              <a:spLocks noChangeShapeType="1"/>
            </p:cNvSpPr>
            <p:nvPr/>
          </p:nvSpPr>
          <p:spPr bwMode="auto">
            <a:xfrm>
              <a:off x="4244" y="3238"/>
              <a:ext cx="1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06" name="Line 1116"/>
            <p:cNvSpPr>
              <a:spLocks noChangeShapeType="1"/>
            </p:cNvSpPr>
            <p:nvPr/>
          </p:nvSpPr>
          <p:spPr bwMode="auto">
            <a:xfrm>
              <a:off x="4257" y="324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07" name="Line 1117"/>
            <p:cNvSpPr>
              <a:spLocks noChangeShapeType="1"/>
            </p:cNvSpPr>
            <p:nvPr/>
          </p:nvSpPr>
          <p:spPr bwMode="auto">
            <a:xfrm>
              <a:off x="4257" y="3244"/>
              <a:ext cx="6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08" name="Line 1118"/>
            <p:cNvSpPr>
              <a:spLocks noChangeShapeType="1"/>
            </p:cNvSpPr>
            <p:nvPr/>
          </p:nvSpPr>
          <p:spPr bwMode="auto">
            <a:xfrm>
              <a:off x="4263" y="325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09" name="Line 1119"/>
            <p:cNvSpPr>
              <a:spLocks noChangeShapeType="1"/>
            </p:cNvSpPr>
            <p:nvPr/>
          </p:nvSpPr>
          <p:spPr bwMode="auto">
            <a:xfrm>
              <a:off x="4263" y="3255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10" name="Line 1120"/>
            <p:cNvSpPr>
              <a:spLocks noChangeShapeType="1"/>
            </p:cNvSpPr>
            <p:nvPr/>
          </p:nvSpPr>
          <p:spPr bwMode="auto">
            <a:xfrm>
              <a:off x="4269" y="326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11" name="Line 1121"/>
            <p:cNvSpPr>
              <a:spLocks noChangeShapeType="1"/>
            </p:cNvSpPr>
            <p:nvPr/>
          </p:nvSpPr>
          <p:spPr bwMode="auto">
            <a:xfrm>
              <a:off x="4269" y="326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12" name="Line 1122"/>
            <p:cNvSpPr>
              <a:spLocks noChangeShapeType="1"/>
            </p:cNvSpPr>
            <p:nvPr/>
          </p:nvSpPr>
          <p:spPr bwMode="auto">
            <a:xfrm>
              <a:off x="4269" y="326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13" name="Line 1123"/>
            <p:cNvSpPr>
              <a:spLocks noChangeShapeType="1"/>
            </p:cNvSpPr>
            <p:nvPr/>
          </p:nvSpPr>
          <p:spPr bwMode="auto">
            <a:xfrm>
              <a:off x="4269" y="3267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14" name="Line 1124"/>
            <p:cNvSpPr>
              <a:spLocks noChangeShapeType="1"/>
            </p:cNvSpPr>
            <p:nvPr/>
          </p:nvSpPr>
          <p:spPr bwMode="auto">
            <a:xfrm>
              <a:off x="4275" y="327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15" name="Line 1125"/>
            <p:cNvSpPr>
              <a:spLocks noChangeShapeType="1"/>
            </p:cNvSpPr>
            <p:nvPr/>
          </p:nvSpPr>
          <p:spPr bwMode="auto">
            <a:xfrm>
              <a:off x="4275" y="3279"/>
              <a:ext cx="6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16" name="Line 1126"/>
            <p:cNvSpPr>
              <a:spLocks noChangeShapeType="1"/>
            </p:cNvSpPr>
            <p:nvPr/>
          </p:nvSpPr>
          <p:spPr bwMode="auto">
            <a:xfrm>
              <a:off x="4281" y="329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17" name="Line 1127"/>
            <p:cNvSpPr>
              <a:spLocks noChangeShapeType="1"/>
            </p:cNvSpPr>
            <p:nvPr/>
          </p:nvSpPr>
          <p:spPr bwMode="auto">
            <a:xfrm>
              <a:off x="4281" y="3290"/>
              <a:ext cx="7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18" name="Line 1128"/>
            <p:cNvSpPr>
              <a:spLocks noChangeShapeType="1"/>
            </p:cNvSpPr>
            <p:nvPr/>
          </p:nvSpPr>
          <p:spPr bwMode="auto">
            <a:xfrm>
              <a:off x="4288" y="330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19" name="Line 1129"/>
            <p:cNvSpPr>
              <a:spLocks noChangeShapeType="1"/>
            </p:cNvSpPr>
            <p:nvPr/>
          </p:nvSpPr>
          <p:spPr bwMode="auto">
            <a:xfrm>
              <a:off x="4288" y="3302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20" name="Line 1130"/>
            <p:cNvSpPr>
              <a:spLocks noChangeShapeType="1"/>
            </p:cNvSpPr>
            <p:nvPr/>
          </p:nvSpPr>
          <p:spPr bwMode="auto">
            <a:xfrm>
              <a:off x="4300" y="330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21" name="Line 1131"/>
            <p:cNvSpPr>
              <a:spLocks noChangeShapeType="1"/>
            </p:cNvSpPr>
            <p:nvPr/>
          </p:nvSpPr>
          <p:spPr bwMode="auto">
            <a:xfrm>
              <a:off x="4300" y="3308"/>
              <a:ext cx="13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22" name="Line 1132"/>
            <p:cNvSpPr>
              <a:spLocks noChangeShapeType="1"/>
            </p:cNvSpPr>
            <p:nvPr/>
          </p:nvSpPr>
          <p:spPr bwMode="auto">
            <a:xfrm>
              <a:off x="4313" y="331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23" name="Line 1133"/>
            <p:cNvSpPr>
              <a:spLocks noChangeShapeType="1"/>
            </p:cNvSpPr>
            <p:nvPr/>
          </p:nvSpPr>
          <p:spPr bwMode="auto">
            <a:xfrm>
              <a:off x="4313" y="3319"/>
              <a:ext cx="12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24" name="Line 1134"/>
            <p:cNvSpPr>
              <a:spLocks noChangeShapeType="1"/>
            </p:cNvSpPr>
            <p:nvPr/>
          </p:nvSpPr>
          <p:spPr bwMode="auto">
            <a:xfrm>
              <a:off x="4325" y="333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25" name="Line 1135"/>
            <p:cNvSpPr>
              <a:spLocks noChangeShapeType="1"/>
            </p:cNvSpPr>
            <p:nvPr/>
          </p:nvSpPr>
          <p:spPr bwMode="auto">
            <a:xfrm>
              <a:off x="4325" y="3331"/>
              <a:ext cx="19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26" name="Line 1136"/>
            <p:cNvSpPr>
              <a:spLocks noChangeShapeType="1"/>
            </p:cNvSpPr>
            <p:nvPr/>
          </p:nvSpPr>
          <p:spPr bwMode="auto">
            <a:xfrm>
              <a:off x="4344" y="334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27" name="Line 1137"/>
            <p:cNvSpPr>
              <a:spLocks noChangeShapeType="1"/>
            </p:cNvSpPr>
            <p:nvPr/>
          </p:nvSpPr>
          <p:spPr bwMode="auto">
            <a:xfrm>
              <a:off x="4344" y="3343"/>
              <a:ext cx="18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28" name="Line 1138"/>
            <p:cNvSpPr>
              <a:spLocks noChangeShapeType="1"/>
            </p:cNvSpPr>
            <p:nvPr/>
          </p:nvSpPr>
          <p:spPr bwMode="auto">
            <a:xfrm>
              <a:off x="4362" y="335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29" name="Line 1139"/>
            <p:cNvSpPr>
              <a:spLocks noChangeShapeType="1"/>
            </p:cNvSpPr>
            <p:nvPr/>
          </p:nvSpPr>
          <p:spPr bwMode="auto">
            <a:xfrm>
              <a:off x="4362" y="335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30" name="Line 1140"/>
            <p:cNvSpPr>
              <a:spLocks noChangeShapeType="1"/>
            </p:cNvSpPr>
            <p:nvPr/>
          </p:nvSpPr>
          <p:spPr bwMode="auto">
            <a:xfrm>
              <a:off x="4362" y="335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31" name="Line 1141"/>
            <p:cNvSpPr>
              <a:spLocks noChangeShapeType="1"/>
            </p:cNvSpPr>
            <p:nvPr/>
          </p:nvSpPr>
          <p:spPr bwMode="auto">
            <a:xfrm>
              <a:off x="4362" y="3354"/>
              <a:ext cx="19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32" name="Line 1142"/>
            <p:cNvSpPr>
              <a:spLocks noChangeShapeType="1"/>
            </p:cNvSpPr>
            <p:nvPr/>
          </p:nvSpPr>
          <p:spPr bwMode="auto">
            <a:xfrm>
              <a:off x="4381" y="336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33" name="Line 1143"/>
            <p:cNvSpPr>
              <a:spLocks noChangeShapeType="1"/>
            </p:cNvSpPr>
            <p:nvPr/>
          </p:nvSpPr>
          <p:spPr bwMode="auto">
            <a:xfrm>
              <a:off x="4381" y="3366"/>
              <a:ext cx="19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34" name="Line 1144"/>
            <p:cNvSpPr>
              <a:spLocks noChangeShapeType="1"/>
            </p:cNvSpPr>
            <p:nvPr/>
          </p:nvSpPr>
          <p:spPr bwMode="auto">
            <a:xfrm>
              <a:off x="4400" y="337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35" name="Line 1145"/>
            <p:cNvSpPr>
              <a:spLocks noChangeShapeType="1"/>
            </p:cNvSpPr>
            <p:nvPr/>
          </p:nvSpPr>
          <p:spPr bwMode="auto">
            <a:xfrm>
              <a:off x="4400" y="3377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36" name="Line 1146"/>
            <p:cNvSpPr>
              <a:spLocks noChangeShapeType="1"/>
            </p:cNvSpPr>
            <p:nvPr/>
          </p:nvSpPr>
          <p:spPr bwMode="auto">
            <a:xfrm>
              <a:off x="4412" y="338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37" name="Line 1147"/>
            <p:cNvSpPr>
              <a:spLocks noChangeShapeType="1"/>
            </p:cNvSpPr>
            <p:nvPr/>
          </p:nvSpPr>
          <p:spPr bwMode="auto">
            <a:xfrm>
              <a:off x="4412" y="3383"/>
              <a:ext cx="13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38" name="Line 1148"/>
            <p:cNvSpPr>
              <a:spLocks noChangeShapeType="1"/>
            </p:cNvSpPr>
            <p:nvPr/>
          </p:nvSpPr>
          <p:spPr bwMode="auto">
            <a:xfrm>
              <a:off x="4425" y="339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39" name="Line 1149"/>
            <p:cNvSpPr>
              <a:spLocks noChangeShapeType="1"/>
            </p:cNvSpPr>
            <p:nvPr/>
          </p:nvSpPr>
          <p:spPr bwMode="auto">
            <a:xfrm>
              <a:off x="4425" y="3395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40" name="Line 1150"/>
            <p:cNvSpPr>
              <a:spLocks noChangeShapeType="1"/>
            </p:cNvSpPr>
            <p:nvPr/>
          </p:nvSpPr>
          <p:spPr bwMode="auto">
            <a:xfrm>
              <a:off x="4437" y="340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41" name="Line 1151"/>
            <p:cNvSpPr>
              <a:spLocks noChangeShapeType="1"/>
            </p:cNvSpPr>
            <p:nvPr/>
          </p:nvSpPr>
          <p:spPr bwMode="auto">
            <a:xfrm>
              <a:off x="4437" y="3401"/>
              <a:ext cx="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42" name="Line 1152"/>
            <p:cNvSpPr>
              <a:spLocks noChangeShapeType="1"/>
            </p:cNvSpPr>
            <p:nvPr/>
          </p:nvSpPr>
          <p:spPr bwMode="auto">
            <a:xfrm>
              <a:off x="4443" y="340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43" name="Line 1153"/>
            <p:cNvSpPr>
              <a:spLocks noChangeShapeType="1"/>
            </p:cNvSpPr>
            <p:nvPr/>
          </p:nvSpPr>
          <p:spPr bwMode="auto">
            <a:xfrm>
              <a:off x="4443" y="3406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44" name="Line 1154"/>
            <p:cNvSpPr>
              <a:spLocks noChangeShapeType="1"/>
            </p:cNvSpPr>
            <p:nvPr/>
          </p:nvSpPr>
          <p:spPr bwMode="auto">
            <a:xfrm>
              <a:off x="4449" y="341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45" name="Line 1155"/>
            <p:cNvSpPr>
              <a:spLocks noChangeShapeType="1"/>
            </p:cNvSpPr>
            <p:nvPr/>
          </p:nvSpPr>
          <p:spPr bwMode="auto">
            <a:xfrm>
              <a:off x="4449" y="3412"/>
              <a:ext cx="7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46" name="Line 1156"/>
            <p:cNvSpPr>
              <a:spLocks noChangeShapeType="1"/>
            </p:cNvSpPr>
            <p:nvPr/>
          </p:nvSpPr>
          <p:spPr bwMode="auto">
            <a:xfrm>
              <a:off x="4456" y="341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47" name="Line 1157"/>
            <p:cNvSpPr>
              <a:spLocks noChangeShapeType="1"/>
            </p:cNvSpPr>
            <p:nvPr/>
          </p:nvSpPr>
          <p:spPr bwMode="auto">
            <a:xfrm>
              <a:off x="4456" y="341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48" name="Line 1158"/>
            <p:cNvSpPr>
              <a:spLocks noChangeShapeType="1"/>
            </p:cNvSpPr>
            <p:nvPr/>
          </p:nvSpPr>
          <p:spPr bwMode="auto">
            <a:xfrm>
              <a:off x="4456" y="341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49" name="Line 1159"/>
            <p:cNvSpPr>
              <a:spLocks noChangeShapeType="1"/>
            </p:cNvSpPr>
            <p:nvPr/>
          </p:nvSpPr>
          <p:spPr bwMode="auto">
            <a:xfrm>
              <a:off x="4456" y="3418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50" name="Line 1160"/>
            <p:cNvSpPr>
              <a:spLocks noChangeShapeType="1"/>
            </p:cNvSpPr>
            <p:nvPr/>
          </p:nvSpPr>
          <p:spPr bwMode="auto">
            <a:xfrm>
              <a:off x="4468" y="342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51" name="Line 1161"/>
            <p:cNvSpPr>
              <a:spLocks noChangeShapeType="1"/>
            </p:cNvSpPr>
            <p:nvPr/>
          </p:nvSpPr>
          <p:spPr bwMode="auto">
            <a:xfrm>
              <a:off x="4468" y="3424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52" name="Line 1162"/>
            <p:cNvSpPr>
              <a:spLocks noChangeShapeType="1"/>
            </p:cNvSpPr>
            <p:nvPr/>
          </p:nvSpPr>
          <p:spPr bwMode="auto">
            <a:xfrm>
              <a:off x="4474" y="343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53" name="Line 1163"/>
            <p:cNvSpPr>
              <a:spLocks noChangeShapeType="1"/>
            </p:cNvSpPr>
            <p:nvPr/>
          </p:nvSpPr>
          <p:spPr bwMode="auto">
            <a:xfrm>
              <a:off x="4474" y="3430"/>
              <a:ext cx="1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54" name="Line 1164"/>
            <p:cNvSpPr>
              <a:spLocks noChangeShapeType="1"/>
            </p:cNvSpPr>
            <p:nvPr/>
          </p:nvSpPr>
          <p:spPr bwMode="auto">
            <a:xfrm>
              <a:off x="4474" y="343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55" name="Line 1165"/>
            <p:cNvSpPr>
              <a:spLocks noChangeShapeType="1"/>
            </p:cNvSpPr>
            <p:nvPr/>
          </p:nvSpPr>
          <p:spPr bwMode="auto">
            <a:xfrm>
              <a:off x="4474" y="3435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56" name="Line 1166"/>
            <p:cNvSpPr>
              <a:spLocks noChangeShapeType="1"/>
            </p:cNvSpPr>
            <p:nvPr/>
          </p:nvSpPr>
          <p:spPr bwMode="auto">
            <a:xfrm>
              <a:off x="4480" y="343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57" name="Line 1167"/>
            <p:cNvSpPr>
              <a:spLocks noChangeShapeType="1"/>
            </p:cNvSpPr>
            <p:nvPr/>
          </p:nvSpPr>
          <p:spPr bwMode="auto">
            <a:xfrm>
              <a:off x="4480" y="343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58" name="Line 1168"/>
            <p:cNvSpPr>
              <a:spLocks noChangeShapeType="1"/>
            </p:cNvSpPr>
            <p:nvPr/>
          </p:nvSpPr>
          <p:spPr bwMode="auto">
            <a:xfrm>
              <a:off x="4480" y="343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59" name="Line 1169"/>
            <p:cNvSpPr>
              <a:spLocks noChangeShapeType="1"/>
            </p:cNvSpPr>
            <p:nvPr/>
          </p:nvSpPr>
          <p:spPr bwMode="auto">
            <a:xfrm>
              <a:off x="4480" y="343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60" name="Line 1170"/>
            <p:cNvSpPr>
              <a:spLocks noChangeShapeType="1"/>
            </p:cNvSpPr>
            <p:nvPr/>
          </p:nvSpPr>
          <p:spPr bwMode="auto">
            <a:xfrm>
              <a:off x="4480" y="343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61" name="Line 1171"/>
            <p:cNvSpPr>
              <a:spLocks noChangeShapeType="1"/>
            </p:cNvSpPr>
            <p:nvPr/>
          </p:nvSpPr>
          <p:spPr bwMode="auto">
            <a:xfrm flipH="1">
              <a:off x="4474" y="3435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62" name="Line 1172"/>
            <p:cNvSpPr>
              <a:spLocks noChangeShapeType="1"/>
            </p:cNvSpPr>
            <p:nvPr/>
          </p:nvSpPr>
          <p:spPr bwMode="auto">
            <a:xfrm>
              <a:off x="4474" y="343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63" name="Line 1173"/>
            <p:cNvSpPr>
              <a:spLocks noChangeShapeType="1"/>
            </p:cNvSpPr>
            <p:nvPr/>
          </p:nvSpPr>
          <p:spPr bwMode="auto">
            <a:xfrm flipH="1">
              <a:off x="4468" y="3435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64" name="Line 1174"/>
            <p:cNvSpPr>
              <a:spLocks noChangeShapeType="1"/>
            </p:cNvSpPr>
            <p:nvPr/>
          </p:nvSpPr>
          <p:spPr bwMode="auto">
            <a:xfrm>
              <a:off x="4468" y="343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65" name="Line 1175"/>
            <p:cNvSpPr>
              <a:spLocks noChangeShapeType="1"/>
            </p:cNvSpPr>
            <p:nvPr/>
          </p:nvSpPr>
          <p:spPr bwMode="auto">
            <a:xfrm flipH="1">
              <a:off x="4462" y="3435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66" name="Line 1176"/>
            <p:cNvSpPr>
              <a:spLocks noChangeShapeType="1"/>
            </p:cNvSpPr>
            <p:nvPr/>
          </p:nvSpPr>
          <p:spPr bwMode="auto">
            <a:xfrm>
              <a:off x="4462" y="343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67" name="Line 1177"/>
            <p:cNvSpPr>
              <a:spLocks noChangeShapeType="1"/>
            </p:cNvSpPr>
            <p:nvPr/>
          </p:nvSpPr>
          <p:spPr bwMode="auto">
            <a:xfrm flipH="1">
              <a:off x="4456" y="3435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68" name="Line 1178"/>
            <p:cNvSpPr>
              <a:spLocks noChangeShapeType="1"/>
            </p:cNvSpPr>
            <p:nvPr/>
          </p:nvSpPr>
          <p:spPr bwMode="auto">
            <a:xfrm>
              <a:off x="4456" y="343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69" name="Line 1179"/>
            <p:cNvSpPr>
              <a:spLocks noChangeShapeType="1"/>
            </p:cNvSpPr>
            <p:nvPr/>
          </p:nvSpPr>
          <p:spPr bwMode="auto">
            <a:xfrm flipH="1">
              <a:off x="4443" y="3435"/>
              <a:ext cx="13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70" name="Line 1180"/>
            <p:cNvSpPr>
              <a:spLocks noChangeShapeType="1"/>
            </p:cNvSpPr>
            <p:nvPr/>
          </p:nvSpPr>
          <p:spPr bwMode="auto">
            <a:xfrm>
              <a:off x="4443" y="343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71" name="Line 1181"/>
            <p:cNvSpPr>
              <a:spLocks noChangeShapeType="1"/>
            </p:cNvSpPr>
            <p:nvPr/>
          </p:nvSpPr>
          <p:spPr bwMode="auto">
            <a:xfrm flipH="1">
              <a:off x="4431" y="3435"/>
              <a:ext cx="1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72" name="Line 1182"/>
            <p:cNvSpPr>
              <a:spLocks noChangeShapeType="1"/>
            </p:cNvSpPr>
            <p:nvPr/>
          </p:nvSpPr>
          <p:spPr bwMode="auto">
            <a:xfrm>
              <a:off x="4431" y="343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73" name="Line 1183"/>
            <p:cNvSpPr>
              <a:spLocks noChangeShapeType="1"/>
            </p:cNvSpPr>
            <p:nvPr/>
          </p:nvSpPr>
          <p:spPr bwMode="auto">
            <a:xfrm flipH="1">
              <a:off x="4418" y="3435"/>
              <a:ext cx="13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74" name="Line 1184"/>
            <p:cNvSpPr>
              <a:spLocks noChangeShapeType="1"/>
            </p:cNvSpPr>
            <p:nvPr/>
          </p:nvSpPr>
          <p:spPr bwMode="auto">
            <a:xfrm>
              <a:off x="4418" y="343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75" name="Line 1185"/>
            <p:cNvSpPr>
              <a:spLocks noChangeShapeType="1"/>
            </p:cNvSpPr>
            <p:nvPr/>
          </p:nvSpPr>
          <p:spPr bwMode="auto">
            <a:xfrm flipH="1">
              <a:off x="4400" y="3435"/>
              <a:ext cx="18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76" name="Line 1186"/>
            <p:cNvSpPr>
              <a:spLocks noChangeShapeType="1"/>
            </p:cNvSpPr>
            <p:nvPr/>
          </p:nvSpPr>
          <p:spPr bwMode="auto">
            <a:xfrm>
              <a:off x="4400" y="343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77" name="Line 1187"/>
            <p:cNvSpPr>
              <a:spLocks noChangeShapeType="1"/>
            </p:cNvSpPr>
            <p:nvPr/>
          </p:nvSpPr>
          <p:spPr bwMode="auto">
            <a:xfrm flipH="1">
              <a:off x="4381" y="3435"/>
              <a:ext cx="19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78" name="Line 1188"/>
            <p:cNvSpPr>
              <a:spLocks noChangeShapeType="1"/>
            </p:cNvSpPr>
            <p:nvPr/>
          </p:nvSpPr>
          <p:spPr bwMode="auto">
            <a:xfrm>
              <a:off x="4381" y="343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79" name="Line 1189"/>
            <p:cNvSpPr>
              <a:spLocks noChangeShapeType="1"/>
            </p:cNvSpPr>
            <p:nvPr/>
          </p:nvSpPr>
          <p:spPr bwMode="auto">
            <a:xfrm flipH="1" flipV="1">
              <a:off x="4362" y="3430"/>
              <a:ext cx="19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80" name="Line 1190"/>
            <p:cNvSpPr>
              <a:spLocks noChangeShapeType="1"/>
            </p:cNvSpPr>
            <p:nvPr/>
          </p:nvSpPr>
          <p:spPr bwMode="auto">
            <a:xfrm>
              <a:off x="4362" y="343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81" name="Line 1191"/>
            <p:cNvSpPr>
              <a:spLocks noChangeShapeType="1"/>
            </p:cNvSpPr>
            <p:nvPr/>
          </p:nvSpPr>
          <p:spPr bwMode="auto">
            <a:xfrm flipH="1">
              <a:off x="4337" y="3430"/>
              <a:ext cx="25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82" name="Line 1192"/>
            <p:cNvSpPr>
              <a:spLocks noChangeShapeType="1"/>
            </p:cNvSpPr>
            <p:nvPr/>
          </p:nvSpPr>
          <p:spPr bwMode="auto">
            <a:xfrm>
              <a:off x="4337" y="343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83" name="Line 1193"/>
            <p:cNvSpPr>
              <a:spLocks noChangeShapeType="1"/>
            </p:cNvSpPr>
            <p:nvPr/>
          </p:nvSpPr>
          <p:spPr bwMode="auto">
            <a:xfrm flipH="1">
              <a:off x="4313" y="3430"/>
              <a:ext cx="24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84" name="Line 1194"/>
            <p:cNvSpPr>
              <a:spLocks noChangeShapeType="1"/>
            </p:cNvSpPr>
            <p:nvPr/>
          </p:nvSpPr>
          <p:spPr bwMode="auto">
            <a:xfrm>
              <a:off x="4313" y="343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85" name="Line 1195"/>
            <p:cNvSpPr>
              <a:spLocks noChangeShapeType="1"/>
            </p:cNvSpPr>
            <p:nvPr/>
          </p:nvSpPr>
          <p:spPr bwMode="auto">
            <a:xfrm flipH="1">
              <a:off x="4288" y="3430"/>
              <a:ext cx="25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86" name="Line 1196"/>
            <p:cNvSpPr>
              <a:spLocks noChangeShapeType="1"/>
            </p:cNvSpPr>
            <p:nvPr/>
          </p:nvSpPr>
          <p:spPr bwMode="auto">
            <a:xfrm>
              <a:off x="4288" y="343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87" name="Line 1197"/>
            <p:cNvSpPr>
              <a:spLocks noChangeShapeType="1"/>
            </p:cNvSpPr>
            <p:nvPr/>
          </p:nvSpPr>
          <p:spPr bwMode="auto">
            <a:xfrm flipH="1">
              <a:off x="4257" y="3430"/>
              <a:ext cx="3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88" name="Line 1198"/>
            <p:cNvSpPr>
              <a:spLocks noChangeShapeType="1"/>
            </p:cNvSpPr>
            <p:nvPr/>
          </p:nvSpPr>
          <p:spPr bwMode="auto">
            <a:xfrm>
              <a:off x="4257" y="343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89" name="Line 1199"/>
            <p:cNvSpPr>
              <a:spLocks noChangeShapeType="1"/>
            </p:cNvSpPr>
            <p:nvPr/>
          </p:nvSpPr>
          <p:spPr bwMode="auto">
            <a:xfrm flipH="1">
              <a:off x="4226" y="3430"/>
              <a:ext cx="3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90" name="Line 1200"/>
            <p:cNvSpPr>
              <a:spLocks noChangeShapeType="1"/>
            </p:cNvSpPr>
            <p:nvPr/>
          </p:nvSpPr>
          <p:spPr bwMode="auto">
            <a:xfrm>
              <a:off x="4226" y="343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91" name="Line 1201"/>
            <p:cNvSpPr>
              <a:spLocks noChangeShapeType="1"/>
            </p:cNvSpPr>
            <p:nvPr/>
          </p:nvSpPr>
          <p:spPr bwMode="auto">
            <a:xfrm>
              <a:off x="4226" y="343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92" name="Line 1202"/>
            <p:cNvSpPr>
              <a:spLocks noChangeShapeType="1"/>
            </p:cNvSpPr>
            <p:nvPr/>
          </p:nvSpPr>
          <p:spPr bwMode="auto">
            <a:xfrm>
              <a:off x="4226" y="343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93" name="Line 1203"/>
            <p:cNvSpPr>
              <a:spLocks noChangeShapeType="1"/>
            </p:cNvSpPr>
            <p:nvPr/>
          </p:nvSpPr>
          <p:spPr bwMode="auto">
            <a:xfrm flipH="1" flipV="1">
              <a:off x="4163" y="3424"/>
              <a:ext cx="6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94" name="Line 1204"/>
            <p:cNvSpPr>
              <a:spLocks noChangeShapeType="1"/>
            </p:cNvSpPr>
            <p:nvPr/>
          </p:nvSpPr>
          <p:spPr bwMode="auto">
            <a:xfrm>
              <a:off x="4163" y="342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95" name="Line 1205"/>
            <p:cNvSpPr>
              <a:spLocks noChangeShapeType="1"/>
            </p:cNvSpPr>
            <p:nvPr/>
          </p:nvSpPr>
          <p:spPr bwMode="auto">
            <a:xfrm flipH="1">
              <a:off x="4095" y="3424"/>
              <a:ext cx="68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96" name="Line 1206"/>
            <p:cNvSpPr>
              <a:spLocks noChangeShapeType="1"/>
            </p:cNvSpPr>
            <p:nvPr/>
          </p:nvSpPr>
          <p:spPr bwMode="auto">
            <a:xfrm>
              <a:off x="4095" y="342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97" name="Line 1207"/>
            <p:cNvSpPr>
              <a:spLocks noChangeShapeType="1"/>
            </p:cNvSpPr>
            <p:nvPr/>
          </p:nvSpPr>
          <p:spPr bwMode="auto">
            <a:xfrm flipH="1">
              <a:off x="4027" y="3424"/>
              <a:ext cx="68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98" name="Line 1208"/>
            <p:cNvSpPr>
              <a:spLocks noChangeShapeType="1"/>
            </p:cNvSpPr>
            <p:nvPr/>
          </p:nvSpPr>
          <p:spPr bwMode="auto">
            <a:xfrm>
              <a:off x="4027" y="342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99" name="Line 1209"/>
            <p:cNvSpPr>
              <a:spLocks noChangeShapeType="1"/>
            </p:cNvSpPr>
            <p:nvPr/>
          </p:nvSpPr>
          <p:spPr bwMode="auto">
            <a:xfrm flipH="1">
              <a:off x="3958" y="3424"/>
              <a:ext cx="69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00" name="Line 1210"/>
            <p:cNvSpPr>
              <a:spLocks noChangeShapeType="1"/>
            </p:cNvSpPr>
            <p:nvPr/>
          </p:nvSpPr>
          <p:spPr bwMode="auto">
            <a:xfrm>
              <a:off x="3958" y="342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01" name="Line 1211"/>
            <p:cNvSpPr>
              <a:spLocks noChangeShapeType="1"/>
            </p:cNvSpPr>
            <p:nvPr/>
          </p:nvSpPr>
          <p:spPr bwMode="auto">
            <a:xfrm flipH="1">
              <a:off x="3883" y="3424"/>
              <a:ext cx="75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02" name="Line 1212"/>
            <p:cNvSpPr>
              <a:spLocks noChangeShapeType="1"/>
            </p:cNvSpPr>
            <p:nvPr/>
          </p:nvSpPr>
          <p:spPr bwMode="auto">
            <a:xfrm>
              <a:off x="3883" y="342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03" name="Line 1213"/>
            <p:cNvSpPr>
              <a:spLocks noChangeShapeType="1"/>
            </p:cNvSpPr>
            <p:nvPr/>
          </p:nvSpPr>
          <p:spPr bwMode="auto">
            <a:xfrm flipH="1" flipV="1">
              <a:off x="3809" y="3418"/>
              <a:ext cx="74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04" name="Line 1214"/>
            <p:cNvSpPr>
              <a:spLocks noChangeShapeType="1"/>
            </p:cNvSpPr>
            <p:nvPr/>
          </p:nvSpPr>
          <p:spPr bwMode="auto">
            <a:xfrm>
              <a:off x="3809" y="341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05" name="Line 1215"/>
            <p:cNvSpPr>
              <a:spLocks noChangeShapeType="1"/>
            </p:cNvSpPr>
            <p:nvPr/>
          </p:nvSpPr>
          <p:spPr bwMode="auto">
            <a:xfrm flipH="1">
              <a:off x="3734" y="3418"/>
              <a:ext cx="75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06" name="Line 1216"/>
            <p:cNvSpPr>
              <a:spLocks noChangeShapeType="1"/>
            </p:cNvSpPr>
            <p:nvPr/>
          </p:nvSpPr>
          <p:spPr bwMode="auto">
            <a:xfrm>
              <a:off x="3734" y="342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07" name="Line 1217"/>
            <p:cNvSpPr>
              <a:spLocks noChangeShapeType="1"/>
            </p:cNvSpPr>
            <p:nvPr/>
          </p:nvSpPr>
          <p:spPr bwMode="auto">
            <a:xfrm flipH="1">
              <a:off x="3653" y="3424"/>
              <a:ext cx="8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08" name="Line 1218"/>
            <p:cNvSpPr>
              <a:spLocks noChangeShapeType="1"/>
            </p:cNvSpPr>
            <p:nvPr/>
          </p:nvSpPr>
          <p:spPr bwMode="auto">
            <a:xfrm>
              <a:off x="3653" y="342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09" name="Line 1219"/>
            <p:cNvSpPr>
              <a:spLocks noChangeShapeType="1"/>
            </p:cNvSpPr>
            <p:nvPr/>
          </p:nvSpPr>
          <p:spPr bwMode="auto">
            <a:xfrm>
              <a:off x="3653" y="342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10" name="Line 1220"/>
            <p:cNvSpPr>
              <a:spLocks noChangeShapeType="1"/>
            </p:cNvSpPr>
            <p:nvPr/>
          </p:nvSpPr>
          <p:spPr bwMode="auto">
            <a:xfrm>
              <a:off x="3653" y="342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11" name="Line 1221"/>
            <p:cNvSpPr>
              <a:spLocks noChangeShapeType="1"/>
            </p:cNvSpPr>
            <p:nvPr/>
          </p:nvSpPr>
          <p:spPr bwMode="auto">
            <a:xfrm flipH="1">
              <a:off x="3573" y="3424"/>
              <a:ext cx="80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12" name="Line 1222"/>
            <p:cNvSpPr>
              <a:spLocks noChangeShapeType="1"/>
            </p:cNvSpPr>
            <p:nvPr/>
          </p:nvSpPr>
          <p:spPr bwMode="auto">
            <a:xfrm>
              <a:off x="3573" y="342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13" name="Line 1223"/>
            <p:cNvSpPr>
              <a:spLocks noChangeShapeType="1"/>
            </p:cNvSpPr>
            <p:nvPr/>
          </p:nvSpPr>
          <p:spPr bwMode="auto">
            <a:xfrm flipH="1">
              <a:off x="3498" y="3424"/>
              <a:ext cx="75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14" name="Line 1224"/>
            <p:cNvSpPr>
              <a:spLocks noChangeShapeType="1"/>
            </p:cNvSpPr>
            <p:nvPr/>
          </p:nvSpPr>
          <p:spPr bwMode="auto">
            <a:xfrm>
              <a:off x="3498" y="342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15" name="Line 1225"/>
            <p:cNvSpPr>
              <a:spLocks noChangeShapeType="1"/>
            </p:cNvSpPr>
            <p:nvPr/>
          </p:nvSpPr>
          <p:spPr bwMode="auto">
            <a:xfrm flipH="1">
              <a:off x="3429" y="3424"/>
              <a:ext cx="69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16" name="Line 1226"/>
            <p:cNvSpPr>
              <a:spLocks noChangeShapeType="1"/>
            </p:cNvSpPr>
            <p:nvPr/>
          </p:nvSpPr>
          <p:spPr bwMode="auto">
            <a:xfrm>
              <a:off x="3429" y="342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17" name="Line 1227"/>
            <p:cNvSpPr>
              <a:spLocks noChangeShapeType="1"/>
            </p:cNvSpPr>
            <p:nvPr/>
          </p:nvSpPr>
          <p:spPr bwMode="auto">
            <a:xfrm flipH="1" flipV="1">
              <a:off x="3361" y="3418"/>
              <a:ext cx="68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18" name="Line 1228"/>
            <p:cNvSpPr>
              <a:spLocks noChangeShapeType="1"/>
            </p:cNvSpPr>
            <p:nvPr/>
          </p:nvSpPr>
          <p:spPr bwMode="auto">
            <a:xfrm>
              <a:off x="3361" y="341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19" name="Line 1229"/>
            <p:cNvSpPr>
              <a:spLocks noChangeShapeType="1"/>
            </p:cNvSpPr>
            <p:nvPr/>
          </p:nvSpPr>
          <p:spPr bwMode="auto">
            <a:xfrm flipH="1">
              <a:off x="3293" y="3418"/>
              <a:ext cx="68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20" name="Line 1230"/>
            <p:cNvSpPr>
              <a:spLocks noChangeShapeType="1"/>
            </p:cNvSpPr>
            <p:nvPr/>
          </p:nvSpPr>
          <p:spPr bwMode="auto">
            <a:xfrm>
              <a:off x="3293" y="341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21" name="Line 1231"/>
            <p:cNvSpPr>
              <a:spLocks noChangeShapeType="1"/>
            </p:cNvSpPr>
            <p:nvPr/>
          </p:nvSpPr>
          <p:spPr bwMode="auto">
            <a:xfrm flipH="1" flipV="1">
              <a:off x="3230" y="3412"/>
              <a:ext cx="6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22" name="Line 1232"/>
            <p:cNvSpPr>
              <a:spLocks noChangeShapeType="1"/>
            </p:cNvSpPr>
            <p:nvPr/>
          </p:nvSpPr>
          <p:spPr bwMode="auto">
            <a:xfrm>
              <a:off x="3230" y="341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23" name="Line 1233"/>
            <p:cNvSpPr>
              <a:spLocks noChangeShapeType="1"/>
            </p:cNvSpPr>
            <p:nvPr/>
          </p:nvSpPr>
          <p:spPr bwMode="auto">
            <a:xfrm flipH="1">
              <a:off x="3168" y="3412"/>
              <a:ext cx="6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24" name="Line 1234"/>
            <p:cNvSpPr>
              <a:spLocks noChangeShapeType="1"/>
            </p:cNvSpPr>
            <p:nvPr/>
          </p:nvSpPr>
          <p:spPr bwMode="auto">
            <a:xfrm>
              <a:off x="3168" y="341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25" name="Line 1235"/>
            <p:cNvSpPr>
              <a:spLocks noChangeShapeType="1"/>
            </p:cNvSpPr>
            <p:nvPr/>
          </p:nvSpPr>
          <p:spPr bwMode="auto">
            <a:xfrm flipH="1" flipV="1">
              <a:off x="3112" y="3406"/>
              <a:ext cx="5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26" name="Line 1236"/>
            <p:cNvSpPr>
              <a:spLocks noChangeShapeType="1"/>
            </p:cNvSpPr>
            <p:nvPr/>
          </p:nvSpPr>
          <p:spPr bwMode="auto">
            <a:xfrm>
              <a:off x="3112" y="340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27" name="Line 1237"/>
            <p:cNvSpPr>
              <a:spLocks noChangeShapeType="1"/>
            </p:cNvSpPr>
            <p:nvPr/>
          </p:nvSpPr>
          <p:spPr bwMode="auto">
            <a:xfrm>
              <a:off x="3112" y="340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28" name="Line 1238"/>
            <p:cNvSpPr>
              <a:spLocks noChangeShapeType="1"/>
            </p:cNvSpPr>
            <p:nvPr/>
          </p:nvSpPr>
          <p:spPr bwMode="auto">
            <a:xfrm>
              <a:off x="3112" y="340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29" name="Line 1239"/>
            <p:cNvSpPr>
              <a:spLocks noChangeShapeType="1"/>
            </p:cNvSpPr>
            <p:nvPr/>
          </p:nvSpPr>
          <p:spPr bwMode="auto">
            <a:xfrm flipH="1" flipV="1">
              <a:off x="3007" y="3401"/>
              <a:ext cx="105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30" name="Line 1240"/>
            <p:cNvSpPr>
              <a:spLocks noChangeShapeType="1"/>
            </p:cNvSpPr>
            <p:nvPr/>
          </p:nvSpPr>
          <p:spPr bwMode="auto">
            <a:xfrm>
              <a:off x="3007" y="340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31" name="Line 1241"/>
            <p:cNvSpPr>
              <a:spLocks noChangeShapeType="1"/>
            </p:cNvSpPr>
            <p:nvPr/>
          </p:nvSpPr>
          <p:spPr bwMode="auto">
            <a:xfrm flipH="1" flipV="1">
              <a:off x="2901" y="3389"/>
              <a:ext cx="10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32" name="Line 1242"/>
            <p:cNvSpPr>
              <a:spLocks noChangeShapeType="1"/>
            </p:cNvSpPr>
            <p:nvPr/>
          </p:nvSpPr>
          <p:spPr bwMode="auto">
            <a:xfrm>
              <a:off x="2901" y="338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33" name="Line 1243"/>
            <p:cNvSpPr>
              <a:spLocks noChangeShapeType="1"/>
            </p:cNvSpPr>
            <p:nvPr/>
          </p:nvSpPr>
          <p:spPr bwMode="auto">
            <a:xfrm flipH="1" flipV="1">
              <a:off x="2801" y="3377"/>
              <a:ext cx="100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34" name="Line 1244"/>
            <p:cNvSpPr>
              <a:spLocks noChangeShapeType="1"/>
            </p:cNvSpPr>
            <p:nvPr/>
          </p:nvSpPr>
          <p:spPr bwMode="auto">
            <a:xfrm>
              <a:off x="2801" y="337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35" name="Line 1245"/>
            <p:cNvSpPr>
              <a:spLocks noChangeShapeType="1"/>
            </p:cNvSpPr>
            <p:nvPr/>
          </p:nvSpPr>
          <p:spPr bwMode="auto">
            <a:xfrm flipH="1" flipV="1">
              <a:off x="2708" y="3360"/>
              <a:ext cx="93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36" name="Line 1246"/>
            <p:cNvSpPr>
              <a:spLocks noChangeShapeType="1"/>
            </p:cNvSpPr>
            <p:nvPr/>
          </p:nvSpPr>
          <p:spPr bwMode="auto">
            <a:xfrm>
              <a:off x="2708" y="336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37" name="Line 1247"/>
            <p:cNvSpPr>
              <a:spLocks noChangeShapeType="1"/>
            </p:cNvSpPr>
            <p:nvPr/>
          </p:nvSpPr>
          <p:spPr bwMode="auto">
            <a:xfrm>
              <a:off x="2708" y="336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38" name="Line 1248"/>
            <p:cNvSpPr>
              <a:spLocks noChangeShapeType="1"/>
            </p:cNvSpPr>
            <p:nvPr/>
          </p:nvSpPr>
          <p:spPr bwMode="auto">
            <a:xfrm>
              <a:off x="2708" y="336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39" name="Line 1249"/>
            <p:cNvSpPr>
              <a:spLocks noChangeShapeType="1"/>
            </p:cNvSpPr>
            <p:nvPr/>
          </p:nvSpPr>
          <p:spPr bwMode="auto">
            <a:xfrm flipH="1" flipV="1">
              <a:off x="2621" y="3348"/>
              <a:ext cx="87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40" name="Line 1250"/>
            <p:cNvSpPr>
              <a:spLocks noChangeShapeType="1"/>
            </p:cNvSpPr>
            <p:nvPr/>
          </p:nvSpPr>
          <p:spPr bwMode="auto">
            <a:xfrm>
              <a:off x="2621" y="334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41" name="Line 1251"/>
            <p:cNvSpPr>
              <a:spLocks noChangeShapeType="1"/>
            </p:cNvSpPr>
            <p:nvPr/>
          </p:nvSpPr>
          <p:spPr bwMode="auto">
            <a:xfrm flipH="1" flipV="1">
              <a:off x="2540" y="3331"/>
              <a:ext cx="81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42" name="Line 1252"/>
            <p:cNvSpPr>
              <a:spLocks noChangeShapeType="1"/>
            </p:cNvSpPr>
            <p:nvPr/>
          </p:nvSpPr>
          <p:spPr bwMode="auto">
            <a:xfrm>
              <a:off x="2540" y="333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03" name="Group 1454"/>
          <p:cNvGrpSpPr>
            <a:grpSpLocks/>
          </p:cNvGrpSpPr>
          <p:nvPr/>
        </p:nvGrpSpPr>
        <p:grpSpPr bwMode="auto">
          <a:xfrm>
            <a:off x="685800" y="2366963"/>
            <a:ext cx="3346450" cy="2921000"/>
            <a:chOff x="432" y="1491"/>
            <a:chExt cx="2108" cy="1840"/>
          </a:xfrm>
        </p:grpSpPr>
        <p:sp>
          <p:nvSpPr>
            <p:cNvPr id="34243" name="Line 1254"/>
            <p:cNvSpPr>
              <a:spLocks noChangeShapeType="1"/>
            </p:cNvSpPr>
            <p:nvPr/>
          </p:nvSpPr>
          <p:spPr bwMode="auto">
            <a:xfrm flipH="1" flipV="1">
              <a:off x="2466" y="3319"/>
              <a:ext cx="74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44" name="Line 1255"/>
            <p:cNvSpPr>
              <a:spLocks noChangeShapeType="1"/>
            </p:cNvSpPr>
            <p:nvPr/>
          </p:nvSpPr>
          <p:spPr bwMode="auto">
            <a:xfrm>
              <a:off x="2466" y="331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45" name="Line 1256"/>
            <p:cNvSpPr>
              <a:spLocks noChangeShapeType="1"/>
            </p:cNvSpPr>
            <p:nvPr/>
          </p:nvSpPr>
          <p:spPr bwMode="auto">
            <a:xfrm flipH="1" flipV="1">
              <a:off x="2397" y="3302"/>
              <a:ext cx="69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46" name="Line 1257"/>
            <p:cNvSpPr>
              <a:spLocks noChangeShapeType="1"/>
            </p:cNvSpPr>
            <p:nvPr/>
          </p:nvSpPr>
          <p:spPr bwMode="auto">
            <a:xfrm>
              <a:off x="2397" y="330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47" name="Line 1258"/>
            <p:cNvSpPr>
              <a:spLocks noChangeShapeType="1"/>
            </p:cNvSpPr>
            <p:nvPr/>
          </p:nvSpPr>
          <p:spPr bwMode="auto">
            <a:xfrm>
              <a:off x="2397" y="330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48" name="Line 1259"/>
            <p:cNvSpPr>
              <a:spLocks noChangeShapeType="1"/>
            </p:cNvSpPr>
            <p:nvPr/>
          </p:nvSpPr>
          <p:spPr bwMode="auto">
            <a:xfrm>
              <a:off x="2397" y="330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49" name="Line 1260"/>
            <p:cNvSpPr>
              <a:spLocks noChangeShapeType="1"/>
            </p:cNvSpPr>
            <p:nvPr/>
          </p:nvSpPr>
          <p:spPr bwMode="auto">
            <a:xfrm flipH="1" flipV="1">
              <a:off x="2329" y="3284"/>
              <a:ext cx="68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50" name="Line 1261"/>
            <p:cNvSpPr>
              <a:spLocks noChangeShapeType="1"/>
            </p:cNvSpPr>
            <p:nvPr/>
          </p:nvSpPr>
          <p:spPr bwMode="auto">
            <a:xfrm>
              <a:off x="2329" y="328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51" name="Line 1262"/>
            <p:cNvSpPr>
              <a:spLocks noChangeShapeType="1"/>
            </p:cNvSpPr>
            <p:nvPr/>
          </p:nvSpPr>
          <p:spPr bwMode="auto">
            <a:xfrm flipH="1" flipV="1">
              <a:off x="2260" y="3261"/>
              <a:ext cx="69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52" name="Line 1263"/>
            <p:cNvSpPr>
              <a:spLocks noChangeShapeType="1"/>
            </p:cNvSpPr>
            <p:nvPr/>
          </p:nvSpPr>
          <p:spPr bwMode="auto">
            <a:xfrm>
              <a:off x="2260" y="326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53" name="Line 1264"/>
            <p:cNvSpPr>
              <a:spLocks noChangeShapeType="1"/>
            </p:cNvSpPr>
            <p:nvPr/>
          </p:nvSpPr>
          <p:spPr bwMode="auto">
            <a:xfrm flipH="1" flipV="1">
              <a:off x="2186" y="3238"/>
              <a:ext cx="74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54" name="Line 1265"/>
            <p:cNvSpPr>
              <a:spLocks noChangeShapeType="1"/>
            </p:cNvSpPr>
            <p:nvPr/>
          </p:nvSpPr>
          <p:spPr bwMode="auto">
            <a:xfrm>
              <a:off x="2186" y="323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55" name="Line 1266"/>
            <p:cNvSpPr>
              <a:spLocks noChangeShapeType="1"/>
            </p:cNvSpPr>
            <p:nvPr/>
          </p:nvSpPr>
          <p:spPr bwMode="auto">
            <a:xfrm flipH="1" flipV="1">
              <a:off x="2111" y="3209"/>
              <a:ext cx="75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56" name="Line 1267"/>
            <p:cNvSpPr>
              <a:spLocks noChangeShapeType="1"/>
            </p:cNvSpPr>
            <p:nvPr/>
          </p:nvSpPr>
          <p:spPr bwMode="auto">
            <a:xfrm>
              <a:off x="2111" y="320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57" name="Line 1268"/>
            <p:cNvSpPr>
              <a:spLocks noChangeShapeType="1"/>
            </p:cNvSpPr>
            <p:nvPr/>
          </p:nvSpPr>
          <p:spPr bwMode="auto">
            <a:xfrm>
              <a:off x="2111" y="320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58" name="Line 1269"/>
            <p:cNvSpPr>
              <a:spLocks noChangeShapeType="1"/>
            </p:cNvSpPr>
            <p:nvPr/>
          </p:nvSpPr>
          <p:spPr bwMode="auto">
            <a:xfrm>
              <a:off x="2111" y="320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59" name="Line 1270"/>
            <p:cNvSpPr>
              <a:spLocks noChangeShapeType="1"/>
            </p:cNvSpPr>
            <p:nvPr/>
          </p:nvSpPr>
          <p:spPr bwMode="auto">
            <a:xfrm flipH="1" flipV="1">
              <a:off x="2036" y="3174"/>
              <a:ext cx="75" cy="3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60" name="Line 1271"/>
            <p:cNvSpPr>
              <a:spLocks noChangeShapeType="1"/>
            </p:cNvSpPr>
            <p:nvPr/>
          </p:nvSpPr>
          <p:spPr bwMode="auto">
            <a:xfrm>
              <a:off x="2036" y="317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61" name="Line 1272"/>
            <p:cNvSpPr>
              <a:spLocks noChangeShapeType="1"/>
            </p:cNvSpPr>
            <p:nvPr/>
          </p:nvSpPr>
          <p:spPr bwMode="auto">
            <a:xfrm flipH="1" flipV="1">
              <a:off x="1968" y="3145"/>
              <a:ext cx="68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62" name="Line 1273"/>
            <p:cNvSpPr>
              <a:spLocks noChangeShapeType="1"/>
            </p:cNvSpPr>
            <p:nvPr/>
          </p:nvSpPr>
          <p:spPr bwMode="auto">
            <a:xfrm>
              <a:off x="1968" y="314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63" name="Line 1274"/>
            <p:cNvSpPr>
              <a:spLocks noChangeShapeType="1"/>
            </p:cNvSpPr>
            <p:nvPr/>
          </p:nvSpPr>
          <p:spPr bwMode="auto">
            <a:xfrm flipH="1" flipV="1">
              <a:off x="1912" y="3116"/>
              <a:ext cx="56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64" name="Line 1275"/>
            <p:cNvSpPr>
              <a:spLocks noChangeShapeType="1"/>
            </p:cNvSpPr>
            <p:nvPr/>
          </p:nvSpPr>
          <p:spPr bwMode="auto">
            <a:xfrm>
              <a:off x="1912" y="311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65" name="Line 1276"/>
            <p:cNvSpPr>
              <a:spLocks noChangeShapeType="1"/>
            </p:cNvSpPr>
            <p:nvPr/>
          </p:nvSpPr>
          <p:spPr bwMode="auto">
            <a:xfrm flipH="1" flipV="1">
              <a:off x="1856" y="3087"/>
              <a:ext cx="56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66" name="Line 1277"/>
            <p:cNvSpPr>
              <a:spLocks noChangeShapeType="1"/>
            </p:cNvSpPr>
            <p:nvPr/>
          </p:nvSpPr>
          <p:spPr bwMode="auto">
            <a:xfrm>
              <a:off x="1856" y="308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67" name="Line 1278"/>
            <p:cNvSpPr>
              <a:spLocks noChangeShapeType="1"/>
            </p:cNvSpPr>
            <p:nvPr/>
          </p:nvSpPr>
          <p:spPr bwMode="auto">
            <a:xfrm>
              <a:off x="1856" y="308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68" name="Line 1279"/>
            <p:cNvSpPr>
              <a:spLocks noChangeShapeType="1"/>
            </p:cNvSpPr>
            <p:nvPr/>
          </p:nvSpPr>
          <p:spPr bwMode="auto">
            <a:xfrm>
              <a:off x="1856" y="308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69" name="Line 1280"/>
            <p:cNvSpPr>
              <a:spLocks noChangeShapeType="1"/>
            </p:cNvSpPr>
            <p:nvPr/>
          </p:nvSpPr>
          <p:spPr bwMode="auto">
            <a:xfrm flipH="1" flipV="1">
              <a:off x="1800" y="3058"/>
              <a:ext cx="56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70" name="Line 1281"/>
            <p:cNvSpPr>
              <a:spLocks noChangeShapeType="1"/>
            </p:cNvSpPr>
            <p:nvPr/>
          </p:nvSpPr>
          <p:spPr bwMode="auto">
            <a:xfrm>
              <a:off x="1800" y="305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71" name="Line 1282"/>
            <p:cNvSpPr>
              <a:spLocks noChangeShapeType="1"/>
            </p:cNvSpPr>
            <p:nvPr/>
          </p:nvSpPr>
          <p:spPr bwMode="auto">
            <a:xfrm flipH="1" flipV="1">
              <a:off x="1744" y="3023"/>
              <a:ext cx="56" cy="3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72" name="Line 1283"/>
            <p:cNvSpPr>
              <a:spLocks noChangeShapeType="1"/>
            </p:cNvSpPr>
            <p:nvPr/>
          </p:nvSpPr>
          <p:spPr bwMode="auto">
            <a:xfrm>
              <a:off x="1744" y="302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73" name="Line 1284"/>
            <p:cNvSpPr>
              <a:spLocks noChangeShapeType="1"/>
            </p:cNvSpPr>
            <p:nvPr/>
          </p:nvSpPr>
          <p:spPr bwMode="auto">
            <a:xfrm flipH="1" flipV="1">
              <a:off x="1688" y="2983"/>
              <a:ext cx="56" cy="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74" name="Line 1285"/>
            <p:cNvSpPr>
              <a:spLocks noChangeShapeType="1"/>
            </p:cNvSpPr>
            <p:nvPr/>
          </p:nvSpPr>
          <p:spPr bwMode="auto">
            <a:xfrm>
              <a:off x="1688" y="298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75" name="Line 1286"/>
            <p:cNvSpPr>
              <a:spLocks noChangeShapeType="1"/>
            </p:cNvSpPr>
            <p:nvPr/>
          </p:nvSpPr>
          <p:spPr bwMode="auto">
            <a:xfrm flipH="1" flipV="1">
              <a:off x="1632" y="2942"/>
              <a:ext cx="56" cy="4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76" name="Line 1287"/>
            <p:cNvSpPr>
              <a:spLocks noChangeShapeType="1"/>
            </p:cNvSpPr>
            <p:nvPr/>
          </p:nvSpPr>
          <p:spPr bwMode="auto">
            <a:xfrm>
              <a:off x="1632" y="294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77" name="Line 1288"/>
            <p:cNvSpPr>
              <a:spLocks noChangeShapeType="1"/>
            </p:cNvSpPr>
            <p:nvPr/>
          </p:nvSpPr>
          <p:spPr bwMode="auto">
            <a:xfrm>
              <a:off x="1632" y="294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78" name="Line 1289"/>
            <p:cNvSpPr>
              <a:spLocks noChangeShapeType="1"/>
            </p:cNvSpPr>
            <p:nvPr/>
          </p:nvSpPr>
          <p:spPr bwMode="auto">
            <a:xfrm>
              <a:off x="1632" y="294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79" name="Line 1290"/>
            <p:cNvSpPr>
              <a:spLocks noChangeShapeType="1"/>
            </p:cNvSpPr>
            <p:nvPr/>
          </p:nvSpPr>
          <p:spPr bwMode="auto">
            <a:xfrm flipH="1" flipV="1">
              <a:off x="1570" y="2896"/>
              <a:ext cx="62" cy="4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80" name="Line 1291"/>
            <p:cNvSpPr>
              <a:spLocks noChangeShapeType="1"/>
            </p:cNvSpPr>
            <p:nvPr/>
          </p:nvSpPr>
          <p:spPr bwMode="auto">
            <a:xfrm>
              <a:off x="1570" y="289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81" name="Line 1292"/>
            <p:cNvSpPr>
              <a:spLocks noChangeShapeType="1"/>
            </p:cNvSpPr>
            <p:nvPr/>
          </p:nvSpPr>
          <p:spPr bwMode="auto">
            <a:xfrm flipH="1" flipV="1">
              <a:off x="1508" y="2849"/>
              <a:ext cx="62" cy="4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82" name="Line 1293"/>
            <p:cNvSpPr>
              <a:spLocks noChangeShapeType="1"/>
            </p:cNvSpPr>
            <p:nvPr/>
          </p:nvSpPr>
          <p:spPr bwMode="auto">
            <a:xfrm>
              <a:off x="1508" y="284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83" name="Line 1294"/>
            <p:cNvSpPr>
              <a:spLocks noChangeShapeType="1"/>
            </p:cNvSpPr>
            <p:nvPr/>
          </p:nvSpPr>
          <p:spPr bwMode="auto">
            <a:xfrm flipH="1" flipV="1">
              <a:off x="1452" y="2791"/>
              <a:ext cx="56" cy="5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84" name="Line 1295"/>
            <p:cNvSpPr>
              <a:spLocks noChangeShapeType="1"/>
            </p:cNvSpPr>
            <p:nvPr/>
          </p:nvSpPr>
          <p:spPr bwMode="auto">
            <a:xfrm>
              <a:off x="1452" y="279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85" name="Line 1296"/>
            <p:cNvSpPr>
              <a:spLocks noChangeShapeType="1"/>
            </p:cNvSpPr>
            <p:nvPr/>
          </p:nvSpPr>
          <p:spPr bwMode="auto">
            <a:xfrm flipH="1" flipV="1">
              <a:off x="1390" y="2733"/>
              <a:ext cx="62" cy="5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86" name="Line 1297"/>
            <p:cNvSpPr>
              <a:spLocks noChangeShapeType="1"/>
            </p:cNvSpPr>
            <p:nvPr/>
          </p:nvSpPr>
          <p:spPr bwMode="auto">
            <a:xfrm>
              <a:off x="1390" y="273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87" name="Line 1298"/>
            <p:cNvSpPr>
              <a:spLocks noChangeShapeType="1"/>
            </p:cNvSpPr>
            <p:nvPr/>
          </p:nvSpPr>
          <p:spPr bwMode="auto">
            <a:xfrm>
              <a:off x="1390" y="273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88" name="Line 1299"/>
            <p:cNvSpPr>
              <a:spLocks noChangeShapeType="1"/>
            </p:cNvSpPr>
            <p:nvPr/>
          </p:nvSpPr>
          <p:spPr bwMode="auto">
            <a:xfrm>
              <a:off x="1390" y="273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89" name="Line 1300"/>
            <p:cNvSpPr>
              <a:spLocks noChangeShapeType="1"/>
            </p:cNvSpPr>
            <p:nvPr/>
          </p:nvSpPr>
          <p:spPr bwMode="auto">
            <a:xfrm flipH="1" flipV="1">
              <a:off x="1359" y="2698"/>
              <a:ext cx="31" cy="3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90" name="Line 1301"/>
            <p:cNvSpPr>
              <a:spLocks noChangeShapeType="1"/>
            </p:cNvSpPr>
            <p:nvPr/>
          </p:nvSpPr>
          <p:spPr bwMode="auto">
            <a:xfrm>
              <a:off x="1359" y="269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91" name="Line 1302"/>
            <p:cNvSpPr>
              <a:spLocks noChangeShapeType="1"/>
            </p:cNvSpPr>
            <p:nvPr/>
          </p:nvSpPr>
          <p:spPr bwMode="auto">
            <a:xfrm flipH="1" flipV="1">
              <a:off x="1328" y="2664"/>
              <a:ext cx="31" cy="3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92" name="Line 1303"/>
            <p:cNvSpPr>
              <a:spLocks noChangeShapeType="1"/>
            </p:cNvSpPr>
            <p:nvPr/>
          </p:nvSpPr>
          <p:spPr bwMode="auto">
            <a:xfrm>
              <a:off x="1328" y="266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93" name="Line 1304"/>
            <p:cNvSpPr>
              <a:spLocks noChangeShapeType="1"/>
            </p:cNvSpPr>
            <p:nvPr/>
          </p:nvSpPr>
          <p:spPr bwMode="auto">
            <a:xfrm flipH="1" flipV="1">
              <a:off x="1290" y="2623"/>
              <a:ext cx="38" cy="4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94" name="Line 1305"/>
            <p:cNvSpPr>
              <a:spLocks noChangeShapeType="1"/>
            </p:cNvSpPr>
            <p:nvPr/>
          </p:nvSpPr>
          <p:spPr bwMode="auto">
            <a:xfrm>
              <a:off x="1290" y="262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95" name="Line 1306"/>
            <p:cNvSpPr>
              <a:spLocks noChangeShapeType="1"/>
            </p:cNvSpPr>
            <p:nvPr/>
          </p:nvSpPr>
          <p:spPr bwMode="auto">
            <a:xfrm flipH="1" flipV="1">
              <a:off x="1253" y="2576"/>
              <a:ext cx="37" cy="4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96" name="Line 1307"/>
            <p:cNvSpPr>
              <a:spLocks noChangeShapeType="1"/>
            </p:cNvSpPr>
            <p:nvPr/>
          </p:nvSpPr>
          <p:spPr bwMode="auto">
            <a:xfrm>
              <a:off x="1253" y="257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97" name="Line 1308"/>
            <p:cNvSpPr>
              <a:spLocks noChangeShapeType="1"/>
            </p:cNvSpPr>
            <p:nvPr/>
          </p:nvSpPr>
          <p:spPr bwMode="auto">
            <a:xfrm flipH="1" flipV="1">
              <a:off x="1216" y="2530"/>
              <a:ext cx="37" cy="4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98" name="Line 1309"/>
            <p:cNvSpPr>
              <a:spLocks noChangeShapeType="1"/>
            </p:cNvSpPr>
            <p:nvPr/>
          </p:nvSpPr>
          <p:spPr bwMode="auto">
            <a:xfrm>
              <a:off x="1216" y="253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99" name="Line 1310"/>
            <p:cNvSpPr>
              <a:spLocks noChangeShapeType="1"/>
            </p:cNvSpPr>
            <p:nvPr/>
          </p:nvSpPr>
          <p:spPr bwMode="auto">
            <a:xfrm flipH="1" flipV="1">
              <a:off x="1178" y="2478"/>
              <a:ext cx="38" cy="5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0" name="Line 1311"/>
            <p:cNvSpPr>
              <a:spLocks noChangeShapeType="1"/>
            </p:cNvSpPr>
            <p:nvPr/>
          </p:nvSpPr>
          <p:spPr bwMode="auto">
            <a:xfrm>
              <a:off x="1178" y="247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1" name="Line 1312"/>
            <p:cNvSpPr>
              <a:spLocks noChangeShapeType="1"/>
            </p:cNvSpPr>
            <p:nvPr/>
          </p:nvSpPr>
          <p:spPr bwMode="auto">
            <a:xfrm flipH="1" flipV="1">
              <a:off x="1135" y="2420"/>
              <a:ext cx="43" cy="5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2" name="Line 1313"/>
            <p:cNvSpPr>
              <a:spLocks noChangeShapeType="1"/>
            </p:cNvSpPr>
            <p:nvPr/>
          </p:nvSpPr>
          <p:spPr bwMode="auto">
            <a:xfrm>
              <a:off x="1135" y="242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3" name="Line 1314"/>
            <p:cNvSpPr>
              <a:spLocks noChangeShapeType="1"/>
            </p:cNvSpPr>
            <p:nvPr/>
          </p:nvSpPr>
          <p:spPr bwMode="auto">
            <a:xfrm flipH="1" flipV="1">
              <a:off x="1091" y="2362"/>
              <a:ext cx="44" cy="5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4" name="Line 1315"/>
            <p:cNvSpPr>
              <a:spLocks noChangeShapeType="1"/>
            </p:cNvSpPr>
            <p:nvPr/>
          </p:nvSpPr>
          <p:spPr bwMode="auto">
            <a:xfrm>
              <a:off x="1091" y="23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4305" name="Picture 1316"/>
            <p:cNvPicPr>
              <a:picLocks noChangeAspect="1" noChangeArrowheads="1"/>
            </p:cNvPicPr>
            <p:nvPr/>
          </p:nvPicPr>
          <p:blipFill>
            <a:blip r:embed="rId102"/>
            <a:srcRect r="46666"/>
            <a:stretch>
              <a:fillRect/>
            </a:stretch>
          </p:blipFill>
          <p:spPr bwMode="auto">
            <a:xfrm>
              <a:off x="625" y="1491"/>
              <a:ext cx="5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06" name="Picture 1317"/>
            <p:cNvPicPr>
              <a:picLocks noChangeAspect="1" noChangeArrowheads="1"/>
            </p:cNvPicPr>
            <p:nvPr/>
          </p:nvPicPr>
          <p:blipFill>
            <a:blip r:embed="rId103"/>
            <a:srcRect r="38889"/>
            <a:stretch>
              <a:fillRect/>
            </a:stretch>
          </p:blipFill>
          <p:spPr bwMode="auto">
            <a:xfrm>
              <a:off x="619" y="1497"/>
              <a:ext cx="6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07" name="Picture 1318"/>
            <p:cNvPicPr>
              <a:picLocks noChangeAspect="1" noChangeArrowheads="1"/>
            </p:cNvPicPr>
            <p:nvPr/>
          </p:nvPicPr>
          <p:blipFill>
            <a:blip r:embed="rId104"/>
            <a:srcRect r="33333"/>
            <a:stretch>
              <a:fillRect/>
            </a:stretch>
          </p:blipFill>
          <p:spPr bwMode="auto">
            <a:xfrm>
              <a:off x="606" y="1503"/>
              <a:ext cx="8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08" name="Picture 1319"/>
            <p:cNvPicPr>
              <a:picLocks noChangeAspect="1" noChangeArrowheads="1"/>
            </p:cNvPicPr>
            <p:nvPr/>
          </p:nvPicPr>
          <p:blipFill>
            <a:blip r:embed="rId105"/>
            <a:srcRect r="30435"/>
            <a:stretch>
              <a:fillRect/>
            </a:stretch>
          </p:blipFill>
          <p:spPr bwMode="auto">
            <a:xfrm>
              <a:off x="600" y="1509"/>
              <a:ext cx="9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09" name="Picture 1320"/>
            <p:cNvPicPr>
              <a:picLocks noChangeAspect="1" noChangeArrowheads="1"/>
            </p:cNvPicPr>
            <p:nvPr/>
          </p:nvPicPr>
          <p:blipFill>
            <a:blip r:embed="rId106"/>
            <a:srcRect r="26923"/>
            <a:stretch>
              <a:fillRect/>
            </a:stretch>
          </p:blipFill>
          <p:spPr bwMode="auto">
            <a:xfrm>
              <a:off x="587" y="1515"/>
              <a:ext cx="119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10" name="Picture 1321"/>
            <p:cNvPicPr>
              <a:picLocks noChangeAspect="1" noChangeArrowheads="1"/>
            </p:cNvPicPr>
            <p:nvPr/>
          </p:nvPicPr>
          <p:blipFill>
            <a:blip r:embed="rId107"/>
            <a:srcRect r="25926"/>
            <a:stretch>
              <a:fillRect/>
            </a:stretch>
          </p:blipFill>
          <p:spPr bwMode="auto">
            <a:xfrm>
              <a:off x="581" y="1520"/>
              <a:ext cx="12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11" name="Picture 1322"/>
            <p:cNvPicPr>
              <a:picLocks noChangeAspect="1" noChangeArrowheads="1"/>
            </p:cNvPicPr>
            <p:nvPr/>
          </p:nvPicPr>
          <p:blipFill>
            <a:blip r:embed="rId108"/>
            <a:srcRect r="23334"/>
            <a:stretch>
              <a:fillRect/>
            </a:stretch>
          </p:blipFill>
          <p:spPr bwMode="auto">
            <a:xfrm>
              <a:off x="569" y="1526"/>
              <a:ext cx="14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12" name="Picture 1323"/>
            <p:cNvPicPr>
              <a:picLocks noChangeAspect="1" noChangeArrowheads="1"/>
            </p:cNvPicPr>
            <p:nvPr/>
          </p:nvPicPr>
          <p:blipFill>
            <a:blip r:embed="rId109"/>
            <a:srcRect r="21875"/>
            <a:stretch>
              <a:fillRect/>
            </a:stretch>
          </p:blipFill>
          <p:spPr bwMode="auto">
            <a:xfrm>
              <a:off x="563" y="1532"/>
              <a:ext cx="15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13" name="Picture 1324"/>
            <p:cNvPicPr>
              <a:picLocks noChangeAspect="1" noChangeArrowheads="1"/>
            </p:cNvPicPr>
            <p:nvPr/>
          </p:nvPicPr>
          <p:blipFill>
            <a:blip r:embed="rId110"/>
            <a:srcRect r="20589"/>
            <a:stretch>
              <a:fillRect/>
            </a:stretch>
          </p:blipFill>
          <p:spPr bwMode="auto">
            <a:xfrm>
              <a:off x="556" y="1538"/>
              <a:ext cx="16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14" name="Picture 1325"/>
            <p:cNvPicPr>
              <a:picLocks noChangeAspect="1" noChangeArrowheads="1"/>
            </p:cNvPicPr>
            <p:nvPr/>
          </p:nvPicPr>
          <p:blipFill>
            <a:blip r:embed="rId111"/>
            <a:srcRect r="20000"/>
            <a:stretch>
              <a:fillRect/>
            </a:stretch>
          </p:blipFill>
          <p:spPr bwMode="auto">
            <a:xfrm>
              <a:off x="550" y="1544"/>
              <a:ext cx="174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15" name="Picture 1326"/>
            <p:cNvPicPr>
              <a:picLocks noChangeAspect="1" noChangeArrowheads="1"/>
            </p:cNvPicPr>
            <p:nvPr/>
          </p:nvPicPr>
          <p:blipFill>
            <a:blip r:embed="rId112"/>
            <a:srcRect r="19444"/>
            <a:stretch>
              <a:fillRect/>
            </a:stretch>
          </p:blipFill>
          <p:spPr bwMode="auto">
            <a:xfrm>
              <a:off x="550" y="1549"/>
              <a:ext cx="18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16" name="Picture 1327"/>
            <p:cNvPicPr>
              <a:picLocks noChangeAspect="1" noChangeArrowheads="1"/>
            </p:cNvPicPr>
            <p:nvPr/>
          </p:nvPicPr>
          <p:blipFill>
            <a:blip r:embed="rId113"/>
            <a:srcRect r="18919"/>
            <a:stretch>
              <a:fillRect/>
            </a:stretch>
          </p:blipFill>
          <p:spPr bwMode="auto">
            <a:xfrm>
              <a:off x="544" y="1555"/>
              <a:ext cx="18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17" name="Picture 1328"/>
            <p:cNvPicPr>
              <a:picLocks noChangeAspect="1" noChangeArrowheads="1"/>
            </p:cNvPicPr>
            <p:nvPr/>
          </p:nvPicPr>
          <p:blipFill>
            <a:blip r:embed="rId114"/>
            <a:srcRect r="17949"/>
            <a:stretch>
              <a:fillRect/>
            </a:stretch>
          </p:blipFill>
          <p:spPr bwMode="auto">
            <a:xfrm>
              <a:off x="538" y="1561"/>
              <a:ext cx="19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18" name="Picture 1329"/>
            <p:cNvPicPr>
              <a:picLocks noChangeAspect="1" noChangeArrowheads="1"/>
            </p:cNvPicPr>
            <p:nvPr/>
          </p:nvPicPr>
          <p:blipFill>
            <a:blip r:embed="rId115"/>
            <a:srcRect r="17073"/>
            <a:stretch>
              <a:fillRect/>
            </a:stretch>
          </p:blipFill>
          <p:spPr bwMode="auto">
            <a:xfrm>
              <a:off x="532" y="1567"/>
              <a:ext cx="21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19" name="Picture 1330"/>
            <p:cNvPicPr>
              <a:picLocks noChangeAspect="1" noChangeArrowheads="1"/>
            </p:cNvPicPr>
            <p:nvPr/>
          </p:nvPicPr>
          <p:blipFill>
            <a:blip r:embed="rId116"/>
            <a:srcRect r="17073"/>
            <a:stretch>
              <a:fillRect/>
            </a:stretch>
          </p:blipFill>
          <p:spPr bwMode="auto">
            <a:xfrm>
              <a:off x="532" y="1573"/>
              <a:ext cx="211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20" name="Picture 1331"/>
            <p:cNvPicPr>
              <a:picLocks noChangeAspect="1" noChangeArrowheads="1"/>
            </p:cNvPicPr>
            <p:nvPr/>
          </p:nvPicPr>
          <p:blipFill>
            <a:blip r:embed="rId117"/>
            <a:srcRect r="16280"/>
            <a:stretch>
              <a:fillRect/>
            </a:stretch>
          </p:blipFill>
          <p:spPr bwMode="auto">
            <a:xfrm>
              <a:off x="525" y="1578"/>
              <a:ext cx="22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21" name="Picture 1332"/>
            <p:cNvPicPr>
              <a:picLocks noChangeAspect="1" noChangeArrowheads="1"/>
            </p:cNvPicPr>
            <p:nvPr/>
          </p:nvPicPr>
          <p:blipFill>
            <a:blip r:embed="rId118"/>
            <a:srcRect r="16280"/>
            <a:stretch>
              <a:fillRect/>
            </a:stretch>
          </p:blipFill>
          <p:spPr bwMode="auto">
            <a:xfrm>
              <a:off x="525" y="1584"/>
              <a:ext cx="22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22" name="Picture 1333"/>
            <p:cNvPicPr>
              <a:picLocks noChangeAspect="1" noChangeArrowheads="1"/>
            </p:cNvPicPr>
            <p:nvPr/>
          </p:nvPicPr>
          <p:blipFill>
            <a:blip r:embed="rId119"/>
            <a:srcRect r="15909"/>
            <a:stretch>
              <a:fillRect/>
            </a:stretch>
          </p:blipFill>
          <p:spPr bwMode="auto">
            <a:xfrm>
              <a:off x="525" y="1590"/>
              <a:ext cx="23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23" name="Picture 1334"/>
            <p:cNvPicPr>
              <a:picLocks noChangeAspect="1" noChangeArrowheads="1"/>
            </p:cNvPicPr>
            <p:nvPr/>
          </p:nvPicPr>
          <p:blipFill>
            <a:blip r:embed="rId120"/>
            <a:srcRect r="15555"/>
            <a:stretch>
              <a:fillRect/>
            </a:stretch>
          </p:blipFill>
          <p:spPr bwMode="auto">
            <a:xfrm>
              <a:off x="519" y="1596"/>
              <a:ext cx="23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24" name="Picture 1335"/>
            <p:cNvPicPr>
              <a:picLocks noChangeAspect="1" noChangeArrowheads="1"/>
            </p:cNvPicPr>
            <p:nvPr/>
          </p:nvPicPr>
          <p:blipFill>
            <a:blip r:embed="rId121"/>
            <a:srcRect r="15218"/>
            <a:stretch>
              <a:fillRect/>
            </a:stretch>
          </p:blipFill>
          <p:spPr bwMode="auto">
            <a:xfrm>
              <a:off x="519" y="1602"/>
              <a:ext cx="243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25" name="Picture 1336"/>
            <p:cNvPicPr>
              <a:picLocks noChangeAspect="1" noChangeArrowheads="1"/>
            </p:cNvPicPr>
            <p:nvPr/>
          </p:nvPicPr>
          <p:blipFill>
            <a:blip r:embed="rId122"/>
            <a:srcRect r="14894"/>
            <a:stretch>
              <a:fillRect/>
            </a:stretch>
          </p:blipFill>
          <p:spPr bwMode="auto">
            <a:xfrm>
              <a:off x="513" y="1607"/>
              <a:ext cx="24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26" name="Picture 1337"/>
            <p:cNvPicPr>
              <a:picLocks noChangeAspect="1" noChangeArrowheads="1"/>
            </p:cNvPicPr>
            <p:nvPr/>
          </p:nvPicPr>
          <p:blipFill>
            <a:blip r:embed="rId123"/>
            <a:srcRect r="14583"/>
            <a:stretch>
              <a:fillRect/>
            </a:stretch>
          </p:blipFill>
          <p:spPr bwMode="auto">
            <a:xfrm>
              <a:off x="513" y="1613"/>
              <a:ext cx="25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27" name="Picture 1338"/>
            <p:cNvPicPr>
              <a:picLocks noChangeAspect="1" noChangeArrowheads="1"/>
            </p:cNvPicPr>
            <p:nvPr/>
          </p:nvPicPr>
          <p:blipFill>
            <a:blip r:embed="rId124"/>
            <a:srcRect r="14285"/>
            <a:stretch>
              <a:fillRect/>
            </a:stretch>
          </p:blipFill>
          <p:spPr bwMode="auto">
            <a:xfrm>
              <a:off x="507" y="1619"/>
              <a:ext cx="26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28" name="Picture 1339"/>
            <p:cNvPicPr>
              <a:picLocks noChangeAspect="1" noChangeArrowheads="1"/>
            </p:cNvPicPr>
            <p:nvPr/>
          </p:nvPicPr>
          <p:blipFill>
            <a:blip r:embed="rId125"/>
            <a:srcRect r="13725"/>
            <a:stretch>
              <a:fillRect/>
            </a:stretch>
          </p:blipFill>
          <p:spPr bwMode="auto">
            <a:xfrm>
              <a:off x="500" y="1625"/>
              <a:ext cx="27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29" name="Picture 1340"/>
            <p:cNvPicPr>
              <a:picLocks noChangeAspect="1" noChangeArrowheads="1"/>
            </p:cNvPicPr>
            <p:nvPr/>
          </p:nvPicPr>
          <p:blipFill>
            <a:blip r:embed="rId126"/>
            <a:srcRect r="13725"/>
            <a:stretch>
              <a:fillRect/>
            </a:stretch>
          </p:blipFill>
          <p:spPr bwMode="auto">
            <a:xfrm>
              <a:off x="500" y="1631"/>
              <a:ext cx="274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30" name="Picture 1341"/>
            <p:cNvPicPr>
              <a:picLocks noChangeAspect="1" noChangeArrowheads="1"/>
            </p:cNvPicPr>
            <p:nvPr/>
          </p:nvPicPr>
          <p:blipFill>
            <a:blip r:embed="rId125"/>
            <a:srcRect r="13725"/>
            <a:stretch>
              <a:fillRect/>
            </a:stretch>
          </p:blipFill>
          <p:spPr bwMode="auto">
            <a:xfrm>
              <a:off x="500" y="1636"/>
              <a:ext cx="27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31" name="Picture 1342"/>
            <p:cNvPicPr>
              <a:picLocks noChangeAspect="1" noChangeArrowheads="1"/>
            </p:cNvPicPr>
            <p:nvPr/>
          </p:nvPicPr>
          <p:blipFill>
            <a:blip r:embed="rId127"/>
            <a:srcRect r="13208"/>
            <a:stretch>
              <a:fillRect/>
            </a:stretch>
          </p:blipFill>
          <p:spPr bwMode="auto">
            <a:xfrm>
              <a:off x="494" y="1642"/>
              <a:ext cx="28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32" name="Picture 1343"/>
            <p:cNvPicPr>
              <a:picLocks noChangeAspect="1" noChangeArrowheads="1"/>
            </p:cNvPicPr>
            <p:nvPr/>
          </p:nvPicPr>
          <p:blipFill>
            <a:blip r:embed="rId128"/>
            <a:srcRect r="13208"/>
            <a:stretch>
              <a:fillRect/>
            </a:stretch>
          </p:blipFill>
          <p:spPr bwMode="auto">
            <a:xfrm>
              <a:off x="494" y="1648"/>
              <a:ext cx="28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33" name="Picture 1344"/>
            <p:cNvPicPr>
              <a:picLocks noChangeAspect="1" noChangeArrowheads="1"/>
            </p:cNvPicPr>
            <p:nvPr/>
          </p:nvPicPr>
          <p:blipFill>
            <a:blip r:embed="rId129"/>
            <a:srcRect r="12962"/>
            <a:stretch>
              <a:fillRect/>
            </a:stretch>
          </p:blipFill>
          <p:spPr bwMode="auto">
            <a:xfrm>
              <a:off x="494" y="1654"/>
              <a:ext cx="29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34" name="Picture 1345"/>
            <p:cNvPicPr>
              <a:picLocks noChangeAspect="1" noChangeArrowheads="1"/>
            </p:cNvPicPr>
            <p:nvPr/>
          </p:nvPicPr>
          <p:blipFill>
            <a:blip r:embed="rId130"/>
            <a:srcRect r="12727"/>
            <a:stretch>
              <a:fillRect/>
            </a:stretch>
          </p:blipFill>
          <p:spPr bwMode="auto">
            <a:xfrm>
              <a:off x="488" y="1660"/>
              <a:ext cx="298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35" name="Picture 1346"/>
            <p:cNvPicPr>
              <a:picLocks noChangeAspect="1" noChangeArrowheads="1"/>
            </p:cNvPicPr>
            <p:nvPr/>
          </p:nvPicPr>
          <p:blipFill>
            <a:blip r:embed="rId131"/>
            <a:srcRect r="12500"/>
            <a:stretch>
              <a:fillRect/>
            </a:stretch>
          </p:blipFill>
          <p:spPr bwMode="auto">
            <a:xfrm>
              <a:off x="488" y="1665"/>
              <a:ext cx="30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36" name="Picture 1347"/>
            <p:cNvPicPr>
              <a:picLocks noChangeAspect="1" noChangeArrowheads="1"/>
            </p:cNvPicPr>
            <p:nvPr/>
          </p:nvPicPr>
          <p:blipFill>
            <a:blip r:embed="rId132"/>
            <a:srcRect r="12280"/>
            <a:stretch>
              <a:fillRect/>
            </a:stretch>
          </p:blipFill>
          <p:spPr bwMode="auto">
            <a:xfrm>
              <a:off x="488" y="1671"/>
              <a:ext cx="31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37" name="Picture 1348"/>
            <p:cNvPicPr>
              <a:picLocks noChangeAspect="1" noChangeArrowheads="1"/>
            </p:cNvPicPr>
            <p:nvPr/>
          </p:nvPicPr>
          <p:blipFill>
            <a:blip r:embed="rId133"/>
            <a:srcRect r="12280"/>
            <a:stretch>
              <a:fillRect/>
            </a:stretch>
          </p:blipFill>
          <p:spPr bwMode="auto">
            <a:xfrm>
              <a:off x="488" y="1677"/>
              <a:ext cx="31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38" name="Picture 1349"/>
            <p:cNvPicPr>
              <a:picLocks noChangeAspect="1" noChangeArrowheads="1"/>
            </p:cNvPicPr>
            <p:nvPr/>
          </p:nvPicPr>
          <p:blipFill>
            <a:blip r:embed="rId134"/>
            <a:srcRect r="11864"/>
            <a:stretch>
              <a:fillRect/>
            </a:stretch>
          </p:blipFill>
          <p:spPr bwMode="auto">
            <a:xfrm>
              <a:off x="482" y="1683"/>
              <a:ext cx="32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39" name="Picture 1350"/>
            <p:cNvPicPr>
              <a:picLocks noChangeAspect="1" noChangeArrowheads="1"/>
            </p:cNvPicPr>
            <p:nvPr/>
          </p:nvPicPr>
          <p:blipFill>
            <a:blip r:embed="rId135"/>
            <a:srcRect r="11864"/>
            <a:stretch>
              <a:fillRect/>
            </a:stretch>
          </p:blipFill>
          <p:spPr bwMode="auto">
            <a:xfrm>
              <a:off x="482" y="1689"/>
              <a:ext cx="323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40" name="Picture 1351"/>
            <p:cNvPicPr>
              <a:picLocks noChangeAspect="1" noChangeArrowheads="1"/>
            </p:cNvPicPr>
            <p:nvPr/>
          </p:nvPicPr>
          <p:blipFill>
            <a:blip r:embed="rId136"/>
            <a:srcRect r="11667"/>
            <a:stretch>
              <a:fillRect/>
            </a:stretch>
          </p:blipFill>
          <p:spPr bwMode="auto">
            <a:xfrm>
              <a:off x="482" y="1694"/>
              <a:ext cx="32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41" name="Picture 1352"/>
            <p:cNvPicPr>
              <a:picLocks noChangeAspect="1" noChangeArrowheads="1"/>
            </p:cNvPicPr>
            <p:nvPr/>
          </p:nvPicPr>
          <p:blipFill>
            <a:blip r:embed="rId137"/>
            <a:srcRect r="11476"/>
            <a:stretch>
              <a:fillRect/>
            </a:stretch>
          </p:blipFill>
          <p:spPr bwMode="auto">
            <a:xfrm>
              <a:off x="476" y="1700"/>
              <a:ext cx="33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42" name="Picture 1353"/>
            <p:cNvPicPr>
              <a:picLocks noChangeAspect="1" noChangeArrowheads="1"/>
            </p:cNvPicPr>
            <p:nvPr/>
          </p:nvPicPr>
          <p:blipFill>
            <a:blip r:embed="rId138"/>
            <a:srcRect r="11476"/>
            <a:stretch>
              <a:fillRect/>
            </a:stretch>
          </p:blipFill>
          <p:spPr bwMode="auto">
            <a:xfrm>
              <a:off x="476" y="1706"/>
              <a:ext cx="33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43" name="Picture 1354"/>
            <p:cNvPicPr>
              <a:picLocks noChangeAspect="1" noChangeArrowheads="1"/>
            </p:cNvPicPr>
            <p:nvPr/>
          </p:nvPicPr>
          <p:blipFill>
            <a:blip r:embed="rId139"/>
            <a:srcRect r="11290"/>
            <a:stretch>
              <a:fillRect/>
            </a:stretch>
          </p:blipFill>
          <p:spPr bwMode="auto">
            <a:xfrm>
              <a:off x="476" y="1712"/>
              <a:ext cx="34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44" name="Picture 1355"/>
            <p:cNvPicPr>
              <a:picLocks noChangeAspect="1" noChangeArrowheads="1"/>
            </p:cNvPicPr>
            <p:nvPr/>
          </p:nvPicPr>
          <p:blipFill>
            <a:blip r:embed="rId140"/>
            <a:srcRect r="11290"/>
            <a:stretch>
              <a:fillRect/>
            </a:stretch>
          </p:blipFill>
          <p:spPr bwMode="auto">
            <a:xfrm>
              <a:off x="476" y="1718"/>
              <a:ext cx="342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45" name="Picture 1356"/>
            <p:cNvPicPr>
              <a:picLocks noChangeAspect="1" noChangeArrowheads="1"/>
            </p:cNvPicPr>
            <p:nvPr/>
          </p:nvPicPr>
          <p:blipFill>
            <a:blip r:embed="rId141"/>
            <a:srcRect r="10938"/>
            <a:stretch>
              <a:fillRect/>
            </a:stretch>
          </p:blipFill>
          <p:spPr bwMode="auto">
            <a:xfrm>
              <a:off x="469" y="1723"/>
              <a:ext cx="35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46" name="Picture 1357"/>
            <p:cNvPicPr>
              <a:picLocks noChangeAspect="1" noChangeArrowheads="1"/>
            </p:cNvPicPr>
            <p:nvPr/>
          </p:nvPicPr>
          <p:blipFill>
            <a:blip r:embed="rId142"/>
            <a:srcRect r="10938"/>
            <a:stretch>
              <a:fillRect/>
            </a:stretch>
          </p:blipFill>
          <p:spPr bwMode="auto">
            <a:xfrm>
              <a:off x="469" y="1729"/>
              <a:ext cx="35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47" name="Picture 1358"/>
            <p:cNvPicPr>
              <a:picLocks noChangeAspect="1" noChangeArrowheads="1"/>
            </p:cNvPicPr>
            <p:nvPr/>
          </p:nvPicPr>
          <p:blipFill>
            <a:blip r:embed="rId143"/>
            <a:srcRect r="10770"/>
            <a:stretch>
              <a:fillRect/>
            </a:stretch>
          </p:blipFill>
          <p:spPr bwMode="auto">
            <a:xfrm>
              <a:off x="469" y="1735"/>
              <a:ext cx="36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48" name="Picture 1359"/>
            <p:cNvPicPr>
              <a:picLocks noChangeAspect="1" noChangeArrowheads="1"/>
            </p:cNvPicPr>
            <p:nvPr/>
          </p:nvPicPr>
          <p:blipFill>
            <a:blip r:embed="rId144"/>
            <a:srcRect r="10770"/>
            <a:stretch>
              <a:fillRect/>
            </a:stretch>
          </p:blipFill>
          <p:spPr bwMode="auto">
            <a:xfrm>
              <a:off x="469" y="1741"/>
              <a:ext cx="36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49" name="Picture 1360"/>
            <p:cNvPicPr>
              <a:picLocks noChangeAspect="1" noChangeArrowheads="1"/>
            </p:cNvPicPr>
            <p:nvPr/>
          </p:nvPicPr>
          <p:blipFill>
            <a:blip r:embed="rId145"/>
            <a:srcRect r="10448"/>
            <a:stretch>
              <a:fillRect/>
            </a:stretch>
          </p:blipFill>
          <p:spPr bwMode="auto">
            <a:xfrm>
              <a:off x="463" y="1747"/>
              <a:ext cx="373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50" name="Picture 1361"/>
            <p:cNvPicPr>
              <a:picLocks noChangeAspect="1" noChangeArrowheads="1"/>
            </p:cNvPicPr>
            <p:nvPr/>
          </p:nvPicPr>
          <p:blipFill>
            <a:blip r:embed="rId146"/>
            <a:srcRect r="10448"/>
            <a:stretch>
              <a:fillRect/>
            </a:stretch>
          </p:blipFill>
          <p:spPr bwMode="auto">
            <a:xfrm>
              <a:off x="463" y="1752"/>
              <a:ext cx="37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51" name="Picture 1362"/>
            <p:cNvPicPr>
              <a:picLocks noChangeAspect="1" noChangeArrowheads="1"/>
            </p:cNvPicPr>
            <p:nvPr/>
          </p:nvPicPr>
          <p:blipFill>
            <a:blip r:embed="rId145"/>
            <a:srcRect r="10448"/>
            <a:stretch>
              <a:fillRect/>
            </a:stretch>
          </p:blipFill>
          <p:spPr bwMode="auto">
            <a:xfrm>
              <a:off x="463" y="1758"/>
              <a:ext cx="37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52" name="Picture 1363"/>
            <p:cNvPicPr>
              <a:picLocks noChangeAspect="1" noChangeArrowheads="1"/>
            </p:cNvPicPr>
            <p:nvPr/>
          </p:nvPicPr>
          <p:blipFill>
            <a:blip r:embed="rId147"/>
            <a:srcRect r="10294"/>
            <a:stretch>
              <a:fillRect/>
            </a:stretch>
          </p:blipFill>
          <p:spPr bwMode="auto">
            <a:xfrm>
              <a:off x="463" y="1764"/>
              <a:ext cx="37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53" name="Picture 1364"/>
            <p:cNvPicPr>
              <a:picLocks noChangeAspect="1" noChangeArrowheads="1"/>
            </p:cNvPicPr>
            <p:nvPr/>
          </p:nvPicPr>
          <p:blipFill>
            <a:blip r:embed="rId148"/>
            <a:srcRect r="10294"/>
            <a:stretch>
              <a:fillRect/>
            </a:stretch>
          </p:blipFill>
          <p:spPr bwMode="auto">
            <a:xfrm>
              <a:off x="463" y="1770"/>
              <a:ext cx="37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54" name="Picture 1365"/>
            <p:cNvPicPr>
              <a:picLocks noChangeAspect="1" noChangeArrowheads="1"/>
            </p:cNvPicPr>
            <p:nvPr/>
          </p:nvPicPr>
          <p:blipFill>
            <a:blip r:embed="rId147"/>
            <a:srcRect r="10294"/>
            <a:stretch>
              <a:fillRect/>
            </a:stretch>
          </p:blipFill>
          <p:spPr bwMode="auto">
            <a:xfrm>
              <a:off x="463" y="1776"/>
              <a:ext cx="379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55" name="Picture 1366"/>
            <p:cNvPicPr>
              <a:picLocks noChangeAspect="1" noChangeArrowheads="1"/>
            </p:cNvPicPr>
            <p:nvPr/>
          </p:nvPicPr>
          <p:blipFill>
            <a:blip r:embed="rId149"/>
            <a:srcRect r="10146"/>
            <a:stretch>
              <a:fillRect/>
            </a:stretch>
          </p:blipFill>
          <p:spPr bwMode="auto">
            <a:xfrm>
              <a:off x="463" y="1781"/>
              <a:ext cx="38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56" name="Picture 1367"/>
            <p:cNvPicPr>
              <a:picLocks noChangeAspect="1" noChangeArrowheads="1"/>
            </p:cNvPicPr>
            <p:nvPr/>
          </p:nvPicPr>
          <p:blipFill>
            <a:blip r:embed="rId150"/>
            <a:srcRect r="20589"/>
            <a:stretch>
              <a:fillRect/>
            </a:stretch>
          </p:blipFill>
          <p:spPr bwMode="auto">
            <a:xfrm>
              <a:off x="457" y="1787"/>
              <a:ext cx="16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57" name="Picture 1368"/>
            <p:cNvPicPr>
              <a:picLocks noChangeAspect="1" noChangeArrowheads="1"/>
            </p:cNvPicPr>
            <p:nvPr/>
          </p:nvPicPr>
          <p:blipFill>
            <a:blip r:embed="rId151"/>
            <a:srcRect r="18919"/>
            <a:stretch>
              <a:fillRect/>
            </a:stretch>
          </p:blipFill>
          <p:spPr bwMode="auto">
            <a:xfrm>
              <a:off x="662" y="1787"/>
              <a:ext cx="18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58" name="Picture 1369"/>
            <p:cNvPicPr>
              <a:picLocks noChangeAspect="1" noChangeArrowheads="1"/>
            </p:cNvPicPr>
            <p:nvPr/>
          </p:nvPicPr>
          <p:blipFill>
            <a:blip r:embed="rId152"/>
            <a:srcRect r="21213"/>
            <a:stretch>
              <a:fillRect/>
            </a:stretch>
          </p:blipFill>
          <p:spPr bwMode="auto">
            <a:xfrm>
              <a:off x="457" y="1793"/>
              <a:ext cx="16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59" name="Picture 1370"/>
            <p:cNvPicPr>
              <a:picLocks noChangeAspect="1" noChangeArrowheads="1"/>
            </p:cNvPicPr>
            <p:nvPr/>
          </p:nvPicPr>
          <p:blipFill>
            <a:blip r:embed="rId153"/>
            <a:srcRect r="20000"/>
            <a:stretch>
              <a:fillRect/>
            </a:stretch>
          </p:blipFill>
          <p:spPr bwMode="auto">
            <a:xfrm>
              <a:off x="675" y="1793"/>
              <a:ext cx="17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60" name="Picture 1371"/>
            <p:cNvPicPr>
              <a:picLocks noChangeAspect="1" noChangeArrowheads="1"/>
            </p:cNvPicPr>
            <p:nvPr/>
          </p:nvPicPr>
          <p:blipFill>
            <a:blip r:embed="rId154"/>
            <a:srcRect r="21875"/>
            <a:stretch>
              <a:fillRect/>
            </a:stretch>
          </p:blipFill>
          <p:spPr bwMode="auto">
            <a:xfrm>
              <a:off x="457" y="1799"/>
              <a:ext cx="15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61" name="Picture 1372"/>
            <p:cNvPicPr>
              <a:picLocks noChangeAspect="1" noChangeArrowheads="1"/>
            </p:cNvPicPr>
            <p:nvPr/>
          </p:nvPicPr>
          <p:blipFill>
            <a:blip r:embed="rId153"/>
            <a:srcRect r="20000"/>
            <a:stretch>
              <a:fillRect/>
            </a:stretch>
          </p:blipFill>
          <p:spPr bwMode="auto">
            <a:xfrm>
              <a:off x="681" y="1799"/>
              <a:ext cx="17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62" name="Picture 1373"/>
            <p:cNvPicPr>
              <a:picLocks noChangeAspect="1" noChangeArrowheads="1"/>
            </p:cNvPicPr>
            <p:nvPr/>
          </p:nvPicPr>
          <p:blipFill>
            <a:blip r:embed="rId155"/>
            <a:srcRect r="22580"/>
            <a:stretch>
              <a:fillRect/>
            </a:stretch>
          </p:blipFill>
          <p:spPr bwMode="auto">
            <a:xfrm>
              <a:off x="457" y="1805"/>
              <a:ext cx="149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63" name="Picture 1374"/>
            <p:cNvPicPr>
              <a:picLocks noChangeAspect="1" noChangeArrowheads="1"/>
            </p:cNvPicPr>
            <p:nvPr/>
          </p:nvPicPr>
          <p:blipFill>
            <a:blip r:embed="rId150"/>
            <a:srcRect r="20589"/>
            <a:stretch>
              <a:fillRect/>
            </a:stretch>
          </p:blipFill>
          <p:spPr bwMode="auto">
            <a:xfrm>
              <a:off x="687" y="1805"/>
              <a:ext cx="168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64" name="Picture 1375"/>
            <p:cNvPicPr>
              <a:picLocks noChangeAspect="1" noChangeArrowheads="1"/>
            </p:cNvPicPr>
            <p:nvPr/>
          </p:nvPicPr>
          <p:blipFill>
            <a:blip r:embed="rId156"/>
            <a:srcRect r="24138"/>
            <a:stretch>
              <a:fillRect/>
            </a:stretch>
          </p:blipFill>
          <p:spPr bwMode="auto">
            <a:xfrm>
              <a:off x="457" y="1810"/>
              <a:ext cx="13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65" name="Picture 1376"/>
            <p:cNvPicPr>
              <a:picLocks noChangeAspect="1" noChangeArrowheads="1"/>
            </p:cNvPicPr>
            <p:nvPr/>
          </p:nvPicPr>
          <p:blipFill>
            <a:blip r:embed="rId150"/>
            <a:srcRect r="20589"/>
            <a:stretch>
              <a:fillRect/>
            </a:stretch>
          </p:blipFill>
          <p:spPr bwMode="auto">
            <a:xfrm>
              <a:off x="693" y="1810"/>
              <a:ext cx="16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66" name="Picture 1377"/>
            <p:cNvPicPr>
              <a:picLocks noChangeAspect="1" noChangeArrowheads="1"/>
            </p:cNvPicPr>
            <p:nvPr/>
          </p:nvPicPr>
          <p:blipFill>
            <a:blip r:embed="rId157"/>
            <a:srcRect r="25000"/>
            <a:stretch>
              <a:fillRect/>
            </a:stretch>
          </p:blipFill>
          <p:spPr bwMode="auto">
            <a:xfrm>
              <a:off x="457" y="1816"/>
              <a:ext cx="13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67" name="Picture 1378"/>
            <p:cNvPicPr>
              <a:picLocks noChangeAspect="1" noChangeArrowheads="1"/>
            </p:cNvPicPr>
            <p:nvPr/>
          </p:nvPicPr>
          <p:blipFill>
            <a:blip r:embed="rId158"/>
            <a:srcRect r="21213"/>
            <a:stretch>
              <a:fillRect/>
            </a:stretch>
          </p:blipFill>
          <p:spPr bwMode="auto">
            <a:xfrm>
              <a:off x="699" y="1816"/>
              <a:ext cx="16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68" name="Picture 1379"/>
            <p:cNvPicPr>
              <a:picLocks noChangeAspect="1" noChangeArrowheads="1"/>
            </p:cNvPicPr>
            <p:nvPr/>
          </p:nvPicPr>
          <p:blipFill>
            <a:blip r:embed="rId107"/>
            <a:srcRect r="25926"/>
            <a:stretch>
              <a:fillRect/>
            </a:stretch>
          </p:blipFill>
          <p:spPr bwMode="auto">
            <a:xfrm>
              <a:off x="457" y="1822"/>
              <a:ext cx="12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69" name="Picture 1380"/>
            <p:cNvPicPr>
              <a:picLocks noChangeAspect="1" noChangeArrowheads="1"/>
            </p:cNvPicPr>
            <p:nvPr/>
          </p:nvPicPr>
          <p:blipFill>
            <a:blip r:embed="rId154"/>
            <a:srcRect r="21875"/>
            <a:stretch>
              <a:fillRect/>
            </a:stretch>
          </p:blipFill>
          <p:spPr bwMode="auto">
            <a:xfrm>
              <a:off x="706" y="1822"/>
              <a:ext cx="15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70" name="Picture 1381"/>
            <p:cNvPicPr>
              <a:picLocks noChangeAspect="1" noChangeArrowheads="1"/>
            </p:cNvPicPr>
            <p:nvPr/>
          </p:nvPicPr>
          <p:blipFill>
            <a:blip r:embed="rId107"/>
            <a:srcRect r="25926"/>
            <a:stretch>
              <a:fillRect/>
            </a:stretch>
          </p:blipFill>
          <p:spPr bwMode="auto">
            <a:xfrm>
              <a:off x="451" y="1828"/>
              <a:ext cx="12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71" name="Picture 1382"/>
            <p:cNvPicPr>
              <a:picLocks noChangeAspect="1" noChangeArrowheads="1"/>
            </p:cNvPicPr>
            <p:nvPr/>
          </p:nvPicPr>
          <p:blipFill>
            <a:blip r:embed="rId152"/>
            <a:srcRect r="21213"/>
            <a:stretch>
              <a:fillRect/>
            </a:stretch>
          </p:blipFill>
          <p:spPr bwMode="auto">
            <a:xfrm>
              <a:off x="706" y="1828"/>
              <a:ext cx="16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72" name="Picture 1383"/>
            <p:cNvPicPr>
              <a:picLocks noChangeAspect="1" noChangeArrowheads="1"/>
            </p:cNvPicPr>
            <p:nvPr/>
          </p:nvPicPr>
          <p:blipFill>
            <a:blip r:embed="rId159"/>
            <a:srcRect r="25926"/>
            <a:stretch>
              <a:fillRect/>
            </a:stretch>
          </p:blipFill>
          <p:spPr bwMode="auto">
            <a:xfrm>
              <a:off x="451" y="1834"/>
              <a:ext cx="12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73" name="Picture 1384"/>
            <p:cNvPicPr>
              <a:picLocks noChangeAspect="1" noChangeArrowheads="1"/>
            </p:cNvPicPr>
            <p:nvPr/>
          </p:nvPicPr>
          <p:blipFill>
            <a:blip r:embed="rId109"/>
            <a:srcRect r="21875"/>
            <a:stretch>
              <a:fillRect/>
            </a:stretch>
          </p:blipFill>
          <p:spPr bwMode="auto">
            <a:xfrm>
              <a:off x="712" y="1834"/>
              <a:ext cx="15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74" name="Picture 1385"/>
            <p:cNvPicPr>
              <a:picLocks noChangeAspect="1" noChangeArrowheads="1"/>
            </p:cNvPicPr>
            <p:nvPr/>
          </p:nvPicPr>
          <p:blipFill>
            <a:blip r:embed="rId106"/>
            <a:srcRect r="26923"/>
            <a:stretch>
              <a:fillRect/>
            </a:stretch>
          </p:blipFill>
          <p:spPr bwMode="auto">
            <a:xfrm>
              <a:off x="451" y="1840"/>
              <a:ext cx="118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75" name="Picture 1386"/>
            <p:cNvPicPr>
              <a:picLocks noChangeAspect="1" noChangeArrowheads="1"/>
            </p:cNvPicPr>
            <p:nvPr/>
          </p:nvPicPr>
          <p:blipFill>
            <a:blip r:embed="rId109"/>
            <a:srcRect r="21875"/>
            <a:stretch>
              <a:fillRect/>
            </a:stretch>
          </p:blipFill>
          <p:spPr bwMode="auto">
            <a:xfrm>
              <a:off x="718" y="1840"/>
              <a:ext cx="156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76" name="Picture 1387"/>
            <p:cNvPicPr>
              <a:picLocks noChangeAspect="1" noChangeArrowheads="1"/>
            </p:cNvPicPr>
            <p:nvPr/>
          </p:nvPicPr>
          <p:blipFill>
            <a:blip r:embed="rId160"/>
            <a:srcRect r="26923"/>
            <a:stretch>
              <a:fillRect/>
            </a:stretch>
          </p:blipFill>
          <p:spPr bwMode="auto">
            <a:xfrm>
              <a:off x="451" y="1845"/>
              <a:ext cx="1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77" name="Picture 1388"/>
            <p:cNvPicPr>
              <a:picLocks noChangeAspect="1" noChangeArrowheads="1"/>
            </p:cNvPicPr>
            <p:nvPr/>
          </p:nvPicPr>
          <p:blipFill>
            <a:blip r:embed="rId155"/>
            <a:srcRect r="22580"/>
            <a:stretch>
              <a:fillRect/>
            </a:stretch>
          </p:blipFill>
          <p:spPr bwMode="auto">
            <a:xfrm>
              <a:off x="724" y="1845"/>
              <a:ext cx="15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78" name="Picture 1389"/>
            <p:cNvPicPr>
              <a:picLocks noChangeAspect="1" noChangeArrowheads="1"/>
            </p:cNvPicPr>
            <p:nvPr/>
          </p:nvPicPr>
          <p:blipFill>
            <a:blip r:embed="rId161"/>
            <a:srcRect r="28000"/>
            <a:stretch>
              <a:fillRect/>
            </a:stretch>
          </p:blipFill>
          <p:spPr bwMode="auto">
            <a:xfrm>
              <a:off x="451" y="1851"/>
              <a:ext cx="11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79" name="Picture 1390"/>
            <p:cNvPicPr>
              <a:picLocks noChangeAspect="1" noChangeArrowheads="1"/>
            </p:cNvPicPr>
            <p:nvPr/>
          </p:nvPicPr>
          <p:blipFill>
            <a:blip r:embed="rId154"/>
            <a:srcRect r="21875"/>
            <a:stretch>
              <a:fillRect/>
            </a:stretch>
          </p:blipFill>
          <p:spPr bwMode="auto">
            <a:xfrm>
              <a:off x="724" y="1851"/>
              <a:ext cx="15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80" name="Picture 1391"/>
            <p:cNvPicPr>
              <a:picLocks noChangeAspect="1" noChangeArrowheads="1"/>
            </p:cNvPicPr>
            <p:nvPr/>
          </p:nvPicPr>
          <p:blipFill>
            <a:blip r:embed="rId162"/>
            <a:srcRect r="28000"/>
            <a:stretch>
              <a:fillRect/>
            </a:stretch>
          </p:blipFill>
          <p:spPr bwMode="auto">
            <a:xfrm>
              <a:off x="451" y="1857"/>
              <a:ext cx="11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81" name="Picture 1392"/>
            <p:cNvPicPr>
              <a:picLocks noChangeAspect="1" noChangeArrowheads="1"/>
            </p:cNvPicPr>
            <p:nvPr/>
          </p:nvPicPr>
          <p:blipFill>
            <a:blip r:embed="rId163"/>
            <a:srcRect r="22580"/>
            <a:stretch>
              <a:fillRect/>
            </a:stretch>
          </p:blipFill>
          <p:spPr bwMode="auto">
            <a:xfrm>
              <a:off x="731" y="1857"/>
              <a:ext cx="14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82" name="Picture 1393"/>
            <p:cNvPicPr>
              <a:picLocks noChangeAspect="1" noChangeArrowheads="1"/>
            </p:cNvPicPr>
            <p:nvPr/>
          </p:nvPicPr>
          <p:blipFill>
            <a:blip r:embed="rId164"/>
            <a:srcRect r="29167"/>
            <a:stretch>
              <a:fillRect/>
            </a:stretch>
          </p:blipFill>
          <p:spPr bwMode="auto">
            <a:xfrm>
              <a:off x="451" y="1863"/>
              <a:ext cx="10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83" name="Picture 1394"/>
            <p:cNvPicPr>
              <a:picLocks noChangeAspect="1" noChangeArrowheads="1"/>
            </p:cNvPicPr>
            <p:nvPr/>
          </p:nvPicPr>
          <p:blipFill>
            <a:blip r:embed="rId155"/>
            <a:srcRect r="22580"/>
            <a:stretch>
              <a:fillRect/>
            </a:stretch>
          </p:blipFill>
          <p:spPr bwMode="auto">
            <a:xfrm>
              <a:off x="731" y="1863"/>
              <a:ext cx="14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84" name="Picture 1395"/>
            <p:cNvPicPr>
              <a:picLocks noChangeAspect="1" noChangeArrowheads="1"/>
            </p:cNvPicPr>
            <p:nvPr/>
          </p:nvPicPr>
          <p:blipFill>
            <a:blip r:embed="rId165"/>
            <a:srcRect r="29167"/>
            <a:stretch>
              <a:fillRect/>
            </a:stretch>
          </p:blipFill>
          <p:spPr bwMode="auto">
            <a:xfrm>
              <a:off x="451" y="1869"/>
              <a:ext cx="105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85" name="Picture 1396"/>
            <p:cNvPicPr>
              <a:picLocks noChangeAspect="1" noChangeArrowheads="1"/>
            </p:cNvPicPr>
            <p:nvPr/>
          </p:nvPicPr>
          <p:blipFill>
            <a:blip r:embed="rId155"/>
            <a:srcRect r="22580"/>
            <a:stretch>
              <a:fillRect/>
            </a:stretch>
          </p:blipFill>
          <p:spPr bwMode="auto">
            <a:xfrm>
              <a:off x="737" y="1869"/>
              <a:ext cx="149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86" name="Picture 1397"/>
            <p:cNvPicPr>
              <a:picLocks noChangeAspect="1" noChangeArrowheads="1"/>
            </p:cNvPicPr>
            <p:nvPr/>
          </p:nvPicPr>
          <p:blipFill>
            <a:blip r:embed="rId165"/>
            <a:srcRect r="29167"/>
            <a:stretch>
              <a:fillRect/>
            </a:stretch>
          </p:blipFill>
          <p:spPr bwMode="auto">
            <a:xfrm>
              <a:off x="444" y="1874"/>
              <a:ext cx="10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87" name="Picture 1398"/>
            <p:cNvPicPr>
              <a:picLocks noChangeAspect="1" noChangeArrowheads="1"/>
            </p:cNvPicPr>
            <p:nvPr/>
          </p:nvPicPr>
          <p:blipFill>
            <a:blip r:embed="rId163"/>
            <a:srcRect r="22580"/>
            <a:stretch>
              <a:fillRect/>
            </a:stretch>
          </p:blipFill>
          <p:spPr bwMode="auto">
            <a:xfrm>
              <a:off x="737" y="1874"/>
              <a:ext cx="14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88" name="Picture 1399"/>
            <p:cNvPicPr>
              <a:picLocks noChangeAspect="1" noChangeArrowheads="1"/>
            </p:cNvPicPr>
            <p:nvPr/>
          </p:nvPicPr>
          <p:blipFill>
            <a:blip r:embed="rId164"/>
            <a:srcRect r="29167"/>
            <a:stretch>
              <a:fillRect/>
            </a:stretch>
          </p:blipFill>
          <p:spPr bwMode="auto">
            <a:xfrm>
              <a:off x="444" y="1880"/>
              <a:ext cx="10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89" name="Picture 1400"/>
            <p:cNvPicPr>
              <a:picLocks noChangeAspect="1" noChangeArrowheads="1"/>
            </p:cNvPicPr>
            <p:nvPr/>
          </p:nvPicPr>
          <p:blipFill>
            <a:blip r:embed="rId163"/>
            <a:srcRect r="22580"/>
            <a:stretch>
              <a:fillRect/>
            </a:stretch>
          </p:blipFill>
          <p:spPr bwMode="auto">
            <a:xfrm>
              <a:off x="743" y="1880"/>
              <a:ext cx="14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90" name="Picture 1401"/>
            <p:cNvPicPr>
              <a:picLocks noChangeAspect="1" noChangeArrowheads="1"/>
            </p:cNvPicPr>
            <p:nvPr/>
          </p:nvPicPr>
          <p:blipFill>
            <a:blip r:embed="rId105"/>
            <a:srcRect r="30435"/>
            <a:stretch>
              <a:fillRect/>
            </a:stretch>
          </p:blipFill>
          <p:spPr bwMode="auto">
            <a:xfrm>
              <a:off x="444" y="1886"/>
              <a:ext cx="10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91" name="Picture 1402"/>
            <p:cNvPicPr>
              <a:picLocks noChangeAspect="1" noChangeArrowheads="1"/>
            </p:cNvPicPr>
            <p:nvPr/>
          </p:nvPicPr>
          <p:blipFill>
            <a:blip r:embed="rId155"/>
            <a:srcRect r="22580"/>
            <a:stretch>
              <a:fillRect/>
            </a:stretch>
          </p:blipFill>
          <p:spPr bwMode="auto">
            <a:xfrm>
              <a:off x="743" y="1886"/>
              <a:ext cx="14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92" name="Picture 1403"/>
            <p:cNvPicPr>
              <a:picLocks noChangeAspect="1" noChangeArrowheads="1"/>
            </p:cNvPicPr>
            <p:nvPr/>
          </p:nvPicPr>
          <p:blipFill>
            <a:blip r:embed="rId166"/>
            <a:srcRect r="30435"/>
            <a:stretch>
              <a:fillRect/>
            </a:stretch>
          </p:blipFill>
          <p:spPr bwMode="auto">
            <a:xfrm>
              <a:off x="444" y="1892"/>
              <a:ext cx="10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93" name="Picture 1404"/>
            <p:cNvPicPr>
              <a:picLocks noChangeAspect="1" noChangeArrowheads="1"/>
            </p:cNvPicPr>
            <p:nvPr/>
          </p:nvPicPr>
          <p:blipFill>
            <a:blip r:embed="rId108"/>
            <a:srcRect r="23334"/>
            <a:stretch>
              <a:fillRect/>
            </a:stretch>
          </p:blipFill>
          <p:spPr bwMode="auto">
            <a:xfrm>
              <a:off x="749" y="1892"/>
              <a:ext cx="14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94" name="Picture 1405"/>
            <p:cNvPicPr>
              <a:picLocks noChangeAspect="1" noChangeArrowheads="1"/>
            </p:cNvPicPr>
            <p:nvPr/>
          </p:nvPicPr>
          <p:blipFill>
            <a:blip r:embed="rId167"/>
            <a:srcRect r="31818"/>
            <a:stretch>
              <a:fillRect/>
            </a:stretch>
          </p:blipFill>
          <p:spPr bwMode="auto">
            <a:xfrm>
              <a:off x="444" y="1898"/>
              <a:ext cx="94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95" name="Picture 1406"/>
            <p:cNvPicPr>
              <a:picLocks noChangeAspect="1" noChangeArrowheads="1"/>
            </p:cNvPicPr>
            <p:nvPr/>
          </p:nvPicPr>
          <p:blipFill>
            <a:blip r:embed="rId108"/>
            <a:srcRect r="23334"/>
            <a:stretch>
              <a:fillRect/>
            </a:stretch>
          </p:blipFill>
          <p:spPr bwMode="auto">
            <a:xfrm>
              <a:off x="755" y="1898"/>
              <a:ext cx="143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96" name="Picture 1407"/>
            <p:cNvPicPr>
              <a:picLocks noChangeAspect="1" noChangeArrowheads="1"/>
            </p:cNvPicPr>
            <p:nvPr/>
          </p:nvPicPr>
          <p:blipFill>
            <a:blip r:embed="rId168"/>
            <a:srcRect r="31818"/>
            <a:stretch>
              <a:fillRect/>
            </a:stretch>
          </p:blipFill>
          <p:spPr bwMode="auto">
            <a:xfrm>
              <a:off x="444" y="1903"/>
              <a:ext cx="9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97" name="Picture 1408"/>
            <p:cNvPicPr>
              <a:picLocks noChangeAspect="1" noChangeArrowheads="1"/>
            </p:cNvPicPr>
            <p:nvPr/>
          </p:nvPicPr>
          <p:blipFill>
            <a:blip r:embed="rId169"/>
            <a:srcRect r="23334"/>
            <a:stretch>
              <a:fillRect/>
            </a:stretch>
          </p:blipFill>
          <p:spPr bwMode="auto">
            <a:xfrm>
              <a:off x="755" y="1903"/>
              <a:ext cx="14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98" name="Picture 1409"/>
            <p:cNvPicPr>
              <a:picLocks noChangeAspect="1" noChangeArrowheads="1"/>
            </p:cNvPicPr>
            <p:nvPr/>
          </p:nvPicPr>
          <p:blipFill>
            <a:blip r:embed="rId104"/>
            <a:srcRect r="33333"/>
            <a:stretch>
              <a:fillRect/>
            </a:stretch>
          </p:blipFill>
          <p:spPr bwMode="auto">
            <a:xfrm>
              <a:off x="444" y="1909"/>
              <a:ext cx="8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99" name="Picture 1410"/>
            <p:cNvPicPr>
              <a:picLocks noChangeAspect="1" noChangeArrowheads="1"/>
            </p:cNvPicPr>
            <p:nvPr/>
          </p:nvPicPr>
          <p:blipFill>
            <a:blip r:embed="rId155"/>
            <a:srcRect r="22580"/>
            <a:stretch>
              <a:fillRect/>
            </a:stretch>
          </p:blipFill>
          <p:spPr bwMode="auto">
            <a:xfrm>
              <a:off x="755" y="1909"/>
              <a:ext cx="15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00" name="Picture 1411"/>
            <p:cNvPicPr>
              <a:picLocks noChangeAspect="1" noChangeArrowheads="1"/>
            </p:cNvPicPr>
            <p:nvPr/>
          </p:nvPicPr>
          <p:blipFill>
            <a:blip r:embed="rId170"/>
            <a:srcRect r="33333"/>
            <a:stretch>
              <a:fillRect/>
            </a:stretch>
          </p:blipFill>
          <p:spPr bwMode="auto">
            <a:xfrm>
              <a:off x="444" y="1915"/>
              <a:ext cx="8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01" name="Picture 1412"/>
            <p:cNvPicPr>
              <a:picLocks noChangeAspect="1" noChangeArrowheads="1"/>
            </p:cNvPicPr>
            <p:nvPr/>
          </p:nvPicPr>
          <p:blipFill>
            <a:blip r:embed="rId108"/>
            <a:srcRect r="23334"/>
            <a:stretch>
              <a:fillRect/>
            </a:stretch>
          </p:blipFill>
          <p:spPr bwMode="auto">
            <a:xfrm>
              <a:off x="762" y="1915"/>
              <a:ext cx="14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02" name="Picture 1413"/>
            <p:cNvPicPr>
              <a:picLocks noChangeAspect="1" noChangeArrowheads="1"/>
            </p:cNvPicPr>
            <p:nvPr/>
          </p:nvPicPr>
          <p:blipFill>
            <a:blip r:embed="rId170"/>
            <a:srcRect r="33333"/>
            <a:stretch>
              <a:fillRect/>
            </a:stretch>
          </p:blipFill>
          <p:spPr bwMode="auto">
            <a:xfrm>
              <a:off x="438" y="1921"/>
              <a:ext cx="8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03" name="Picture 1414"/>
            <p:cNvPicPr>
              <a:picLocks noChangeAspect="1" noChangeArrowheads="1"/>
            </p:cNvPicPr>
            <p:nvPr/>
          </p:nvPicPr>
          <p:blipFill>
            <a:blip r:embed="rId163"/>
            <a:srcRect r="22580"/>
            <a:stretch>
              <a:fillRect/>
            </a:stretch>
          </p:blipFill>
          <p:spPr bwMode="auto">
            <a:xfrm>
              <a:off x="762" y="1921"/>
              <a:ext cx="14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04" name="Picture 1415"/>
            <p:cNvPicPr>
              <a:picLocks noChangeAspect="1" noChangeArrowheads="1"/>
            </p:cNvPicPr>
            <p:nvPr/>
          </p:nvPicPr>
          <p:blipFill>
            <a:blip r:embed="rId104"/>
            <a:srcRect r="33333"/>
            <a:stretch>
              <a:fillRect/>
            </a:stretch>
          </p:blipFill>
          <p:spPr bwMode="auto">
            <a:xfrm>
              <a:off x="438" y="1927"/>
              <a:ext cx="87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05" name="Picture 1416"/>
            <p:cNvPicPr>
              <a:picLocks noChangeAspect="1" noChangeArrowheads="1"/>
            </p:cNvPicPr>
            <p:nvPr/>
          </p:nvPicPr>
          <p:blipFill>
            <a:blip r:embed="rId155"/>
            <a:srcRect r="22580"/>
            <a:stretch>
              <a:fillRect/>
            </a:stretch>
          </p:blipFill>
          <p:spPr bwMode="auto">
            <a:xfrm>
              <a:off x="762" y="1927"/>
              <a:ext cx="149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06" name="Picture 1417"/>
            <p:cNvPicPr>
              <a:picLocks noChangeAspect="1" noChangeArrowheads="1"/>
            </p:cNvPicPr>
            <p:nvPr/>
          </p:nvPicPr>
          <p:blipFill>
            <a:blip r:embed="rId171"/>
            <a:srcRect r="35001"/>
            <a:stretch>
              <a:fillRect/>
            </a:stretch>
          </p:blipFill>
          <p:spPr bwMode="auto">
            <a:xfrm>
              <a:off x="438" y="1932"/>
              <a:ext cx="8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07" name="Picture 1418"/>
            <p:cNvPicPr>
              <a:picLocks noChangeAspect="1" noChangeArrowheads="1"/>
            </p:cNvPicPr>
            <p:nvPr/>
          </p:nvPicPr>
          <p:blipFill>
            <a:blip r:embed="rId108"/>
            <a:srcRect r="23334"/>
            <a:stretch>
              <a:fillRect/>
            </a:stretch>
          </p:blipFill>
          <p:spPr bwMode="auto">
            <a:xfrm>
              <a:off x="768" y="1932"/>
              <a:ext cx="14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08" name="Picture 1419"/>
            <p:cNvPicPr>
              <a:picLocks noChangeAspect="1" noChangeArrowheads="1"/>
            </p:cNvPicPr>
            <p:nvPr/>
          </p:nvPicPr>
          <p:blipFill>
            <a:blip r:embed="rId172"/>
            <a:srcRect r="35001"/>
            <a:stretch>
              <a:fillRect/>
            </a:stretch>
          </p:blipFill>
          <p:spPr bwMode="auto">
            <a:xfrm>
              <a:off x="438" y="1938"/>
              <a:ext cx="8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09" name="Picture 1420"/>
            <p:cNvPicPr>
              <a:picLocks noChangeAspect="1" noChangeArrowheads="1"/>
            </p:cNvPicPr>
            <p:nvPr/>
          </p:nvPicPr>
          <p:blipFill>
            <a:blip r:embed="rId163"/>
            <a:srcRect r="22580"/>
            <a:stretch>
              <a:fillRect/>
            </a:stretch>
          </p:blipFill>
          <p:spPr bwMode="auto">
            <a:xfrm>
              <a:off x="768" y="1938"/>
              <a:ext cx="14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10" name="Picture 1421"/>
            <p:cNvPicPr>
              <a:picLocks noChangeAspect="1" noChangeArrowheads="1"/>
            </p:cNvPicPr>
            <p:nvPr/>
          </p:nvPicPr>
          <p:blipFill>
            <a:blip r:embed="rId173"/>
            <a:srcRect r="36842"/>
            <a:stretch>
              <a:fillRect/>
            </a:stretch>
          </p:blipFill>
          <p:spPr bwMode="auto">
            <a:xfrm>
              <a:off x="438" y="1944"/>
              <a:ext cx="7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11" name="Picture 1422"/>
            <p:cNvPicPr>
              <a:picLocks noChangeAspect="1" noChangeArrowheads="1"/>
            </p:cNvPicPr>
            <p:nvPr/>
          </p:nvPicPr>
          <p:blipFill>
            <a:blip r:embed="rId155"/>
            <a:srcRect r="22580"/>
            <a:stretch>
              <a:fillRect/>
            </a:stretch>
          </p:blipFill>
          <p:spPr bwMode="auto">
            <a:xfrm>
              <a:off x="768" y="1944"/>
              <a:ext cx="14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12" name="Picture 1423"/>
            <p:cNvPicPr>
              <a:picLocks noChangeAspect="1" noChangeArrowheads="1"/>
            </p:cNvPicPr>
            <p:nvPr/>
          </p:nvPicPr>
          <p:blipFill>
            <a:blip r:embed="rId174"/>
            <a:srcRect r="36842"/>
            <a:stretch>
              <a:fillRect/>
            </a:stretch>
          </p:blipFill>
          <p:spPr bwMode="auto">
            <a:xfrm>
              <a:off x="438" y="1950"/>
              <a:ext cx="7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13" name="Picture 1424"/>
            <p:cNvPicPr>
              <a:picLocks noChangeAspect="1" noChangeArrowheads="1"/>
            </p:cNvPicPr>
            <p:nvPr/>
          </p:nvPicPr>
          <p:blipFill>
            <a:blip r:embed="rId108"/>
            <a:srcRect r="23334"/>
            <a:stretch>
              <a:fillRect/>
            </a:stretch>
          </p:blipFill>
          <p:spPr bwMode="auto">
            <a:xfrm>
              <a:off x="774" y="1950"/>
              <a:ext cx="14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14" name="Picture 1425"/>
            <p:cNvPicPr>
              <a:picLocks noChangeAspect="1" noChangeArrowheads="1"/>
            </p:cNvPicPr>
            <p:nvPr/>
          </p:nvPicPr>
          <p:blipFill>
            <a:blip r:embed="rId103"/>
            <a:srcRect r="38889"/>
            <a:stretch>
              <a:fillRect/>
            </a:stretch>
          </p:blipFill>
          <p:spPr bwMode="auto">
            <a:xfrm>
              <a:off x="438" y="1956"/>
              <a:ext cx="69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15" name="Picture 1426"/>
            <p:cNvPicPr>
              <a:picLocks noChangeAspect="1" noChangeArrowheads="1"/>
            </p:cNvPicPr>
            <p:nvPr/>
          </p:nvPicPr>
          <p:blipFill>
            <a:blip r:embed="rId163"/>
            <a:srcRect r="22580"/>
            <a:stretch>
              <a:fillRect/>
            </a:stretch>
          </p:blipFill>
          <p:spPr bwMode="auto">
            <a:xfrm>
              <a:off x="774" y="1956"/>
              <a:ext cx="149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16" name="Picture 1427"/>
            <p:cNvPicPr>
              <a:picLocks noChangeAspect="1" noChangeArrowheads="1"/>
            </p:cNvPicPr>
            <p:nvPr/>
          </p:nvPicPr>
          <p:blipFill>
            <a:blip r:embed="rId175"/>
            <a:srcRect r="38889"/>
            <a:stretch>
              <a:fillRect/>
            </a:stretch>
          </p:blipFill>
          <p:spPr bwMode="auto">
            <a:xfrm>
              <a:off x="438" y="1961"/>
              <a:ext cx="6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17" name="Picture 1428"/>
            <p:cNvPicPr>
              <a:picLocks noChangeAspect="1" noChangeArrowheads="1"/>
            </p:cNvPicPr>
            <p:nvPr/>
          </p:nvPicPr>
          <p:blipFill>
            <a:blip r:embed="rId155"/>
            <a:srcRect r="22580"/>
            <a:stretch>
              <a:fillRect/>
            </a:stretch>
          </p:blipFill>
          <p:spPr bwMode="auto">
            <a:xfrm>
              <a:off x="774" y="1961"/>
              <a:ext cx="14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18" name="Picture 1429"/>
            <p:cNvPicPr>
              <a:picLocks noChangeAspect="1" noChangeArrowheads="1"/>
            </p:cNvPicPr>
            <p:nvPr/>
          </p:nvPicPr>
          <p:blipFill>
            <a:blip r:embed="rId176"/>
            <a:srcRect r="41176"/>
            <a:stretch>
              <a:fillRect/>
            </a:stretch>
          </p:blipFill>
          <p:spPr bwMode="auto">
            <a:xfrm>
              <a:off x="438" y="1967"/>
              <a:ext cx="6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19" name="Picture 1430"/>
            <p:cNvPicPr>
              <a:picLocks noChangeAspect="1" noChangeArrowheads="1"/>
            </p:cNvPicPr>
            <p:nvPr/>
          </p:nvPicPr>
          <p:blipFill>
            <a:blip r:embed="rId108"/>
            <a:srcRect r="23334"/>
            <a:stretch>
              <a:fillRect/>
            </a:stretch>
          </p:blipFill>
          <p:spPr bwMode="auto">
            <a:xfrm>
              <a:off x="780" y="1967"/>
              <a:ext cx="14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20" name="Picture 1431"/>
            <p:cNvPicPr>
              <a:picLocks noChangeAspect="1" noChangeArrowheads="1"/>
            </p:cNvPicPr>
            <p:nvPr/>
          </p:nvPicPr>
          <p:blipFill>
            <a:blip r:embed="rId176"/>
            <a:srcRect r="41176"/>
            <a:stretch>
              <a:fillRect/>
            </a:stretch>
          </p:blipFill>
          <p:spPr bwMode="auto">
            <a:xfrm>
              <a:off x="432" y="1973"/>
              <a:ext cx="6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21" name="Picture 1432"/>
            <p:cNvPicPr>
              <a:picLocks noChangeAspect="1" noChangeArrowheads="1"/>
            </p:cNvPicPr>
            <p:nvPr/>
          </p:nvPicPr>
          <p:blipFill>
            <a:blip r:embed="rId163"/>
            <a:srcRect r="22580"/>
            <a:stretch>
              <a:fillRect/>
            </a:stretch>
          </p:blipFill>
          <p:spPr bwMode="auto">
            <a:xfrm>
              <a:off x="780" y="1973"/>
              <a:ext cx="15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22" name="Picture 1433"/>
            <p:cNvPicPr>
              <a:picLocks noChangeAspect="1" noChangeArrowheads="1"/>
            </p:cNvPicPr>
            <p:nvPr/>
          </p:nvPicPr>
          <p:blipFill>
            <a:blip r:embed="rId177"/>
            <a:srcRect r="41176"/>
            <a:stretch>
              <a:fillRect/>
            </a:stretch>
          </p:blipFill>
          <p:spPr bwMode="auto">
            <a:xfrm>
              <a:off x="432" y="1979"/>
              <a:ext cx="6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23" name="Picture 1434"/>
            <p:cNvPicPr>
              <a:picLocks noChangeAspect="1" noChangeArrowheads="1"/>
            </p:cNvPicPr>
            <p:nvPr/>
          </p:nvPicPr>
          <p:blipFill>
            <a:blip r:embed="rId155"/>
            <a:srcRect r="22580"/>
            <a:stretch>
              <a:fillRect/>
            </a:stretch>
          </p:blipFill>
          <p:spPr bwMode="auto">
            <a:xfrm>
              <a:off x="780" y="1979"/>
              <a:ext cx="15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24" name="Picture 1435"/>
            <p:cNvPicPr>
              <a:picLocks noChangeAspect="1" noChangeArrowheads="1"/>
            </p:cNvPicPr>
            <p:nvPr/>
          </p:nvPicPr>
          <p:blipFill>
            <a:blip r:embed="rId178"/>
            <a:srcRect r="43750"/>
            <a:stretch>
              <a:fillRect/>
            </a:stretch>
          </p:blipFill>
          <p:spPr bwMode="auto">
            <a:xfrm>
              <a:off x="432" y="1985"/>
              <a:ext cx="56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25" name="Picture 1436"/>
            <p:cNvPicPr>
              <a:picLocks noChangeAspect="1" noChangeArrowheads="1"/>
            </p:cNvPicPr>
            <p:nvPr/>
          </p:nvPicPr>
          <p:blipFill>
            <a:blip r:embed="rId108"/>
            <a:srcRect r="23334"/>
            <a:stretch>
              <a:fillRect/>
            </a:stretch>
          </p:blipFill>
          <p:spPr bwMode="auto">
            <a:xfrm>
              <a:off x="786" y="1985"/>
              <a:ext cx="144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26" name="Picture 1437"/>
            <p:cNvPicPr>
              <a:picLocks noChangeAspect="1" noChangeArrowheads="1"/>
            </p:cNvPicPr>
            <p:nvPr/>
          </p:nvPicPr>
          <p:blipFill>
            <a:blip r:embed="rId179"/>
            <a:srcRect r="43750"/>
            <a:stretch>
              <a:fillRect/>
            </a:stretch>
          </p:blipFill>
          <p:spPr bwMode="auto">
            <a:xfrm>
              <a:off x="432" y="1990"/>
              <a:ext cx="5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27" name="Picture 1438"/>
            <p:cNvPicPr>
              <a:picLocks noChangeAspect="1" noChangeArrowheads="1"/>
            </p:cNvPicPr>
            <p:nvPr/>
          </p:nvPicPr>
          <p:blipFill>
            <a:blip r:embed="rId163"/>
            <a:srcRect r="22580"/>
            <a:stretch>
              <a:fillRect/>
            </a:stretch>
          </p:blipFill>
          <p:spPr bwMode="auto">
            <a:xfrm>
              <a:off x="786" y="1990"/>
              <a:ext cx="15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28" name="Picture 1439"/>
            <p:cNvPicPr>
              <a:picLocks noChangeAspect="1" noChangeArrowheads="1"/>
            </p:cNvPicPr>
            <p:nvPr/>
          </p:nvPicPr>
          <p:blipFill>
            <a:blip r:embed="rId178"/>
            <a:srcRect r="43750"/>
            <a:stretch>
              <a:fillRect/>
            </a:stretch>
          </p:blipFill>
          <p:spPr bwMode="auto">
            <a:xfrm>
              <a:off x="432" y="1996"/>
              <a:ext cx="5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29" name="Picture 1440"/>
            <p:cNvPicPr>
              <a:picLocks noChangeAspect="1" noChangeArrowheads="1"/>
            </p:cNvPicPr>
            <p:nvPr/>
          </p:nvPicPr>
          <p:blipFill>
            <a:blip r:embed="rId155"/>
            <a:srcRect r="22580"/>
            <a:stretch>
              <a:fillRect/>
            </a:stretch>
          </p:blipFill>
          <p:spPr bwMode="auto">
            <a:xfrm>
              <a:off x="786" y="1996"/>
              <a:ext cx="15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30" name="Picture 1441"/>
            <p:cNvPicPr>
              <a:picLocks noChangeAspect="1" noChangeArrowheads="1"/>
            </p:cNvPicPr>
            <p:nvPr/>
          </p:nvPicPr>
          <p:blipFill>
            <a:blip r:embed="rId180"/>
            <a:srcRect r="46666"/>
            <a:stretch>
              <a:fillRect/>
            </a:stretch>
          </p:blipFill>
          <p:spPr bwMode="auto">
            <a:xfrm>
              <a:off x="432" y="2002"/>
              <a:ext cx="5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31" name="Picture 1442"/>
            <p:cNvPicPr>
              <a:picLocks noChangeAspect="1" noChangeArrowheads="1"/>
            </p:cNvPicPr>
            <p:nvPr/>
          </p:nvPicPr>
          <p:blipFill>
            <a:blip r:embed="rId108"/>
            <a:srcRect r="23334"/>
            <a:stretch>
              <a:fillRect/>
            </a:stretch>
          </p:blipFill>
          <p:spPr bwMode="auto">
            <a:xfrm>
              <a:off x="793" y="2002"/>
              <a:ext cx="14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32" name="Picture 1443"/>
            <p:cNvPicPr>
              <a:picLocks noChangeAspect="1" noChangeArrowheads="1"/>
            </p:cNvPicPr>
            <p:nvPr/>
          </p:nvPicPr>
          <p:blipFill>
            <a:blip r:embed="rId102"/>
            <a:srcRect r="46666"/>
            <a:stretch>
              <a:fillRect/>
            </a:stretch>
          </p:blipFill>
          <p:spPr bwMode="auto">
            <a:xfrm>
              <a:off x="432" y="2008"/>
              <a:ext cx="5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33" name="Picture 1444"/>
            <p:cNvPicPr>
              <a:picLocks noChangeAspect="1" noChangeArrowheads="1"/>
            </p:cNvPicPr>
            <p:nvPr/>
          </p:nvPicPr>
          <p:blipFill>
            <a:blip r:embed="rId163"/>
            <a:srcRect r="22580"/>
            <a:stretch>
              <a:fillRect/>
            </a:stretch>
          </p:blipFill>
          <p:spPr bwMode="auto">
            <a:xfrm>
              <a:off x="793" y="2008"/>
              <a:ext cx="14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34" name="Picture 1445"/>
            <p:cNvPicPr>
              <a:picLocks noChangeAspect="1" noChangeArrowheads="1"/>
            </p:cNvPicPr>
            <p:nvPr/>
          </p:nvPicPr>
          <p:blipFill>
            <a:blip r:embed="rId181"/>
            <a:srcRect r="50000"/>
            <a:stretch>
              <a:fillRect/>
            </a:stretch>
          </p:blipFill>
          <p:spPr bwMode="auto">
            <a:xfrm>
              <a:off x="432" y="2014"/>
              <a:ext cx="44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35" name="Picture 1446"/>
            <p:cNvPicPr>
              <a:picLocks noChangeAspect="1" noChangeArrowheads="1"/>
            </p:cNvPicPr>
            <p:nvPr/>
          </p:nvPicPr>
          <p:blipFill>
            <a:blip r:embed="rId155"/>
            <a:srcRect r="22580"/>
            <a:stretch>
              <a:fillRect/>
            </a:stretch>
          </p:blipFill>
          <p:spPr bwMode="auto">
            <a:xfrm>
              <a:off x="793" y="2014"/>
              <a:ext cx="149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36" name="Picture 1447"/>
            <p:cNvPicPr>
              <a:picLocks noChangeAspect="1" noChangeArrowheads="1"/>
            </p:cNvPicPr>
            <p:nvPr/>
          </p:nvPicPr>
          <p:blipFill>
            <a:blip r:embed="rId182"/>
            <a:srcRect r="53847"/>
            <a:stretch>
              <a:fillRect/>
            </a:stretch>
          </p:blipFill>
          <p:spPr bwMode="auto">
            <a:xfrm>
              <a:off x="432" y="2019"/>
              <a:ext cx="3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37" name="Picture 1448"/>
            <p:cNvPicPr>
              <a:picLocks noChangeAspect="1" noChangeArrowheads="1"/>
            </p:cNvPicPr>
            <p:nvPr/>
          </p:nvPicPr>
          <p:blipFill>
            <a:blip r:embed="rId108"/>
            <a:srcRect r="23334"/>
            <a:stretch>
              <a:fillRect/>
            </a:stretch>
          </p:blipFill>
          <p:spPr bwMode="auto">
            <a:xfrm>
              <a:off x="799" y="2019"/>
              <a:ext cx="14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38" name="Picture 1449"/>
            <p:cNvPicPr>
              <a:picLocks noChangeAspect="1" noChangeArrowheads="1"/>
            </p:cNvPicPr>
            <p:nvPr/>
          </p:nvPicPr>
          <p:blipFill>
            <a:blip r:embed="rId183"/>
            <a:srcRect r="58333"/>
            <a:stretch>
              <a:fillRect/>
            </a:stretch>
          </p:blipFill>
          <p:spPr bwMode="auto">
            <a:xfrm>
              <a:off x="432" y="2025"/>
              <a:ext cx="3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39" name="Picture 1450"/>
            <p:cNvPicPr>
              <a:picLocks noChangeAspect="1" noChangeArrowheads="1"/>
            </p:cNvPicPr>
            <p:nvPr/>
          </p:nvPicPr>
          <p:blipFill>
            <a:blip r:embed="rId163"/>
            <a:srcRect r="22580"/>
            <a:stretch>
              <a:fillRect/>
            </a:stretch>
          </p:blipFill>
          <p:spPr bwMode="auto">
            <a:xfrm>
              <a:off x="799" y="2025"/>
              <a:ext cx="14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40" name="Picture 1451"/>
            <p:cNvPicPr>
              <a:picLocks noChangeAspect="1" noChangeArrowheads="1"/>
            </p:cNvPicPr>
            <p:nvPr/>
          </p:nvPicPr>
          <p:blipFill>
            <a:blip r:embed="rId184"/>
            <a:srcRect r="58333"/>
            <a:stretch>
              <a:fillRect/>
            </a:stretch>
          </p:blipFill>
          <p:spPr bwMode="auto">
            <a:xfrm>
              <a:off x="432" y="2031"/>
              <a:ext cx="3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41" name="Picture 1452"/>
            <p:cNvPicPr>
              <a:picLocks noChangeAspect="1" noChangeArrowheads="1"/>
            </p:cNvPicPr>
            <p:nvPr/>
          </p:nvPicPr>
          <p:blipFill>
            <a:blip r:embed="rId169"/>
            <a:srcRect r="23334"/>
            <a:stretch>
              <a:fillRect/>
            </a:stretch>
          </p:blipFill>
          <p:spPr bwMode="auto">
            <a:xfrm>
              <a:off x="805" y="2031"/>
              <a:ext cx="14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42" name="Picture 1453"/>
            <p:cNvPicPr>
              <a:picLocks noChangeAspect="1" noChangeArrowheads="1"/>
            </p:cNvPicPr>
            <p:nvPr/>
          </p:nvPicPr>
          <p:blipFill>
            <a:blip r:embed="rId185"/>
            <a:srcRect r="63637"/>
            <a:stretch>
              <a:fillRect/>
            </a:stretch>
          </p:blipFill>
          <p:spPr bwMode="auto">
            <a:xfrm>
              <a:off x="432" y="2037"/>
              <a:ext cx="2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804" name="Group 1655"/>
          <p:cNvGrpSpPr>
            <a:grpSpLocks/>
          </p:cNvGrpSpPr>
          <p:nvPr/>
        </p:nvGrpSpPr>
        <p:grpSpPr bwMode="auto">
          <a:xfrm>
            <a:off x="685800" y="3233738"/>
            <a:ext cx="2646363" cy="1824037"/>
            <a:chOff x="432" y="2037"/>
            <a:chExt cx="1667" cy="1149"/>
          </a:xfrm>
        </p:grpSpPr>
        <p:pic>
          <p:nvPicPr>
            <p:cNvPr id="34043" name="Picture 1455"/>
            <p:cNvPicPr>
              <a:picLocks noChangeAspect="1" noChangeArrowheads="1"/>
            </p:cNvPicPr>
            <p:nvPr/>
          </p:nvPicPr>
          <p:blipFill>
            <a:blip r:embed="rId155"/>
            <a:srcRect r="22580"/>
            <a:stretch>
              <a:fillRect/>
            </a:stretch>
          </p:blipFill>
          <p:spPr bwMode="auto">
            <a:xfrm>
              <a:off x="805" y="2037"/>
              <a:ext cx="14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44" name="Picture 1456"/>
            <p:cNvPicPr>
              <a:picLocks noChangeAspect="1" noChangeArrowheads="1"/>
            </p:cNvPicPr>
            <p:nvPr/>
          </p:nvPicPr>
          <p:blipFill>
            <a:blip r:embed="rId186"/>
            <a:srcRect r="70000"/>
            <a:stretch>
              <a:fillRect/>
            </a:stretch>
          </p:blipFill>
          <p:spPr bwMode="auto">
            <a:xfrm>
              <a:off x="432" y="2043"/>
              <a:ext cx="19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45" name="Picture 1457"/>
            <p:cNvPicPr>
              <a:picLocks noChangeAspect="1" noChangeArrowheads="1"/>
            </p:cNvPicPr>
            <p:nvPr/>
          </p:nvPicPr>
          <p:blipFill>
            <a:blip r:embed="rId163"/>
            <a:srcRect r="22580"/>
            <a:stretch>
              <a:fillRect/>
            </a:stretch>
          </p:blipFill>
          <p:spPr bwMode="auto">
            <a:xfrm>
              <a:off x="805" y="2043"/>
              <a:ext cx="149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46" name="Picture 1458"/>
            <p:cNvPicPr>
              <a:picLocks noChangeAspect="1" noChangeArrowheads="1"/>
            </p:cNvPicPr>
            <p:nvPr/>
          </p:nvPicPr>
          <p:blipFill>
            <a:blip r:embed="rId187"/>
            <a:srcRect r="87500"/>
            <a:stretch>
              <a:fillRect/>
            </a:stretch>
          </p:blipFill>
          <p:spPr bwMode="auto">
            <a:xfrm>
              <a:off x="438" y="2048"/>
              <a:ext cx="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47" name="Picture 1459"/>
            <p:cNvPicPr>
              <a:picLocks noChangeAspect="1" noChangeArrowheads="1"/>
            </p:cNvPicPr>
            <p:nvPr/>
          </p:nvPicPr>
          <p:blipFill>
            <a:blip r:embed="rId163"/>
            <a:srcRect r="22580"/>
            <a:stretch>
              <a:fillRect/>
            </a:stretch>
          </p:blipFill>
          <p:spPr bwMode="auto">
            <a:xfrm>
              <a:off x="811" y="2048"/>
              <a:ext cx="15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48" name="Picture 1460"/>
            <p:cNvPicPr>
              <a:picLocks noChangeAspect="1" noChangeArrowheads="1"/>
            </p:cNvPicPr>
            <p:nvPr/>
          </p:nvPicPr>
          <p:blipFill>
            <a:blip r:embed="rId155"/>
            <a:srcRect r="22580"/>
            <a:stretch>
              <a:fillRect/>
            </a:stretch>
          </p:blipFill>
          <p:spPr bwMode="auto">
            <a:xfrm>
              <a:off x="811" y="2054"/>
              <a:ext cx="15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49" name="Picture 1461"/>
            <p:cNvPicPr>
              <a:picLocks noChangeAspect="1" noChangeArrowheads="1"/>
            </p:cNvPicPr>
            <p:nvPr/>
          </p:nvPicPr>
          <p:blipFill>
            <a:blip r:embed="rId108"/>
            <a:srcRect r="23334"/>
            <a:stretch>
              <a:fillRect/>
            </a:stretch>
          </p:blipFill>
          <p:spPr bwMode="auto">
            <a:xfrm>
              <a:off x="818" y="2060"/>
              <a:ext cx="14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50" name="Picture 1462"/>
            <p:cNvPicPr>
              <a:picLocks noChangeAspect="1" noChangeArrowheads="1"/>
            </p:cNvPicPr>
            <p:nvPr/>
          </p:nvPicPr>
          <p:blipFill>
            <a:blip r:embed="rId163"/>
            <a:srcRect r="22580"/>
            <a:stretch>
              <a:fillRect/>
            </a:stretch>
          </p:blipFill>
          <p:spPr bwMode="auto">
            <a:xfrm>
              <a:off x="818" y="2066"/>
              <a:ext cx="14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51" name="Picture 1463"/>
            <p:cNvPicPr>
              <a:picLocks noChangeAspect="1" noChangeArrowheads="1"/>
            </p:cNvPicPr>
            <p:nvPr/>
          </p:nvPicPr>
          <p:blipFill>
            <a:blip r:embed="rId155"/>
            <a:srcRect r="22580"/>
            <a:stretch>
              <a:fillRect/>
            </a:stretch>
          </p:blipFill>
          <p:spPr bwMode="auto">
            <a:xfrm>
              <a:off x="818" y="2072"/>
              <a:ext cx="149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52" name="Picture 1464"/>
            <p:cNvPicPr>
              <a:picLocks noChangeAspect="1" noChangeArrowheads="1"/>
            </p:cNvPicPr>
            <p:nvPr/>
          </p:nvPicPr>
          <p:blipFill>
            <a:blip r:embed="rId155"/>
            <a:srcRect r="22580"/>
            <a:stretch>
              <a:fillRect/>
            </a:stretch>
          </p:blipFill>
          <p:spPr bwMode="auto">
            <a:xfrm>
              <a:off x="824" y="2077"/>
              <a:ext cx="14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53" name="Picture 1465"/>
            <p:cNvPicPr>
              <a:picLocks noChangeAspect="1" noChangeArrowheads="1"/>
            </p:cNvPicPr>
            <p:nvPr/>
          </p:nvPicPr>
          <p:blipFill>
            <a:blip r:embed="rId163"/>
            <a:srcRect r="22580"/>
            <a:stretch>
              <a:fillRect/>
            </a:stretch>
          </p:blipFill>
          <p:spPr bwMode="auto">
            <a:xfrm>
              <a:off x="824" y="2083"/>
              <a:ext cx="14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54" name="Picture 1466"/>
            <p:cNvPicPr>
              <a:picLocks noChangeAspect="1" noChangeArrowheads="1"/>
            </p:cNvPicPr>
            <p:nvPr/>
          </p:nvPicPr>
          <p:blipFill>
            <a:blip r:embed="rId109"/>
            <a:srcRect r="21875"/>
            <a:stretch>
              <a:fillRect/>
            </a:stretch>
          </p:blipFill>
          <p:spPr bwMode="auto">
            <a:xfrm>
              <a:off x="824" y="2089"/>
              <a:ext cx="15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55" name="Picture 1467"/>
            <p:cNvPicPr>
              <a:picLocks noChangeAspect="1" noChangeArrowheads="1"/>
            </p:cNvPicPr>
            <p:nvPr/>
          </p:nvPicPr>
          <p:blipFill>
            <a:blip r:embed="rId155"/>
            <a:srcRect r="22580"/>
            <a:stretch>
              <a:fillRect/>
            </a:stretch>
          </p:blipFill>
          <p:spPr bwMode="auto">
            <a:xfrm>
              <a:off x="830" y="2095"/>
              <a:ext cx="14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56" name="Picture 1468"/>
            <p:cNvPicPr>
              <a:picLocks noChangeAspect="1" noChangeArrowheads="1"/>
            </p:cNvPicPr>
            <p:nvPr/>
          </p:nvPicPr>
          <p:blipFill>
            <a:blip r:embed="rId154"/>
            <a:srcRect r="21875"/>
            <a:stretch>
              <a:fillRect/>
            </a:stretch>
          </p:blipFill>
          <p:spPr bwMode="auto">
            <a:xfrm>
              <a:off x="830" y="2101"/>
              <a:ext cx="155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57" name="Picture 1469"/>
            <p:cNvPicPr>
              <a:picLocks noChangeAspect="1" noChangeArrowheads="1"/>
            </p:cNvPicPr>
            <p:nvPr/>
          </p:nvPicPr>
          <p:blipFill>
            <a:blip r:embed="rId163"/>
            <a:srcRect r="22580"/>
            <a:stretch>
              <a:fillRect/>
            </a:stretch>
          </p:blipFill>
          <p:spPr bwMode="auto">
            <a:xfrm>
              <a:off x="836" y="2106"/>
              <a:ext cx="14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58" name="Picture 1470"/>
            <p:cNvPicPr>
              <a:picLocks noChangeAspect="1" noChangeArrowheads="1"/>
            </p:cNvPicPr>
            <p:nvPr/>
          </p:nvPicPr>
          <p:blipFill>
            <a:blip r:embed="rId109"/>
            <a:srcRect r="21875"/>
            <a:stretch>
              <a:fillRect/>
            </a:stretch>
          </p:blipFill>
          <p:spPr bwMode="auto">
            <a:xfrm>
              <a:off x="836" y="2112"/>
              <a:ext cx="15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59" name="Picture 1471"/>
            <p:cNvPicPr>
              <a:picLocks noChangeAspect="1" noChangeArrowheads="1"/>
            </p:cNvPicPr>
            <p:nvPr/>
          </p:nvPicPr>
          <p:blipFill>
            <a:blip r:embed="rId154"/>
            <a:srcRect r="21875"/>
            <a:stretch>
              <a:fillRect/>
            </a:stretch>
          </p:blipFill>
          <p:spPr bwMode="auto">
            <a:xfrm>
              <a:off x="836" y="2118"/>
              <a:ext cx="15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60" name="Picture 1472"/>
            <p:cNvPicPr>
              <a:picLocks noChangeAspect="1" noChangeArrowheads="1"/>
            </p:cNvPicPr>
            <p:nvPr/>
          </p:nvPicPr>
          <p:blipFill>
            <a:blip r:embed="rId154"/>
            <a:srcRect r="21875"/>
            <a:stretch>
              <a:fillRect/>
            </a:stretch>
          </p:blipFill>
          <p:spPr bwMode="auto">
            <a:xfrm>
              <a:off x="842" y="2124"/>
              <a:ext cx="15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61" name="Picture 1473"/>
            <p:cNvPicPr>
              <a:picLocks noChangeAspect="1" noChangeArrowheads="1"/>
            </p:cNvPicPr>
            <p:nvPr/>
          </p:nvPicPr>
          <p:blipFill>
            <a:blip r:embed="rId109"/>
            <a:srcRect r="21875"/>
            <a:stretch>
              <a:fillRect/>
            </a:stretch>
          </p:blipFill>
          <p:spPr bwMode="auto">
            <a:xfrm>
              <a:off x="842" y="2130"/>
              <a:ext cx="156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62" name="Picture 1474"/>
            <p:cNvPicPr>
              <a:picLocks noChangeAspect="1" noChangeArrowheads="1"/>
            </p:cNvPicPr>
            <p:nvPr/>
          </p:nvPicPr>
          <p:blipFill>
            <a:blip r:embed="rId155"/>
            <a:srcRect r="22580"/>
            <a:stretch>
              <a:fillRect/>
            </a:stretch>
          </p:blipFill>
          <p:spPr bwMode="auto">
            <a:xfrm>
              <a:off x="849" y="2135"/>
              <a:ext cx="14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63" name="Picture 1475"/>
            <p:cNvPicPr>
              <a:picLocks noChangeAspect="1" noChangeArrowheads="1"/>
            </p:cNvPicPr>
            <p:nvPr/>
          </p:nvPicPr>
          <p:blipFill>
            <a:blip r:embed="rId154"/>
            <a:srcRect r="21875"/>
            <a:stretch>
              <a:fillRect/>
            </a:stretch>
          </p:blipFill>
          <p:spPr bwMode="auto">
            <a:xfrm>
              <a:off x="849" y="2141"/>
              <a:ext cx="15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64" name="Picture 1476"/>
            <p:cNvPicPr>
              <a:picLocks noChangeAspect="1" noChangeArrowheads="1"/>
            </p:cNvPicPr>
            <p:nvPr/>
          </p:nvPicPr>
          <p:blipFill>
            <a:blip r:embed="rId109"/>
            <a:srcRect r="21875"/>
            <a:stretch>
              <a:fillRect/>
            </a:stretch>
          </p:blipFill>
          <p:spPr bwMode="auto">
            <a:xfrm>
              <a:off x="849" y="2147"/>
              <a:ext cx="15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65" name="Picture 1477"/>
            <p:cNvPicPr>
              <a:picLocks noChangeAspect="1" noChangeArrowheads="1"/>
            </p:cNvPicPr>
            <p:nvPr/>
          </p:nvPicPr>
          <p:blipFill>
            <a:blip r:embed="rId109"/>
            <a:srcRect r="21875"/>
            <a:stretch>
              <a:fillRect/>
            </a:stretch>
          </p:blipFill>
          <p:spPr bwMode="auto">
            <a:xfrm>
              <a:off x="855" y="2153"/>
              <a:ext cx="15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66" name="Picture 1478"/>
            <p:cNvPicPr>
              <a:picLocks noChangeAspect="1" noChangeArrowheads="1"/>
            </p:cNvPicPr>
            <p:nvPr/>
          </p:nvPicPr>
          <p:blipFill>
            <a:blip r:embed="rId154"/>
            <a:srcRect r="21875"/>
            <a:stretch>
              <a:fillRect/>
            </a:stretch>
          </p:blipFill>
          <p:spPr bwMode="auto">
            <a:xfrm>
              <a:off x="855" y="2159"/>
              <a:ext cx="155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67" name="Picture 1479"/>
            <p:cNvPicPr>
              <a:picLocks noChangeAspect="1" noChangeArrowheads="1"/>
            </p:cNvPicPr>
            <p:nvPr/>
          </p:nvPicPr>
          <p:blipFill>
            <a:blip r:embed="rId152"/>
            <a:srcRect r="21213"/>
            <a:stretch>
              <a:fillRect/>
            </a:stretch>
          </p:blipFill>
          <p:spPr bwMode="auto">
            <a:xfrm>
              <a:off x="855" y="2164"/>
              <a:ext cx="16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68" name="Picture 1480"/>
            <p:cNvPicPr>
              <a:picLocks noChangeAspect="1" noChangeArrowheads="1"/>
            </p:cNvPicPr>
            <p:nvPr/>
          </p:nvPicPr>
          <p:blipFill>
            <a:blip r:embed="rId109"/>
            <a:srcRect r="21875"/>
            <a:stretch>
              <a:fillRect/>
            </a:stretch>
          </p:blipFill>
          <p:spPr bwMode="auto">
            <a:xfrm>
              <a:off x="861" y="2170"/>
              <a:ext cx="15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69" name="Picture 1481"/>
            <p:cNvPicPr>
              <a:picLocks noChangeAspect="1" noChangeArrowheads="1"/>
            </p:cNvPicPr>
            <p:nvPr/>
          </p:nvPicPr>
          <p:blipFill>
            <a:blip r:embed="rId158"/>
            <a:srcRect r="21213"/>
            <a:stretch>
              <a:fillRect/>
            </a:stretch>
          </p:blipFill>
          <p:spPr bwMode="auto">
            <a:xfrm>
              <a:off x="861" y="2176"/>
              <a:ext cx="16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70" name="Picture 1482"/>
            <p:cNvPicPr>
              <a:picLocks noChangeAspect="1" noChangeArrowheads="1"/>
            </p:cNvPicPr>
            <p:nvPr/>
          </p:nvPicPr>
          <p:blipFill>
            <a:blip r:embed="rId152"/>
            <a:srcRect r="21213"/>
            <a:stretch>
              <a:fillRect/>
            </a:stretch>
          </p:blipFill>
          <p:spPr bwMode="auto">
            <a:xfrm>
              <a:off x="861" y="2182"/>
              <a:ext cx="16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71" name="Picture 1483"/>
            <p:cNvPicPr>
              <a:picLocks noChangeAspect="1" noChangeArrowheads="1"/>
            </p:cNvPicPr>
            <p:nvPr/>
          </p:nvPicPr>
          <p:blipFill>
            <a:blip r:embed="rId152"/>
            <a:srcRect r="21213"/>
            <a:stretch>
              <a:fillRect/>
            </a:stretch>
          </p:blipFill>
          <p:spPr bwMode="auto">
            <a:xfrm>
              <a:off x="867" y="2188"/>
              <a:ext cx="162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72" name="Picture 1484"/>
            <p:cNvPicPr>
              <a:picLocks noChangeAspect="1" noChangeArrowheads="1"/>
            </p:cNvPicPr>
            <p:nvPr/>
          </p:nvPicPr>
          <p:blipFill>
            <a:blip r:embed="rId150"/>
            <a:srcRect r="20589"/>
            <a:stretch>
              <a:fillRect/>
            </a:stretch>
          </p:blipFill>
          <p:spPr bwMode="auto">
            <a:xfrm>
              <a:off x="867" y="2193"/>
              <a:ext cx="16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73" name="Picture 1485"/>
            <p:cNvPicPr>
              <a:picLocks noChangeAspect="1" noChangeArrowheads="1"/>
            </p:cNvPicPr>
            <p:nvPr/>
          </p:nvPicPr>
          <p:blipFill>
            <a:blip r:embed="rId158"/>
            <a:srcRect r="21213"/>
            <a:stretch>
              <a:fillRect/>
            </a:stretch>
          </p:blipFill>
          <p:spPr bwMode="auto">
            <a:xfrm>
              <a:off x="874" y="2199"/>
              <a:ext cx="16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74" name="Picture 1486"/>
            <p:cNvPicPr>
              <a:picLocks noChangeAspect="1" noChangeArrowheads="1"/>
            </p:cNvPicPr>
            <p:nvPr/>
          </p:nvPicPr>
          <p:blipFill>
            <a:blip r:embed="rId110"/>
            <a:srcRect r="20589"/>
            <a:stretch>
              <a:fillRect/>
            </a:stretch>
          </p:blipFill>
          <p:spPr bwMode="auto">
            <a:xfrm>
              <a:off x="874" y="2205"/>
              <a:ext cx="16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75" name="Picture 1487"/>
            <p:cNvPicPr>
              <a:picLocks noChangeAspect="1" noChangeArrowheads="1"/>
            </p:cNvPicPr>
            <p:nvPr/>
          </p:nvPicPr>
          <p:blipFill>
            <a:blip r:embed="rId150"/>
            <a:srcRect r="20589"/>
            <a:stretch>
              <a:fillRect/>
            </a:stretch>
          </p:blipFill>
          <p:spPr bwMode="auto">
            <a:xfrm>
              <a:off x="874" y="2211"/>
              <a:ext cx="16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76" name="Picture 1488"/>
            <p:cNvPicPr>
              <a:picLocks noChangeAspect="1" noChangeArrowheads="1"/>
            </p:cNvPicPr>
            <p:nvPr/>
          </p:nvPicPr>
          <p:blipFill>
            <a:blip r:embed="rId150"/>
            <a:srcRect r="20589"/>
            <a:stretch>
              <a:fillRect/>
            </a:stretch>
          </p:blipFill>
          <p:spPr bwMode="auto">
            <a:xfrm>
              <a:off x="880" y="2217"/>
              <a:ext cx="16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77" name="Picture 1489"/>
            <p:cNvPicPr>
              <a:picLocks noChangeAspect="1" noChangeArrowheads="1"/>
            </p:cNvPicPr>
            <p:nvPr/>
          </p:nvPicPr>
          <p:blipFill>
            <a:blip r:embed="rId110"/>
            <a:srcRect r="20589"/>
            <a:stretch>
              <a:fillRect/>
            </a:stretch>
          </p:blipFill>
          <p:spPr bwMode="auto">
            <a:xfrm>
              <a:off x="880" y="2223"/>
              <a:ext cx="168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78" name="Picture 1490"/>
            <p:cNvPicPr>
              <a:picLocks noChangeAspect="1" noChangeArrowheads="1"/>
            </p:cNvPicPr>
            <p:nvPr/>
          </p:nvPicPr>
          <p:blipFill>
            <a:blip r:embed="rId153"/>
            <a:srcRect r="20000"/>
            <a:stretch>
              <a:fillRect/>
            </a:stretch>
          </p:blipFill>
          <p:spPr bwMode="auto">
            <a:xfrm>
              <a:off x="880" y="2228"/>
              <a:ext cx="17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79" name="Picture 1491"/>
            <p:cNvPicPr>
              <a:picLocks noChangeAspect="1" noChangeArrowheads="1"/>
            </p:cNvPicPr>
            <p:nvPr/>
          </p:nvPicPr>
          <p:blipFill>
            <a:blip r:embed="rId153"/>
            <a:srcRect r="20000"/>
            <a:stretch>
              <a:fillRect/>
            </a:stretch>
          </p:blipFill>
          <p:spPr bwMode="auto">
            <a:xfrm>
              <a:off x="886" y="2234"/>
              <a:ext cx="17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80" name="Picture 1492"/>
            <p:cNvPicPr>
              <a:picLocks noChangeAspect="1" noChangeArrowheads="1"/>
            </p:cNvPicPr>
            <p:nvPr/>
          </p:nvPicPr>
          <p:blipFill>
            <a:blip r:embed="rId111"/>
            <a:srcRect r="20000"/>
            <a:stretch>
              <a:fillRect/>
            </a:stretch>
          </p:blipFill>
          <p:spPr bwMode="auto">
            <a:xfrm>
              <a:off x="886" y="2240"/>
              <a:ext cx="17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81" name="Picture 1493"/>
            <p:cNvPicPr>
              <a:picLocks noChangeAspect="1" noChangeArrowheads="1"/>
            </p:cNvPicPr>
            <p:nvPr/>
          </p:nvPicPr>
          <p:blipFill>
            <a:blip r:embed="rId112"/>
            <a:srcRect r="19444"/>
            <a:stretch>
              <a:fillRect/>
            </a:stretch>
          </p:blipFill>
          <p:spPr bwMode="auto">
            <a:xfrm>
              <a:off x="886" y="2246"/>
              <a:ext cx="18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82" name="Picture 1494"/>
            <p:cNvPicPr>
              <a:picLocks noChangeAspect="1" noChangeArrowheads="1"/>
            </p:cNvPicPr>
            <p:nvPr/>
          </p:nvPicPr>
          <p:blipFill>
            <a:blip r:embed="rId153"/>
            <a:srcRect r="20000"/>
            <a:stretch>
              <a:fillRect/>
            </a:stretch>
          </p:blipFill>
          <p:spPr bwMode="auto">
            <a:xfrm>
              <a:off x="892" y="2252"/>
              <a:ext cx="174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83" name="Picture 1495"/>
            <p:cNvPicPr>
              <a:picLocks noChangeAspect="1" noChangeArrowheads="1"/>
            </p:cNvPicPr>
            <p:nvPr/>
          </p:nvPicPr>
          <p:blipFill>
            <a:blip r:embed="rId188"/>
            <a:srcRect r="19444"/>
            <a:stretch>
              <a:fillRect/>
            </a:stretch>
          </p:blipFill>
          <p:spPr bwMode="auto">
            <a:xfrm>
              <a:off x="892" y="2257"/>
              <a:ext cx="18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84" name="Picture 1496"/>
            <p:cNvPicPr>
              <a:picLocks noChangeAspect="1" noChangeArrowheads="1"/>
            </p:cNvPicPr>
            <p:nvPr/>
          </p:nvPicPr>
          <p:blipFill>
            <a:blip r:embed="rId111"/>
            <a:srcRect r="20000"/>
            <a:stretch>
              <a:fillRect/>
            </a:stretch>
          </p:blipFill>
          <p:spPr bwMode="auto">
            <a:xfrm>
              <a:off x="898" y="2263"/>
              <a:ext cx="17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85" name="Picture 1497"/>
            <p:cNvPicPr>
              <a:picLocks noChangeAspect="1" noChangeArrowheads="1"/>
            </p:cNvPicPr>
            <p:nvPr/>
          </p:nvPicPr>
          <p:blipFill>
            <a:blip r:embed="rId112"/>
            <a:srcRect r="19444"/>
            <a:stretch>
              <a:fillRect/>
            </a:stretch>
          </p:blipFill>
          <p:spPr bwMode="auto">
            <a:xfrm>
              <a:off x="898" y="2269"/>
              <a:ext cx="18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86" name="Picture 1498"/>
            <p:cNvPicPr>
              <a:picLocks noChangeAspect="1" noChangeArrowheads="1"/>
            </p:cNvPicPr>
            <p:nvPr/>
          </p:nvPicPr>
          <p:blipFill>
            <a:blip r:embed="rId153"/>
            <a:srcRect r="20000"/>
            <a:stretch>
              <a:fillRect/>
            </a:stretch>
          </p:blipFill>
          <p:spPr bwMode="auto">
            <a:xfrm>
              <a:off x="905" y="2275"/>
              <a:ext cx="17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87" name="Picture 1499"/>
            <p:cNvPicPr>
              <a:picLocks noChangeAspect="1" noChangeArrowheads="1"/>
            </p:cNvPicPr>
            <p:nvPr/>
          </p:nvPicPr>
          <p:blipFill>
            <a:blip r:embed="rId188"/>
            <a:srcRect r="19444"/>
            <a:stretch>
              <a:fillRect/>
            </a:stretch>
          </p:blipFill>
          <p:spPr bwMode="auto">
            <a:xfrm>
              <a:off x="905" y="2281"/>
              <a:ext cx="180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88" name="Picture 1500"/>
            <p:cNvPicPr>
              <a:picLocks noChangeAspect="1" noChangeArrowheads="1"/>
            </p:cNvPicPr>
            <p:nvPr/>
          </p:nvPicPr>
          <p:blipFill>
            <a:blip r:embed="rId111"/>
            <a:srcRect r="20000"/>
            <a:stretch>
              <a:fillRect/>
            </a:stretch>
          </p:blipFill>
          <p:spPr bwMode="auto">
            <a:xfrm>
              <a:off x="911" y="2286"/>
              <a:ext cx="17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89" name="Picture 1501"/>
            <p:cNvPicPr>
              <a:picLocks noChangeAspect="1" noChangeArrowheads="1"/>
            </p:cNvPicPr>
            <p:nvPr/>
          </p:nvPicPr>
          <p:blipFill>
            <a:blip r:embed="rId111"/>
            <a:srcRect r="20000"/>
            <a:stretch>
              <a:fillRect/>
            </a:stretch>
          </p:blipFill>
          <p:spPr bwMode="auto">
            <a:xfrm>
              <a:off x="917" y="2292"/>
              <a:ext cx="17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90" name="Picture 1502"/>
            <p:cNvPicPr>
              <a:picLocks noChangeAspect="1" noChangeArrowheads="1"/>
            </p:cNvPicPr>
            <p:nvPr/>
          </p:nvPicPr>
          <p:blipFill>
            <a:blip r:embed="rId153"/>
            <a:srcRect r="20000"/>
            <a:stretch>
              <a:fillRect/>
            </a:stretch>
          </p:blipFill>
          <p:spPr bwMode="auto">
            <a:xfrm>
              <a:off x="917" y="2298"/>
              <a:ext cx="17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91" name="Picture 1503"/>
            <p:cNvPicPr>
              <a:picLocks noChangeAspect="1" noChangeArrowheads="1"/>
            </p:cNvPicPr>
            <p:nvPr/>
          </p:nvPicPr>
          <p:blipFill>
            <a:blip r:embed="rId153"/>
            <a:srcRect r="20000"/>
            <a:stretch>
              <a:fillRect/>
            </a:stretch>
          </p:blipFill>
          <p:spPr bwMode="auto">
            <a:xfrm>
              <a:off x="923" y="2304"/>
              <a:ext cx="17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92" name="Picture 1504"/>
            <p:cNvPicPr>
              <a:picLocks noChangeAspect="1" noChangeArrowheads="1"/>
            </p:cNvPicPr>
            <p:nvPr/>
          </p:nvPicPr>
          <p:blipFill>
            <a:blip r:embed="rId111"/>
            <a:srcRect r="20000"/>
            <a:stretch>
              <a:fillRect/>
            </a:stretch>
          </p:blipFill>
          <p:spPr bwMode="auto">
            <a:xfrm>
              <a:off x="923" y="2310"/>
              <a:ext cx="174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93" name="Picture 1505"/>
            <p:cNvPicPr>
              <a:picLocks noChangeAspect="1" noChangeArrowheads="1"/>
            </p:cNvPicPr>
            <p:nvPr/>
          </p:nvPicPr>
          <p:blipFill>
            <a:blip r:embed="rId111"/>
            <a:srcRect r="20000"/>
            <a:stretch>
              <a:fillRect/>
            </a:stretch>
          </p:blipFill>
          <p:spPr bwMode="auto">
            <a:xfrm>
              <a:off x="930" y="2315"/>
              <a:ext cx="17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94" name="Picture 1506"/>
            <p:cNvPicPr>
              <a:picLocks noChangeAspect="1" noChangeArrowheads="1"/>
            </p:cNvPicPr>
            <p:nvPr/>
          </p:nvPicPr>
          <p:blipFill>
            <a:blip r:embed="rId153"/>
            <a:srcRect r="20000"/>
            <a:stretch>
              <a:fillRect/>
            </a:stretch>
          </p:blipFill>
          <p:spPr bwMode="auto">
            <a:xfrm>
              <a:off x="930" y="2321"/>
              <a:ext cx="17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95" name="Picture 1507"/>
            <p:cNvPicPr>
              <a:picLocks noChangeAspect="1" noChangeArrowheads="1"/>
            </p:cNvPicPr>
            <p:nvPr/>
          </p:nvPicPr>
          <p:blipFill>
            <a:blip r:embed="rId153"/>
            <a:srcRect r="20000"/>
            <a:stretch>
              <a:fillRect/>
            </a:stretch>
          </p:blipFill>
          <p:spPr bwMode="auto">
            <a:xfrm>
              <a:off x="936" y="2327"/>
              <a:ext cx="17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96" name="Picture 1508"/>
            <p:cNvPicPr>
              <a:picLocks noChangeAspect="1" noChangeArrowheads="1"/>
            </p:cNvPicPr>
            <p:nvPr/>
          </p:nvPicPr>
          <p:blipFill>
            <a:blip r:embed="rId111"/>
            <a:srcRect r="20000"/>
            <a:stretch>
              <a:fillRect/>
            </a:stretch>
          </p:blipFill>
          <p:spPr bwMode="auto">
            <a:xfrm>
              <a:off x="936" y="2333"/>
              <a:ext cx="17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97" name="Picture 1509"/>
            <p:cNvPicPr>
              <a:picLocks noChangeAspect="1" noChangeArrowheads="1"/>
            </p:cNvPicPr>
            <p:nvPr/>
          </p:nvPicPr>
          <p:blipFill>
            <a:blip r:embed="rId112"/>
            <a:srcRect r="19444"/>
            <a:stretch>
              <a:fillRect/>
            </a:stretch>
          </p:blipFill>
          <p:spPr bwMode="auto">
            <a:xfrm>
              <a:off x="936" y="2339"/>
              <a:ext cx="180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98" name="Picture 1510"/>
            <p:cNvPicPr>
              <a:picLocks noChangeAspect="1" noChangeArrowheads="1"/>
            </p:cNvPicPr>
            <p:nvPr/>
          </p:nvPicPr>
          <p:blipFill>
            <a:blip r:embed="rId112"/>
            <a:srcRect r="19444"/>
            <a:stretch>
              <a:fillRect/>
            </a:stretch>
          </p:blipFill>
          <p:spPr bwMode="auto">
            <a:xfrm>
              <a:off x="942" y="2344"/>
              <a:ext cx="18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99" name="Picture 1511"/>
            <p:cNvPicPr>
              <a:picLocks noChangeAspect="1" noChangeArrowheads="1"/>
            </p:cNvPicPr>
            <p:nvPr/>
          </p:nvPicPr>
          <p:blipFill>
            <a:blip r:embed="rId188"/>
            <a:srcRect r="19444"/>
            <a:stretch>
              <a:fillRect/>
            </a:stretch>
          </p:blipFill>
          <p:spPr bwMode="auto">
            <a:xfrm>
              <a:off x="942" y="2350"/>
              <a:ext cx="18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00" name="Picture 1512"/>
            <p:cNvPicPr>
              <a:picLocks noChangeAspect="1" noChangeArrowheads="1"/>
            </p:cNvPicPr>
            <p:nvPr/>
          </p:nvPicPr>
          <p:blipFill>
            <a:blip r:embed="rId188"/>
            <a:srcRect r="19444"/>
            <a:stretch>
              <a:fillRect/>
            </a:stretch>
          </p:blipFill>
          <p:spPr bwMode="auto">
            <a:xfrm>
              <a:off x="948" y="2356"/>
              <a:ext cx="18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01" name="Picture 1513"/>
            <p:cNvPicPr>
              <a:picLocks noChangeAspect="1" noChangeArrowheads="1"/>
            </p:cNvPicPr>
            <p:nvPr/>
          </p:nvPicPr>
          <p:blipFill>
            <a:blip r:embed="rId112"/>
            <a:srcRect r="19444"/>
            <a:stretch>
              <a:fillRect/>
            </a:stretch>
          </p:blipFill>
          <p:spPr bwMode="auto">
            <a:xfrm>
              <a:off x="948" y="2362"/>
              <a:ext cx="18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02" name="Picture 1514"/>
            <p:cNvPicPr>
              <a:picLocks noChangeAspect="1" noChangeArrowheads="1"/>
            </p:cNvPicPr>
            <p:nvPr/>
          </p:nvPicPr>
          <p:blipFill>
            <a:blip r:embed="rId112"/>
            <a:srcRect r="19444"/>
            <a:stretch>
              <a:fillRect/>
            </a:stretch>
          </p:blipFill>
          <p:spPr bwMode="auto">
            <a:xfrm>
              <a:off x="954" y="2368"/>
              <a:ext cx="181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03" name="Picture 1515"/>
            <p:cNvPicPr>
              <a:picLocks noChangeAspect="1" noChangeArrowheads="1"/>
            </p:cNvPicPr>
            <p:nvPr/>
          </p:nvPicPr>
          <p:blipFill>
            <a:blip r:embed="rId151"/>
            <a:srcRect r="18919"/>
            <a:stretch>
              <a:fillRect/>
            </a:stretch>
          </p:blipFill>
          <p:spPr bwMode="auto">
            <a:xfrm>
              <a:off x="954" y="2373"/>
              <a:ext cx="18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04" name="Picture 1516"/>
            <p:cNvPicPr>
              <a:picLocks noChangeAspect="1" noChangeArrowheads="1"/>
            </p:cNvPicPr>
            <p:nvPr/>
          </p:nvPicPr>
          <p:blipFill>
            <a:blip r:embed="rId188"/>
            <a:srcRect r="19444"/>
            <a:stretch>
              <a:fillRect/>
            </a:stretch>
          </p:blipFill>
          <p:spPr bwMode="auto">
            <a:xfrm>
              <a:off x="961" y="2379"/>
              <a:ext cx="18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05" name="Picture 1517"/>
            <p:cNvPicPr>
              <a:picLocks noChangeAspect="1" noChangeArrowheads="1"/>
            </p:cNvPicPr>
            <p:nvPr/>
          </p:nvPicPr>
          <p:blipFill>
            <a:blip r:embed="rId188"/>
            <a:srcRect r="19444"/>
            <a:stretch>
              <a:fillRect/>
            </a:stretch>
          </p:blipFill>
          <p:spPr bwMode="auto">
            <a:xfrm>
              <a:off x="967" y="2385"/>
              <a:ext cx="18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06" name="Picture 1518"/>
            <p:cNvPicPr>
              <a:picLocks noChangeAspect="1" noChangeArrowheads="1"/>
            </p:cNvPicPr>
            <p:nvPr/>
          </p:nvPicPr>
          <p:blipFill>
            <a:blip r:embed="rId112"/>
            <a:srcRect r="19444"/>
            <a:stretch>
              <a:fillRect/>
            </a:stretch>
          </p:blipFill>
          <p:spPr bwMode="auto">
            <a:xfrm>
              <a:off x="967" y="2391"/>
              <a:ext cx="18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07" name="Picture 1519"/>
            <p:cNvPicPr>
              <a:picLocks noChangeAspect="1" noChangeArrowheads="1"/>
            </p:cNvPicPr>
            <p:nvPr/>
          </p:nvPicPr>
          <p:blipFill>
            <a:blip r:embed="rId112"/>
            <a:srcRect r="19444"/>
            <a:stretch>
              <a:fillRect/>
            </a:stretch>
          </p:blipFill>
          <p:spPr bwMode="auto">
            <a:xfrm>
              <a:off x="973" y="2397"/>
              <a:ext cx="180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08" name="Picture 1520"/>
            <p:cNvPicPr>
              <a:picLocks noChangeAspect="1" noChangeArrowheads="1"/>
            </p:cNvPicPr>
            <p:nvPr/>
          </p:nvPicPr>
          <p:blipFill>
            <a:blip r:embed="rId151"/>
            <a:srcRect r="18919"/>
            <a:stretch>
              <a:fillRect/>
            </a:stretch>
          </p:blipFill>
          <p:spPr bwMode="auto">
            <a:xfrm>
              <a:off x="973" y="2402"/>
              <a:ext cx="18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09" name="Picture 1521"/>
            <p:cNvPicPr>
              <a:picLocks noChangeAspect="1" noChangeArrowheads="1"/>
            </p:cNvPicPr>
            <p:nvPr/>
          </p:nvPicPr>
          <p:blipFill>
            <a:blip r:embed="rId188"/>
            <a:srcRect r="19444"/>
            <a:stretch>
              <a:fillRect/>
            </a:stretch>
          </p:blipFill>
          <p:spPr bwMode="auto">
            <a:xfrm>
              <a:off x="979" y="2408"/>
              <a:ext cx="18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10" name="Picture 1522"/>
            <p:cNvPicPr>
              <a:picLocks noChangeAspect="1" noChangeArrowheads="1"/>
            </p:cNvPicPr>
            <p:nvPr/>
          </p:nvPicPr>
          <p:blipFill>
            <a:blip r:embed="rId113"/>
            <a:srcRect r="18919"/>
            <a:stretch>
              <a:fillRect/>
            </a:stretch>
          </p:blipFill>
          <p:spPr bwMode="auto">
            <a:xfrm>
              <a:off x="979" y="2414"/>
              <a:ext cx="18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11" name="Picture 1523"/>
            <p:cNvPicPr>
              <a:picLocks noChangeAspect="1" noChangeArrowheads="1"/>
            </p:cNvPicPr>
            <p:nvPr/>
          </p:nvPicPr>
          <p:blipFill>
            <a:blip r:embed="rId151"/>
            <a:srcRect r="18919"/>
            <a:stretch>
              <a:fillRect/>
            </a:stretch>
          </p:blipFill>
          <p:spPr bwMode="auto">
            <a:xfrm>
              <a:off x="979" y="2420"/>
              <a:ext cx="18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12" name="Picture 1524"/>
            <p:cNvPicPr>
              <a:picLocks noChangeAspect="1" noChangeArrowheads="1"/>
            </p:cNvPicPr>
            <p:nvPr/>
          </p:nvPicPr>
          <p:blipFill>
            <a:blip r:embed="rId151"/>
            <a:srcRect r="18919"/>
            <a:stretch>
              <a:fillRect/>
            </a:stretch>
          </p:blipFill>
          <p:spPr bwMode="auto">
            <a:xfrm>
              <a:off x="985" y="2426"/>
              <a:ext cx="187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13" name="Picture 1525"/>
            <p:cNvPicPr>
              <a:picLocks noChangeAspect="1" noChangeArrowheads="1"/>
            </p:cNvPicPr>
            <p:nvPr/>
          </p:nvPicPr>
          <p:blipFill>
            <a:blip r:embed="rId113"/>
            <a:srcRect r="18919"/>
            <a:stretch>
              <a:fillRect/>
            </a:stretch>
          </p:blipFill>
          <p:spPr bwMode="auto">
            <a:xfrm>
              <a:off x="985" y="2431"/>
              <a:ext cx="18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14" name="Picture 1526"/>
            <p:cNvPicPr>
              <a:picLocks noChangeAspect="1" noChangeArrowheads="1"/>
            </p:cNvPicPr>
            <p:nvPr/>
          </p:nvPicPr>
          <p:blipFill>
            <a:blip r:embed="rId113"/>
            <a:srcRect r="18919"/>
            <a:stretch>
              <a:fillRect/>
            </a:stretch>
          </p:blipFill>
          <p:spPr bwMode="auto">
            <a:xfrm>
              <a:off x="992" y="2437"/>
              <a:ext cx="18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15" name="Picture 1527"/>
            <p:cNvPicPr>
              <a:picLocks noChangeAspect="1" noChangeArrowheads="1"/>
            </p:cNvPicPr>
            <p:nvPr/>
          </p:nvPicPr>
          <p:blipFill>
            <a:blip r:embed="rId151"/>
            <a:srcRect r="18919"/>
            <a:stretch>
              <a:fillRect/>
            </a:stretch>
          </p:blipFill>
          <p:spPr bwMode="auto">
            <a:xfrm>
              <a:off x="992" y="2443"/>
              <a:ext cx="18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16" name="Picture 1528"/>
            <p:cNvPicPr>
              <a:picLocks noChangeAspect="1" noChangeArrowheads="1"/>
            </p:cNvPicPr>
            <p:nvPr/>
          </p:nvPicPr>
          <p:blipFill>
            <a:blip r:embed="rId151"/>
            <a:srcRect r="18919"/>
            <a:stretch>
              <a:fillRect/>
            </a:stretch>
          </p:blipFill>
          <p:spPr bwMode="auto">
            <a:xfrm>
              <a:off x="998" y="2449"/>
              <a:ext cx="18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17" name="Picture 1529"/>
            <p:cNvPicPr>
              <a:picLocks noChangeAspect="1" noChangeArrowheads="1"/>
            </p:cNvPicPr>
            <p:nvPr/>
          </p:nvPicPr>
          <p:blipFill>
            <a:blip r:embed="rId151"/>
            <a:srcRect r="18919"/>
            <a:stretch>
              <a:fillRect/>
            </a:stretch>
          </p:blipFill>
          <p:spPr bwMode="auto">
            <a:xfrm>
              <a:off x="1004" y="2455"/>
              <a:ext cx="187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18" name="Picture 1530"/>
            <p:cNvPicPr>
              <a:picLocks noChangeAspect="1" noChangeArrowheads="1"/>
            </p:cNvPicPr>
            <p:nvPr/>
          </p:nvPicPr>
          <p:blipFill>
            <a:blip r:embed="rId113"/>
            <a:srcRect r="18919"/>
            <a:stretch>
              <a:fillRect/>
            </a:stretch>
          </p:blipFill>
          <p:spPr bwMode="auto">
            <a:xfrm>
              <a:off x="1004" y="2460"/>
              <a:ext cx="18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19" name="Picture 1531"/>
            <p:cNvPicPr>
              <a:picLocks noChangeAspect="1" noChangeArrowheads="1"/>
            </p:cNvPicPr>
            <p:nvPr/>
          </p:nvPicPr>
          <p:blipFill>
            <a:blip r:embed="rId113"/>
            <a:srcRect r="18919"/>
            <a:stretch>
              <a:fillRect/>
            </a:stretch>
          </p:blipFill>
          <p:spPr bwMode="auto">
            <a:xfrm>
              <a:off x="1010" y="2466"/>
              <a:ext cx="18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20" name="Picture 1532"/>
            <p:cNvPicPr>
              <a:picLocks noChangeAspect="1" noChangeArrowheads="1"/>
            </p:cNvPicPr>
            <p:nvPr/>
          </p:nvPicPr>
          <p:blipFill>
            <a:blip r:embed="rId112"/>
            <a:srcRect r="19444"/>
            <a:stretch>
              <a:fillRect/>
            </a:stretch>
          </p:blipFill>
          <p:spPr bwMode="auto">
            <a:xfrm>
              <a:off x="1017" y="2472"/>
              <a:ext cx="18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21" name="Picture 1533"/>
            <p:cNvPicPr>
              <a:picLocks noChangeAspect="1" noChangeArrowheads="1"/>
            </p:cNvPicPr>
            <p:nvPr/>
          </p:nvPicPr>
          <p:blipFill>
            <a:blip r:embed="rId151"/>
            <a:srcRect r="18919"/>
            <a:stretch>
              <a:fillRect/>
            </a:stretch>
          </p:blipFill>
          <p:spPr bwMode="auto">
            <a:xfrm>
              <a:off x="1017" y="2478"/>
              <a:ext cx="18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22" name="Picture 1534"/>
            <p:cNvPicPr>
              <a:picLocks noChangeAspect="1" noChangeArrowheads="1"/>
            </p:cNvPicPr>
            <p:nvPr/>
          </p:nvPicPr>
          <p:blipFill>
            <a:blip r:embed="rId188"/>
            <a:srcRect r="19444"/>
            <a:stretch>
              <a:fillRect/>
            </a:stretch>
          </p:blipFill>
          <p:spPr bwMode="auto">
            <a:xfrm>
              <a:off x="1023" y="2484"/>
              <a:ext cx="180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23" name="Picture 1535"/>
            <p:cNvPicPr>
              <a:picLocks noChangeAspect="1" noChangeArrowheads="1"/>
            </p:cNvPicPr>
            <p:nvPr/>
          </p:nvPicPr>
          <p:blipFill>
            <a:blip r:embed="rId188"/>
            <a:srcRect r="19444"/>
            <a:stretch>
              <a:fillRect/>
            </a:stretch>
          </p:blipFill>
          <p:spPr bwMode="auto">
            <a:xfrm>
              <a:off x="1029" y="2489"/>
              <a:ext cx="18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24" name="Picture 1536"/>
            <p:cNvPicPr>
              <a:picLocks noChangeAspect="1" noChangeArrowheads="1"/>
            </p:cNvPicPr>
            <p:nvPr/>
          </p:nvPicPr>
          <p:blipFill>
            <a:blip r:embed="rId113"/>
            <a:srcRect r="18919"/>
            <a:stretch>
              <a:fillRect/>
            </a:stretch>
          </p:blipFill>
          <p:spPr bwMode="auto">
            <a:xfrm>
              <a:off x="1029" y="2495"/>
              <a:ext cx="18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25" name="Picture 1537"/>
            <p:cNvPicPr>
              <a:picLocks noChangeAspect="1" noChangeArrowheads="1"/>
            </p:cNvPicPr>
            <p:nvPr/>
          </p:nvPicPr>
          <p:blipFill>
            <a:blip r:embed="rId112"/>
            <a:srcRect r="19444"/>
            <a:stretch>
              <a:fillRect/>
            </a:stretch>
          </p:blipFill>
          <p:spPr bwMode="auto">
            <a:xfrm>
              <a:off x="1035" y="2501"/>
              <a:ext cx="18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26" name="Picture 1538"/>
            <p:cNvPicPr>
              <a:picLocks noChangeAspect="1" noChangeArrowheads="1"/>
            </p:cNvPicPr>
            <p:nvPr/>
          </p:nvPicPr>
          <p:blipFill>
            <a:blip r:embed="rId112"/>
            <a:srcRect r="19444"/>
            <a:stretch>
              <a:fillRect/>
            </a:stretch>
          </p:blipFill>
          <p:spPr bwMode="auto">
            <a:xfrm>
              <a:off x="1041" y="2507"/>
              <a:ext cx="18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27" name="Picture 1539"/>
            <p:cNvPicPr>
              <a:picLocks noChangeAspect="1" noChangeArrowheads="1"/>
            </p:cNvPicPr>
            <p:nvPr/>
          </p:nvPicPr>
          <p:blipFill>
            <a:blip r:embed="rId151"/>
            <a:srcRect r="18919"/>
            <a:stretch>
              <a:fillRect/>
            </a:stretch>
          </p:blipFill>
          <p:spPr bwMode="auto">
            <a:xfrm>
              <a:off x="1041" y="2513"/>
              <a:ext cx="187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28" name="Picture 1540"/>
            <p:cNvPicPr>
              <a:picLocks noChangeAspect="1" noChangeArrowheads="1"/>
            </p:cNvPicPr>
            <p:nvPr/>
          </p:nvPicPr>
          <p:blipFill>
            <a:blip r:embed="rId188"/>
            <a:srcRect r="19444"/>
            <a:stretch>
              <a:fillRect/>
            </a:stretch>
          </p:blipFill>
          <p:spPr bwMode="auto">
            <a:xfrm>
              <a:off x="1048" y="2518"/>
              <a:ext cx="18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29" name="Picture 1541"/>
            <p:cNvPicPr>
              <a:picLocks noChangeAspect="1" noChangeArrowheads="1"/>
            </p:cNvPicPr>
            <p:nvPr/>
          </p:nvPicPr>
          <p:blipFill>
            <a:blip r:embed="rId188"/>
            <a:srcRect r="19444"/>
            <a:stretch>
              <a:fillRect/>
            </a:stretch>
          </p:blipFill>
          <p:spPr bwMode="auto">
            <a:xfrm>
              <a:off x="1054" y="2524"/>
              <a:ext cx="18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30" name="Picture 1542"/>
            <p:cNvPicPr>
              <a:picLocks noChangeAspect="1" noChangeArrowheads="1"/>
            </p:cNvPicPr>
            <p:nvPr/>
          </p:nvPicPr>
          <p:blipFill>
            <a:blip r:embed="rId113"/>
            <a:srcRect r="18919"/>
            <a:stretch>
              <a:fillRect/>
            </a:stretch>
          </p:blipFill>
          <p:spPr bwMode="auto">
            <a:xfrm>
              <a:off x="1054" y="2530"/>
              <a:ext cx="18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31" name="Picture 1543"/>
            <p:cNvPicPr>
              <a:picLocks noChangeAspect="1" noChangeArrowheads="1"/>
            </p:cNvPicPr>
            <p:nvPr/>
          </p:nvPicPr>
          <p:blipFill>
            <a:blip r:embed="rId112"/>
            <a:srcRect r="19444"/>
            <a:stretch>
              <a:fillRect/>
            </a:stretch>
          </p:blipFill>
          <p:spPr bwMode="auto">
            <a:xfrm>
              <a:off x="1060" y="2536"/>
              <a:ext cx="18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32" name="Picture 1544"/>
            <p:cNvPicPr>
              <a:picLocks noChangeAspect="1" noChangeArrowheads="1"/>
            </p:cNvPicPr>
            <p:nvPr/>
          </p:nvPicPr>
          <p:blipFill>
            <a:blip r:embed="rId112"/>
            <a:srcRect r="19444"/>
            <a:stretch>
              <a:fillRect/>
            </a:stretch>
          </p:blipFill>
          <p:spPr bwMode="auto">
            <a:xfrm>
              <a:off x="1066" y="2542"/>
              <a:ext cx="181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33" name="Picture 1545"/>
            <p:cNvPicPr>
              <a:picLocks noChangeAspect="1" noChangeArrowheads="1"/>
            </p:cNvPicPr>
            <p:nvPr/>
          </p:nvPicPr>
          <p:blipFill>
            <a:blip r:embed="rId151"/>
            <a:srcRect r="18919"/>
            <a:stretch>
              <a:fillRect/>
            </a:stretch>
          </p:blipFill>
          <p:spPr bwMode="auto">
            <a:xfrm>
              <a:off x="1066" y="2547"/>
              <a:ext cx="18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34" name="Picture 1546"/>
            <p:cNvPicPr>
              <a:picLocks noChangeAspect="1" noChangeArrowheads="1"/>
            </p:cNvPicPr>
            <p:nvPr/>
          </p:nvPicPr>
          <p:blipFill>
            <a:blip r:embed="rId188"/>
            <a:srcRect r="19444"/>
            <a:stretch>
              <a:fillRect/>
            </a:stretch>
          </p:blipFill>
          <p:spPr bwMode="auto">
            <a:xfrm>
              <a:off x="1073" y="2553"/>
              <a:ext cx="18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35" name="Picture 1547"/>
            <p:cNvPicPr>
              <a:picLocks noChangeAspect="1" noChangeArrowheads="1"/>
            </p:cNvPicPr>
            <p:nvPr/>
          </p:nvPicPr>
          <p:blipFill>
            <a:blip r:embed="rId188"/>
            <a:srcRect r="19444"/>
            <a:stretch>
              <a:fillRect/>
            </a:stretch>
          </p:blipFill>
          <p:spPr bwMode="auto">
            <a:xfrm>
              <a:off x="1079" y="2559"/>
              <a:ext cx="18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36" name="Picture 1548"/>
            <p:cNvPicPr>
              <a:picLocks noChangeAspect="1" noChangeArrowheads="1"/>
            </p:cNvPicPr>
            <p:nvPr/>
          </p:nvPicPr>
          <p:blipFill>
            <a:blip r:embed="rId113"/>
            <a:srcRect r="18919"/>
            <a:stretch>
              <a:fillRect/>
            </a:stretch>
          </p:blipFill>
          <p:spPr bwMode="auto">
            <a:xfrm>
              <a:off x="1079" y="2565"/>
              <a:ext cx="18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37" name="Picture 1549"/>
            <p:cNvPicPr>
              <a:picLocks noChangeAspect="1" noChangeArrowheads="1"/>
            </p:cNvPicPr>
            <p:nvPr/>
          </p:nvPicPr>
          <p:blipFill>
            <a:blip r:embed="rId112"/>
            <a:srcRect r="19444"/>
            <a:stretch>
              <a:fillRect/>
            </a:stretch>
          </p:blipFill>
          <p:spPr bwMode="auto">
            <a:xfrm>
              <a:off x="1085" y="2571"/>
              <a:ext cx="180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38" name="Picture 1550"/>
            <p:cNvPicPr>
              <a:picLocks noChangeAspect="1" noChangeArrowheads="1"/>
            </p:cNvPicPr>
            <p:nvPr/>
          </p:nvPicPr>
          <p:blipFill>
            <a:blip r:embed="rId112"/>
            <a:srcRect r="19444"/>
            <a:stretch>
              <a:fillRect/>
            </a:stretch>
          </p:blipFill>
          <p:spPr bwMode="auto">
            <a:xfrm>
              <a:off x="1091" y="2576"/>
              <a:ext cx="18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39" name="Picture 1551"/>
            <p:cNvPicPr>
              <a:picLocks noChangeAspect="1" noChangeArrowheads="1"/>
            </p:cNvPicPr>
            <p:nvPr/>
          </p:nvPicPr>
          <p:blipFill>
            <a:blip r:embed="rId151"/>
            <a:srcRect r="18919"/>
            <a:stretch>
              <a:fillRect/>
            </a:stretch>
          </p:blipFill>
          <p:spPr bwMode="auto">
            <a:xfrm>
              <a:off x="1091" y="2582"/>
              <a:ext cx="18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40" name="Picture 1552"/>
            <p:cNvPicPr>
              <a:picLocks noChangeAspect="1" noChangeArrowheads="1"/>
            </p:cNvPicPr>
            <p:nvPr/>
          </p:nvPicPr>
          <p:blipFill>
            <a:blip r:embed="rId188"/>
            <a:srcRect r="19444"/>
            <a:stretch>
              <a:fillRect/>
            </a:stretch>
          </p:blipFill>
          <p:spPr bwMode="auto">
            <a:xfrm>
              <a:off x="1097" y="2588"/>
              <a:ext cx="18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41" name="Picture 1553"/>
            <p:cNvPicPr>
              <a:picLocks noChangeAspect="1" noChangeArrowheads="1"/>
            </p:cNvPicPr>
            <p:nvPr/>
          </p:nvPicPr>
          <p:blipFill>
            <a:blip r:embed="rId188"/>
            <a:srcRect r="19444"/>
            <a:stretch>
              <a:fillRect/>
            </a:stretch>
          </p:blipFill>
          <p:spPr bwMode="auto">
            <a:xfrm>
              <a:off x="1104" y="2594"/>
              <a:ext cx="18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42" name="Picture 1554"/>
            <p:cNvPicPr>
              <a:picLocks noChangeAspect="1" noChangeArrowheads="1"/>
            </p:cNvPicPr>
            <p:nvPr/>
          </p:nvPicPr>
          <p:blipFill>
            <a:blip r:embed="rId188"/>
            <a:srcRect r="19444"/>
            <a:stretch>
              <a:fillRect/>
            </a:stretch>
          </p:blipFill>
          <p:spPr bwMode="auto">
            <a:xfrm>
              <a:off x="1110" y="2600"/>
              <a:ext cx="18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43" name="Picture 1555"/>
            <p:cNvPicPr>
              <a:picLocks noChangeAspect="1" noChangeArrowheads="1"/>
            </p:cNvPicPr>
            <p:nvPr/>
          </p:nvPicPr>
          <p:blipFill>
            <a:blip r:embed="rId111"/>
            <a:srcRect r="20000"/>
            <a:stretch>
              <a:fillRect/>
            </a:stretch>
          </p:blipFill>
          <p:spPr bwMode="auto">
            <a:xfrm>
              <a:off x="1116" y="2606"/>
              <a:ext cx="174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44" name="Picture 1556"/>
            <p:cNvPicPr>
              <a:picLocks noChangeAspect="1" noChangeArrowheads="1"/>
            </p:cNvPicPr>
            <p:nvPr/>
          </p:nvPicPr>
          <p:blipFill>
            <a:blip r:embed="rId112"/>
            <a:srcRect r="19444"/>
            <a:stretch>
              <a:fillRect/>
            </a:stretch>
          </p:blipFill>
          <p:spPr bwMode="auto">
            <a:xfrm>
              <a:off x="1116" y="2611"/>
              <a:ext cx="18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45" name="Picture 1557"/>
            <p:cNvPicPr>
              <a:picLocks noChangeAspect="1" noChangeArrowheads="1"/>
            </p:cNvPicPr>
            <p:nvPr/>
          </p:nvPicPr>
          <p:blipFill>
            <a:blip r:embed="rId112"/>
            <a:srcRect r="19444"/>
            <a:stretch>
              <a:fillRect/>
            </a:stretch>
          </p:blipFill>
          <p:spPr bwMode="auto">
            <a:xfrm>
              <a:off x="1122" y="2617"/>
              <a:ext cx="18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46" name="Picture 1558"/>
            <p:cNvPicPr>
              <a:picLocks noChangeAspect="1" noChangeArrowheads="1"/>
            </p:cNvPicPr>
            <p:nvPr/>
          </p:nvPicPr>
          <p:blipFill>
            <a:blip r:embed="rId153"/>
            <a:srcRect r="20000"/>
            <a:stretch>
              <a:fillRect/>
            </a:stretch>
          </p:blipFill>
          <p:spPr bwMode="auto">
            <a:xfrm>
              <a:off x="1129" y="2623"/>
              <a:ext cx="17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47" name="Picture 1559"/>
            <p:cNvPicPr>
              <a:picLocks noChangeAspect="1" noChangeArrowheads="1"/>
            </p:cNvPicPr>
            <p:nvPr/>
          </p:nvPicPr>
          <p:blipFill>
            <a:blip r:embed="rId153"/>
            <a:srcRect r="20000"/>
            <a:stretch>
              <a:fillRect/>
            </a:stretch>
          </p:blipFill>
          <p:spPr bwMode="auto">
            <a:xfrm>
              <a:off x="1135" y="2629"/>
              <a:ext cx="17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48" name="Picture 1560"/>
            <p:cNvPicPr>
              <a:picLocks noChangeAspect="1" noChangeArrowheads="1"/>
            </p:cNvPicPr>
            <p:nvPr/>
          </p:nvPicPr>
          <p:blipFill>
            <a:blip r:embed="rId153"/>
            <a:srcRect r="20000"/>
            <a:stretch>
              <a:fillRect/>
            </a:stretch>
          </p:blipFill>
          <p:spPr bwMode="auto">
            <a:xfrm>
              <a:off x="1141" y="2635"/>
              <a:ext cx="174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49" name="Picture 1561"/>
            <p:cNvPicPr>
              <a:picLocks noChangeAspect="1" noChangeArrowheads="1"/>
            </p:cNvPicPr>
            <p:nvPr/>
          </p:nvPicPr>
          <p:blipFill>
            <a:blip r:embed="rId153"/>
            <a:srcRect r="20000"/>
            <a:stretch>
              <a:fillRect/>
            </a:stretch>
          </p:blipFill>
          <p:spPr bwMode="auto">
            <a:xfrm>
              <a:off x="1147" y="2640"/>
              <a:ext cx="17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50" name="Picture 1562"/>
            <p:cNvPicPr>
              <a:picLocks noChangeAspect="1" noChangeArrowheads="1"/>
            </p:cNvPicPr>
            <p:nvPr/>
          </p:nvPicPr>
          <p:blipFill>
            <a:blip r:embed="rId188"/>
            <a:srcRect r="19444"/>
            <a:stretch>
              <a:fillRect/>
            </a:stretch>
          </p:blipFill>
          <p:spPr bwMode="auto">
            <a:xfrm>
              <a:off x="1147" y="2646"/>
              <a:ext cx="18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51" name="Picture 1563"/>
            <p:cNvPicPr>
              <a:picLocks noChangeAspect="1" noChangeArrowheads="1"/>
            </p:cNvPicPr>
            <p:nvPr/>
          </p:nvPicPr>
          <p:blipFill>
            <a:blip r:embed="rId111"/>
            <a:srcRect r="20000"/>
            <a:stretch>
              <a:fillRect/>
            </a:stretch>
          </p:blipFill>
          <p:spPr bwMode="auto">
            <a:xfrm>
              <a:off x="1153" y="2652"/>
              <a:ext cx="17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52" name="Picture 1564"/>
            <p:cNvPicPr>
              <a:picLocks noChangeAspect="1" noChangeArrowheads="1"/>
            </p:cNvPicPr>
            <p:nvPr/>
          </p:nvPicPr>
          <p:blipFill>
            <a:blip r:embed="rId111"/>
            <a:srcRect r="20000"/>
            <a:stretch>
              <a:fillRect/>
            </a:stretch>
          </p:blipFill>
          <p:spPr bwMode="auto">
            <a:xfrm>
              <a:off x="1160" y="2658"/>
              <a:ext cx="17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53" name="Picture 1565"/>
            <p:cNvPicPr>
              <a:picLocks noChangeAspect="1" noChangeArrowheads="1"/>
            </p:cNvPicPr>
            <p:nvPr/>
          </p:nvPicPr>
          <p:blipFill>
            <a:blip r:embed="rId112"/>
            <a:srcRect r="19444"/>
            <a:stretch>
              <a:fillRect/>
            </a:stretch>
          </p:blipFill>
          <p:spPr bwMode="auto">
            <a:xfrm>
              <a:off x="1160" y="2664"/>
              <a:ext cx="180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54" name="Picture 1566"/>
            <p:cNvPicPr>
              <a:picLocks noChangeAspect="1" noChangeArrowheads="1"/>
            </p:cNvPicPr>
            <p:nvPr/>
          </p:nvPicPr>
          <p:blipFill>
            <a:blip r:embed="rId112"/>
            <a:srcRect r="19444"/>
            <a:stretch>
              <a:fillRect/>
            </a:stretch>
          </p:blipFill>
          <p:spPr bwMode="auto">
            <a:xfrm>
              <a:off x="1166" y="2669"/>
              <a:ext cx="18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55" name="Picture 1567"/>
            <p:cNvPicPr>
              <a:picLocks noChangeAspect="1" noChangeArrowheads="1"/>
            </p:cNvPicPr>
            <p:nvPr/>
          </p:nvPicPr>
          <p:blipFill>
            <a:blip r:embed="rId112"/>
            <a:srcRect r="19444"/>
            <a:stretch>
              <a:fillRect/>
            </a:stretch>
          </p:blipFill>
          <p:spPr bwMode="auto">
            <a:xfrm>
              <a:off x="1172" y="2675"/>
              <a:ext cx="18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56" name="Picture 1568"/>
            <p:cNvPicPr>
              <a:picLocks noChangeAspect="1" noChangeArrowheads="1"/>
            </p:cNvPicPr>
            <p:nvPr/>
          </p:nvPicPr>
          <p:blipFill>
            <a:blip r:embed="rId151"/>
            <a:srcRect r="18919"/>
            <a:stretch>
              <a:fillRect/>
            </a:stretch>
          </p:blipFill>
          <p:spPr bwMode="auto">
            <a:xfrm>
              <a:off x="1172" y="2681"/>
              <a:ext cx="18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57" name="Picture 1569"/>
            <p:cNvPicPr>
              <a:picLocks noChangeAspect="1" noChangeArrowheads="1"/>
            </p:cNvPicPr>
            <p:nvPr/>
          </p:nvPicPr>
          <p:blipFill>
            <a:blip r:embed="rId188"/>
            <a:srcRect r="19444"/>
            <a:stretch>
              <a:fillRect/>
            </a:stretch>
          </p:blipFill>
          <p:spPr bwMode="auto">
            <a:xfrm>
              <a:off x="1178" y="2687"/>
              <a:ext cx="18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58" name="Picture 1570"/>
            <p:cNvPicPr>
              <a:picLocks noChangeAspect="1" noChangeArrowheads="1"/>
            </p:cNvPicPr>
            <p:nvPr/>
          </p:nvPicPr>
          <p:blipFill>
            <a:blip r:embed="rId188"/>
            <a:srcRect r="19444"/>
            <a:stretch>
              <a:fillRect/>
            </a:stretch>
          </p:blipFill>
          <p:spPr bwMode="auto">
            <a:xfrm>
              <a:off x="1184" y="2693"/>
              <a:ext cx="181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59" name="Picture 1571"/>
            <p:cNvPicPr>
              <a:picLocks noChangeAspect="1" noChangeArrowheads="1"/>
            </p:cNvPicPr>
            <p:nvPr/>
          </p:nvPicPr>
          <p:blipFill>
            <a:blip r:embed="rId113"/>
            <a:srcRect r="18919"/>
            <a:stretch>
              <a:fillRect/>
            </a:stretch>
          </p:blipFill>
          <p:spPr bwMode="auto">
            <a:xfrm>
              <a:off x="1184" y="2698"/>
              <a:ext cx="18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60" name="Picture 1572"/>
            <p:cNvPicPr>
              <a:picLocks noChangeAspect="1" noChangeArrowheads="1"/>
            </p:cNvPicPr>
            <p:nvPr/>
          </p:nvPicPr>
          <p:blipFill>
            <a:blip r:embed="rId113"/>
            <a:srcRect r="18919"/>
            <a:stretch>
              <a:fillRect/>
            </a:stretch>
          </p:blipFill>
          <p:spPr bwMode="auto">
            <a:xfrm>
              <a:off x="1191" y="2704"/>
              <a:ext cx="18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61" name="Picture 1573"/>
            <p:cNvPicPr>
              <a:picLocks noChangeAspect="1" noChangeArrowheads="1"/>
            </p:cNvPicPr>
            <p:nvPr/>
          </p:nvPicPr>
          <p:blipFill>
            <a:blip r:embed="rId113"/>
            <a:srcRect r="18919"/>
            <a:stretch>
              <a:fillRect/>
            </a:stretch>
          </p:blipFill>
          <p:spPr bwMode="auto">
            <a:xfrm>
              <a:off x="1197" y="2710"/>
              <a:ext cx="18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62" name="Picture 1574"/>
            <p:cNvPicPr>
              <a:picLocks noChangeAspect="1" noChangeArrowheads="1"/>
            </p:cNvPicPr>
            <p:nvPr/>
          </p:nvPicPr>
          <p:blipFill>
            <a:blip r:embed="rId151"/>
            <a:srcRect r="18919"/>
            <a:stretch>
              <a:fillRect/>
            </a:stretch>
          </p:blipFill>
          <p:spPr bwMode="auto">
            <a:xfrm>
              <a:off x="1197" y="2716"/>
              <a:ext cx="18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63" name="Picture 1575"/>
            <p:cNvPicPr>
              <a:picLocks noChangeAspect="1" noChangeArrowheads="1"/>
            </p:cNvPicPr>
            <p:nvPr/>
          </p:nvPicPr>
          <p:blipFill>
            <a:blip r:embed="rId151"/>
            <a:srcRect r="18919"/>
            <a:stretch>
              <a:fillRect/>
            </a:stretch>
          </p:blipFill>
          <p:spPr bwMode="auto">
            <a:xfrm>
              <a:off x="1203" y="2722"/>
              <a:ext cx="187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64" name="Picture 1576"/>
            <p:cNvPicPr>
              <a:picLocks noChangeAspect="1" noChangeArrowheads="1"/>
            </p:cNvPicPr>
            <p:nvPr/>
          </p:nvPicPr>
          <p:blipFill>
            <a:blip r:embed="rId151"/>
            <a:srcRect r="18919"/>
            <a:stretch>
              <a:fillRect/>
            </a:stretch>
          </p:blipFill>
          <p:spPr bwMode="auto">
            <a:xfrm>
              <a:off x="1209" y="2727"/>
              <a:ext cx="18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65" name="Picture 1577"/>
            <p:cNvPicPr>
              <a:picLocks noChangeAspect="1" noChangeArrowheads="1"/>
            </p:cNvPicPr>
            <p:nvPr/>
          </p:nvPicPr>
          <p:blipFill>
            <a:blip r:embed="rId151"/>
            <a:srcRect r="18919"/>
            <a:stretch>
              <a:fillRect/>
            </a:stretch>
          </p:blipFill>
          <p:spPr bwMode="auto">
            <a:xfrm>
              <a:off x="1216" y="2733"/>
              <a:ext cx="18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66" name="Picture 1578"/>
            <p:cNvPicPr>
              <a:picLocks noChangeAspect="1" noChangeArrowheads="1"/>
            </p:cNvPicPr>
            <p:nvPr/>
          </p:nvPicPr>
          <p:blipFill>
            <a:blip r:embed="rId151"/>
            <a:srcRect r="18919"/>
            <a:stretch>
              <a:fillRect/>
            </a:stretch>
          </p:blipFill>
          <p:spPr bwMode="auto">
            <a:xfrm>
              <a:off x="1222" y="2739"/>
              <a:ext cx="18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67" name="Picture 1579"/>
            <p:cNvPicPr>
              <a:picLocks noChangeAspect="1" noChangeArrowheads="1"/>
            </p:cNvPicPr>
            <p:nvPr/>
          </p:nvPicPr>
          <p:blipFill>
            <a:blip r:embed="rId151"/>
            <a:srcRect r="18919"/>
            <a:stretch>
              <a:fillRect/>
            </a:stretch>
          </p:blipFill>
          <p:spPr bwMode="auto">
            <a:xfrm>
              <a:off x="1228" y="2745"/>
              <a:ext cx="18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68" name="Picture 1580"/>
            <p:cNvPicPr>
              <a:picLocks noChangeAspect="1" noChangeArrowheads="1"/>
            </p:cNvPicPr>
            <p:nvPr/>
          </p:nvPicPr>
          <p:blipFill>
            <a:blip r:embed="rId113"/>
            <a:srcRect r="18919"/>
            <a:stretch>
              <a:fillRect/>
            </a:stretch>
          </p:blipFill>
          <p:spPr bwMode="auto">
            <a:xfrm>
              <a:off x="1228" y="2751"/>
              <a:ext cx="187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69" name="Picture 1581"/>
            <p:cNvPicPr>
              <a:picLocks noChangeAspect="1" noChangeArrowheads="1"/>
            </p:cNvPicPr>
            <p:nvPr/>
          </p:nvPicPr>
          <p:blipFill>
            <a:blip r:embed="rId113"/>
            <a:srcRect r="18919"/>
            <a:stretch>
              <a:fillRect/>
            </a:stretch>
          </p:blipFill>
          <p:spPr bwMode="auto">
            <a:xfrm>
              <a:off x="1234" y="2756"/>
              <a:ext cx="18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70" name="Picture 1582"/>
            <p:cNvPicPr>
              <a:picLocks noChangeAspect="1" noChangeArrowheads="1"/>
            </p:cNvPicPr>
            <p:nvPr/>
          </p:nvPicPr>
          <p:blipFill>
            <a:blip r:embed="rId113"/>
            <a:srcRect r="18919"/>
            <a:stretch>
              <a:fillRect/>
            </a:stretch>
          </p:blipFill>
          <p:spPr bwMode="auto">
            <a:xfrm>
              <a:off x="1240" y="2762"/>
              <a:ext cx="18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71" name="Picture 1583"/>
            <p:cNvPicPr>
              <a:picLocks noChangeAspect="1" noChangeArrowheads="1"/>
            </p:cNvPicPr>
            <p:nvPr/>
          </p:nvPicPr>
          <p:blipFill>
            <a:blip r:embed="rId113"/>
            <a:srcRect r="18919"/>
            <a:stretch>
              <a:fillRect/>
            </a:stretch>
          </p:blipFill>
          <p:spPr bwMode="auto">
            <a:xfrm>
              <a:off x="1247" y="2768"/>
              <a:ext cx="18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72" name="Picture 1584"/>
            <p:cNvPicPr>
              <a:picLocks noChangeAspect="1" noChangeArrowheads="1"/>
            </p:cNvPicPr>
            <p:nvPr/>
          </p:nvPicPr>
          <p:blipFill>
            <a:blip r:embed="rId113"/>
            <a:srcRect r="18919"/>
            <a:stretch>
              <a:fillRect/>
            </a:stretch>
          </p:blipFill>
          <p:spPr bwMode="auto">
            <a:xfrm>
              <a:off x="1253" y="2774"/>
              <a:ext cx="18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73" name="Picture 1585"/>
            <p:cNvPicPr>
              <a:picLocks noChangeAspect="1" noChangeArrowheads="1"/>
            </p:cNvPicPr>
            <p:nvPr/>
          </p:nvPicPr>
          <p:blipFill>
            <a:blip r:embed="rId113"/>
            <a:srcRect r="18919"/>
            <a:stretch>
              <a:fillRect/>
            </a:stretch>
          </p:blipFill>
          <p:spPr bwMode="auto">
            <a:xfrm>
              <a:off x="1259" y="2780"/>
              <a:ext cx="187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74" name="Picture 1586"/>
            <p:cNvPicPr>
              <a:picLocks noChangeAspect="1" noChangeArrowheads="1"/>
            </p:cNvPicPr>
            <p:nvPr/>
          </p:nvPicPr>
          <p:blipFill>
            <a:blip r:embed="rId189"/>
            <a:srcRect r="18420"/>
            <a:stretch>
              <a:fillRect/>
            </a:stretch>
          </p:blipFill>
          <p:spPr bwMode="auto">
            <a:xfrm>
              <a:off x="1259" y="2785"/>
              <a:ext cx="19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75" name="Picture 1587"/>
            <p:cNvPicPr>
              <a:picLocks noChangeAspect="1" noChangeArrowheads="1"/>
            </p:cNvPicPr>
            <p:nvPr/>
          </p:nvPicPr>
          <p:blipFill>
            <a:blip r:embed="rId189"/>
            <a:srcRect r="18420"/>
            <a:stretch>
              <a:fillRect/>
            </a:stretch>
          </p:blipFill>
          <p:spPr bwMode="auto">
            <a:xfrm>
              <a:off x="1265" y="2791"/>
              <a:ext cx="19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76" name="Picture 1588"/>
            <p:cNvPicPr>
              <a:picLocks noChangeAspect="1" noChangeArrowheads="1"/>
            </p:cNvPicPr>
            <p:nvPr/>
          </p:nvPicPr>
          <p:blipFill>
            <a:blip r:embed="rId189"/>
            <a:srcRect r="18420"/>
            <a:stretch>
              <a:fillRect/>
            </a:stretch>
          </p:blipFill>
          <p:spPr bwMode="auto">
            <a:xfrm>
              <a:off x="1272" y="2797"/>
              <a:ext cx="19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77" name="Picture 1589"/>
            <p:cNvPicPr>
              <a:picLocks noChangeAspect="1" noChangeArrowheads="1"/>
            </p:cNvPicPr>
            <p:nvPr/>
          </p:nvPicPr>
          <p:blipFill>
            <a:blip r:embed="rId189"/>
            <a:srcRect r="18420"/>
            <a:stretch>
              <a:fillRect/>
            </a:stretch>
          </p:blipFill>
          <p:spPr bwMode="auto">
            <a:xfrm>
              <a:off x="1278" y="2803"/>
              <a:ext cx="19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78" name="Picture 1590"/>
            <p:cNvPicPr>
              <a:picLocks noChangeAspect="1" noChangeArrowheads="1"/>
            </p:cNvPicPr>
            <p:nvPr/>
          </p:nvPicPr>
          <p:blipFill>
            <a:blip r:embed="rId189"/>
            <a:srcRect r="18420"/>
            <a:stretch>
              <a:fillRect/>
            </a:stretch>
          </p:blipFill>
          <p:spPr bwMode="auto">
            <a:xfrm>
              <a:off x="1284" y="2809"/>
              <a:ext cx="193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79" name="Picture 1591"/>
            <p:cNvPicPr>
              <a:picLocks noChangeAspect="1" noChangeArrowheads="1"/>
            </p:cNvPicPr>
            <p:nvPr/>
          </p:nvPicPr>
          <p:blipFill>
            <a:blip r:embed="rId190"/>
            <a:srcRect r="17949"/>
            <a:stretch>
              <a:fillRect/>
            </a:stretch>
          </p:blipFill>
          <p:spPr bwMode="auto">
            <a:xfrm>
              <a:off x="1290" y="2814"/>
              <a:ext cx="19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80" name="Picture 1592"/>
            <p:cNvPicPr>
              <a:picLocks noChangeAspect="1" noChangeArrowheads="1"/>
            </p:cNvPicPr>
            <p:nvPr/>
          </p:nvPicPr>
          <p:blipFill>
            <a:blip r:embed="rId190"/>
            <a:srcRect r="17949"/>
            <a:stretch>
              <a:fillRect/>
            </a:stretch>
          </p:blipFill>
          <p:spPr bwMode="auto">
            <a:xfrm>
              <a:off x="1296" y="2820"/>
              <a:ext cx="19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81" name="Picture 1593"/>
            <p:cNvPicPr>
              <a:picLocks noChangeAspect="1" noChangeArrowheads="1"/>
            </p:cNvPicPr>
            <p:nvPr/>
          </p:nvPicPr>
          <p:blipFill>
            <a:blip r:embed="rId190"/>
            <a:srcRect r="17949"/>
            <a:stretch>
              <a:fillRect/>
            </a:stretch>
          </p:blipFill>
          <p:spPr bwMode="auto">
            <a:xfrm>
              <a:off x="1303" y="2826"/>
              <a:ext cx="19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82" name="Picture 1594"/>
            <p:cNvPicPr>
              <a:picLocks noChangeAspect="1" noChangeArrowheads="1"/>
            </p:cNvPicPr>
            <p:nvPr/>
          </p:nvPicPr>
          <p:blipFill>
            <a:blip r:embed="rId190"/>
            <a:srcRect r="17949"/>
            <a:stretch>
              <a:fillRect/>
            </a:stretch>
          </p:blipFill>
          <p:spPr bwMode="auto">
            <a:xfrm>
              <a:off x="1309" y="2832"/>
              <a:ext cx="19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83" name="Picture 1595"/>
            <p:cNvPicPr>
              <a:picLocks noChangeAspect="1" noChangeArrowheads="1"/>
            </p:cNvPicPr>
            <p:nvPr/>
          </p:nvPicPr>
          <p:blipFill>
            <a:blip r:embed="rId190"/>
            <a:srcRect r="17949"/>
            <a:stretch>
              <a:fillRect/>
            </a:stretch>
          </p:blipFill>
          <p:spPr bwMode="auto">
            <a:xfrm>
              <a:off x="1315" y="2838"/>
              <a:ext cx="199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84" name="Picture 1596"/>
            <p:cNvPicPr>
              <a:picLocks noChangeAspect="1" noChangeArrowheads="1"/>
            </p:cNvPicPr>
            <p:nvPr/>
          </p:nvPicPr>
          <p:blipFill>
            <a:blip r:embed="rId190"/>
            <a:srcRect r="17949"/>
            <a:stretch>
              <a:fillRect/>
            </a:stretch>
          </p:blipFill>
          <p:spPr bwMode="auto">
            <a:xfrm>
              <a:off x="1321" y="2843"/>
              <a:ext cx="19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85" name="Picture 1597"/>
            <p:cNvPicPr>
              <a:picLocks noChangeAspect="1" noChangeArrowheads="1"/>
            </p:cNvPicPr>
            <p:nvPr/>
          </p:nvPicPr>
          <p:blipFill>
            <a:blip r:embed="rId191"/>
            <a:srcRect r="17500"/>
            <a:stretch>
              <a:fillRect/>
            </a:stretch>
          </p:blipFill>
          <p:spPr bwMode="auto">
            <a:xfrm>
              <a:off x="1321" y="2849"/>
              <a:ext cx="20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86" name="Picture 1598"/>
            <p:cNvPicPr>
              <a:picLocks noChangeAspect="1" noChangeArrowheads="1"/>
            </p:cNvPicPr>
            <p:nvPr/>
          </p:nvPicPr>
          <p:blipFill>
            <a:blip r:embed="rId191"/>
            <a:srcRect r="17500"/>
            <a:stretch>
              <a:fillRect/>
            </a:stretch>
          </p:blipFill>
          <p:spPr bwMode="auto">
            <a:xfrm>
              <a:off x="1328" y="2855"/>
              <a:ext cx="20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87" name="Picture 1599"/>
            <p:cNvPicPr>
              <a:picLocks noChangeAspect="1" noChangeArrowheads="1"/>
            </p:cNvPicPr>
            <p:nvPr/>
          </p:nvPicPr>
          <p:blipFill>
            <a:blip r:embed="rId191"/>
            <a:srcRect r="17500"/>
            <a:stretch>
              <a:fillRect/>
            </a:stretch>
          </p:blipFill>
          <p:spPr bwMode="auto">
            <a:xfrm>
              <a:off x="1334" y="2861"/>
              <a:ext cx="20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88" name="Picture 1600"/>
            <p:cNvPicPr>
              <a:picLocks noChangeAspect="1" noChangeArrowheads="1"/>
            </p:cNvPicPr>
            <p:nvPr/>
          </p:nvPicPr>
          <p:blipFill>
            <a:blip r:embed="rId191"/>
            <a:srcRect r="17500"/>
            <a:stretch>
              <a:fillRect/>
            </a:stretch>
          </p:blipFill>
          <p:spPr bwMode="auto">
            <a:xfrm>
              <a:off x="1340" y="2867"/>
              <a:ext cx="205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89" name="Picture 1601"/>
            <p:cNvPicPr>
              <a:picLocks noChangeAspect="1" noChangeArrowheads="1"/>
            </p:cNvPicPr>
            <p:nvPr/>
          </p:nvPicPr>
          <p:blipFill>
            <a:blip r:embed="rId115"/>
            <a:srcRect r="17073"/>
            <a:stretch>
              <a:fillRect/>
            </a:stretch>
          </p:blipFill>
          <p:spPr bwMode="auto">
            <a:xfrm>
              <a:off x="1346" y="2872"/>
              <a:ext cx="21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90" name="Picture 1602"/>
            <p:cNvPicPr>
              <a:picLocks noChangeAspect="1" noChangeArrowheads="1"/>
            </p:cNvPicPr>
            <p:nvPr/>
          </p:nvPicPr>
          <p:blipFill>
            <a:blip r:embed="rId115"/>
            <a:srcRect r="17073"/>
            <a:stretch>
              <a:fillRect/>
            </a:stretch>
          </p:blipFill>
          <p:spPr bwMode="auto">
            <a:xfrm>
              <a:off x="1352" y="2878"/>
              <a:ext cx="21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91" name="Picture 1603"/>
            <p:cNvPicPr>
              <a:picLocks noChangeAspect="1" noChangeArrowheads="1"/>
            </p:cNvPicPr>
            <p:nvPr/>
          </p:nvPicPr>
          <p:blipFill>
            <a:blip r:embed="rId115"/>
            <a:srcRect r="17073"/>
            <a:stretch>
              <a:fillRect/>
            </a:stretch>
          </p:blipFill>
          <p:spPr bwMode="auto">
            <a:xfrm>
              <a:off x="1359" y="2884"/>
              <a:ext cx="21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92" name="Picture 1604"/>
            <p:cNvPicPr>
              <a:picLocks noChangeAspect="1" noChangeArrowheads="1"/>
            </p:cNvPicPr>
            <p:nvPr/>
          </p:nvPicPr>
          <p:blipFill>
            <a:blip r:embed="rId115"/>
            <a:srcRect r="17073"/>
            <a:stretch>
              <a:fillRect/>
            </a:stretch>
          </p:blipFill>
          <p:spPr bwMode="auto">
            <a:xfrm>
              <a:off x="1365" y="2890"/>
              <a:ext cx="21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93" name="Picture 1605"/>
            <p:cNvPicPr>
              <a:picLocks noChangeAspect="1" noChangeArrowheads="1"/>
            </p:cNvPicPr>
            <p:nvPr/>
          </p:nvPicPr>
          <p:blipFill>
            <a:blip r:embed="rId115"/>
            <a:srcRect r="17073"/>
            <a:stretch>
              <a:fillRect/>
            </a:stretch>
          </p:blipFill>
          <p:spPr bwMode="auto">
            <a:xfrm>
              <a:off x="1371" y="2896"/>
              <a:ext cx="211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94" name="Picture 1606"/>
            <p:cNvPicPr>
              <a:picLocks noChangeAspect="1" noChangeArrowheads="1"/>
            </p:cNvPicPr>
            <p:nvPr/>
          </p:nvPicPr>
          <p:blipFill>
            <a:blip r:embed="rId192"/>
            <a:srcRect r="16667"/>
            <a:stretch>
              <a:fillRect/>
            </a:stretch>
          </p:blipFill>
          <p:spPr bwMode="auto">
            <a:xfrm>
              <a:off x="1377" y="2901"/>
              <a:ext cx="2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95" name="Picture 1607"/>
            <p:cNvPicPr>
              <a:picLocks noChangeAspect="1" noChangeArrowheads="1"/>
            </p:cNvPicPr>
            <p:nvPr/>
          </p:nvPicPr>
          <p:blipFill>
            <a:blip r:embed="rId192"/>
            <a:srcRect r="16667"/>
            <a:stretch>
              <a:fillRect/>
            </a:stretch>
          </p:blipFill>
          <p:spPr bwMode="auto">
            <a:xfrm>
              <a:off x="1383" y="2907"/>
              <a:ext cx="2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96" name="Picture 1608"/>
            <p:cNvPicPr>
              <a:picLocks noChangeAspect="1" noChangeArrowheads="1"/>
            </p:cNvPicPr>
            <p:nvPr/>
          </p:nvPicPr>
          <p:blipFill>
            <a:blip r:embed="rId116"/>
            <a:srcRect r="17073"/>
            <a:stretch>
              <a:fillRect/>
            </a:stretch>
          </p:blipFill>
          <p:spPr bwMode="auto">
            <a:xfrm>
              <a:off x="1396" y="2913"/>
              <a:ext cx="21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97" name="Picture 1609"/>
            <p:cNvPicPr>
              <a:picLocks noChangeAspect="1" noChangeArrowheads="1"/>
            </p:cNvPicPr>
            <p:nvPr/>
          </p:nvPicPr>
          <p:blipFill>
            <a:blip r:embed="rId116"/>
            <a:srcRect r="17073"/>
            <a:stretch>
              <a:fillRect/>
            </a:stretch>
          </p:blipFill>
          <p:spPr bwMode="auto">
            <a:xfrm>
              <a:off x="1402" y="2919"/>
              <a:ext cx="21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98" name="Picture 1610"/>
            <p:cNvPicPr>
              <a:picLocks noChangeAspect="1" noChangeArrowheads="1"/>
            </p:cNvPicPr>
            <p:nvPr/>
          </p:nvPicPr>
          <p:blipFill>
            <a:blip r:embed="rId193"/>
            <a:srcRect r="16667"/>
            <a:stretch>
              <a:fillRect/>
            </a:stretch>
          </p:blipFill>
          <p:spPr bwMode="auto">
            <a:xfrm>
              <a:off x="1408" y="2925"/>
              <a:ext cx="218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99" name="Picture 1611"/>
            <p:cNvPicPr>
              <a:picLocks noChangeAspect="1" noChangeArrowheads="1"/>
            </p:cNvPicPr>
            <p:nvPr/>
          </p:nvPicPr>
          <p:blipFill>
            <a:blip r:embed="rId193"/>
            <a:srcRect r="16667"/>
            <a:stretch>
              <a:fillRect/>
            </a:stretch>
          </p:blipFill>
          <p:spPr bwMode="auto">
            <a:xfrm>
              <a:off x="1415" y="2930"/>
              <a:ext cx="21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00" name="Picture 1612"/>
            <p:cNvPicPr>
              <a:picLocks noChangeAspect="1" noChangeArrowheads="1"/>
            </p:cNvPicPr>
            <p:nvPr/>
          </p:nvPicPr>
          <p:blipFill>
            <a:blip r:embed="rId193"/>
            <a:srcRect r="16667"/>
            <a:stretch>
              <a:fillRect/>
            </a:stretch>
          </p:blipFill>
          <p:spPr bwMode="auto">
            <a:xfrm>
              <a:off x="1421" y="2936"/>
              <a:ext cx="21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01" name="Picture 1613"/>
            <p:cNvPicPr>
              <a:picLocks noChangeAspect="1" noChangeArrowheads="1"/>
            </p:cNvPicPr>
            <p:nvPr/>
          </p:nvPicPr>
          <p:blipFill>
            <a:blip r:embed="rId117"/>
            <a:srcRect r="16280"/>
            <a:stretch>
              <a:fillRect/>
            </a:stretch>
          </p:blipFill>
          <p:spPr bwMode="auto">
            <a:xfrm>
              <a:off x="1427" y="2942"/>
              <a:ext cx="22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02" name="Picture 1614"/>
            <p:cNvPicPr>
              <a:picLocks noChangeAspect="1" noChangeArrowheads="1"/>
            </p:cNvPicPr>
            <p:nvPr/>
          </p:nvPicPr>
          <p:blipFill>
            <a:blip r:embed="rId117"/>
            <a:srcRect r="16280"/>
            <a:stretch>
              <a:fillRect/>
            </a:stretch>
          </p:blipFill>
          <p:spPr bwMode="auto">
            <a:xfrm>
              <a:off x="1433" y="2948"/>
              <a:ext cx="22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03" name="Picture 1615"/>
            <p:cNvPicPr>
              <a:picLocks noChangeAspect="1" noChangeArrowheads="1"/>
            </p:cNvPicPr>
            <p:nvPr/>
          </p:nvPicPr>
          <p:blipFill>
            <a:blip r:embed="rId117"/>
            <a:srcRect r="16280"/>
            <a:stretch>
              <a:fillRect/>
            </a:stretch>
          </p:blipFill>
          <p:spPr bwMode="auto">
            <a:xfrm>
              <a:off x="1439" y="2954"/>
              <a:ext cx="22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04" name="Picture 1616"/>
            <p:cNvPicPr>
              <a:picLocks noChangeAspect="1" noChangeArrowheads="1"/>
            </p:cNvPicPr>
            <p:nvPr/>
          </p:nvPicPr>
          <p:blipFill>
            <a:blip r:embed="rId119"/>
            <a:srcRect r="15909"/>
            <a:stretch>
              <a:fillRect/>
            </a:stretch>
          </p:blipFill>
          <p:spPr bwMode="auto">
            <a:xfrm>
              <a:off x="1446" y="2960"/>
              <a:ext cx="230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05" name="Picture 1617"/>
            <p:cNvPicPr>
              <a:picLocks noChangeAspect="1" noChangeArrowheads="1"/>
            </p:cNvPicPr>
            <p:nvPr/>
          </p:nvPicPr>
          <p:blipFill>
            <a:blip r:embed="rId119"/>
            <a:srcRect r="15909"/>
            <a:stretch>
              <a:fillRect/>
            </a:stretch>
          </p:blipFill>
          <p:spPr bwMode="auto">
            <a:xfrm>
              <a:off x="1452" y="2965"/>
              <a:ext cx="23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06" name="Picture 1618"/>
            <p:cNvPicPr>
              <a:picLocks noChangeAspect="1" noChangeArrowheads="1"/>
            </p:cNvPicPr>
            <p:nvPr/>
          </p:nvPicPr>
          <p:blipFill>
            <a:blip r:embed="rId119"/>
            <a:srcRect r="15909"/>
            <a:stretch>
              <a:fillRect/>
            </a:stretch>
          </p:blipFill>
          <p:spPr bwMode="auto">
            <a:xfrm>
              <a:off x="1458" y="2971"/>
              <a:ext cx="23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07" name="Picture 1619"/>
            <p:cNvPicPr>
              <a:picLocks noChangeAspect="1" noChangeArrowheads="1"/>
            </p:cNvPicPr>
            <p:nvPr/>
          </p:nvPicPr>
          <p:blipFill>
            <a:blip r:embed="rId120"/>
            <a:srcRect r="15555"/>
            <a:stretch>
              <a:fillRect/>
            </a:stretch>
          </p:blipFill>
          <p:spPr bwMode="auto">
            <a:xfrm>
              <a:off x="1464" y="2977"/>
              <a:ext cx="23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08" name="Picture 1620"/>
            <p:cNvPicPr>
              <a:picLocks noChangeAspect="1" noChangeArrowheads="1"/>
            </p:cNvPicPr>
            <p:nvPr/>
          </p:nvPicPr>
          <p:blipFill>
            <a:blip r:embed="rId120"/>
            <a:srcRect r="15555"/>
            <a:stretch>
              <a:fillRect/>
            </a:stretch>
          </p:blipFill>
          <p:spPr bwMode="auto">
            <a:xfrm>
              <a:off x="1471" y="2983"/>
              <a:ext cx="23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09" name="Picture 1621"/>
            <p:cNvPicPr>
              <a:picLocks noChangeAspect="1" noChangeArrowheads="1"/>
            </p:cNvPicPr>
            <p:nvPr/>
          </p:nvPicPr>
          <p:blipFill>
            <a:blip r:embed="rId194"/>
            <a:srcRect r="15218"/>
            <a:stretch>
              <a:fillRect/>
            </a:stretch>
          </p:blipFill>
          <p:spPr bwMode="auto">
            <a:xfrm>
              <a:off x="1477" y="2989"/>
              <a:ext cx="242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10" name="Picture 1622"/>
            <p:cNvPicPr>
              <a:picLocks noChangeAspect="1" noChangeArrowheads="1"/>
            </p:cNvPicPr>
            <p:nvPr/>
          </p:nvPicPr>
          <p:blipFill>
            <a:blip r:embed="rId195"/>
            <a:srcRect r="15555"/>
            <a:stretch>
              <a:fillRect/>
            </a:stretch>
          </p:blipFill>
          <p:spPr bwMode="auto">
            <a:xfrm>
              <a:off x="1489" y="2994"/>
              <a:ext cx="23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11" name="Picture 1623"/>
            <p:cNvPicPr>
              <a:picLocks noChangeAspect="1" noChangeArrowheads="1"/>
            </p:cNvPicPr>
            <p:nvPr/>
          </p:nvPicPr>
          <p:blipFill>
            <a:blip r:embed="rId121"/>
            <a:srcRect r="15218"/>
            <a:stretch>
              <a:fillRect/>
            </a:stretch>
          </p:blipFill>
          <p:spPr bwMode="auto">
            <a:xfrm>
              <a:off x="1495" y="3000"/>
              <a:ext cx="24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12" name="Picture 1624"/>
            <p:cNvPicPr>
              <a:picLocks noChangeAspect="1" noChangeArrowheads="1"/>
            </p:cNvPicPr>
            <p:nvPr/>
          </p:nvPicPr>
          <p:blipFill>
            <a:blip r:embed="rId122"/>
            <a:srcRect r="14894"/>
            <a:stretch>
              <a:fillRect/>
            </a:stretch>
          </p:blipFill>
          <p:spPr bwMode="auto">
            <a:xfrm>
              <a:off x="1502" y="3006"/>
              <a:ext cx="24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13" name="Picture 1625"/>
            <p:cNvPicPr>
              <a:picLocks noChangeAspect="1" noChangeArrowheads="1"/>
            </p:cNvPicPr>
            <p:nvPr/>
          </p:nvPicPr>
          <p:blipFill>
            <a:blip r:embed="rId194"/>
            <a:srcRect r="15218"/>
            <a:stretch>
              <a:fillRect/>
            </a:stretch>
          </p:blipFill>
          <p:spPr bwMode="auto">
            <a:xfrm>
              <a:off x="1514" y="3012"/>
              <a:ext cx="24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14" name="Picture 1626"/>
            <p:cNvPicPr>
              <a:picLocks noChangeAspect="1" noChangeArrowheads="1"/>
            </p:cNvPicPr>
            <p:nvPr/>
          </p:nvPicPr>
          <p:blipFill>
            <a:blip r:embed="rId196"/>
            <a:srcRect r="14894"/>
            <a:stretch>
              <a:fillRect/>
            </a:stretch>
          </p:blipFill>
          <p:spPr bwMode="auto">
            <a:xfrm>
              <a:off x="1520" y="3018"/>
              <a:ext cx="249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15" name="Picture 1627"/>
            <p:cNvPicPr>
              <a:picLocks noChangeAspect="1" noChangeArrowheads="1"/>
            </p:cNvPicPr>
            <p:nvPr/>
          </p:nvPicPr>
          <p:blipFill>
            <a:blip r:embed="rId123"/>
            <a:srcRect r="14583"/>
            <a:stretch>
              <a:fillRect/>
            </a:stretch>
          </p:blipFill>
          <p:spPr bwMode="auto">
            <a:xfrm>
              <a:off x="1527" y="3023"/>
              <a:ext cx="25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16" name="Picture 1628"/>
            <p:cNvPicPr>
              <a:picLocks noChangeAspect="1" noChangeArrowheads="1"/>
            </p:cNvPicPr>
            <p:nvPr/>
          </p:nvPicPr>
          <p:blipFill>
            <a:blip r:embed="rId197"/>
            <a:srcRect r="14583"/>
            <a:stretch>
              <a:fillRect/>
            </a:stretch>
          </p:blipFill>
          <p:spPr bwMode="auto">
            <a:xfrm>
              <a:off x="1539" y="3029"/>
              <a:ext cx="25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17" name="Picture 1629"/>
            <p:cNvPicPr>
              <a:picLocks noChangeAspect="1" noChangeArrowheads="1"/>
            </p:cNvPicPr>
            <p:nvPr/>
          </p:nvPicPr>
          <p:blipFill>
            <a:blip r:embed="rId197"/>
            <a:srcRect r="14583"/>
            <a:stretch>
              <a:fillRect/>
            </a:stretch>
          </p:blipFill>
          <p:spPr bwMode="auto">
            <a:xfrm>
              <a:off x="1545" y="3035"/>
              <a:ext cx="25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18" name="Picture 1630"/>
            <p:cNvPicPr>
              <a:picLocks noChangeAspect="1" noChangeArrowheads="1"/>
            </p:cNvPicPr>
            <p:nvPr/>
          </p:nvPicPr>
          <p:blipFill>
            <a:blip r:embed="rId198"/>
            <a:srcRect r="14285"/>
            <a:stretch>
              <a:fillRect/>
            </a:stretch>
          </p:blipFill>
          <p:spPr bwMode="auto">
            <a:xfrm>
              <a:off x="1551" y="3041"/>
              <a:ext cx="26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19" name="Picture 1631"/>
            <p:cNvPicPr>
              <a:picLocks noChangeAspect="1" noChangeArrowheads="1"/>
            </p:cNvPicPr>
            <p:nvPr/>
          </p:nvPicPr>
          <p:blipFill>
            <a:blip r:embed="rId199"/>
            <a:srcRect r="14000"/>
            <a:stretch>
              <a:fillRect/>
            </a:stretch>
          </p:blipFill>
          <p:spPr bwMode="auto">
            <a:xfrm>
              <a:off x="1558" y="3047"/>
              <a:ext cx="267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20" name="Picture 1632"/>
            <p:cNvPicPr>
              <a:picLocks noChangeAspect="1" noChangeArrowheads="1"/>
            </p:cNvPicPr>
            <p:nvPr/>
          </p:nvPicPr>
          <p:blipFill>
            <a:blip r:embed="rId126"/>
            <a:srcRect r="13725"/>
            <a:stretch>
              <a:fillRect/>
            </a:stretch>
          </p:blipFill>
          <p:spPr bwMode="auto">
            <a:xfrm>
              <a:off x="1564" y="3052"/>
              <a:ext cx="27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21" name="Picture 1633"/>
            <p:cNvPicPr>
              <a:picLocks noChangeAspect="1" noChangeArrowheads="1"/>
            </p:cNvPicPr>
            <p:nvPr/>
          </p:nvPicPr>
          <p:blipFill>
            <a:blip r:embed="rId125"/>
            <a:srcRect r="13725"/>
            <a:stretch>
              <a:fillRect/>
            </a:stretch>
          </p:blipFill>
          <p:spPr bwMode="auto">
            <a:xfrm>
              <a:off x="1576" y="3058"/>
              <a:ext cx="27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22" name="Picture 1634"/>
            <p:cNvPicPr>
              <a:picLocks noChangeAspect="1" noChangeArrowheads="1"/>
            </p:cNvPicPr>
            <p:nvPr/>
          </p:nvPicPr>
          <p:blipFill>
            <a:blip r:embed="rId200"/>
            <a:srcRect r="13461"/>
            <a:stretch>
              <a:fillRect/>
            </a:stretch>
          </p:blipFill>
          <p:spPr bwMode="auto">
            <a:xfrm>
              <a:off x="1582" y="3064"/>
              <a:ext cx="28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23" name="Picture 1635"/>
            <p:cNvPicPr>
              <a:picLocks noChangeAspect="1" noChangeArrowheads="1"/>
            </p:cNvPicPr>
            <p:nvPr/>
          </p:nvPicPr>
          <p:blipFill>
            <a:blip r:embed="rId127"/>
            <a:srcRect r="13208"/>
            <a:stretch>
              <a:fillRect/>
            </a:stretch>
          </p:blipFill>
          <p:spPr bwMode="auto">
            <a:xfrm>
              <a:off x="1589" y="3070"/>
              <a:ext cx="28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24" name="Picture 1636"/>
            <p:cNvPicPr>
              <a:picLocks noChangeAspect="1" noChangeArrowheads="1"/>
            </p:cNvPicPr>
            <p:nvPr/>
          </p:nvPicPr>
          <p:blipFill>
            <a:blip r:embed="rId127"/>
            <a:srcRect r="13208"/>
            <a:stretch>
              <a:fillRect/>
            </a:stretch>
          </p:blipFill>
          <p:spPr bwMode="auto">
            <a:xfrm>
              <a:off x="1595" y="3076"/>
              <a:ext cx="286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25" name="Picture 1637"/>
            <p:cNvPicPr>
              <a:picLocks noChangeAspect="1" noChangeArrowheads="1"/>
            </p:cNvPicPr>
            <p:nvPr/>
          </p:nvPicPr>
          <p:blipFill>
            <a:blip r:embed="rId129"/>
            <a:srcRect r="12962"/>
            <a:stretch>
              <a:fillRect/>
            </a:stretch>
          </p:blipFill>
          <p:spPr bwMode="auto">
            <a:xfrm>
              <a:off x="1601" y="3081"/>
              <a:ext cx="29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26" name="Picture 1638"/>
            <p:cNvPicPr>
              <a:picLocks noChangeAspect="1" noChangeArrowheads="1"/>
            </p:cNvPicPr>
            <p:nvPr/>
          </p:nvPicPr>
          <p:blipFill>
            <a:blip r:embed="rId201"/>
            <a:srcRect r="12962"/>
            <a:stretch>
              <a:fillRect/>
            </a:stretch>
          </p:blipFill>
          <p:spPr bwMode="auto">
            <a:xfrm>
              <a:off x="1614" y="3087"/>
              <a:ext cx="29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27" name="Picture 1639"/>
            <p:cNvPicPr>
              <a:picLocks noChangeAspect="1" noChangeArrowheads="1"/>
            </p:cNvPicPr>
            <p:nvPr/>
          </p:nvPicPr>
          <p:blipFill>
            <a:blip r:embed="rId202"/>
            <a:srcRect r="12727"/>
            <a:stretch>
              <a:fillRect/>
            </a:stretch>
          </p:blipFill>
          <p:spPr bwMode="auto">
            <a:xfrm>
              <a:off x="1620" y="3093"/>
              <a:ext cx="29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28" name="Picture 1640"/>
            <p:cNvPicPr>
              <a:picLocks noChangeAspect="1" noChangeArrowheads="1"/>
            </p:cNvPicPr>
            <p:nvPr/>
          </p:nvPicPr>
          <p:blipFill>
            <a:blip r:embed="rId131"/>
            <a:srcRect r="12500"/>
            <a:stretch>
              <a:fillRect/>
            </a:stretch>
          </p:blipFill>
          <p:spPr bwMode="auto">
            <a:xfrm>
              <a:off x="1626" y="3099"/>
              <a:ext cx="30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29" name="Picture 1641"/>
            <p:cNvPicPr>
              <a:picLocks noChangeAspect="1" noChangeArrowheads="1"/>
            </p:cNvPicPr>
            <p:nvPr/>
          </p:nvPicPr>
          <p:blipFill>
            <a:blip r:embed="rId203"/>
            <a:srcRect r="12500"/>
            <a:stretch>
              <a:fillRect/>
            </a:stretch>
          </p:blipFill>
          <p:spPr bwMode="auto">
            <a:xfrm>
              <a:off x="1638" y="3105"/>
              <a:ext cx="305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30" name="Picture 1642"/>
            <p:cNvPicPr>
              <a:picLocks noChangeAspect="1" noChangeArrowheads="1"/>
            </p:cNvPicPr>
            <p:nvPr/>
          </p:nvPicPr>
          <p:blipFill>
            <a:blip r:embed="rId203"/>
            <a:srcRect r="12500"/>
            <a:stretch>
              <a:fillRect/>
            </a:stretch>
          </p:blipFill>
          <p:spPr bwMode="auto">
            <a:xfrm>
              <a:off x="1645" y="3110"/>
              <a:ext cx="30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31" name="Picture 1643"/>
            <p:cNvPicPr>
              <a:picLocks noChangeAspect="1" noChangeArrowheads="1"/>
            </p:cNvPicPr>
            <p:nvPr/>
          </p:nvPicPr>
          <p:blipFill>
            <a:blip r:embed="rId132"/>
            <a:srcRect r="12280"/>
            <a:stretch>
              <a:fillRect/>
            </a:stretch>
          </p:blipFill>
          <p:spPr bwMode="auto">
            <a:xfrm>
              <a:off x="1651" y="3116"/>
              <a:ext cx="31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32" name="Picture 1644"/>
            <p:cNvPicPr>
              <a:picLocks noChangeAspect="1" noChangeArrowheads="1"/>
            </p:cNvPicPr>
            <p:nvPr/>
          </p:nvPicPr>
          <p:blipFill>
            <a:blip r:embed="rId133"/>
            <a:srcRect r="12280"/>
            <a:stretch>
              <a:fillRect/>
            </a:stretch>
          </p:blipFill>
          <p:spPr bwMode="auto">
            <a:xfrm>
              <a:off x="1663" y="3122"/>
              <a:ext cx="31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33" name="Picture 1645"/>
            <p:cNvPicPr>
              <a:picLocks noChangeAspect="1" noChangeArrowheads="1"/>
            </p:cNvPicPr>
            <p:nvPr/>
          </p:nvPicPr>
          <p:blipFill>
            <a:blip r:embed="rId204"/>
            <a:srcRect r="12070"/>
            <a:stretch>
              <a:fillRect/>
            </a:stretch>
          </p:blipFill>
          <p:spPr bwMode="auto">
            <a:xfrm>
              <a:off x="1670" y="3128"/>
              <a:ext cx="31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34" name="Picture 1646"/>
            <p:cNvPicPr>
              <a:picLocks noChangeAspect="1" noChangeArrowheads="1"/>
            </p:cNvPicPr>
            <p:nvPr/>
          </p:nvPicPr>
          <p:blipFill>
            <a:blip r:embed="rId134"/>
            <a:srcRect r="11864"/>
            <a:stretch>
              <a:fillRect/>
            </a:stretch>
          </p:blipFill>
          <p:spPr bwMode="auto">
            <a:xfrm>
              <a:off x="1676" y="3134"/>
              <a:ext cx="323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35" name="Picture 1647"/>
            <p:cNvPicPr>
              <a:picLocks noChangeAspect="1" noChangeArrowheads="1"/>
            </p:cNvPicPr>
            <p:nvPr/>
          </p:nvPicPr>
          <p:blipFill>
            <a:blip r:embed="rId135"/>
            <a:srcRect r="11864"/>
            <a:stretch>
              <a:fillRect/>
            </a:stretch>
          </p:blipFill>
          <p:spPr bwMode="auto">
            <a:xfrm>
              <a:off x="1688" y="3139"/>
              <a:ext cx="32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36" name="Picture 1648"/>
            <p:cNvPicPr>
              <a:picLocks noChangeAspect="1" noChangeArrowheads="1"/>
            </p:cNvPicPr>
            <p:nvPr/>
          </p:nvPicPr>
          <p:blipFill>
            <a:blip r:embed="rId205"/>
            <a:srcRect r="11667"/>
            <a:stretch>
              <a:fillRect/>
            </a:stretch>
          </p:blipFill>
          <p:spPr bwMode="auto">
            <a:xfrm>
              <a:off x="1694" y="3145"/>
              <a:ext cx="33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37" name="Picture 1649"/>
            <p:cNvPicPr>
              <a:picLocks noChangeAspect="1" noChangeArrowheads="1"/>
            </p:cNvPicPr>
            <p:nvPr/>
          </p:nvPicPr>
          <p:blipFill>
            <a:blip r:embed="rId134"/>
            <a:srcRect r="11864"/>
            <a:stretch>
              <a:fillRect/>
            </a:stretch>
          </p:blipFill>
          <p:spPr bwMode="auto">
            <a:xfrm>
              <a:off x="1707" y="3151"/>
              <a:ext cx="32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38" name="Picture 1650"/>
            <p:cNvPicPr>
              <a:picLocks noChangeAspect="1" noChangeArrowheads="1"/>
            </p:cNvPicPr>
            <p:nvPr/>
          </p:nvPicPr>
          <p:blipFill>
            <a:blip r:embed="rId136"/>
            <a:srcRect r="11667"/>
            <a:stretch>
              <a:fillRect/>
            </a:stretch>
          </p:blipFill>
          <p:spPr bwMode="auto">
            <a:xfrm>
              <a:off x="1713" y="3157"/>
              <a:ext cx="33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39" name="Picture 1651"/>
            <p:cNvPicPr>
              <a:picLocks noChangeAspect="1" noChangeArrowheads="1"/>
            </p:cNvPicPr>
            <p:nvPr/>
          </p:nvPicPr>
          <p:blipFill>
            <a:blip r:embed="rId205"/>
            <a:srcRect r="11667"/>
            <a:stretch>
              <a:fillRect/>
            </a:stretch>
          </p:blipFill>
          <p:spPr bwMode="auto">
            <a:xfrm>
              <a:off x="1726" y="3163"/>
              <a:ext cx="329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40" name="Picture 1652"/>
            <p:cNvPicPr>
              <a:picLocks noChangeAspect="1" noChangeArrowheads="1"/>
            </p:cNvPicPr>
            <p:nvPr/>
          </p:nvPicPr>
          <p:blipFill>
            <a:blip r:embed="rId138"/>
            <a:srcRect r="11476"/>
            <a:stretch>
              <a:fillRect/>
            </a:stretch>
          </p:blipFill>
          <p:spPr bwMode="auto">
            <a:xfrm>
              <a:off x="1732" y="3168"/>
              <a:ext cx="33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41" name="Picture 1653"/>
            <p:cNvPicPr>
              <a:picLocks noChangeAspect="1" noChangeArrowheads="1"/>
            </p:cNvPicPr>
            <p:nvPr/>
          </p:nvPicPr>
          <p:blipFill>
            <a:blip r:embed="rId139"/>
            <a:srcRect r="11290"/>
            <a:stretch>
              <a:fillRect/>
            </a:stretch>
          </p:blipFill>
          <p:spPr bwMode="auto">
            <a:xfrm>
              <a:off x="1744" y="3174"/>
              <a:ext cx="34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42" name="Picture 1654"/>
            <p:cNvPicPr>
              <a:picLocks noChangeAspect="1" noChangeArrowheads="1"/>
            </p:cNvPicPr>
            <p:nvPr/>
          </p:nvPicPr>
          <p:blipFill>
            <a:blip r:embed="rId206"/>
            <a:srcRect r="11111"/>
            <a:stretch>
              <a:fillRect/>
            </a:stretch>
          </p:blipFill>
          <p:spPr bwMode="auto">
            <a:xfrm>
              <a:off x="1750" y="3180"/>
              <a:ext cx="34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805" name="Group 1856"/>
          <p:cNvGrpSpPr>
            <a:grpSpLocks/>
          </p:cNvGrpSpPr>
          <p:nvPr/>
        </p:nvGrpSpPr>
        <p:grpSpPr bwMode="auto">
          <a:xfrm>
            <a:off x="1879600" y="3887788"/>
            <a:ext cx="6249988" cy="2274887"/>
            <a:chOff x="1184" y="2449"/>
            <a:chExt cx="3937" cy="1433"/>
          </a:xfrm>
        </p:grpSpPr>
        <p:pic>
          <p:nvPicPr>
            <p:cNvPr id="33843" name="Picture 1656"/>
            <p:cNvPicPr>
              <a:picLocks noChangeAspect="1" noChangeArrowheads="1"/>
            </p:cNvPicPr>
            <p:nvPr/>
          </p:nvPicPr>
          <p:blipFill>
            <a:blip r:embed="rId141"/>
            <a:srcRect r="10938"/>
            <a:stretch>
              <a:fillRect/>
            </a:stretch>
          </p:blipFill>
          <p:spPr bwMode="auto">
            <a:xfrm>
              <a:off x="1763" y="3186"/>
              <a:ext cx="35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44" name="Picture 1657"/>
            <p:cNvPicPr>
              <a:picLocks noChangeAspect="1" noChangeArrowheads="1"/>
            </p:cNvPicPr>
            <p:nvPr/>
          </p:nvPicPr>
          <p:blipFill>
            <a:blip r:embed="rId207"/>
            <a:srcRect r="10606"/>
            <a:stretch>
              <a:fillRect/>
            </a:stretch>
          </p:blipFill>
          <p:spPr bwMode="auto">
            <a:xfrm>
              <a:off x="1769" y="3192"/>
              <a:ext cx="367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45" name="Picture 1658"/>
            <p:cNvPicPr>
              <a:picLocks noChangeAspect="1" noChangeArrowheads="1"/>
            </p:cNvPicPr>
            <p:nvPr/>
          </p:nvPicPr>
          <p:blipFill>
            <a:blip r:embed="rId208"/>
            <a:srcRect r="10606"/>
            <a:stretch>
              <a:fillRect/>
            </a:stretch>
          </p:blipFill>
          <p:spPr bwMode="auto">
            <a:xfrm>
              <a:off x="1781" y="3197"/>
              <a:ext cx="36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46" name="Picture 1659"/>
            <p:cNvPicPr>
              <a:picLocks noChangeAspect="1" noChangeArrowheads="1"/>
            </p:cNvPicPr>
            <p:nvPr/>
          </p:nvPicPr>
          <p:blipFill>
            <a:blip r:embed="rId207"/>
            <a:srcRect r="10606"/>
            <a:stretch>
              <a:fillRect/>
            </a:stretch>
          </p:blipFill>
          <p:spPr bwMode="auto">
            <a:xfrm>
              <a:off x="1794" y="3203"/>
              <a:ext cx="36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47" name="Picture 1660"/>
            <p:cNvPicPr>
              <a:picLocks noChangeAspect="1" noChangeArrowheads="1"/>
            </p:cNvPicPr>
            <p:nvPr/>
          </p:nvPicPr>
          <p:blipFill>
            <a:blip r:embed="rId146"/>
            <a:srcRect r="10448"/>
            <a:stretch>
              <a:fillRect/>
            </a:stretch>
          </p:blipFill>
          <p:spPr bwMode="auto">
            <a:xfrm>
              <a:off x="1800" y="3209"/>
              <a:ext cx="37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48" name="Picture 1661"/>
            <p:cNvPicPr>
              <a:picLocks noChangeAspect="1" noChangeArrowheads="1"/>
            </p:cNvPicPr>
            <p:nvPr/>
          </p:nvPicPr>
          <p:blipFill>
            <a:blip r:embed="rId148"/>
            <a:srcRect r="10294"/>
            <a:stretch>
              <a:fillRect/>
            </a:stretch>
          </p:blipFill>
          <p:spPr bwMode="auto">
            <a:xfrm>
              <a:off x="1813" y="3215"/>
              <a:ext cx="37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49" name="Picture 1662"/>
            <p:cNvPicPr>
              <a:picLocks noChangeAspect="1" noChangeArrowheads="1"/>
            </p:cNvPicPr>
            <p:nvPr/>
          </p:nvPicPr>
          <p:blipFill>
            <a:blip r:embed="rId147"/>
            <a:srcRect r="10294"/>
            <a:stretch>
              <a:fillRect/>
            </a:stretch>
          </p:blipFill>
          <p:spPr bwMode="auto">
            <a:xfrm>
              <a:off x="1825" y="3221"/>
              <a:ext cx="379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50" name="Picture 1663"/>
            <p:cNvPicPr>
              <a:picLocks noChangeAspect="1" noChangeArrowheads="1"/>
            </p:cNvPicPr>
            <p:nvPr/>
          </p:nvPicPr>
          <p:blipFill>
            <a:blip r:embed="rId209"/>
            <a:srcRect r="10146"/>
            <a:stretch>
              <a:fillRect/>
            </a:stretch>
          </p:blipFill>
          <p:spPr bwMode="auto">
            <a:xfrm>
              <a:off x="1831" y="3226"/>
              <a:ext cx="38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51" name="Picture 1664"/>
            <p:cNvPicPr>
              <a:picLocks noChangeAspect="1" noChangeArrowheads="1"/>
            </p:cNvPicPr>
            <p:nvPr/>
          </p:nvPicPr>
          <p:blipFill>
            <a:blip r:embed="rId210"/>
            <a:srcRect r="10001"/>
            <a:stretch>
              <a:fillRect/>
            </a:stretch>
          </p:blipFill>
          <p:spPr bwMode="auto">
            <a:xfrm>
              <a:off x="1844" y="3232"/>
              <a:ext cx="39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52" name="Picture 1665"/>
            <p:cNvPicPr>
              <a:picLocks noChangeAspect="1" noChangeArrowheads="1"/>
            </p:cNvPicPr>
            <p:nvPr/>
          </p:nvPicPr>
          <p:blipFill>
            <a:blip r:embed="rId211"/>
            <a:srcRect r="9723"/>
            <a:stretch>
              <a:fillRect/>
            </a:stretch>
          </p:blipFill>
          <p:spPr bwMode="auto">
            <a:xfrm>
              <a:off x="1850" y="3238"/>
              <a:ext cx="40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53" name="Picture 1666"/>
            <p:cNvPicPr>
              <a:picLocks noChangeAspect="1" noChangeArrowheads="1"/>
            </p:cNvPicPr>
            <p:nvPr/>
          </p:nvPicPr>
          <p:blipFill>
            <a:blip r:embed="rId212"/>
            <a:srcRect r="9589"/>
            <a:stretch>
              <a:fillRect/>
            </a:stretch>
          </p:blipFill>
          <p:spPr bwMode="auto">
            <a:xfrm>
              <a:off x="1862" y="3244"/>
              <a:ext cx="41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54" name="Picture 1667"/>
            <p:cNvPicPr>
              <a:picLocks noChangeAspect="1" noChangeArrowheads="1"/>
            </p:cNvPicPr>
            <p:nvPr/>
          </p:nvPicPr>
          <p:blipFill>
            <a:blip r:embed="rId213"/>
            <a:srcRect r="9459"/>
            <a:stretch>
              <a:fillRect/>
            </a:stretch>
          </p:blipFill>
          <p:spPr bwMode="auto">
            <a:xfrm>
              <a:off x="1875" y="3250"/>
              <a:ext cx="416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55" name="Picture 1668"/>
            <p:cNvPicPr>
              <a:picLocks noChangeAspect="1" noChangeArrowheads="1"/>
            </p:cNvPicPr>
            <p:nvPr/>
          </p:nvPicPr>
          <p:blipFill>
            <a:blip r:embed="rId214"/>
            <a:srcRect r="9091"/>
            <a:stretch>
              <a:fillRect/>
            </a:stretch>
          </p:blipFill>
          <p:spPr bwMode="auto">
            <a:xfrm>
              <a:off x="1881" y="3255"/>
              <a:ext cx="43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56" name="Picture 1669"/>
            <p:cNvPicPr>
              <a:picLocks noChangeAspect="1" noChangeArrowheads="1"/>
            </p:cNvPicPr>
            <p:nvPr/>
          </p:nvPicPr>
          <p:blipFill>
            <a:blip r:embed="rId215"/>
            <a:srcRect r="8974"/>
            <a:stretch>
              <a:fillRect/>
            </a:stretch>
          </p:blipFill>
          <p:spPr bwMode="auto">
            <a:xfrm>
              <a:off x="1893" y="3261"/>
              <a:ext cx="44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57" name="Picture 1670"/>
            <p:cNvPicPr>
              <a:picLocks noChangeAspect="1" noChangeArrowheads="1"/>
            </p:cNvPicPr>
            <p:nvPr/>
          </p:nvPicPr>
          <p:blipFill>
            <a:blip r:embed="rId216"/>
            <a:srcRect r="8749"/>
            <a:stretch>
              <a:fillRect/>
            </a:stretch>
          </p:blipFill>
          <p:spPr bwMode="auto">
            <a:xfrm>
              <a:off x="1906" y="3267"/>
              <a:ext cx="45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58" name="Picture 1671"/>
            <p:cNvPicPr>
              <a:picLocks noChangeAspect="1" noChangeArrowheads="1"/>
            </p:cNvPicPr>
            <p:nvPr/>
          </p:nvPicPr>
          <p:blipFill>
            <a:blip r:embed="rId217"/>
            <a:srcRect r="8537"/>
            <a:stretch>
              <a:fillRect/>
            </a:stretch>
          </p:blipFill>
          <p:spPr bwMode="auto">
            <a:xfrm>
              <a:off x="1912" y="3273"/>
              <a:ext cx="46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59" name="Picture 1672"/>
            <p:cNvPicPr>
              <a:picLocks noChangeAspect="1" noChangeArrowheads="1"/>
            </p:cNvPicPr>
            <p:nvPr/>
          </p:nvPicPr>
          <p:blipFill>
            <a:blip r:embed="rId218"/>
            <a:srcRect r="8333"/>
            <a:stretch>
              <a:fillRect/>
            </a:stretch>
          </p:blipFill>
          <p:spPr bwMode="auto">
            <a:xfrm>
              <a:off x="1925" y="3279"/>
              <a:ext cx="478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60" name="Picture 1673"/>
            <p:cNvPicPr>
              <a:picLocks noChangeAspect="1" noChangeArrowheads="1"/>
            </p:cNvPicPr>
            <p:nvPr/>
          </p:nvPicPr>
          <p:blipFill>
            <a:blip r:embed="rId219"/>
            <a:srcRect r="8235"/>
            <a:stretch>
              <a:fillRect/>
            </a:stretch>
          </p:blipFill>
          <p:spPr bwMode="auto">
            <a:xfrm>
              <a:off x="1937" y="3284"/>
              <a:ext cx="48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61" name="Picture 1674"/>
            <p:cNvPicPr>
              <a:picLocks noChangeAspect="1" noChangeArrowheads="1"/>
            </p:cNvPicPr>
            <p:nvPr/>
          </p:nvPicPr>
          <p:blipFill>
            <a:blip r:embed="rId220"/>
            <a:srcRect r="8046"/>
            <a:stretch>
              <a:fillRect/>
            </a:stretch>
          </p:blipFill>
          <p:spPr bwMode="auto">
            <a:xfrm>
              <a:off x="1949" y="3290"/>
              <a:ext cx="49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62" name="Picture 1675"/>
            <p:cNvPicPr>
              <a:picLocks noChangeAspect="1" noChangeArrowheads="1"/>
            </p:cNvPicPr>
            <p:nvPr/>
          </p:nvPicPr>
          <p:blipFill>
            <a:blip r:embed="rId221"/>
            <a:srcRect r="7866"/>
            <a:stretch>
              <a:fillRect/>
            </a:stretch>
          </p:blipFill>
          <p:spPr bwMode="auto">
            <a:xfrm>
              <a:off x="1962" y="3296"/>
              <a:ext cx="51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63" name="Picture 1676"/>
            <p:cNvPicPr>
              <a:picLocks noChangeAspect="1" noChangeArrowheads="1"/>
            </p:cNvPicPr>
            <p:nvPr/>
          </p:nvPicPr>
          <p:blipFill>
            <a:blip r:embed="rId222"/>
            <a:srcRect r="7692"/>
            <a:stretch>
              <a:fillRect/>
            </a:stretch>
          </p:blipFill>
          <p:spPr bwMode="auto">
            <a:xfrm>
              <a:off x="1974" y="3302"/>
              <a:ext cx="52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64" name="Picture 1677"/>
            <p:cNvPicPr>
              <a:picLocks noChangeAspect="1" noChangeArrowheads="1"/>
            </p:cNvPicPr>
            <p:nvPr/>
          </p:nvPicPr>
          <p:blipFill>
            <a:blip r:embed="rId223"/>
            <a:srcRect r="7608"/>
            <a:stretch>
              <a:fillRect/>
            </a:stretch>
          </p:blipFill>
          <p:spPr bwMode="auto">
            <a:xfrm>
              <a:off x="1987" y="3308"/>
              <a:ext cx="528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65" name="Picture 1678"/>
            <p:cNvPicPr>
              <a:picLocks noChangeAspect="1" noChangeArrowheads="1"/>
            </p:cNvPicPr>
            <p:nvPr/>
          </p:nvPicPr>
          <p:blipFill>
            <a:blip r:embed="rId224"/>
            <a:srcRect r="7446"/>
            <a:stretch>
              <a:fillRect/>
            </a:stretch>
          </p:blipFill>
          <p:spPr bwMode="auto">
            <a:xfrm>
              <a:off x="1999" y="3313"/>
              <a:ext cx="54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66" name="Picture 1679"/>
            <p:cNvPicPr>
              <a:picLocks noChangeAspect="1" noChangeArrowheads="1"/>
            </p:cNvPicPr>
            <p:nvPr/>
          </p:nvPicPr>
          <p:blipFill>
            <a:blip r:embed="rId225"/>
            <a:srcRect r="7292"/>
            <a:stretch>
              <a:fillRect/>
            </a:stretch>
          </p:blipFill>
          <p:spPr bwMode="auto">
            <a:xfrm>
              <a:off x="2012" y="3319"/>
              <a:ext cx="55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67" name="Picture 1680"/>
            <p:cNvPicPr>
              <a:picLocks noChangeAspect="1" noChangeArrowheads="1"/>
            </p:cNvPicPr>
            <p:nvPr/>
          </p:nvPicPr>
          <p:blipFill>
            <a:blip r:embed="rId226"/>
            <a:srcRect r="7071"/>
            <a:stretch>
              <a:fillRect/>
            </a:stretch>
          </p:blipFill>
          <p:spPr bwMode="auto">
            <a:xfrm>
              <a:off x="2030" y="3325"/>
              <a:ext cx="57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68" name="Picture 1681"/>
            <p:cNvPicPr>
              <a:picLocks noChangeAspect="1" noChangeArrowheads="1"/>
            </p:cNvPicPr>
            <p:nvPr/>
          </p:nvPicPr>
          <p:blipFill>
            <a:blip r:embed="rId227"/>
            <a:srcRect r="6863"/>
            <a:stretch>
              <a:fillRect/>
            </a:stretch>
          </p:blipFill>
          <p:spPr bwMode="auto">
            <a:xfrm>
              <a:off x="2049" y="3331"/>
              <a:ext cx="59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69" name="Picture 1682"/>
            <p:cNvPicPr>
              <a:picLocks noChangeAspect="1" noChangeArrowheads="1"/>
            </p:cNvPicPr>
            <p:nvPr/>
          </p:nvPicPr>
          <p:blipFill>
            <a:blip r:embed="rId228"/>
            <a:srcRect r="6667"/>
            <a:stretch>
              <a:fillRect/>
            </a:stretch>
          </p:blipFill>
          <p:spPr bwMode="auto">
            <a:xfrm>
              <a:off x="2061" y="3337"/>
              <a:ext cx="61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70" name="Picture 1683"/>
            <p:cNvPicPr>
              <a:picLocks noChangeAspect="1" noChangeArrowheads="1"/>
            </p:cNvPicPr>
            <p:nvPr/>
          </p:nvPicPr>
          <p:blipFill>
            <a:blip r:embed="rId229"/>
            <a:srcRect r="6422"/>
            <a:stretch>
              <a:fillRect/>
            </a:stretch>
          </p:blipFill>
          <p:spPr bwMode="auto">
            <a:xfrm>
              <a:off x="2080" y="3343"/>
              <a:ext cx="634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71" name="Picture 1684"/>
            <p:cNvPicPr>
              <a:picLocks noChangeAspect="1" noChangeArrowheads="1"/>
            </p:cNvPicPr>
            <p:nvPr/>
          </p:nvPicPr>
          <p:blipFill>
            <a:blip r:embed="rId230"/>
            <a:srcRect r="6250"/>
            <a:stretch>
              <a:fillRect/>
            </a:stretch>
          </p:blipFill>
          <p:spPr bwMode="auto">
            <a:xfrm>
              <a:off x="2099" y="3348"/>
              <a:ext cx="65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72" name="Picture 1685"/>
            <p:cNvPicPr>
              <a:picLocks noChangeAspect="1" noChangeArrowheads="1"/>
            </p:cNvPicPr>
            <p:nvPr/>
          </p:nvPicPr>
          <p:blipFill>
            <a:blip r:embed="rId231"/>
            <a:srcRect r="6087"/>
            <a:stretch>
              <a:fillRect/>
            </a:stretch>
          </p:blipFill>
          <p:spPr bwMode="auto">
            <a:xfrm>
              <a:off x="2111" y="3354"/>
              <a:ext cx="67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73" name="Picture 1686"/>
            <p:cNvPicPr>
              <a:picLocks noChangeAspect="1" noChangeArrowheads="1"/>
            </p:cNvPicPr>
            <p:nvPr/>
          </p:nvPicPr>
          <p:blipFill>
            <a:blip r:embed="rId232"/>
            <a:srcRect r="5882"/>
            <a:stretch>
              <a:fillRect/>
            </a:stretch>
          </p:blipFill>
          <p:spPr bwMode="auto">
            <a:xfrm>
              <a:off x="2130" y="3360"/>
              <a:ext cx="69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74" name="Picture 1687"/>
            <p:cNvPicPr>
              <a:picLocks noChangeAspect="1" noChangeArrowheads="1"/>
            </p:cNvPicPr>
            <p:nvPr/>
          </p:nvPicPr>
          <p:blipFill>
            <a:blip r:embed="rId233"/>
            <a:srcRect r="5556"/>
            <a:stretch>
              <a:fillRect/>
            </a:stretch>
          </p:blipFill>
          <p:spPr bwMode="auto">
            <a:xfrm>
              <a:off x="2142" y="3366"/>
              <a:ext cx="74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75" name="Picture 1688"/>
            <p:cNvPicPr>
              <a:picLocks noChangeAspect="1" noChangeArrowheads="1"/>
            </p:cNvPicPr>
            <p:nvPr/>
          </p:nvPicPr>
          <p:blipFill>
            <a:blip r:embed="rId234"/>
            <a:srcRect r="5344"/>
            <a:stretch>
              <a:fillRect/>
            </a:stretch>
          </p:blipFill>
          <p:spPr bwMode="auto">
            <a:xfrm>
              <a:off x="2161" y="3372"/>
              <a:ext cx="771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76" name="Picture 1689"/>
            <p:cNvPicPr>
              <a:picLocks noChangeAspect="1" noChangeArrowheads="1"/>
            </p:cNvPicPr>
            <p:nvPr/>
          </p:nvPicPr>
          <p:blipFill>
            <a:blip r:embed="rId235"/>
            <a:srcRect r="5072"/>
            <a:stretch>
              <a:fillRect/>
            </a:stretch>
          </p:blipFill>
          <p:spPr bwMode="auto">
            <a:xfrm>
              <a:off x="2173" y="3377"/>
              <a:ext cx="81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77" name="Picture 1690"/>
            <p:cNvPicPr>
              <a:picLocks noChangeAspect="1" noChangeArrowheads="1"/>
            </p:cNvPicPr>
            <p:nvPr/>
          </p:nvPicPr>
          <p:blipFill>
            <a:blip r:embed="rId236"/>
            <a:srcRect r="4895"/>
            <a:stretch>
              <a:fillRect/>
            </a:stretch>
          </p:blipFill>
          <p:spPr bwMode="auto">
            <a:xfrm>
              <a:off x="2192" y="3383"/>
              <a:ext cx="84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78" name="Picture 1691"/>
            <p:cNvPicPr>
              <a:picLocks noChangeAspect="1" noChangeArrowheads="1"/>
            </p:cNvPicPr>
            <p:nvPr/>
          </p:nvPicPr>
          <p:blipFill>
            <a:blip r:embed="rId237"/>
            <a:srcRect r="4666"/>
            <a:stretch>
              <a:fillRect/>
            </a:stretch>
          </p:blipFill>
          <p:spPr bwMode="auto">
            <a:xfrm>
              <a:off x="2204" y="3389"/>
              <a:ext cx="89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79" name="Picture 1692"/>
            <p:cNvPicPr>
              <a:picLocks noChangeAspect="1" noChangeArrowheads="1"/>
            </p:cNvPicPr>
            <p:nvPr/>
          </p:nvPicPr>
          <p:blipFill>
            <a:blip r:embed="rId238"/>
            <a:srcRect r="4402"/>
            <a:stretch>
              <a:fillRect/>
            </a:stretch>
          </p:blipFill>
          <p:spPr bwMode="auto">
            <a:xfrm>
              <a:off x="2223" y="3395"/>
              <a:ext cx="94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80" name="Picture 1693"/>
            <p:cNvPicPr>
              <a:picLocks noChangeAspect="1" noChangeArrowheads="1"/>
            </p:cNvPicPr>
            <p:nvPr/>
          </p:nvPicPr>
          <p:blipFill>
            <a:blip r:embed="rId239"/>
            <a:srcRect r="3723"/>
            <a:stretch>
              <a:fillRect/>
            </a:stretch>
          </p:blipFill>
          <p:spPr bwMode="auto">
            <a:xfrm>
              <a:off x="2235" y="3401"/>
              <a:ext cx="1126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81" name="Picture 1694"/>
            <p:cNvPicPr>
              <a:picLocks noChangeAspect="1" noChangeArrowheads="1"/>
            </p:cNvPicPr>
            <p:nvPr/>
          </p:nvPicPr>
          <p:blipFill>
            <a:blip r:embed="rId240"/>
            <a:srcRect r="2216"/>
            <a:stretch>
              <a:fillRect/>
            </a:stretch>
          </p:blipFill>
          <p:spPr bwMode="auto">
            <a:xfrm>
              <a:off x="2254" y="3406"/>
              <a:ext cx="192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82" name="Picture 1695"/>
            <p:cNvPicPr>
              <a:picLocks noChangeAspect="1" noChangeArrowheads="1"/>
            </p:cNvPicPr>
            <p:nvPr/>
          </p:nvPicPr>
          <p:blipFill>
            <a:blip r:embed="rId241"/>
            <a:srcRect r="2097"/>
            <a:stretch>
              <a:fillRect/>
            </a:stretch>
          </p:blipFill>
          <p:spPr bwMode="auto">
            <a:xfrm>
              <a:off x="2267" y="3412"/>
              <a:ext cx="203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83" name="Picture 1696"/>
            <p:cNvPicPr>
              <a:picLocks noChangeAspect="1" noChangeArrowheads="1"/>
            </p:cNvPicPr>
            <p:nvPr/>
          </p:nvPicPr>
          <p:blipFill>
            <a:blip r:embed="rId242"/>
            <a:srcRect r="2040"/>
            <a:stretch>
              <a:fillRect/>
            </a:stretch>
          </p:blipFill>
          <p:spPr bwMode="auto">
            <a:xfrm>
              <a:off x="2285" y="3418"/>
              <a:ext cx="209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84" name="Picture 1697"/>
            <p:cNvPicPr>
              <a:picLocks noChangeAspect="1" noChangeArrowheads="1"/>
            </p:cNvPicPr>
            <p:nvPr/>
          </p:nvPicPr>
          <p:blipFill>
            <a:blip r:embed="rId243"/>
            <a:srcRect r="2005"/>
            <a:stretch>
              <a:fillRect/>
            </a:stretch>
          </p:blipFill>
          <p:spPr bwMode="auto">
            <a:xfrm>
              <a:off x="2304" y="3424"/>
              <a:ext cx="212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85" name="Picture 1698"/>
            <p:cNvPicPr>
              <a:picLocks noChangeAspect="1" noChangeArrowheads="1"/>
            </p:cNvPicPr>
            <p:nvPr/>
          </p:nvPicPr>
          <p:blipFill>
            <a:blip r:embed="rId244"/>
            <a:srcRect r="1994"/>
            <a:stretch>
              <a:fillRect/>
            </a:stretch>
          </p:blipFill>
          <p:spPr bwMode="auto">
            <a:xfrm>
              <a:off x="2329" y="3430"/>
              <a:ext cx="2139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86" name="Picture 1699"/>
            <p:cNvPicPr>
              <a:picLocks noChangeAspect="1" noChangeArrowheads="1"/>
            </p:cNvPicPr>
            <p:nvPr/>
          </p:nvPicPr>
          <p:blipFill>
            <a:blip r:embed="rId245"/>
            <a:srcRect r="1984"/>
            <a:stretch>
              <a:fillRect/>
            </a:stretch>
          </p:blipFill>
          <p:spPr bwMode="auto">
            <a:xfrm>
              <a:off x="2347" y="3435"/>
              <a:ext cx="215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87" name="Picture 1700"/>
            <p:cNvPicPr>
              <a:picLocks noChangeAspect="1" noChangeArrowheads="1"/>
            </p:cNvPicPr>
            <p:nvPr/>
          </p:nvPicPr>
          <p:blipFill>
            <a:blip r:embed="rId246"/>
            <a:srcRect r="1988"/>
            <a:stretch>
              <a:fillRect/>
            </a:stretch>
          </p:blipFill>
          <p:spPr bwMode="auto">
            <a:xfrm>
              <a:off x="2372" y="3441"/>
              <a:ext cx="214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88" name="Picture 1701"/>
            <p:cNvPicPr>
              <a:picLocks noChangeAspect="1" noChangeArrowheads="1"/>
            </p:cNvPicPr>
            <p:nvPr/>
          </p:nvPicPr>
          <p:blipFill>
            <a:blip r:embed="rId244"/>
            <a:srcRect r="1994"/>
            <a:stretch>
              <a:fillRect/>
            </a:stretch>
          </p:blipFill>
          <p:spPr bwMode="auto">
            <a:xfrm>
              <a:off x="2397" y="3447"/>
              <a:ext cx="213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89" name="Picture 1702"/>
            <p:cNvPicPr>
              <a:picLocks noChangeAspect="1" noChangeArrowheads="1"/>
            </p:cNvPicPr>
            <p:nvPr/>
          </p:nvPicPr>
          <p:blipFill>
            <a:blip r:embed="rId247"/>
            <a:srcRect r="1988"/>
            <a:stretch>
              <a:fillRect/>
            </a:stretch>
          </p:blipFill>
          <p:spPr bwMode="auto">
            <a:xfrm>
              <a:off x="2416" y="3453"/>
              <a:ext cx="214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90" name="Picture 1703"/>
            <p:cNvPicPr>
              <a:picLocks noChangeAspect="1" noChangeArrowheads="1"/>
            </p:cNvPicPr>
            <p:nvPr/>
          </p:nvPicPr>
          <p:blipFill>
            <a:blip r:embed="rId248"/>
            <a:srcRect r="1994"/>
            <a:stretch>
              <a:fillRect/>
            </a:stretch>
          </p:blipFill>
          <p:spPr bwMode="auto">
            <a:xfrm>
              <a:off x="2441" y="3459"/>
              <a:ext cx="2139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91" name="Picture 1704"/>
            <p:cNvPicPr>
              <a:picLocks noChangeAspect="1" noChangeArrowheads="1"/>
            </p:cNvPicPr>
            <p:nvPr/>
          </p:nvPicPr>
          <p:blipFill>
            <a:blip r:embed="rId248"/>
            <a:srcRect r="1994"/>
            <a:stretch>
              <a:fillRect/>
            </a:stretch>
          </p:blipFill>
          <p:spPr bwMode="auto">
            <a:xfrm>
              <a:off x="2459" y="3464"/>
              <a:ext cx="214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92" name="Picture 1705"/>
            <p:cNvPicPr>
              <a:picLocks noChangeAspect="1" noChangeArrowheads="1"/>
            </p:cNvPicPr>
            <p:nvPr/>
          </p:nvPicPr>
          <p:blipFill>
            <a:blip r:embed="rId243"/>
            <a:srcRect r="2005"/>
            <a:stretch>
              <a:fillRect/>
            </a:stretch>
          </p:blipFill>
          <p:spPr bwMode="auto">
            <a:xfrm>
              <a:off x="2490" y="3470"/>
              <a:ext cx="212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93" name="Picture 1706"/>
            <p:cNvPicPr>
              <a:picLocks noChangeAspect="1" noChangeArrowheads="1"/>
            </p:cNvPicPr>
            <p:nvPr/>
          </p:nvPicPr>
          <p:blipFill>
            <a:blip r:embed="rId249"/>
            <a:srcRect r="2017"/>
            <a:stretch>
              <a:fillRect/>
            </a:stretch>
          </p:blipFill>
          <p:spPr bwMode="auto">
            <a:xfrm>
              <a:off x="2522" y="3476"/>
              <a:ext cx="211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94" name="Picture 1707"/>
            <p:cNvPicPr>
              <a:picLocks noChangeAspect="1" noChangeArrowheads="1"/>
            </p:cNvPicPr>
            <p:nvPr/>
          </p:nvPicPr>
          <p:blipFill>
            <a:blip r:embed="rId250"/>
            <a:srcRect r="2029"/>
            <a:stretch>
              <a:fillRect/>
            </a:stretch>
          </p:blipFill>
          <p:spPr bwMode="auto">
            <a:xfrm>
              <a:off x="2553" y="3482"/>
              <a:ext cx="210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95" name="Picture 1708"/>
            <p:cNvPicPr>
              <a:picLocks noChangeAspect="1" noChangeArrowheads="1"/>
            </p:cNvPicPr>
            <p:nvPr/>
          </p:nvPicPr>
          <p:blipFill>
            <a:blip r:embed="rId251"/>
            <a:srcRect r="2046"/>
            <a:stretch>
              <a:fillRect/>
            </a:stretch>
          </p:blipFill>
          <p:spPr bwMode="auto">
            <a:xfrm>
              <a:off x="2584" y="3488"/>
              <a:ext cx="2083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96" name="Picture 1709"/>
            <p:cNvPicPr>
              <a:picLocks noChangeAspect="1" noChangeArrowheads="1"/>
            </p:cNvPicPr>
            <p:nvPr/>
          </p:nvPicPr>
          <p:blipFill>
            <a:blip r:embed="rId252"/>
            <a:srcRect r="2065"/>
            <a:stretch>
              <a:fillRect/>
            </a:stretch>
          </p:blipFill>
          <p:spPr bwMode="auto">
            <a:xfrm>
              <a:off x="2615" y="3493"/>
              <a:ext cx="206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97" name="Picture 1710"/>
            <p:cNvPicPr>
              <a:picLocks noChangeAspect="1" noChangeArrowheads="1"/>
            </p:cNvPicPr>
            <p:nvPr/>
          </p:nvPicPr>
          <p:blipFill>
            <a:blip r:embed="rId253"/>
            <a:srcRect r="2083"/>
            <a:stretch>
              <a:fillRect/>
            </a:stretch>
          </p:blipFill>
          <p:spPr bwMode="auto">
            <a:xfrm>
              <a:off x="2646" y="3499"/>
              <a:ext cx="204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98" name="Picture 1711"/>
            <p:cNvPicPr>
              <a:picLocks noChangeAspect="1" noChangeArrowheads="1"/>
            </p:cNvPicPr>
            <p:nvPr/>
          </p:nvPicPr>
          <p:blipFill>
            <a:blip r:embed="rId254"/>
            <a:srcRect r="2109"/>
            <a:stretch>
              <a:fillRect/>
            </a:stretch>
          </p:blipFill>
          <p:spPr bwMode="auto">
            <a:xfrm>
              <a:off x="2683" y="3505"/>
              <a:ext cx="202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99" name="Picture 1712"/>
            <p:cNvPicPr>
              <a:picLocks noChangeAspect="1" noChangeArrowheads="1"/>
            </p:cNvPicPr>
            <p:nvPr/>
          </p:nvPicPr>
          <p:blipFill>
            <a:blip r:embed="rId255"/>
            <a:srcRect r="2147"/>
            <a:stretch>
              <a:fillRect/>
            </a:stretch>
          </p:blipFill>
          <p:spPr bwMode="auto">
            <a:xfrm>
              <a:off x="2733" y="3511"/>
              <a:ext cx="198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00" name="Picture 1713"/>
            <p:cNvPicPr>
              <a:picLocks noChangeAspect="1" noChangeArrowheads="1"/>
            </p:cNvPicPr>
            <p:nvPr/>
          </p:nvPicPr>
          <p:blipFill>
            <a:blip r:embed="rId256"/>
            <a:srcRect r="2229"/>
            <a:stretch>
              <a:fillRect/>
            </a:stretch>
          </p:blipFill>
          <p:spPr bwMode="auto">
            <a:xfrm>
              <a:off x="2814" y="3517"/>
              <a:ext cx="1909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01" name="Picture 1714"/>
            <p:cNvPicPr>
              <a:picLocks noChangeAspect="1" noChangeArrowheads="1"/>
            </p:cNvPicPr>
            <p:nvPr/>
          </p:nvPicPr>
          <p:blipFill>
            <a:blip r:embed="rId257"/>
            <a:srcRect r="2303"/>
            <a:stretch>
              <a:fillRect/>
            </a:stretch>
          </p:blipFill>
          <p:spPr bwMode="auto">
            <a:xfrm>
              <a:off x="2888" y="3522"/>
              <a:ext cx="184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02" name="Picture 1715"/>
            <p:cNvPicPr>
              <a:picLocks noChangeAspect="1" noChangeArrowheads="1"/>
            </p:cNvPicPr>
            <p:nvPr/>
          </p:nvPicPr>
          <p:blipFill>
            <a:blip r:embed="rId258"/>
            <a:srcRect r="2357"/>
            <a:stretch>
              <a:fillRect/>
            </a:stretch>
          </p:blipFill>
          <p:spPr bwMode="auto">
            <a:xfrm>
              <a:off x="2944" y="3528"/>
              <a:ext cx="180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03" name="Picture 1716"/>
            <p:cNvPicPr>
              <a:picLocks noChangeAspect="1" noChangeArrowheads="1"/>
            </p:cNvPicPr>
            <p:nvPr/>
          </p:nvPicPr>
          <p:blipFill>
            <a:blip r:embed="rId259"/>
            <a:srcRect r="2448"/>
            <a:stretch>
              <a:fillRect/>
            </a:stretch>
          </p:blipFill>
          <p:spPr bwMode="auto">
            <a:xfrm>
              <a:off x="3019" y="3534"/>
              <a:ext cx="173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04" name="Picture 1717"/>
            <p:cNvPicPr>
              <a:picLocks noChangeAspect="1" noChangeArrowheads="1"/>
            </p:cNvPicPr>
            <p:nvPr/>
          </p:nvPicPr>
          <p:blipFill>
            <a:blip r:embed="rId260"/>
            <a:srcRect r="2574"/>
            <a:stretch>
              <a:fillRect/>
            </a:stretch>
          </p:blipFill>
          <p:spPr bwMode="auto">
            <a:xfrm>
              <a:off x="3119" y="3540"/>
              <a:ext cx="164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05" name="Picture 1718"/>
            <p:cNvPicPr>
              <a:picLocks noChangeAspect="1" noChangeArrowheads="1"/>
            </p:cNvPicPr>
            <p:nvPr/>
          </p:nvPicPr>
          <p:blipFill>
            <a:blip r:embed="rId261"/>
            <a:srcRect r="2724"/>
            <a:stretch>
              <a:fillRect/>
            </a:stretch>
          </p:blipFill>
          <p:spPr bwMode="auto">
            <a:xfrm>
              <a:off x="3218" y="3546"/>
              <a:ext cx="1555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06" name="Picture 1719"/>
            <p:cNvPicPr>
              <a:picLocks noChangeAspect="1" noChangeArrowheads="1"/>
            </p:cNvPicPr>
            <p:nvPr/>
          </p:nvPicPr>
          <p:blipFill>
            <a:blip r:embed="rId262"/>
            <a:srcRect r="2881"/>
            <a:stretch>
              <a:fillRect/>
            </a:stretch>
          </p:blipFill>
          <p:spPr bwMode="auto">
            <a:xfrm>
              <a:off x="3311" y="3551"/>
              <a:ext cx="146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07" name="Picture 1720"/>
            <p:cNvPicPr>
              <a:picLocks noChangeAspect="1" noChangeArrowheads="1"/>
            </p:cNvPicPr>
            <p:nvPr/>
          </p:nvPicPr>
          <p:blipFill>
            <a:blip r:embed="rId263"/>
            <a:srcRect r="4218"/>
            <a:stretch>
              <a:fillRect/>
            </a:stretch>
          </p:blipFill>
          <p:spPr bwMode="auto">
            <a:xfrm>
              <a:off x="3803" y="3557"/>
              <a:ext cx="98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08" name="Picture 1721"/>
            <p:cNvPicPr>
              <a:picLocks noChangeAspect="1" noChangeArrowheads="1"/>
            </p:cNvPicPr>
            <p:nvPr/>
          </p:nvPicPr>
          <p:blipFill>
            <a:blip r:embed="rId145"/>
            <a:srcRect r="10448"/>
            <a:stretch>
              <a:fillRect/>
            </a:stretch>
          </p:blipFill>
          <p:spPr bwMode="auto">
            <a:xfrm>
              <a:off x="3890" y="3563"/>
              <a:ext cx="37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09" name="Picture 1722"/>
            <p:cNvPicPr>
              <a:picLocks noChangeAspect="1" noChangeArrowheads="1"/>
            </p:cNvPicPr>
            <p:nvPr/>
          </p:nvPicPr>
          <p:blipFill>
            <a:blip r:embed="rId264"/>
            <a:srcRect r="9210"/>
            <a:stretch>
              <a:fillRect/>
            </a:stretch>
          </p:blipFill>
          <p:spPr bwMode="auto">
            <a:xfrm>
              <a:off x="4369" y="3563"/>
              <a:ext cx="42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10" name="Picture 1723"/>
            <p:cNvPicPr>
              <a:picLocks noChangeAspect="1" noChangeArrowheads="1"/>
            </p:cNvPicPr>
            <p:nvPr/>
          </p:nvPicPr>
          <p:blipFill>
            <a:blip r:embed="rId265"/>
            <a:srcRect r="15909"/>
            <a:stretch>
              <a:fillRect/>
            </a:stretch>
          </p:blipFill>
          <p:spPr bwMode="auto">
            <a:xfrm>
              <a:off x="3971" y="3569"/>
              <a:ext cx="23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11" name="Picture 1724"/>
            <p:cNvPicPr>
              <a:picLocks noChangeAspect="1" noChangeArrowheads="1"/>
            </p:cNvPicPr>
            <p:nvPr/>
          </p:nvPicPr>
          <p:blipFill>
            <a:blip r:embed="rId210"/>
            <a:srcRect r="10001"/>
            <a:stretch>
              <a:fillRect/>
            </a:stretch>
          </p:blipFill>
          <p:spPr bwMode="auto">
            <a:xfrm>
              <a:off x="4418" y="3569"/>
              <a:ext cx="39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12" name="Picture 1725"/>
            <p:cNvPicPr>
              <a:picLocks noChangeAspect="1" noChangeArrowheads="1"/>
            </p:cNvPicPr>
            <p:nvPr/>
          </p:nvPicPr>
          <p:blipFill>
            <a:blip r:embed="rId143"/>
            <a:srcRect r="10770"/>
            <a:stretch>
              <a:fillRect/>
            </a:stretch>
          </p:blipFill>
          <p:spPr bwMode="auto">
            <a:xfrm>
              <a:off x="4456" y="3575"/>
              <a:ext cx="360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13" name="Picture 1726"/>
            <p:cNvPicPr>
              <a:picLocks noChangeAspect="1" noChangeArrowheads="1"/>
            </p:cNvPicPr>
            <p:nvPr/>
          </p:nvPicPr>
          <p:blipFill>
            <a:blip r:embed="rId141"/>
            <a:srcRect r="10938"/>
            <a:stretch>
              <a:fillRect/>
            </a:stretch>
          </p:blipFill>
          <p:spPr bwMode="auto">
            <a:xfrm>
              <a:off x="4474" y="3580"/>
              <a:ext cx="35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14" name="Picture 1727"/>
            <p:cNvPicPr>
              <a:picLocks noChangeAspect="1" noChangeArrowheads="1"/>
            </p:cNvPicPr>
            <p:nvPr/>
          </p:nvPicPr>
          <p:blipFill>
            <a:blip r:embed="rId140"/>
            <a:srcRect r="11290"/>
            <a:stretch>
              <a:fillRect/>
            </a:stretch>
          </p:blipFill>
          <p:spPr bwMode="auto">
            <a:xfrm>
              <a:off x="4493" y="3586"/>
              <a:ext cx="34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15" name="Picture 1728"/>
            <p:cNvPicPr>
              <a:picLocks noChangeAspect="1" noChangeArrowheads="1"/>
            </p:cNvPicPr>
            <p:nvPr/>
          </p:nvPicPr>
          <p:blipFill>
            <a:blip r:embed="rId138"/>
            <a:srcRect r="11476"/>
            <a:stretch>
              <a:fillRect/>
            </a:stretch>
          </p:blipFill>
          <p:spPr bwMode="auto">
            <a:xfrm>
              <a:off x="4512" y="3592"/>
              <a:ext cx="33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16" name="Picture 1729"/>
            <p:cNvPicPr>
              <a:picLocks noChangeAspect="1" noChangeArrowheads="1"/>
            </p:cNvPicPr>
            <p:nvPr/>
          </p:nvPicPr>
          <p:blipFill>
            <a:blip r:embed="rId135"/>
            <a:srcRect r="11864"/>
            <a:stretch>
              <a:fillRect/>
            </a:stretch>
          </p:blipFill>
          <p:spPr bwMode="auto">
            <a:xfrm>
              <a:off x="4530" y="3598"/>
              <a:ext cx="32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17" name="Picture 1730"/>
            <p:cNvPicPr>
              <a:picLocks noChangeAspect="1" noChangeArrowheads="1"/>
            </p:cNvPicPr>
            <p:nvPr/>
          </p:nvPicPr>
          <p:blipFill>
            <a:blip r:embed="rId134"/>
            <a:srcRect r="11864"/>
            <a:stretch>
              <a:fillRect/>
            </a:stretch>
          </p:blipFill>
          <p:spPr bwMode="auto">
            <a:xfrm>
              <a:off x="4543" y="3604"/>
              <a:ext cx="323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18" name="Picture 1731"/>
            <p:cNvPicPr>
              <a:picLocks noChangeAspect="1" noChangeArrowheads="1"/>
            </p:cNvPicPr>
            <p:nvPr/>
          </p:nvPicPr>
          <p:blipFill>
            <a:blip r:embed="rId266"/>
            <a:srcRect r="12070"/>
            <a:stretch>
              <a:fillRect/>
            </a:stretch>
          </p:blipFill>
          <p:spPr bwMode="auto">
            <a:xfrm>
              <a:off x="4555" y="3609"/>
              <a:ext cx="31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19" name="Picture 1732"/>
            <p:cNvPicPr>
              <a:picLocks noChangeAspect="1" noChangeArrowheads="1"/>
            </p:cNvPicPr>
            <p:nvPr/>
          </p:nvPicPr>
          <p:blipFill>
            <a:blip r:embed="rId204"/>
            <a:srcRect r="12070"/>
            <a:stretch>
              <a:fillRect/>
            </a:stretch>
          </p:blipFill>
          <p:spPr bwMode="auto">
            <a:xfrm>
              <a:off x="4568" y="3615"/>
              <a:ext cx="31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20" name="Picture 1733"/>
            <p:cNvPicPr>
              <a:picLocks noChangeAspect="1" noChangeArrowheads="1"/>
            </p:cNvPicPr>
            <p:nvPr/>
          </p:nvPicPr>
          <p:blipFill>
            <a:blip r:embed="rId132"/>
            <a:srcRect r="12280"/>
            <a:stretch>
              <a:fillRect/>
            </a:stretch>
          </p:blipFill>
          <p:spPr bwMode="auto">
            <a:xfrm>
              <a:off x="4580" y="3621"/>
              <a:ext cx="31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21" name="Picture 1734"/>
            <p:cNvPicPr>
              <a:picLocks noChangeAspect="1" noChangeArrowheads="1"/>
            </p:cNvPicPr>
            <p:nvPr/>
          </p:nvPicPr>
          <p:blipFill>
            <a:blip r:embed="rId131"/>
            <a:srcRect r="12500"/>
            <a:stretch>
              <a:fillRect/>
            </a:stretch>
          </p:blipFill>
          <p:spPr bwMode="auto">
            <a:xfrm>
              <a:off x="4592" y="3627"/>
              <a:ext cx="30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22" name="Picture 1735"/>
            <p:cNvPicPr>
              <a:picLocks noChangeAspect="1" noChangeArrowheads="1"/>
            </p:cNvPicPr>
            <p:nvPr/>
          </p:nvPicPr>
          <p:blipFill>
            <a:blip r:embed="rId130"/>
            <a:srcRect r="12727"/>
            <a:stretch>
              <a:fillRect/>
            </a:stretch>
          </p:blipFill>
          <p:spPr bwMode="auto">
            <a:xfrm>
              <a:off x="4605" y="3633"/>
              <a:ext cx="298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23" name="Picture 1736"/>
            <p:cNvPicPr>
              <a:picLocks noChangeAspect="1" noChangeArrowheads="1"/>
            </p:cNvPicPr>
            <p:nvPr/>
          </p:nvPicPr>
          <p:blipFill>
            <a:blip r:embed="rId127"/>
            <a:srcRect r="13208"/>
            <a:stretch>
              <a:fillRect/>
            </a:stretch>
          </p:blipFill>
          <p:spPr bwMode="auto">
            <a:xfrm>
              <a:off x="4624" y="3638"/>
              <a:ext cx="28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24" name="Picture 1737"/>
            <p:cNvPicPr>
              <a:picLocks noChangeAspect="1" noChangeArrowheads="1"/>
            </p:cNvPicPr>
            <p:nvPr/>
          </p:nvPicPr>
          <p:blipFill>
            <a:blip r:embed="rId267"/>
            <a:srcRect r="13461"/>
            <a:stretch>
              <a:fillRect/>
            </a:stretch>
          </p:blipFill>
          <p:spPr bwMode="auto">
            <a:xfrm>
              <a:off x="4636" y="3644"/>
              <a:ext cx="28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25" name="Picture 1738"/>
            <p:cNvPicPr>
              <a:picLocks noChangeAspect="1" noChangeArrowheads="1"/>
            </p:cNvPicPr>
            <p:nvPr/>
          </p:nvPicPr>
          <p:blipFill>
            <a:blip r:embed="rId125"/>
            <a:srcRect r="13725"/>
            <a:stretch>
              <a:fillRect/>
            </a:stretch>
          </p:blipFill>
          <p:spPr bwMode="auto">
            <a:xfrm>
              <a:off x="4648" y="3650"/>
              <a:ext cx="27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26" name="Picture 1739"/>
            <p:cNvPicPr>
              <a:picLocks noChangeAspect="1" noChangeArrowheads="1"/>
            </p:cNvPicPr>
            <p:nvPr/>
          </p:nvPicPr>
          <p:blipFill>
            <a:blip r:embed="rId199"/>
            <a:srcRect r="14000"/>
            <a:stretch>
              <a:fillRect/>
            </a:stretch>
          </p:blipFill>
          <p:spPr bwMode="auto">
            <a:xfrm>
              <a:off x="4661" y="3656"/>
              <a:ext cx="26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27" name="Picture 1740"/>
            <p:cNvPicPr>
              <a:picLocks noChangeAspect="1" noChangeArrowheads="1"/>
            </p:cNvPicPr>
            <p:nvPr/>
          </p:nvPicPr>
          <p:blipFill>
            <a:blip r:embed="rId268"/>
            <a:srcRect r="14000"/>
            <a:stretch>
              <a:fillRect/>
            </a:stretch>
          </p:blipFill>
          <p:spPr bwMode="auto">
            <a:xfrm>
              <a:off x="4673" y="3662"/>
              <a:ext cx="268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28" name="Picture 1741"/>
            <p:cNvPicPr>
              <a:picLocks noChangeAspect="1" noChangeArrowheads="1"/>
            </p:cNvPicPr>
            <p:nvPr/>
          </p:nvPicPr>
          <p:blipFill>
            <a:blip r:embed="rId198"/>
            <a:srcRect r="14285"/>
            <a:stretch>
              <a:fillRect/>
            </a:stretch>
          </p:blipFill>
          <p:spPr bwMode="auto">
            <a:xfrm>
              <a:off x="4686" y="3667"/>
              <a:ext cx="26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29" name="Picture 1742"/>
            <p:cNvPicPr>
              <a:picLocks noChangeAspect="1" noChangeArrowheads="1"/>
            </p:cNvPicPr>
            <p:nvPr/>
          </p:nvPicPr>
          <p:blipFill>
            <a:blip r:embed="rId123"/>
            <a:srcRect r="14583"/>
            <a:stretch>
              <a:fillRect/>
            </a:stretch>
          </p:blipFill>
          <p:spPr bwMode="auto">
            <a:xfrm>
              <a:off x="4698" y="3673"/>
              <a:ext cx="25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30" name="Picture 1743"/>
            <p:cNvPicPr>
              <a:picLocks noChangeAspect="1" noChangeArrowheads="1"/>
            </p:cNvPicPr>
            <p:nvPr/>
          </p:nvPicPr>
          <p:blipFill>
            <a:blip r:embed="rId123"/>
            <a:srcRect r="14583"/>
            <a:stretch>
              <a:fillRect/>
            </a:stretch>
          </p:blipFill>
          <p:spPr bwMode="auto">
            <a:xfrm>
              <a:off x="4704" y="3679"/>
              <a:ext cx="25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31" name="Picture 1744"/>
            <p:cNvPicPr>
              <a:picLocks noChangeAspect="1" noChangeArrowheads="1"/>
            </p:cNvPicPr>
            <p:nvPr/>
          </p:nvPicPr>
          <p:blipFill>
            <a:blip r:embed="rId122"/>
            <a:srcRect r="14894"/>
            <a:stretch>
              <a:fillRect/>
            </a:stretch>
          </p:blipFill>
          <p:spPr bwMode="auto">
            <a:xfrm>
              <a:off x="4717" y="3685"/>
              <a:ext cx="24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32" name="Picture 1745"/>
            <p:cNvPicPr>
              <a:picLocks noChangeAspect="1" noChangeArrowheads="1"/>
            </p:cNvPicPr>
            <p:nvPr/>
          </p:nvPicPr>
          <p:blipFill>
            <a:blip r:embed="rId196"/>
            <a:srcRect r="14894"/>
            <a:stretch>
              <a:fillRect/>
            </a:stretch>
          </p:blipFill>
          <p:spPr bwMode="auto">
            <a:xfrm>
              <a:off x="4729" y="3691"/>
              <a:ext cx="249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33" name="Picture 1746"/>
            <p:cNvPicPr>
              <a:picLocks noChangeAspect="1" noChangeArrowheads="1"/>
            </p:cNvPicPr>
            <p:nvPr/>
          </p:nvPicPr>
          <p:blipFill>
            <a:blip r:embed="rId196"/>
            <a:srcRect r="14894"/>
            <a:stretch>
              <a:fillRect/>
            </a:stretch>
          </p:blipFill>
          <p:spPr bwMode="auto">
            <a:xfrm>
              <a:off x="4735" y="3696"/>
              <a:ext cx="249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34" name="Picture 1747"/>
            <p:cNvPicPr>
              <a:picLocks noChangeAspect="1" noChangeArrowheads="1"/>
            </p:cNvPicPr>
            <p:nvPr/>
          </p:nvPicPr>
          <p:blipFill>
            <a:blip r:embed="rId121"/>
            <a:srcRect r="15218"/>
            <a:stretch>
              <a:fillRect/>
            </a:stretch>
          </p:blipFill>
          <p:spPr bwMode="auto">
            <a:xfrm>
              <a:off x="4748" y="3702"/>
              <a:ext cx="24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35" name="Picture 1748"/>
            <p:cNvPicPr>
              <a:picLocks noChangeAspect="1" noChangeArrowheads="1"/>
            </p:cNvPicPr>
            <p:nvPr/>
          </p:nvPicPr>
          <p:blipFill>
            <a:blip r:embed="rId121"/>
            <a:srcRect r="15218"/>
            <a:stretch>
              <a:fillRect/>
            </a:stretch>
          </p:blipFill>
          <p:spPr bwMode="auto">
            <a:xfrm>
              <a:off x="4754" y="3708"/>
              <a:ext cx="24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36" name="Picture 1749"/>
            <p:cNvPicPr>
              <a:picLocks noChangeAspect="1" noChangeArrowheads="1"/>
            </p:cNvPicPr>
            <p:nvPr/>
          </p:nvPicPr>
          <p:blipFill>
            <a:blip r:embed="rId121"/>
            <a:srcRect r="15218"/>
            <a:stretch>
              <a:fillRect/>
            </a:stretch>
          </p:blipFill>
          <p:spPr bwMode="auto">
            <a:xfrm>
              <a:off x="4760" y="3714"/>
              <a:ext cx="24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37" name="Picture 1750"/>
            <p:cNvPicPr>
              <a:picLocks noChangeAspect="1" noChangeArrowheads="1"/>
            </p:cNvPicPr>
            <p:nvPr/>
          </p:nvPicPr>
          <p:blipFill>
            <a:blip r:embed="rId120"/>
            <a:srcRect r="15555"/>
            <a:stretch>
              <a:fillRect/>
            </a:stretch>
          </p:blipFill>
          <p:spPr bwMode="auto">
            <a:xfrm>
              <a:off x="4773" y="3720"/>
              <a:ext cx="23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38" name="Picture 1751"/>
            <p:cNvPicPr>
              <a:picLocks noChangeAspect="1" noChangeArrowheads="1"/>
            </p:cNvPicPr>
            <p:nvPr/>
          </p:nvPicPr>
          <p:blipFill>
            <a:blip r:embed="rId194"/>
            <a:srcRect r="15218"/>
            <a:stretch>
              <a:fillRect/>
            </a:stretch>
          </p:blipFill>
          <p:spPr bwMode="auto">
            <a:xfrm>
              <a:off x="4779" y="3726"/>
              <a:ext cx="243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39" name="Picture 1752"/>
            <p:cNvPicPr>
              <a:picLocks noChangeAspect="1" noChangeArrowheads="1"/>
            </p:cNvPicPr>
            <p:nvPr/>
          </p:nvPicPr>
          <p:blipFill>
            <a:blip r:embed="rId195"/>
            <a:srcRect r="15555"/>
            <a:stretch>
              <a:fillRect/>
            </a:stretch>
          </p:blipFill>
          <p:spPr bwMode="auto">
            <a:xfrm>
              <a:off x="4791" y="3731"/>
              <a:ext cx="23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40" name="Picture 1753"/>
            <p:cNvPicPr>
              <a:picLocks noChangeAspect="1" noChangeArrowheads="1"/>
            </p:cNvPicPr>
            <p:nvPr/>
          </p:nvPicPr>
          <p:blipFill>
            <a:blip r:embed="rId195"/>
            <a:srcRect r="15555"/>
            <a:stretch>
              <a:fillRect/>
            </a:stretch>
          </p:blipFill>
          <p:spPr bwMode="auto">
            <a:xfrm>
              <a:off x="4798" y="3737"/>
              <a:ext cx="23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41" name="Picture 1754"/>
            <p:cNvPicPr>
              <a:picLocks noChangeAspect="1" noChangeArrowheads="1"/>
            </p:cNvPicPr>
            <p:nvPr/>
          </p:nvPicPr>
          <p:blipFill>
            <a:blip r:embed="rId195"/>
            <a:srcRect r="15555"/>
            <a:stretch>
              <a:fillRect/>
            </a:stretch>
          </p:blipFill>
          <p:spPr bwMode="auto">
            <a:xfrm>
              <a:off x="4804" y="3743"/>
              <a:ext cx="23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42" name="Picture 1755"/>
            <p:cNvPicPr>
              <a:picLocks noChangeAspect="1" noChangeArrowheads="1"/>
            </p:cNvPicPr>
            <p:nvPr/>
          </p:nvPicPr>
          <p:blipFill>
            <a:blip r:embed="rId195"/>
            <a:srcRect r="15555"/>
            <a:stretch>
              <a:fillRect/>
            </a:stretch>
          </p:blipFill>
          <p:spPr bwMode="auto">
            <a:xfrm>
              <a:off x="4810" y="3749"/>
              <a:ext cx="23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43" name="Picture 1756"/>
            <p:cNvPicPr>
              <a:picLocks noChangeAspect="1" noChangeArrowheads="1"/>
            </p:cNvPicPr>
            <p:nvPr/>
          </p:nvPicPr>
          <p:blipFill>
            <a:blip r:embed="rId195"/>
            <a:srcRect r="15555"/>
            <a:stretch>
              <a:fillRect/>
            </a:stretch>
          </p:blipFill>
          <p:spPr bwMode="auto">
            <a:xfrm>
              <a:off x="4816" y="3755"/>
              <a:ext cx="237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44" name="Picture 1757"/>
            <p:cNvPicPr>
              <a:picLocks noChangeAspect="1" noChangeArrowheads="1"/>
            </p:cNvPicPr>
            <p:nvPr/>
          </p:nvPicPr>
          <p:blipFill>
            <a:blip r:embed="rId120"/>
            <a:srcRect r="15555"/>
            <a:stretch>
              <a:fillRect/>
            </a:stretch>
          </p:blipFill>
          <p:spPr bwMode="auto">
            <a:xfrm>
              <a:off x="4829" y="3760"/>
              <a:ext cx="23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45" name="Picture 1758"/>
            <p:cNvPicPr>
              <a:picLocks noChangeAspect="1" noChangeArrowheads="1"/>
            </p:cNvPicPr>
            <p:nvPr/>
          </p:nvPicPr>
          <p:blipFill>
            <a:blip r:embed="rId120"/>
            <a:srcRect r="15555"/>
            <a:stretch>
              <a:fillRect/>
            </a:stretch>
          </p:blipFill>
          <p:spPr bwMode="auto">
            <a:xfrm>
              <a:off x="4835" y="3766"/>
              <a:ext cx="23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46" name="Picture 1759"/>
            <p:cNvPicPr>
              <a:picLocks noChangeAspect="1" noChangeArrowheads="1"/>
            </p:cNvPicPr>
            <p:nvPr/>
          </p:nvPicPr>
          <p:blipFill>
            <a:blip r:embed="rId120"/>
            <a:srcRect r="15555"/>
            <a:stretch>
              <a:fillRect/>
            </a:stretch>
          </p:blipFill>
          <p:spPr bwMode="auto">
            <a:xfrm>
              <a:off x="4841" y="3772"/>
              <a:ext cx="236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47" name="Picture 1760"/>
            <p:cNvPicPr>
              <a:picLocks noChangeAspect="1" noChangeArrowheads="1"/>
            </p:cNvPicPr>
            <p:nvPr/>
          </p:nvPicPr>
          <p:blipFill>
            <a:blip r:embed="rId119"/>
            <a:srcRect r="13637"/>
            <a:stretch>
              <a:fillRect/>
            </a:stretch>
          </p:blipFill>
          <p:spPr bwMode="auto">
            <a:xfrm>
              <a:off x="4847" y="3778"/>
              <a:ext cx="23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48" name="Picture 1761"/>
            <p:cNvPicPr>
              <a:picLocks noChangeAspect="1" noChangeArrowheads="1"/>
            </p:cNvPicPr>
            <p:nvPr/>
          </p:nvPicPr>
          <p:blipFill>
            <a:blip r:embed="rId117"/>
            <a:srcRect r="11627"/>
            <a:stretch>
              <a:fillRect/>
            </a:stretch>
          </p:blipFill>
          <p:spPr bwMode="auto">
            <a:xfrm>
              <a:off x="4854" y="3784"/>
              <a:ext cx="236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49" name="Picture 1762"/>
            <p:cNvPicPr>
              <a:picLocks noChangeAspect="1" noChangeArrowheads="1"/>
            </p:cNvPicPr>
            <p:nvPr/>
          </p:nvPicPr>
          <p:blipFill>
            <a:blip r:embed="rId115"/>
            <a:srcRect r="9756"/>
            <a:stretch>
              <a:fillRect/>
            </a:stretch>
          </p:blipFill>
          <p:spPr bwMode="auto">
            <a:xfrm>
              <a:off x="4866" y="3789"/>
              <a:ext cx="230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50" name="Picture 1763"/>
            <p:cNvPicPr>
              <a:picLocks noChangeAspect="1" noChangeArrowheads="1"/>
            </p:cNvPicPr>
            <p:nvPr/>
          </p:nvPicPr>
          <p:blipFill>
            <a:blip r:embed="rId191"/>
            <a:srcRect r="10001"/>
            <a:stretch>
              <a:fillRect/>
            </a:stretch>
          </p:blipFill>
          <p:spPr bwMode="auto">
            <a:xfrm>
              <a:off x="4872" y="3795"/>
              <a:ext cx="22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51" name="Picture 1764"/>
            <p:cNvPicPr>
              <a:picLocks noChangeAspect="1" noChangeArrowheads="1"/>
            </p:cNvPicPr>
            <p:nvPr/>
          </p:nvPicPr>
          <p:blipFill>
            <a:blip r:embed="rId114"/>
            <a:srcRect r="7692"/>
            <a:stretch>
              <a:fillRect/>
            </a:stretch>
          </p:blipFill>
          <p:spPr bwMode="auto">
            <a:xfrm>
              <a:off x="4878" y="3801"/>
              <a:ext cx="22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52" name="Picture 1765"/>
            <p:cNvPicPr>
              <a:picLocks noChangeAspect="1" noChangeArrowheads="1"/>
            </p:cNvPicPr>
            <p:nvPr/>
          </p:nvPicPr>
          <p:blipFill>
            <a:blip r:embed="rId269"/>
            <a:srcRect r="5263"/>
            <a:stretch>
              <a:fillRect/>
            </a:stretch>
          </p:blipFill>
          <p:spPr bwMode="auto">
            <a:xfrm>
              <a:off x="4885" y="3807"/>
              <a:ext cx="22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53" name="Picture 1766"/>
            <p:cNvPicPr>
              <a:picLocks noChangeAspect="1" noChangeArrowheads="1"/>
            </p:cNvPicPr>
            <p:nvPr/>
          </p:nvPicPr>
          <p:blipFill>
            <a:blip r:embed="rId113"/>
            <a:srcRect r="2702"/>
            <a:stretch>
              <a:fillRect/>
            </a:stretch>
          </p:blipFill>
          <p:spPr bwMode="auto">
            <a:xfrm>
              <a:off x="4891" y="3813"/>
              <a:ext cx="224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54" name="Picture 1767"/>
            <p:cNvPicPr>
              <a:picLocks noChangeAspect="1" noChangeArrowheads="1"/>
            </p:cNvPicPr>
            <p:nvPr/>
          </p:nvPicPr>
          <p:blipFill>
            <a:blip r:embed="rId112"/>
            <a:srcRect/>
            <a:stretch>
              <a:fillRect/>
            </a:stretch>
          </p:blipFill>
          <p:spPr bwMode="auto">
            <a:xfrm>
              <a:off x="4897" y="3818"/>
              <a:ext cx="224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55" name="Picture 1768"/>
            <p:cNvPicPr>
              <a:picLocks noChangeAspect="1" noChangeArrowheads="1"/>
            </p:cNvPicPr>
            <p:nvPr/>
          </p:nvPicPr>
          <p:blipFill>
            <a:blip r:embed="rId153"/>
            <a:srcRect/>
            <a:stretch>
              <a:fillRect/>
            </a:stretch>
          </p:blipFill>
          <p:spPr bwMode="auto">
            <a:xfrm>
              <a:off x="4903" y="3824"/>
              <a:ext cx="2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56" name="Picture 1769"/>
            <p:cNvPicPr>
              <a:picLocks noChangeAspect="1" noChangeArrowheads="1"/>
            </p:cNvPicPr>
            <p:nvPr/>
          </p:nvPicPr>
          <p:blipFill>
            <a:blip r:embed="rId150"/>
            <a:srcRect/>
            <a:stretch>
              <a:fillRect/>
            </a:stretch>
          </p:blipFill>
          <p:spPr bwMode="auto">
            <a:xfrm>
              <a:off x="4910" y="3830"/>
              <a:ext cx="211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57" name="Picture 1770"/>
            <p:cNvPicPr>
              <a:picLocks noChangeAspect="1" noChangeArrowheads="1"/>
            </p:cNvPicPr>
            <p:nvPr/>
          </p:nvPicPr>
          <p:blipFill>
            <a:blip r:embed="rId158"/>
            <a:srcRect/>
            <a:stretch>
              <a:fillRect/>
            </a:stretch>
          </p:blipFill>
          <p:spPr bwMode="auto">
            <a:xfrm>
              <a:off x="4916" y="3836"/>
              <a:ext cx="20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58" name="Picture 1771"/>
            <p:cNvPicPr>
              <a:picLocks noChangeAspect="1" noChangeArrowheads="1"/>
            </p:cNvPicPr>
            <p:nvPr/>
          </p:nvPicPr>
          <p:blipFill>
            <a:blip r:embed="rId155"/>
            <a:srcRect/>
            <a:stretch>
              <a:fillRect/>
            </a:stretch>
          </p:blipFill>
          <p:spPr bwMode="auto">
            <a:xfrm>
              <a:off x="4928" y="3842"/>
              <a:ext cx="193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59" name="Picture 1772"/>
            <p:cNvPicPr>
              <a:picLocks noChangeAspect="1" noChangeArrowheads="1"/>
            </p:cNvPicPr>
            <p:nvPr/>
          </p:nvPicPr>
          <p:blipFill>
            <a:blip r:embed="rId108"/>
            <a:srcRect/>
            <a:stretch>
              <a:fillRect/>
            </a:stretch>
          </p:blipFill>
          <p:spPr bwMode="auto">
            <a:xfrm>
              <a:off x="4934" y="3847"/>
              <a:ext cx="187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60" name="Picture 1773"/>
            <p:cNvPicPr>
              <a:picLocks noChangeAspect="1" noChangeArrowheads="1"/>
            </p:cNvPicPr>
            <p:nvPr/>
          </p:nvPicPr>
          <p:blipFill>
            <a:blip r:embed="rId270"/>
            <a:srcRect r="7143"/>
            <a:stretch>
              <a:fillRect/>
            </a:stretch>
          </p:blipFill>
          <p:spPr bwMode="auto">
            <a:xfrm>
              <a:off x="4947" y="3853"/>
              <a:ext cx="16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61" name="Picture 1774"/>
            <p:cNvPicPr>
              <a:picLocks noChangeAspect="1" noChangeArrowheads="1"/>
            </p:cNvPicPr>
            <p:nvPr/>
          </p:nvPicPr>
          <p:blipFill>
            <a:blip r:embed="rId160"/>
            <a:srcRect r="11539"/>
            <a:stretch>
              <a:fillRect/>
            </a:stretch>
          </p:blipFill>
          <p:spPr bwMode="auto">
            <a:xfrm>
              <a:off x="4959" y="3859"/>
              <a:ext cx="143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62" name="Picture 1775"/>
            <p:cNvPicPr>
              <a:picLocks noChangeAspect="1" noChangeArrowheads="1"/>
            </p:cNvPicPr>
            <p:nvPr/>
          </p:nvPicPr>
          <p:blipFill>
            <a:blip r:embed="rId164"/>
            <a:srcRect r="25000"/>
            <a:stretch>
              <a:fillRect/>
            </a:stretch>
          </p:blipFill>
          <p:spPr bwMode="auto">
            <a:xfrm>
              <a:off x="4972" y="3865"/>
              <a:ext cx="112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63" name="Picture 1776"/>
            <p:cNvPicPr>
              <a:picLocks noChangeAspect="1" noChangeArrowheads="1"/>
            </p:cNvPicPr>
            <p:nvPr/>
          </p:nvPicPr>
          <p:blipFill>
            <a:blip r:embed="rId171"/>
            <a:srcRect r="35001"/>
            <a:stretch>
              <a:fillRect/>
            </a:stretch>
          </p:blipFill>
          <p:spPr bwMode="auto">
            <a:xfrm>
              <a:off x="4990" y="3871"/>
              <a:ext cx="81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964" name="Picture 1777"/>
            <p:cNvPicPr>
              <a:picLocks noChangeAspect="1" noChangeArrowheads="1"/>
            </p:cNvPicPr>
            <p:nvPr/>
          </p:nvPicPr>
          <p:blipFill>
            <a:blip r:embed="rId271"/>
            <a:srcRect r="63637"/>
            <a:stretch>
              <a:fillRect/>
            </a:stretch>
          </p:blipFill>
          <p:spPr bwMode="auto">
            <a:xfrm>
              <a:off x="5009" y="3876"/>
              <a:ext cx="25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965" name="Line 1778"/>
            <p:cNvSpPr>
              <a:spLocks noChangeShapeType="1"/>
            </p:cNvSpPr>
            <p:nvPr/>
          </p:nvSpPr>
          <p:spPr bwMode="auto">
            <a:xfrm>
              <a:off x="1184" y="2449"/>
              <a:ext cx="38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66" name="Line 1779"/>
            <p:cNvSpPr>
              <a:spLocks noChangeShapeType="1"/>
            </p:cNvSpPr>
            <p:nvPr/>
          </p:nvSpPr>
          <p:spPr bwMode="auto">
            <a:xfrm>
              <a:off x="1222" y="246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67" name="Line 1780"/>
            <p:cNvSpPr>
              <a:spLocks noChangeShapeType="1"/>
            </p:cNvSpPr>
            <p:nvPr/>
          </p:nvSpPr>
          <p:spPr bwMode="auto">
            <a:xfrm>
              <a:off x="1222" y="2466"/>
              <a:ext cx="18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68" name="Line 1781"/>
            <p:cNvSpPr>
              <a:spLocks noChangeShapeType="1"/>
            </p:cNvSpPr>
            <p:nvPr/>
          </p:nvSpPr>
          <p:spPr bwMode="auto">
            <a:xfrm>
              <a:off x="1265" y="2484"/>
              <a:ext cx="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69" name="Line 1782"/>
            <p:cNvSpPr>
              <a:spLocks noChangeShapeType="1"/>
            </p:cNvSpPr>
            <p:nvPr/>
          </p:nvSpPr>
          <p:spPr bwMode="auto">
            <a:xfrm>
              <a:off x="1272" y="248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70" name="Line 1783"/>
            <p:cNvSpPr>
              <a:spLocks noChangeShapeType="1"/>
            </p:cNvSpPr>
            <p:nvPr/>
          </p:nvSpPr>
          <p:spPr bwMode="auto">
            <a:xfrm>
              <a:off x="1272" y="2484"/>
              <a:ext cx="43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71" name="Line 1784"/>
            <p:cNvSpPr>
              <a:spLocks noChangeShapeType="1"/>
            </p:cNvSpPr>
            <p:nvPr/>
          </p:nvSpPr>
          <p:spPr bwMode="auto">
            <a:xfrm>
              <a:off x="1315" y="250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72" name="Line 1785"/>
            <p:cNvSpPr>
              <a:spLocks noChangeShapeType="1"/>
            </p:cNvSpPr>
            <p:nvPr/>
          </p:nvSpPr>
          <p:spPr bwMode="auto">
            <a:xfrm>
              <a:off x="1315" y="2501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73" name="Line 1786"/>
            <p:cNvSpPr>
              <a:spLocks noChangeShapeType="1"/>
            </p:cNvSpPr>
            <p:nvPr/>
          </p:nvSpPr>
          <p:spPr bwMode="auto">
            <a:xfrm>
              <a:off x="1346" y="2513"/>
              <a:ext cx="13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74" name="Line 1787"/>
            <p:cNvSpPr>
              <a:spLocks noChangeShapeType="1"/>
            </p:cNvSpPr>
            <p:nvPr/>
          </p:nvSpPr>
          <p:spPr bwMode="auto">
            <a:xfrm>
              <a:off x="1359" y="251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75" name="Line 1788"/>
            <p:cNvSpPr>
              <a:spLocks noChangeShapeType="1"/>
            </p:cNvSpPr>
            <p:nvPr/>
          </p:nvSpPr>
          <p:spPr bwMode="auto">
            <a:xfrm>
              <a:off x="1359" y="2518"/>
              <a:ext cx="37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76" name="Line 1789"/>
            <p:cNvSpPr>
              <a:spLocks noChangeShapeType="1"/>
            </p:cNvSpPr>
            <p:nvPr/>
          </p:nvSpPr>
          <p:spPr bwMode="auto">
            <a:xfrm>
              <a:off x="1396" y="253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77" name="Line 1790"/>
            <p:cNvSpPr>
              <a:spLocks noChangeShapeType="1"/>
            </p:cNvSpPr>
            <p:nvPr/>
          </p:nvSpPr>
          <p:spPr bwMode="auto">
            <a:xfrm>
              <a:off x="1396" y="2530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78" name="Line 1791"/>
            <p:cNvSpPr>
              <a:spLocks noChangeShapeType="1"/>
            </p:cNvSpPr>
            <p:nvPr/>
          </p:nvSpPr>
          <p:spPr bwMode="auto">
            <a:xfrm>
              <a:off x="1427" y="2542"/>
              <a:ext cx="1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79" name="Line 1792"/>
            <p:cNvSpPr>
              <a:spLocks noChangeShapeType="1"/>
            </p:cNvSpPr>
            <p:nvPr/>
          </p:nvSpPr>
          <p:spPr bwMode="auto">
            <a:xfrm>
              <a:off x="1439" y="254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80" name="Line 1793"/>
            <p:cNvSpPr>
              <a:spLocks noChangeShapeType="1"/>
            </p:cNvSpPr>
            <p:nvPr/>
          </p:nvSpPr>
          <p:spPr bwMode="auto">
            <a:xfrm>
              <a:off x="1439" y="2542"/>
              <a:ext cx="38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81" name="Line 1794"/>
            <p:cNvSpPr>
              <a:spLocks noChangeShapeType="1"/>
            </p:cNvSpPr>
            <p:nvPr/>
          </p:nvSpPr>
          <p:spPr bwMode="auto">
            <a:xfrm>
              <a:off x="1477" y="255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82" name="Line 1795"/>
            <p:cNvSpPr>
              <a:spLocks noChangeShapeType="1"/>
            </p:cNvSpPr>
            <p:nvPr/>
          </p:nvSpPr>
          <p:spPr bwMode="auto">
            <a:xfrm>
              <a:off x="1477" y="2553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83" name="Line 1796"/>
            <p:cNvSpPr>
              <a:spLocks noChangeShapeType="1"/>
            </p:cNvSpPr>
            <p:nvPr/>
          </p:nvSpPr>
          <p:spPr bwMode="auto">
            <a:xfrm>
              <a:off x="1508" y="2559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84" name="Line 1797"/>
            <p:cNvSpPr>
              <a:spLocks noChangeShapeType="1"/>
            </p:cNvSpPr>
            <p:nvPr/>
          </p:nvSpPr>
          <p:spPr bwMode="auto">
            <a:xfrm>
              <a:off x="1520" y="256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85" name="Line 1798"/>
            <p:cNvSpPr>
              <a:spLocks noChangeShapeType="1"/>
            </p:cNvSpPr>
            <p:nvPr/>
          </p:nvSpPr>
          <p:spPr bwMode="auto">
            <a:xfrm>
              <a:off x="1520" y="256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86" name="Line 1799"/>
            <p:cNvSpPr>
              <a:spLocks noChangeShapeType="1"/>
            </p:cNvSpPr>
            <p:nvPr/>
          </p:nvSpPr>
          <p:spPr bwMode="auto">
            <a:xfrm>
              <a:off x="1520" y="256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87" name="Line 1800"/>
            <p:cNvSpPr>
              <a:spLocks noChangeShapeType="1"/>
            </p:cNvSpPr>
            <p:nvPr/>
          </p:nvSpPr>
          <p:spPr bwMode="auto">
            <a:xfrm>
              <a:off x="1520" y="2565"/>
              <a:ext cx="38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88" name="Line 1801"/>
            <p:cNvSpPr>
              <a:spLocks noChangeShapeType="1"/>
            </p:cNvSpPr>
            <p:nvPr/>
          </p:nvSpPr>
          <p:spPr bwMode="auto">
            <a:xfrm>
              <a:off x="1558" y="257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89" name="Line 1802"/>
            <p:cNvSpPr>
              <a:spLocks noChangeShapeType="1"/>
            </p:cNvSpPr>
            <p:nvPr/>
          </p:nvSpPr>
          <p:spPr bwMode="auto">
            <a:xfrm>
              <a:off x="1558" y="2571"/>
              <a:ext cx="1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90" name="Line 1803"/>
            <p:cNvSpPr>
              <a:spLocks noChangeShapeType="1"/>
            </p:cNvSpPr>
            <p:nvPr/>
          </p:nvSpPr>
          <p:spPr bwMode="auto">
            <a:xfrm>
              <a:off x="1595" y="2576"/>
              <a:ext cx="37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91" name="Line 1804"/>
            <p:cNvSpPr>
              <a:spLocks noChangeShapeType="1"/>
            </p:cNvSpPr>
            <p:nvPr/>
          </p:nvSpPr>
          <p:spPr bwMode="auto">
            <a:xfrm>
              <a:off x="1632" y="258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92" name="Line 1805"/>
            <p:cNvSpPr>
              <a:spLocks noChangeShapeType="1"/>
            </p:cNvSpPr>
            <p:nvPr/>
          </p:nvSpPr>
          <p:spPr bwMode="auto">
            <a:xfrm>
              <a:off x="1632" y="2588"/>
              <a:ext cx="25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93" name="Line 1806"/>
            <p:cNvSpPr>
              <a:spLocks noChangeShapeType="1"/>
            </p:cNvSpPr>
            <p:nvPr/>
          </p:nvSpPr>
          <p:spPr bwMode="auto">
            <a:xfrm>
              <a:off x="1682" y="2594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94" name="Line 1807"/>
            <p:cNvSpPr>
              <a:spLocks noChangeShapeType="1"/>
            </p:cNvSpPr>
            <p:nvPr/>
          </p:nvSpPr>
          <p:spPr bwMode="auto">
            <a:xfrm>
              <a:off x="1694" y="260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95" name="Line 1808"/>
            <p:cNvSpPr>
              <a:spLocks noChangeShapeType="1"/>
            </p:cNvSpPr>
            <p:nvPr/>
          </p:nvSpPr>
          <p:spPr bwMode="auto">
            <a:xfrm>
              <a:off x="1694" y="2600"/>
              <a:ext cx="3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96" name="Line 1809"/>
            <p:cNvSpPr>
              <a:spLocks noChangeShapeType="1"/>
            </p:cNvSpPr>
            <p:nvPr/>
          </p:nvSpPr>
          <p:spPr bwMode="auto">
            <a:xfrm>
              <a:off x="1726" y="260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97" name="Line 1810"/>
            <p:cNvSpPr>
              <a:spLocks noChangeShapeType="1"/>
            </p:cNvSpPr>
            <p:nvPr/>
          </p:nvSpPr>
          <p:spPr bwMode="auto">
            <a:xfrm>
              <a:off x="1726" y="2606"/>
              <a:ext cx="12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98" name="Line 1811"/>
            <p:cNvSpPr>
              <a:spLocks noChangeShapeType="1"/>
            </p:cNvSpPr>
            <p:nvPr/>
          </p:nvSpPr>
          <p:spPr bwMode="auto">
            <a:xfrm>
              <a:off x="1763" y="2617"/>
              <a:ext cx="18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99" name="Line 1812"/>
            <p:cNvSpPr>
              <a:spLocks noChangeShapeType="1"/>
            </p:cNvSpPr>
            <p:nvPr/>
          </p:nvSpPr>
          <p:spPr bwMode="auto">
            <a:xfrm>
              <a:off x="1781" y="262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00" name="Line 1813"/>
            <p:cNvSpPr>
              <a:spLocks noChangeShapeType="1"/>
            </p:cNvSpPr>
            <p:nvPr/>
          </p:nvSpPr>
          <p:spPr bwMode="auto">
            <a:xfrm>
              <a:off x="1781" y="262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01" name="Line 1814"/>
            <p:cNvSpPr>
              <a:spLocks noChangeShapeType="1"/>
            </p:cNvSpPr>
            <p:nvPr/>
          </p:nvSpPr>
          <p:spPr bwMode="auto">
            <a:xfrm>
              <a:off x="2204" y="2629"/>
              <a:ext cx="13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02" name="Line 1815"/>
            <p:cNvSpPr>
              <a:spLocks noChangeShapeType="1"/>
            </p:cNvSpPr>
            <p:nvPr/>
          </p:nvSpPr>
          <p:spPr bwMode="auto">
            <a:xfrm>
              <a:off x="2217" y="264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03" name="Line 1816"/>
            <p:cNvSpPr>
              <a:spLocks noChangeShapeType="1"/>
            </p:cNvSpPr>
            <p:nvPr/>
          </p:nvSpPr>
          <p:spPr bwMode="auto">
            <a:xfrm>
              <a:off x="2217" y="2640"/>
              <a:ext cx="18" cy="2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04" name="Line 1817"/>
            <p:cNvSpPr>
              <a:spLocks noChangeShapeType="1"/>
            </p:cNvSpPr>
            <p:nvPr/>
          </p:nvSpPr>
          <p:spPr bwMode="auto">
            <a:xfrm>
              <a:off x="2235" y="266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05" name="Line 1818"/>
            <p:cNvSpPr>
              <a:spLocks noChangeShapeType="1"/>
            </p:cNvSpPr>
            <p:nvPr/>
          </p:nvSpPr>
          <p:spPr bwMode="auto">
            <a:xfrm>
              <a:off x="2235" y="2664"/>
              <a:ext cx="7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06" name="Line 1819"/>
            <p:cNvSpPr>
              <a:spLocks noChangeShapeType="1"/>
            </p:cNvSpPr>
            <p:nvPr/>
          </p:nvSpPr>
          <p:spPr bwMode="auto">
            <a:xfrm>
              <a:off x="2260" y="2687"/>
              <a:ext cx="1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07" name="Line 1820"/>
            <p:cNvSpPr>
              <a:spLocks noChangeShapeType="1"/>
            </p:cNvSpPr>
            <p:nvPr/>
          </p:nvSpPr>
          <p:spPr bwMode="auto">
            <a:xfrm>
              <a:off x="2273" y="269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08" name="Line 1821"/>
            <p:cNvSpPr>
              <a:spLocks noChangeShapeType="1"/>
            </p:cNvSpPr>
            <p:nvPr/>
          </p:nvSpPr>
          <p:spPr bwMode="auto">
            <a:xfrm>
              <a:off x="2273" y="2693"/>
              <a:ext cx="18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09" name="Line 1822"/>
            <p:cNvSpPr>
              <a:spLocks noChangeShapeType="1"/>
            </p:cNvSpPr>
            <p:nvPr/>
          </p:nvSpPr>
          <p:spPr bwMode="auto">
            <a:xfrm>
              <a:off x="2291" y="271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10" name="Line 1823"/>
            <p:cNvSpPr>
              <a:spLocks noChangeShapeType="1"/>
            </p:cNvSpPr>
            <p:nvPr/>
          </p:nvSpPr>
          <p:spPr bwMode="auto">
            <a:xfrm>
              <a:off x="2291" y="2710"/>
              <a:ext cx="19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11" name="Line 1824"/>
            <p:cNvSpPr>
              <a:spLocks noChangeShapeType="1"/>
            </p:cNvSpPr>
            <p:nvPr/>
          </p:nvSpPr>
          <p:spPr bwMode="auto">
            <a:xfrm>
              <a:off x="2310" y="272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12" name="Line 1825"/>
            <p:cNvSpPr>
              <a:spLocks noChangeShapeType="1"/>
            </p:cNvSpPr>
            <p:nvPr/>
          </p:nvSpPr>
          <p:spPr bwMode="auto">
            <a:xfrm>
              <a:off x="2310" y="272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13" name="Line 1826"/>
            <p:cNvSpPr>
              <a:spLocks noChangeShapeType="1"/>
            </p:cNvSpPr>
            <p:nvPr/>
          </p:nvSpPr>
          <p:spPr bwMode="auto">
            <a:xfrm>
              <a:off x="2335" y="2733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14" name="Line 1827"/>
            <p:cNvSpPr>
              <a:spLocks noChangeShapeType="1"/>
            </p:cNvSpPr>
            <p:nvPr/>
          </p:nvSpPr>
          <p:spPr bwMode="auto">
            <a:xfrm>
              <a:off x="2347" y="273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15" name="Line 1828"/>
            <p:cNvSpPr>
              <a:spLocks noChangeShapeType="1"/>
            </p:cNvSpPr>
            <p:nvPr/>
          </p:nvSpPr>
          <p:spPr bwMode="auto">
            <a:xfrm>
              <a:off x="2347" y="273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16" name="Line 1829"/>
            <p:cNvSpPr>
              <a:spLocks noChangeShapeType="1"/>
            </p:cNvSpPr>
            <p:nvPr/>
          </p:nvSpPr>
          <p:spPr bwMode="auto">
            <a:xfrm>
              <a:off x="2347" y="273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17" name="Line 1830"/>
            <p:cNvSpPr>
              <a:spLocks noChangeShapeType="1"/>
            </p:cNvSpPr>
            <p:nvPr/>
          </p:nvSpPr>
          <p:spPr bwMode="auto">
            <a:xfrm>
              <a:off x="2347" y="2739"/>
              <a:ext cx="38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18" name="Line 1831"/>
            <p:cNvSpPr>
              <a:spLocks noChangeShapeType="1"/>
            </p:cNvSpPr>
            <p:nvPr/>
          </p:nvSpPr>
          <p:spPr bwMode="auto">
            <a:xfrm>
              <a:off x="2385" y="275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19" name="Line 1832"/>
            <p:cNvSpPr>
              <a:spLocks noChangeShapeType="1"/>
            </p:cNvSpPr>
            <p:nvPr/>
          </p:nvSpPr>
          <p:spPr bwMode="auto">
            <a:xfrm>
              <a:off x="2385" y="2756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20" name="Line 1833"/>
            <p:cNvSpPr>
              <a:spLocks noChangeShapeType="1"/>
            </p:cNvSpPr>
            <p:nvPr/>
          </p:nvSpPr>
          <p:spPr bwMode="auto">
            <a:xfrm>
              <a:off x="2410" y="2762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21" name="Line 1834"/>
            <p:cNvSpPr>
              <a:spLocks noChangeShapeType="1"/>
            </p:cNvSpPr>
            <p:nvPr/>
          </p:nvSpPr>
          <p:spPr bwMode="auto">
            <a:xfrm>
              <a:off x="2422" y="276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22" name="Line 1835"/>
            <p:cNvSpPr>
              <a:spLocks noChangeShapeType="1"/>
            </p:cNvSpPr>
            <p:nvPr/>
          </p:nvSpPr>
          <p:spPr bwMode="auto">
            <a:xfrm>
              <a:off x="2422" y="2768"/>
              <a:ext cx="31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23" name="Line 1836"/>
            <p:cNvSpPr>
              <a:spLocks noChangeShapeType="1"/>
            </p:cNvSpPr>
            <p:nvPr/>
          </p:nvSpPr>
          <p:spPr bwMode="auto">
            <a:xfrm>
              <a:off x="2453" y="278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24" name="Line 1837"/>
            <p:cNvSpPr>
              <a:spLocks noChangeShapeType="1"/>
            </p:cNvSpPr>
            <p:nvPr/>
          </p:nvSpPr>
          <p:spPr bwMode="auto">
            <a:xfrm>
              <a:off x="2453" y="2780"/>
              <a:ext cx="19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25" name="Line 1838"/>
            <p:cNvSpPr>
              <a:spLocks noChangeShapeType="1"/>
            </p:cNvSpPr>
            <p:nvPr/>
          </p:nvSpPr>
          <p:spPr bwMode="auto">
            <a:xfrm>
              <a:off x="2490" y="2791"/>
              <a:ext cx="25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26" name="Line 1839"/>
            <p:cNvSpPr>
              <a:spLocks noChangeShapeType="1"/>
            </p:cNvSpPr>
            <p:nvPr/>
          </p:nvSpPr>
          <p:spPr bwMode="auto">
            <a:xfrm>
              <a:off x="2515" y="280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27" name="Line 1840"/>
            <p:cNvSpPr>
              <a:spLocks noChangeShapeType="1"/>
            </p:cNvSpPr>
            <p:nvPr/>
          </p:nvSpPr>
          <p:spPr bwMode="auto">
            <a:xfrm>
              <a:off x="2515" y="2803"/>
              <a:ext cx="38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28" name="Line 1841"/>
            <p:cNvSpPr>
              <a:spLocks noChangeShapeType="1"/>
            </p:cNvSpPr>
            <p:nvPr/>
          </p:nvSpPr>
          <p:spPr bwMode="auto">
            <a:xfrm>
              <a:off x="2578" y="2820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29" name="Line 1842"/>
            <p:cNvSpPr>
              <a:spLocks noChangeShapeType="1"/>
            </p:cNvSpPr>
            <p:nvPr/>
          </p:nvSpPr>
          <p:spPr bwMode="auto">
            <a:xfrm>
              <a:off x="2590" y="282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30" name="Line 1843"/>
            <p:cNvSpPr>
              <a:spLocks noChangeShapeType="1"/>
            </p:cNvSpPr>
            <p:nvPr/>
          </p:nvSpPr>
          <p:spPr bwMode="auto">
            <a:xfrm>
              <a:off x="2590" y="2826"/>
              <a:ext cx="43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31" name="Line 1844"/>
            <p:cNvSpPr>
              <a:spLocks noChangeShapeType="1"/>
            </p:cNvSpPr>
            <p:nvPr/>
          </p:nvSpPr>
          <p:spPr bwMode="auto">
            <a:xfrm>
              <a:off x="2633" y="283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32" name="Line 1845"/>
            <p:cNvSpPr>
              <a:spLocks noChangeShapeType="1"/>
            </p:cNvSpPr>
            <p:nvPr/>
          </p:nvSpPr>
          <p:spPr bwMode="auto">
            <a:xfrm>
              <a:off x="2633" y="283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33" name="Line 1846"/>
            <p:cNvSpPr>
              <a:spLocks noChangeShapeType="1"/>
            </p:cNvSpPr>
            <p:nvPr/>
          </p:nvSpPr>
          <p:spPr bwMode="auto">
            <a:xfrm>
              <a:off x="2633" y="283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34" name="Line 1847"/>
            <p:cNvSpPr>
              <a:spLocks noChangeShapeType="1"/>
            </p:cNvSpPr>
            <p:nvPr/>
          </p:nvSpPr>
          <p:spPr bwMode="auto">
            <a:xfrm>
              <a:off x="2633" y="2838"/>
              <a:ext cx="1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35" name="Line 1848"/>
            <p:cNvSpPr>
              <a:spLocks noChangeShapeType="1"/>
            </p:cNvSpPr>
            <p:nvPr/>
          </p:nvSpPr>
          <p:spPr bwMode="auto">
            <a:xfrm>
              <a:off x="2658" y="2849"/>
              <a:ext cx="1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36" name="Line 1849"/>
            <p:cNvSpPr>
              <a:spLocks noChangeShapeType="1"/>
            </p:cNvSpPr>
            <p:nvPr/>
          </p:nvSpPr>
          <p:spPr bwMode="auto">
            <a:xfrm>
              <a:off x="2671" y="285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37" name="Line 1850"/>
            <p:cNvSpPr>
              <a:spLocks noChangeShapeType="1"/>
            </p:cNvSpPr>
            <p:nvPr/>
          </p:nvSpPr>
          <p:spPr bwMode="auto">
            <a:xfrm>
              <a:off x="2671" y="2855"/>
              <a:ext cx="4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38" name="Line 1851"/>
            <p:cNvSpPr>
              <a:spLocks noChangeShapeType="1"/>
            </p:cNvSpPr>
            <p:nvPr/>
          </p:nvSpPr>
          <p:spPr bwMode="auto">
            <a:xfrm>
              <a:off x="2714" y="286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39" name="Line 1852"/>
            <p:cNvSpPr>
              <a:spLocks noChangeShapeType="1"/>
            </p:cNvSpPr>
            <p:nvPr/>
          </p:nvSpPr>
          <p:spPr bwMode="auto">
            <a:xfrm>
              <a:off x="2714" y="2861"/>
              <a:ext cx="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40" name="Line 1853"/>
            <p:cNvSpPr>
              <a:spLocks noChangeShapeType="1"/>
            </p:cNvSpPr>
            <p:nvPr/>
          </p:nvSpPr>
          <p:spPr bwMode="auto">
            <a:xfrm>
              <a:off x="2739" y="2867"/>
              <a:ext cx="25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41" name="Line 1854"/>
            <p:cNvSpPr>
              <a:spLocks noChangeShapeType="1"/>
            </p:cNvSpPr>
            <p:nvPr/>
          </p:nvSpPr>
          <p:spPr bwMode="auto">
            <a:xfrm>
              <a:off x="2764" y="287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42" name="Line 1855"/>
            <p:cNvSpPr>
              <a:spLocks noChangeShapeType="1"/>
            </p:cNvSpPr>
            <p:nvPr/>
          </p:nvSpPr>
          <p:spPr bwMode="auto">
            <a:xfrm>
              <a:off x="2764" y="2872"/>
              <a:ext cx="3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06" name="Group 2057"/>
          <p:cNvGrpSpPr>
            <a:grpSpLocks/>
          </p:cNvGrpSpPr>
          <p:nvPr/>
        </p:nvGrpSpPr>
        <p:grpSpPr bwMode="auto">
          <a:xfrm>
            <a:off x="1347788" y="838200"/>
            <a:ext cx="6921500" cy="4505325"/>
            <a:chOff x="849" y="528"/>
            <a:chExt cx="4360" cy="2838"/>
          </a:xfrm>
        </p:grpSpPr>
        <p:sp>
          <p:nvSpPr>
            <p:cNvPr id="33643" name="Line 1857"/>
            <p:cNvSpPr>
              <a:spLocks noChangeShapeType="1"/>
            </p:cNvSpPr>
            <p:nvPr/>
          </p:nvSpPr>
          <p:spPr bwMode="auto">
            <a:xfrm>
              <a:off x="2826" y="2878"/>
              <a:ext cx="25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44" name="Line 1858"/>
            <p:cNvSpPr>
              <a:spLocks noChangeShapeType="1"/>
            </p:cNvSpPr>
            <p:nvPr/>
          </p:nvSpPr>
          <p:spPr bwMode="auto">
            <a:xfrm>
              <a:off x="2851" y="287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45" name="Line 1859"/>
            <p:cNvSpPr>
              <a:spLocks noChangeShapeType="1"/>
            </p:cNvSpPr>
            <p:nvPr/>
          </p:nvSpPr>
          <p:spPr bwMode="auto">
            <a:xfrm>
              <a:off x="2851" y="2878"/>
              <a:ext cx="3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46" name="Line 1860"/>
            <p:cNvSpPr>
              <a:spLocks noChangeShapeType="1"/>
            </p:cNvSpPr>
            <p:nvPr/>
          </p:nvSpPr>
          <p:spPr bwMode="auto">
            <a:xfrm>
              <a:off x="2913" y="2884"/>
              <a:ext cx="13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47" name="Line 1861"/>
            <p:cNvSpPr>
              <a:spLocks noChangeShapeType="1"/>
            </p:cNvSpPr>
            <p:nvPr/>
          </p:nvSpPr>
          <p:spPr bwMode="auto">
            <a:xfrm>
              <a:off x="2926" y="288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48" name="Line 1862"/>
            <p:cNvSpPr>
              <a:spLocks noChangeShapeType="1"/>
            </p:cNvSpPr>
            <p:nvPr/>
          </p:nvSpPr>
          <p:spPr bwMode="auto">
            <a:xfrm>
              <a:off x="2926" y="2884"/>
              <a:ext cx="25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49" name="Line 1863"/>
            <p:cNvSpPr>
              <a:spLocks noChangeShapeType="1"/>
            </p:cNvSpPr>
            <p:nvPr/>
          </p:nvSpPr>
          <p:spPr bwMode="auto">
            <a:xfrm>
              <a:off x="2951" y="288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50" name="Line 1864"/>
            <p:cNvSpPr>
              <a:spLocks noChangeShapeType="1"/>
            </p:cNvSpPr>
            <p:nvPr/>
          </p:nvSpPr>
          <p:spPr bwMode="auto">
            <a:xfrm>
              <a:off x="2951" y="288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51" name="Freeform 1865"/>
            <p:cNvSpPr>
              <a:spLocks/>
            </p:cNvSpPr>
            <p:nvPr/>
          </p:nvSpPr>
          <p:spPr bwMode="auto">
            <a:xfrm>
              <a:off x="3361" y="2861"/>
              <a:ext cx="137" cy="203"/>
            </a:xfrm>
            <a:custGeom>
              <a:avLst/>
              <a:gdLst>
                <a:gd name="T0" fmla="*/ 0 w 137"/>
                <a:gd name="T1" fmla="*/ 0 h 203"/>
                <a:gd name="T2" fmla="*/ 56 w 137"/>
                <a:gd name="T3" fmla="*/ 0 h 203"/>
                <a:gd name="T4" fmla="*/ 50 w 137"/>
                <a:gd name="T5" fmla="*/ 52 h 203"/>
                <a:gd name="T6" fmla="*/ 137 w 137"/>
                <a:gd name="T7" fmla="*/ 203 h 203"/>
                <a:gd name="T8" fmla="*/ 0 w 137"/>
                <a:gd name="T9" fmla="*/ 203 h 203"/>
                <a:gd name="T10" fmla="*/ 0 w 137"/>
                <a:gd name="T11" fmla="*/ 0 h 2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7"/>
                <a:gd name="T19" fmla="*/ 0 h 203"/>
                <a:gd name="T20" fmla="*/ 137 w 137"/>
                <a:gd name="T21" fmla="*/ 203 h 2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7" h="203">
                  <a:moveTo>
                    <a:pt x="0" y="0"/>
                  </a:moveTo>
                  <a:lnTo>
                    <a:pt x="56" y="0"/>
                  </a:lnTo>
                  <a:lnTo>
                    <a:pt x="50" y="52"/>
                  </a:lnTo>
                  <a:lnTo>
                    <a:pt x="137" y="203"/>
                  </a:lnTo>
                  <a:lnTo>
                    <a:pt x="0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52" name="Line 1866"/>
            <p:cNvSpPr>
              <a:spLocks noChangeShapeType="1"/>
            </p:cNvSpPr>
            <p:nvPr/>
          </p:nvSpPr>
          <p:spPr bwMode="auto">
            <a:xfrm>
              <a:off x="3361" y="2861"/>
              <a:ext cx="5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53" name="Line 1867"/>
            <p:cNvSpPr>
              <a:spLocks noChangeShapeType="1"/>
            </p:cNvSpPr>
            <p:nvPr/>
          </p:nvSpPr>
          <p:spPr bwMode="auto">
            <a:xfrm>
              <a:off x="3417" y="286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54" name="Line 1868"/>
            <p:cNvSpPr>
              <a:spLocks noChangeShapeType="1"/>
            </p:cNvSpPr>
            <p:nvPr/>
          </p:nvSpPr>
          <p:spPr bwMode="auto">
            <a:xfrm flipH="1">
              <a:off x="3411" y="2861"/>
              <a:ext cx="6" cy="5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55" name="Line 1869"/>
            <p:cNvSpPr>
              <a:spLocks noChangeShapeType="1"/>
            </p:cNvSpPr>
            <p:nvPr/>
          </p:nvSpPr>
          <p:spPr bwMode="auto">
            <a:xfrm>
              <a:off x="3411" y="291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56" name="Line 1870"/>
            <p:cNvSpPr>
              <a:spLocks noChangeShapeType="1"/>
            </p:cNvSpPr>
            <p:nvPr/>
          </p:nvSpPr>
          <p:spPr bwMode="auto">
            <a:xfrm>
              <a:off x="3411" y="2913"/>
              <a:ext cx="87" cy="15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57" name="Line 1871"/>
            <p:cNvSpPr>
              <a:spLocks noChangeShapeType="1"/>
            </p:cNvSpPr>
            <p:nvPr/>
          </p:nvSpPr>
          <p:spPr bwMode="auto">
            <a:xfrm>
              <a:off x="3498" y="306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58" name="Line 1872"/>
            <p:cNvSpPr>
              <a:spLocks noChangeShapeType="1"/>
            </p:cNvSpPr>
            <p:nvPr/>
          </p:nvSpPr>
          <p:spPr bwMode="auto">
            <a:xfrm flipH="1">
              <a:off x="3361" y="3064"/>
              <a:ext cx="13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59" name="Line 1873"/>
            <p:cNvSpPr>
              <a:spLocks noChangeShapeType="1"/>
            </p:cNvSpPr>
            <p:nvPr/>
          </p:nvSpPr>
          <p:spPr bwMode="auto">
            <a:xfrm>
              <a:off x="3361" y="306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60" name="Line 1874"/>
            <p:cNvSpPr>
              <a:spLocks noChangeShapeType="1"/>
            </p:cNvSpPr>
            <p:nvPr/>
          </p:nvSpPr>
          <p:spPr bwMode="auto">
            <a:xfrm flipV="1">
              <a:off x="3361" y="2861"/>
              <a:ext cx="1" cy="20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61" name="Line 1875"/>
            <p:cNvSpPr>
              <a:spLocks noChangeShapeType="1"/>
            </p:cNvSpPr>
            <p:nvPr/>
          </p:nvSpPr>
          <p:spPr bwMode="auto">
            <a:xfrm>
              <a:off x="3361" y="286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62" name="Line 1876"/>
            <p:cNvSpPr>
              <a:spLocks noChangeShapeType="1"/>
            </p:cNvSpPr>
            <p:nvPr/>
          </p:nvSpPr>
          <p:spPr bwMode="auto">
            <a:xfrm>
              <a:off x="3504" y="3058"/>
              <a:ext cx="50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63" name="Line 1877"/>
            <p:cNvSpPr>
              <a:spLocks noChangeShapeType="1"/>
            </p:cNvSpPr>
            <p:nvPr/>
          </p:nvSpPr>
          <p:spPr bwMode="auto">
            <a:xfrm>
              <a:off x="3554" y="308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64" name="Line 1878"/>
            <p:cNvSpPr>
              <a:spLocks noChangeShapeType="1"/>
            </p:cNvSpPr>
            <p:nvPr/>
          </p:nvSpPr>
          <p:spPr bwMode="auto">
            <a:xfrm>
              <a:off x="3554" y="3081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65" name="Line 1879"/>
            <p:cNvSpPr>
              <a:spLocks noChangeShapeType="1"/>
            </p:cNvSpPr>
            <p:nvPr/>
          </p:nvSpPr>
          <p:spPr bwMode="auto">
            <a:xfrm>
              <a:off x="3585" y="3093"/>
              <a:ext cx="25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66" name="Line 1880"/>
            <p:cNvSpPr>
              <a:spLocks noChangeShapeType="1"/>
            </p:cNvSpPr>
            <p:nvPr/>
          </p:nvSpPr>
          <p:spPr bwMode="auto">
            <a:xfrm>
              <a:off x="3610" y="309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67" name="Line 1881"/>
            <p:cNvSpPr>
              <a:spLocks noChangeShapeType="1"/>
            </p:cNvSpPr>
            <p:nvPr/>
          </p:nvSpPr>
          <p:spPr bwMode="auto">
            <a:xfrm>
              <a:off x="3610" y="3099"/>
              <a:ext cx="31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68" name="Line 1882"/>
            <p:cNvSpPr>
              <a:spLocks noChangeShapeType="1"/>
            </p:cNvSpPr>
            <p:nvPr/>
          </p:nvSpPr>
          <p:spPr bwMode="auto">
            <a:xfrm>
              <a:off x="3666" y="312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69" name="Line 1883"/>
            <p:cNvSpPr>
              <a:spLocks noChangeShapeType="1"/>
            </p:cNvSpPr>
            <p:nvPr/>
          </p:nvSpPr>
          <p:spPr bwMode="auto">
            <a:xfrm>
              <a:off x="3666" y="312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70" name="Line 1884"/>
            <p:cNvSpPr>
              <a:spLocks noChangeShapeType="1"/>
            </p:cNvSpPr>
            <p:nvPr/>
          </p:nvSpPr>
          <p:spPr bwMode="auto">
            <a:xfrm>
              <a:off x="3666" y="3122"/>
              <a:ext cx="56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71" name="Line 1885"/>
            <p:cNvSpPr>
              <a:spLocks noChangeShapeType="1"/>
            </p:cNvSpPr>
            <p:nvPr/>
          </p:nvSpPr>
          <p:spPr bwMode="auto">
            <a:xfrm>
              <a:off x="3722" y="313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72" name="Line 1886"/>
            <p:cNvSpPr>
              <a:spLocks noChangeShapeType="1"/>
            </p:cNvSpPr>
            <p:nvPr/>
          </p:nvSpPr>
          <p:spPr bwMode="auto">
            <a:xfrm>
              <a:off x="3722" y="313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73" name="Line 1887"/>
            <p:cNvSpPr>
              <a:spLocks noChangeShapeType="1"/>
            </p:cNvSpPr>
            <p:nvPr/>
          </p:nvSpPr>
          <p:spPr bwMode="auto">
            <a:xfrm>
              <a:off x="3722" y="313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74" name="Line 1888"/>
            <p:cNvSpPr>
              <a:spLocks noChangeShapeType="1"/>
            </p:cNvSpPr>
            <p:nvPr/>
          </p:nvSpPr>
          <p:spPr bwMode="auto">
            <a:xfrm>
              <a:off x="3722" y="3139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75" name="Line 1889"/>
            <p:cNvSpPr>
              <a:spLocks noChangeShapeType="1"/>
            </p:cNvSpPr>
            <p:nvPr/>
          </p:nvSpPr>
          <p:spPr bwMode="auto">
            <a:xfrm>
              <a:off x="3747" y="3145"/>
              <a:ext cx="25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76" name="Line 1890"/>
            <p:cNvSpPr>
              <a:spLocks noChangeShapeType="1"/>
            </p:cNvSpPr>
            <p:nvPr/>
          </p:nvSpPr>
          <p:spPr bwMode="auto">
            <a:xfrm>
              <a:off x="3772" y="315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77" name="Line 1891"/>
            <p:cNvSpPr>
              <a:spLocks noChangeShapeType="1"/>
            </p:cNvSpPr>
            <p:nvPr/>
          </p:nvSpPr>
          <p:spPr bwMode="auto">
            <a:xfrm>
              <a:off x="3772" y="3157"/>
              <a:ext cx="37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78" name="Line 1892"/>
            <p:cNvSpPr>
              <a:spLocks noChangeShapeType="1"/>
            </p:cNvSpPr>
            <p:nvPr/>
          </p:nvSpPr>
          <p:spPr bwMode="auto">
            <a:xfrm>
              <a:off x="3834" y="3174"/>
              <a:ext cx="3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79" name="Line 1893"/>
            <p:cNvSpPr>
              <a:spLocks noChangeShapeType="1"/>
            </p:cNvSpPr>
            <p:nvPr/>
          </p:nvSpPr>
          <p:spPr bwMode="auto">
            <a:xfrm>
              <a:off x="3865" y="318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80" name="Line 1894"/>
            <p:cNvSpPr>
              <a:spLocks noChangeShapeType="1"/>
            </p:cNvSpPr>
            <p:nvPr/>
          </p:nvSpPr>
          <p:spPr bwMode="auto">
            <a:xfrm>
              <a:off x="3865" y="3180"/>
              <a:ext cx="25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81" name="Line 1895"/>
            <p:cNvSpPr>
              <a:spLocks noChangeShapeType="1"/>
            </p:cNvSpPr>
            <p:nvPr/>
          </p:nvSpPr>
          <p:spPr bwMode="auto">
            <a:xfrm>
              <a:off x="3915" y="3192"/>
              <a:ext cx="37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82" name="Line 1896"/>
            <p:cNvSpPr>
              <a:spLocks noChangeShapeType="1"/>
            </p:cNvSpPr>
            <p:nvPr/>
          </p:nvSpPr>
          <p:spPr bwMode="auto">
            <a:xfrm>
              <a:off x="3952" y="320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83" name="Line 1897"/>
            <p:cNvSpPr>
              <a:spLocks noChangeShapeType="1"/>
            </p:cNvSpPr>
            <p:nvPr/>
          </p:nvSpPr>
          <p:spPr bwMode="auto">
            <a:xfrm>
              <a:off x="3952" y="3203"/>
              <a:ext cx="25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84" name="Line 1898"/>
            <p:cNvSpPr>
              <a:spLocks noChangeShapeType="1"/>
            </p:cNvSpPr>
            <p:nvPr/>
          </p:nvSpPr>
          <p:spPr bwMode="auto">
            <a:xfrm>
              <a:off x="4002" y="3215"/>
              <a:ext cx="31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85" name="Line 1899"/>
            <p:cNvSpPr>
              <a:spLocks noChangeShapeType="1"/>
            </p:cNvSpPr>
            <p:nvPr/>
          </p:nvSpPr>
          <p:spPr bwMode="auto">
            <a:xfrm>
              <a:off x="4033" y="322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86" name="Line 1900"/>
            <p:cNvSpPr>
              <a:spLocks noChangeShapeType="1"/>
            </p:cNvSpPr>
            <p:nvPr/>
          </p:nvSpPr>
          <p:spPr bwMode="auto">
            <a:xfrm>
              <a:off x="4033" y="3226"/>
              <a:ext cx="25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87" name="Line 1901"/>
            <p:cNvSpPr>
              <a:spLocks noChangeShapeType="1"/>
            </p:cNvSpPr>
            <p:nvPr/>
          </p:nvSpPr>
          <p:spPr bwMode="auto">
            <a:xfrm>
              <a:off x="4082" y="3238"/>
              <a:ext cx="7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88" name="Line 1902"/>
            <p:cNvSpPr>
              <a:spLocks noChangeShapeType="1"/>
            </p:cNvSpPr>
            <p:nvPr/>
          </p:nvSpPr>
          <p:spPr bwMode="auto">
            <a:xfrm>
              <a:off x="4089" y="324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89" name="Line 1903"/>
            <p:cNvSpPr>
              <a:spLocks noChangeShapeType="1"/>
            </p:cNvSpPr>
            <p:nvPr/>
          </p:nvSpPr>
          <p:spPr bwMode="auto">
            <a:xfrm>
              <a:off x="4089" y="3244"/>
              <a:ext cx="25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0" name="Line 1904"/>
            <p:cNvSpPr>
              <a:spLocks noChangeShapeType="1"/>
            </p:cNvSpPr>
            <p:nvPr/>
          </p:nvSpPr>
          <p:spPr bwMode="auto">
            <a:xfrm>
              <a:off x="4114" y="325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1" name="Line 1905"/>
            <p:cNvSpPr>
              <a:spLocks noChangeShapeType="1"/>
            </p:cNvSpPr>
            <p:nvPr/>
          </p:nvSpPr>
          <p:spPr bwMode="auto">
            <a:xfrm>
              <a:off x="4114" y="3250"/>
              <a:ext cx="24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2" name="Line 1906"/>
            <p:cNvSpPr>
              <a:spLocks noChangeShapeType="1"/>
            </p:cNvSpPr>
            <p:nvPr/>
          </p:nvSpPr>
          <p:spPr bwMode="auto">
            <a:xfrm>
              <a:off x="4138" y="325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3" name="Line 1907"/>
            <p:cNvSpPr>
              <a:spLocks noChangeShapeType="1"/>
            </p:cNvSpPr>
            <p:nvPr/>
          </p:nvSpPr>
          <p:spPr bwMode="auto">
            <a:xfrm>
              <a:off x="4138" y="3255"/>
              <a:ext cx="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4" name="Line 1908"/>
            <p:cNvSpPr>
              <a:spLocks noChangeShapeType="1"/>
            </p:cNvSpPr>
            <p:nvPr/>
          </p:nvSpPr>
          <p:spPr bwMode="auto">
            <a:xfrm>
              <a:off x="4170" y="3261"/>
              <a:ext cx="18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5" name="Line 1909"/>
            <p:cNvSpPr>
              <a:spLocks noChangeShapeType="1"/>
            </p:cNvSpPr>
            <p:nvPr/>
          </p:nvSpPr>
          <p:spPr bwMode="auto">
            <a:xfrm>
              <a:off x="4188" y="326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6" name="Line 1910"/>
            <p:cNvSpPr>
              <a:spLocks noChangeShapeType="1"/>
            </p:cNvSpPr>
            <p:nvPr/>
          </p:nvSpPr>
          <p:spPr bwMode="auto">
            <a:xfrm>
              <a:off x="4188" y="3267"/>
              <a:ext cx="3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7" name="Line 1911"/>
            <p:cNvSpPr>
              <a:spLocks noChangeShapeType="1"/>
            </p:cNvSpPr>
            <p:nvPr/>
          </p:nvSpPr>
          <p:spPr bwMode="auto">
            <a:xfrm>
              <a:off x="4219" y="326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8" name="Line 1912"/>
            <p:cNvSpPr>
              <a:spLocks noChangeShapeType="1"/>
            </p:cNvSpPr>
            <p:nvPr/>
          </p:nvSpPr>
          <p:spPr bwMode="auto">
            <a:xfrm>
              <a:off x="4219" y="3267"/>
              <a:ext cx="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9" name="Line 1913"/>
            <p:cNvSpPr>
              <a:spLocks noChangeShapeType="1"/>
            </p:cNvSpPr>
            <p:nvPr/>
          </p:nvSpPr>
          <p:spPr bwMode="auto">
            <a:xfrm>
              <a:off x="4250" y="3273"/>
              <a:ext cx="38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00" name="Line 1914"/>
            <p:cNvSpPr>
              <a:spLocks noChangeShapeType="1"/>
            </p:cNvSpPr>
            <p:nvPr/>
          </p:nvSpPr>
          <p:spPr bwMode="auto">
            <a:xfrm>
              <a:off x="4288" y="327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01" name="Line 1915"/>
            <p:cNvSpPr>
              <a:spLocks noChangeShapeType="1"/>
            </p:cNvSpPr>
            <p:nvPr/>
          </p:nvSpPr>
          <p:spPr bwMode="auto">
            <a:xfrm>
              <a:off x="4288" y="327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02" name="Freeform 1916"/>
            <p:cNvSpPr>
              <a:spLocks/>
            </p:cNvSpPr>
            <p:nvPr/>
          </p:nvSpPr>
          <p:spPr bwMode="auto">
            <a:xfrm>
              <a:off x="3971" y="3081"/>
              <a:ext cx="279" cy="111"/>
            </a:xfrm>
            <a:custGeom>
              <a:avLst/>
              <a:gdLst>
                <a:gd name="T0" fmla="*/ 0 w 279"/>
                <a:gd name="T1" fmla="*/ 6 h 111"/>
                <a:gd name="T2" fmla="*/ 6 w 279"/>
                <a:gd name="T3" fmla="*/ 0 h 111"/>
                <a:gd name="T4" fmla="*/ 279 w 279"/>
                <a:gd name="T5" fmla="*/ 99 h 111"/>
                <a:gd name="T6" fmla="*/ 273 w 279"/>
                <a:gd name="T7" fmla="*/ 111 h 111"/>
                <a:gd name="T8" fmla="*/ 0 w 279"/>
                <a:gd name="T9" fmla="*/ 6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"/>
                <a:gd name="T16" fmla="*/ 0 h 111"/>
                <a:gd name="T17" fmla="*/ 279 w 279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" h="111">
                  <a:moveTo>
                    <a:pt x="0" y="6"/>
                  </a:moveTo>
                  <a:lnTo>
                    <a:pt x="6" y="0"/>
                  </a:lnTo>
                  <a:lnTo>
                    <a:pt x="279" y="99"/>
                  </a:lnTo>
                  <a:lnTo>
                    <a:pt x="273" y="11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03" name="Freeform 1917"/>
            <p:cNvSpPr>
              <a:spLocks/>
            </p:cNvSpPr>
            <p:nvPr/>
          </p:nvSpPr>
          <p:spPr bwMode="auto">
            <a:xfrm>
              <a:off x="4238" y="3163"/>
              <a:ext cx="93" cy="58"/>
            </a:xfrm>
            <a:custGeom>
              <a:avLst/>
              <a:gdLst>
                <a:gd name="T0" fmla="*/ 0 w 93"/>
                <a:gd name="T1" fmla="*/ 52 h 58"/>
                <a:gd name="T2" fmla="*/ 6 w 93"/>
                <a:gd name="T3" fmla="*/ 23 h 58"/>
                <a:gd name="T4" fmla="*/ 19 w 93"/>
                <a:gd name="T5" fmla="*/ 0 h 58"/>
                <a:gd name="T6" fmla="*/ 19 w 93"/>
                <a:gd name="T7" fmla="*/ 0 h 58"/>
                <a:gd name="T8" fmla="*/ 93 w 93"/>
                <a:gd name="T9" fmla="*/ 58 h 58"/>
                <a:gd name="T10" fmla="*/ 93 w 93"/>
                <a:gd name="T11" fmla="*/ 58 h 58"/>
                <a:gd name="T12" fmla="*/ 0 w 93"/>
                <a:gd name="T13" fmla="*/ 52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"/>
                <a:gd name="T22" fmla="*/ 0 h 58"/>
                <a:gd name="T23" fmla="*/ 93 w 93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" h="58">
                  <a:moveTo>
                    <a:pt x="0" y="52"/>
                  </a:moveTo>
                  <a:lnTo>
                    <a:pt x="6" y="23"/>
                  </a:lnTo>
                  <a:lnTo>
                    <a:pt x="19" y="0"/>
                  </a:lnTo>
                  <a:lnTo>
                    <a:pt x="93" y="58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04" name="Rectangle 1918"/>
            <p:cNvSpPr>
              <a:spLocks noChangeArrowheads="1"/>
            </p:cNvSpPr>
            <p:nvPr/>
          </p:nvSpPr>
          <p:spPr bwMode="auto">
            <a:xfrm>
              <a:off x="4107" y="3331"/>
              <a:ext cx="286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705" name="Freeform 1919"/>
            <p:cNvSpPr>
              <a:spLocks/>
            </p:cNvSpPr>
            <p:nvPr/>
          </p:nvSpPr>
          <p:spPr bwMode="auto">
            <a:xfrm>
              <a:off x="4387" y="3308"/>
              <a:ext cx="93" cy="58"/>
            </a:xfrm>
            <a:custGeom>
              <a:avLst/>
              <a:gdLst>
                <a:gd name="T0" fmla="*/ 6 w 93"/>
                <a:gd name="T1" fmla="*/ 58 h 58"/>
                <a:gd name="T2" fmla="*/ 0 w 93"/>
                <a:gd name="T3" fmla="*/ 29 h 58"/>
                <a:gd name="T4" fmla="*/ 6 w 93"/>
                <a:gd name="T5" fmla="*/ 0 h 58"/>
                <a:gd name="T6" fmla="*/ 6 w 93"/>
                <a:gd name="T7" fmla="*/ 0 h 58"/>
                <a:gd name="T8" fmla="*/ 93 w 93"/>
                <a:gd name="T9" fmla="*/ 29 h 58"/>
                <a:gd name="T10" fmla="*/ 93 w 93"/>
                <a:gd name="T11" fmla="*/ 29 h 58"/>
                <a:gd name="T12" fmla="*/ 6 w 93"/>
                <a:gd name="T13" fmla="*/ 58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"/>
                <a:gd name="T22" fmla="*/ 0 h 58"/>
                <a:gd name="T23" fmla="*/ 93 w 93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" h="58">
                  <a:moveTo>
                    <a:pt x="6" y="58"/>
                  </a:moveTo>
                  <a:lnTo>
                    <a:pt x="0" y="29"/>
                  </a:lnTo>
                  <a:lnTo>
                    <a:pt x="6" y="0"/>
                  </a:lnTo>
                  <a:lnTo>
                    <a:pt x="93" y="29"/>
                  </a:lnTo>
                  <a:lnTo>
                    <a:pt x="6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06" name="Freeform 1920"/>
            <p:cNvSpPr>
              <a:spLocks/>
            </p:cNvSpPr>
            <p:nvPr/>
          </p:nvSpPr>
          <p:spPr bwMode="auto">
            <a:xfrm>
              <a:off x="2186" y="2954"/>
              <a:ext cx="248" cy="127"/>
            </a:xfrm>
            <a:custGeom>
              <a:avLst/>
              <a:gdLst>
                <a:gd name="T0" fmla="*/ 0 w 248"/>
                <a:gd name="T1" fmla="*/ 11 h 127"/>
                <a:gd name="T2" fmla="*/ 6 w 248"/>
                <a:gd name="T3" fmla="*/ 0 h 127"/>
                <a:gd name="T4" fmla="*/ 248 w 248"/>
                <a:gd name="T5" fmla="*/ 116 h 127"/>
                <a:gd name="T6" fmla="*/ 242 w 248"/>
                <a:gd name="T7" fmla="*/ 127 h 127"/>
                <a:gd name="T8" fmla="*/ 0 w 248"/>
                <a:gd name="T9" fmla="*/ 11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127"/>
                <a:gd name="T17" fmla="*/ 248 w 248"/>
                <a:gd name="T18" fmla="*/ 127 h 1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127">
                  <a:moveTo>
                    <a:pt x="0" y="11"/>
                  </a:moveTo>
                  <a:lnTo>
                    <a:pt x="6" y="0"/>
                  </a:lnTo>
                  <a:lnTo>
                    <a:pt x="248" y="116"/>
                  </a:lnTo>
                  <a:lnTo>
                    <a:pt x="242" y="12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07" name="Freeform 1921"/>
            <p:cNvSpPr>
              <a:spLocks/>
            </p:cNvSpPr>
            <p:nvPr/>
          </p:nvSpPr>
          <p:spPr bwMode="auto">
            <a:xfrm>
              <a:off x="2416" y="3052"/>
              <a:ext cx="93" cy="64"/>
            </a:xfrm>
            <a:custGeom>
              <a:avLst/>
              <a:gdLst>
                <a:gd name="T0" fmla="*/ 0 w 93"/>
                <a:gd name="T1" fmla="*/ 53 h 64"/>
                <a:gd name="T2" fmla="*/ 12 w 93"/>
                <a:gd name="T3" fmla="*/ 24 h 64"/>
                <a:gd name="T4" fmla="*/ 31 w 93"/>
                <a:gd name="T5" fmla="*/ 0 h 64"/>
                <a:gd name="T6" fmla="*/ 31 w 93"/>
                <a:gd name="T7" fmla="*/ 0 h 64"/>
                <a:gd name="T8" fmla="*/ 93 w 93"/>
                <a:gd name="T9" fmla="*/ 64 h 64"/>
                <a:gd name="T10" fmla="*/ 93 w 93"/>
                <a:gd name="T11" fmla="*/ 64 h 64"/>
                <a:gd name="T12" fmla="*/ 0 w 93"/>
                <a:gd name="T13" fmla="*/ 53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"/>
                <a:gd name="T22" fmla="*/ 0 h 64"/>
                <a:gd name="T23" fmla="*/ 93 w 93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" h="64">
                  <a:moveTo>
                    <a:pt x="0" y="53"/>
                  </a:moveTo>
                  <a:lnTo>
                    <a:pt x="12" y="24"/>
                  </a:lnTo>
                  <a:lnTo>
                    <a:pt x="31" y="0"/>
                  </a:lnTo>
                  <a:lnTo>
                    <a:pt x="93" y="64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08" name="Freeform 1922"/>
            <p:cNvSpPr>
              <a:spLocks/>
            </p:cNvSpPr>
            <p:nvPr/>
          </p:nvSpPr>
          <p:spPr bwMode="auto">
            <a:xfrm>
              <a:off x="2994" y="3250"/>
              <a:ext cx="249" cy="63"/>
            </a:xfrm>
            <a:custGeom>
              <a:avLst/>
              <a:gdLst>
                <a:gd name="T0" fmla="*/ 0 w 249"/>
                <a:gd name="T1" fmla="*/ 11 h 63"/>
                <a:gd name="T2" fmla="*/ 0 w 249"/>
                <a:gd name="T3" fmla="*/ 0 h 63"/>
                <a:gd name="T4" fmla="*/ 249 w 249"/>
                <a:gd name="T5" fmla="*/ 52 h 63"/>
                <a:gd name="T6" fmla="*/ 243 w 249"/>
                <a:gd name="T7" fmla="*/ 63 h 63"/>
                <a:gd name="T8" fmla="*/ 0 w 249"/>
                <a:gd name="T9" fmla="*/ 11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63"/>
                <a:gd name="T17" fmla="*/ 249 w 249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63">
                  <a:moveTo>
                    <a:pt x="0" y="11"/>
                  </a:moveTo>
                  <a:lnTo>
                    <a:pt x="0" y="0"/>
                  </a:lnTo>
                  <a:lnTo>
                    <a:pt x="249" y="52"/>
                  </a:lnTo>
                  <a:lnTo>
                    <a:pt x="243" y="6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09" name="Freeform 1923"/>
            <p:cNvSpPr>
              <a:spLocks/>
            </p:cNvSpPr>
            <p:nvPr/>
          </p:nvSpPr>
          <p:spPr bwMode="auto">
            <a:xfrm>
              <a:off x="3230" y="3279"/>
              <a:ext cx="94" cy="58"/>
            </a:xfrm>
            <a:custGeom>
              <a:avLst/>
              <a:gdLst>
                <a:gd name="T0" fmla="*/ 0 w 94"/>
                <a:gd name="T1" fmla="*/ 58 h 58"/>
                <a:gd name="T2" fmla="*/ 0 w 94"/>
                <a:gd name="T3" fmla="*/ 23 h 58"/>
                <a:gd name="T4" fmla="*/ 13 w 94"/>
                <a:gd name="T5" fmla="*/ 0 h 58"/>
                <a:gd name="T6" fmla="*/ 13 w 94"/>
                <a:gd name="T7" fmla="*/ 0 h 58"/>
                <a:gd name="T8" fmla="*/ 94 w 94"/>
                <a:gd name="T9" fmla="*/ 40 h 58"/>
                <a:gd name="T10" fmla="*/ 94 w 94"/>
                <a:gd name="T11" fmla="*/ 40 h 58"/>
                <a:gd name="T12" fmla="*/ 0 w 94"/>
                <a:gd name="T13" fmla="*/ 58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"/>
                <a:gd name="T22" fmla="*/ 0 h 58"/>
                <a:gd name="T23" fmla="*/ 94 w 94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" h="58">
                  <a:moveTo>
                    <a:pt x="0" y="58"/>
                  </a:moveTo>
                  <a:lnTo>
                    <a:pt x="0" y="23"/>
                  </a:lnTo>
                  <a:lnTo>
                    <a:pt x="13" y="0"/>
                  </a:lnTo>
                  <a:lnTo>
                    <a:pt x="94" y="4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10" name="Rectangle 1924"/>
            <p:cNvSpPr>
              <a:spLocks noChangeArrowheads="1"/>
            </p:cNvSpPr>
            <p:nvPr/>
          </p:nvSpPr>
          <p:spPr bwMode="auto">
            <a:xfrm>
              <a:off x="1290" y="2327"/>
              <a:ext cx="13" cy="1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711" name="Freeform 1925"/>
            <p:cNvSpPr>
              <a:spLocks/>
            </p:cNvSpPr>
            <p:nvPr/>
          </p:nvSpPr>
          <p:spPr bwMode="auto">
            <a:xfrm>
              <a:off x="1265" y="2484"/>
              <a:ext cx="63" cy="87"/>
            </a:xfrm>
            <a:custGeom>
              <a:avLst/>
              <a:gdLst>
                <a:gd name="T0" fmla="*/ 0 w 63"/>
                <a:gd name="T1" fmla="*/ 5 h 87"/>
                <a:gd name="T2" fmla="*/ 31 w 63"/>
                <a:gd name="T3" fmla="*/ 0 h 87"/>
                <a:gd name="T4" fmla="*/ 63 w 63"/>
                <a:gd name="T5" fmla="*/ 5 h 87"/>
                <a:gd name="T6" fmla="*/ 63 w 63"/>
                <a:gd name="T7" fmla="*/ 5 h 87"/>
                <a:gd name="T8" fmla="*/ 31 w 63"/>
                <a:gd name="T9" fmla="*/ 87 h 87"/>
                <a:gd name="T10" fmla="*/ 31 w 63"/>
                <a:gd name="T11" fmla="*/ 87 h 87"/>
                <a:gd name="T12" fmla="*/ 0 w 63"/>
                <a:gd name="T13" fmla="*/ 5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87"/>
                <a:gd name="T23" fmla="*/ 63 w 63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87">
                  <a:moveTo>
                    <a:pt x="0" y="5"/>
                  </a:moveTo>
                  <a:lnTo>
                    <a:pt x="31" y="0"/>
                  </a:lnTo>
                  <a:lnTo>
                    <a:pt x="63" y="5"/>
                  </a:lnTo>
                  <a:lnTo>
                    <a:pt x="31" y="8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12" name="Freeform 1926"/>
            <p:cNvSpPr>
              <a:spLocks/>
            </p:cNvSpPr>
            <p:nvPr/>
          </p:nvSpPr>
          <p:spPr bwMode="auto">
            <a:xfrm>
              <a:off x="1439" y="2391"/>
              <a:ext cx="19" cy="122"/>
            </a:xfrm>
            <a:custGeom>
              <a:avLst/>
              <a:gdLst>
                <a:gd name="T0" fmla="*/ 0 w 19"/>
                <a:gd name="T1" fmla="*/ 0 h 122"/>
                <a:gd name="T2" fmla="*/ 13 w 19"/>
                <a:gd name="T3" fmla="*/ 0 h 122"/>
                <a:gd name="T4" fmla="*/ 19 w 19"/>
                <a:gd name="T5" fmla="*/ 122 h 122"/>
                <a:gd name="T6" fmla="*/ 7 w 19"/>
                <a:gd name="T7" fmla="*/ 122 h 122"/>
                <a:gd name="T8" fmla="*/ 0 w 19"/>
                <a:gd name="T9" fmla="*/ 0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22"/>
                <a:gd name="T17" fmla="*/ 19 w 19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22">
                  <a:moveTo>
                    <a:pt x="0" y="0"/>
                  </a:moveTo>
                  <a:lnTo>
                    <a:pt x="13" y="0"/>
                  </a:lnTo>
                  <a:lnTo>
                    <a:pt x="19" y="122"/>
                  </a:lnTo>
                  <a:lnTo>
                    <a:pt x="7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13" name="Freeform 1927"/>
            <p:cNvSpPr>
              <a:spLocks/>
            </p:cNvSpPr>
            <p:nvPr/>
          </p:nvSpPr>
          <p:spPr bwMode="auto">
            <a:xfrm>
              <a:off x="1421" y="2507"/>
              <a:ext cx="62" cy="87"/>
            </a:xfrm>
            <a:custGeom>
              <a:avLst/>
              <a:gdLst>
                <a:gd name="T0" fmla="*/ 0 w 62"/>
                <a:gd name="T1" fmla="*/ 6 h 87"/>
                <a:gd name="T2" fmla="*/ 31 w 62"/>
                <a:gd name="T3" fmla="*/ 0 h 87"/>
                <a:gd name="T4" fmla="*/ 62 w 62"/>
                <a:gd name="T5" fmla="*/ 6 h 87"/>
                <a:gd name="T6" fmla="*/ 62 w 62"/>
                <a:gd name="T7" fmla="*/ 6 h 87"/>
                <a:gd name="T8" fmla="*/ 31 w 62"/>
                <a:gd name="T9" fmla="*/ 87 h 87"/>
                <a:gd name="T10" fmla="*/ 31 w 62"/>
                <a:gd name="T11" fmla="*/ 87 h 87"/>
                <a:gd name="T12" fmla="*/ 0 w 62"/>
                <a:gd name="T13" fmla="*/ 6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87"/>
                <a:gd name="T23" fmla="*/ 62 w 62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87">
                  <a:moveTo>
                    <a:pt x="0" y="6"/>
                  </a:moveTo>
                  <a:lnTo>
                    <a:pt x="31" y="0"/>
                  </a:lnTo>
                  <a:lnTo>
                    <a:pt x="62" y="6"/>
                  </a:lnTo>
                  <a:lnTo>
                    <a:pt x="31" y="8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14" name="Freeform 1928"/>
            <p:cNvSpPr>
              <a:spLocks/>
            </p:cNvSpPr>
            <p:nvPr/>
          </p:nvSpPr>
          <p:spPr bwMode="auto">
            <a:xfrm>
              <a:off x="1334" y="2281"/>
              <a:ext cx="199" cy="98"/>
            </a:xfrm>
            <a:custGeom>
              <a:avLst/>
              <a:gdLst>
                <a:gd name="T0" fmla="*/ 0 w 199"/>
                <a:gd name="T1" fmla="*/ 11 h 98"/>
                <a:gd name="T2" fmla="*/ 6 w 199"/>
                <a:gd name="T3" fmla="*/ 0 h 98"/>
                <a:gd name="T4" fmla="*/ 199 w 199"/>
                <a:gd name="T5" fmla="*/ 87 h 98"/>
                <a:gd name="T6" fmla="*/ 193 w 199"/>
                <a:gd name="T7" fmla="*/ 98 h 98"/>
                <a:gd name="T8" fmla="*/ 0 w 199"/>
                <a:gd name="T9" fmla="*/ 11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"/>
                <a:gd name="T16" fmla="*/ 0 h 98"/>
                <a:gd name="T17" fmla="*/ 199 w 199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" h="98">
                  <a:moveTo>
                    <a:pt x="0" y="11"/>
                  </a:moveTo>
                  <a:lnTo>
                    <a:pt x="6" y="0"/>
                  </a:lnTo>
                  <a:lnTo>
                    <a:pt x="199" y="87"/>
                  </a:lnTo>
                  <a:lnTo>
                    <a:pt x="193" y="98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15" name="Freeform 1929"/>
            <p:cNvSpPr>
              <a:spLocks/>
            </p:cNvSpPr>
            <p:nvPr/>
          </p:nvSpPr>
          <p:spPr bwMode="auto">
            <a:xfrm>
              <a:off x="1514" y="2350"/>
              <a:ext cx="93" cy="58"/>
            </a:xfrm>
            <a:custGeom>
              <a:avLst/>
              <a:gdLst>
                <a:gd name="T0" fmla="*/ 0 w 93"/>
                <a:gd name="T1" fmla="*/ 52 h 58"/>
                <a:gd name="T2" fmla="*/ 13 w 93"/>
                <a:gd name="T3" fmla="*/ 23 h 58"/>
                <a:gd name="T4" fmla="*/ 31 w 93"/>
                <a:gd name="T5" fmla="*/ 0 h 58"/>
                <a:gd name="T6" fmla="*/ 31 w 93"/>
                <a:gd name="T7" fmla="*/ 0 h 58"/>
                <a:gd name="T8" fmla="*/ 93 w 93"/>
                <a:gd name="T9" fmla="*/ 58 h 58"/>
                <a:gd name="T10" fmla="*/ 93 w 93"/>
                <a:gd name="T11" fmla="*/ 58 h 58"/>
                <a:gd name="T12" fmla="*/ 0 w 93"/>
                <a:gd name="T13" fmla="*/ 52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"/>
                <a:gd name="T22" fmla="*/ 0 h 58"/>
                <a:gd name="T23" fmla="*/ 93 w 93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" h="58">
                  <a:moveTo>
                    <a:pt x="0" y="52"/>
                  </a:moveTo>
                  <a:lnTo>
                    <a:pt x="13" y="23"/>
                  </a:lnTo>
                  <a:lnTo>
                    <a:pt x="31" y="0"/>
                  </a:lnTo>
                  <a:lnTo>
                    <a:pt x="93" y="58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16" name="Rectangle 1930"/>
            <p:cNvSpPr>
              <a:spLocks noChangeArrowheads="1"/>
            </p:cNvSpPr>
            <p:nvPr/>
          </p:nvSpPr>
          <p:spPr bwMode="auto">
            <a:xfrm>
              <a:off x="880" y="1398"/>
              <a:ext cx="12" cy="7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717" name="Freeform 1931"/>
            <p:cNvSpPr>
              <a:spLocks/>
            </p:cNvSpPr>
            <p:nvPr/>
          </p:nvSpPr>
          <p:spPr bwMode="auto">
            <a:xfrm>
              <a:off x="849" y="1468"/>
              <a:ext cx="68" cy="87"/>
            </a:xfrm>
            <a:custGeom>
              <a:avLst/>
              <a:gdLst>
                <a:gd name="T0" fmla="*/ 0 w 68"/>
                <a:gd name="T1" fmla="*/ 6 h 87"/>
                <a:gd name="T2" fmla="*/ 37 w 68"/>
                <a:gd name="T3" fmla="*/ 0 h 87"/>
                <a:gd name="T4" fmla="*/ 68 w 68"/>
                <a:gd name="T5" fmla="*/ 6 h 87"/>
                <a:gd name="T6" fmla="*/ 68 w 68"/>
                <a:gd name="T7" fmla="*/ 6 h 87"/>
                <a:gd name="T8" fmla="*/ 37 w 68"/>
                <a:gd name="T9" fmla="*/ 87 h 87"/>
                <a:gd name="T10" fmla="*/ 37 w 68"/>
                <a:gd name="T11" fmla="*/ 87 h 87"/>
                <a:gd name="T12" fmla="*/ 0 w 68"/>
                <a:gd name="T13" fmla="*/ 6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"/>
                <a:gd name="T22" fmla="*/ 0 h 87"/>
                <a:gd name="T23" fmla="*/ 68 w 68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" h="87">
                  <a:moveTo>
                    <a:pt x="0" y="6"/>
                  </a:moveTo>
                  <a:lnTo>
                    <a:pt x="37" y="0"/>
                  </a:lnTo>
                  <a:lnTo>
                    <a:pt x="68" y="6"/>
                  </a:lnTo>
                  <a:lnTo>
                    <a:pt x="37" y="8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18" name="Rectangle 1932"/>
            <p:cNvSpPr>
              <a:spLocks noChangeArrowheads="1"/>
            </p:cNvSpPr>
            <p:nvPr/>
          </p:nvSpPr>
          <p:spPr bwMode="auto">
            <a:xfrm>
              <a:off x="1352" y="1474"/>
              <a:ext cx="13" cy="1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719" name="Freeform 1933"/>
            <p:cNvSpPr>
              <a:spLocks/>
            </p:cNvSpPr>
            <p:nvPr/>
          </p:nvSpPr>
          <p:spPr bwMode="auto">
            <a:xfrm>
              <a:off x="1328" y="1578"/>
              <a:ext cx="62" cy="87"/>
            </a:xfrm>
            <a:custGeom>
              <a:avLst/>
              <a:gdLst>
                <a:gd name="T0" fmla="*/ 0 w 62"/>
                <a:gd name="T1" fmla="*/ 6 h 87"/>
                <a:gd name="T2" fmla="*/ 31 w 62"/>
                <a:gd name="T3" fmla="*/ 0 h 87"/>
                <a:gd name="T4" fmla="*/ 62 w 62"/>
                <a:gd name="T5" fmla="*/ 6 h 87"/>
                <a:gd name="T6" fmla="*/ 62 w 62"/>
                <a:gd name="T7" fmla="*/ 6 h 87"/>
                <a:gd name="T8" fmla="*/ 31 w 62"/>
                <a:gd name="T9" fmla="*/ 87 h 87"/>
                <a:gd name="T10" fmla="*/ 31 w 62"/>
                <a:gd name="T11" fmla="*/ 87 h 87"/>
                <a:gd name="T12" fmla="*/ 0 w 62"/>
                <a:gd name="T13" fmla="*/ 6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87"/>
                <a:gd name="T23" fmla="*/ 62 w 62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87">
                  <a:moveTo>
                    <a:pt x="0" y="6"/>
                  </a:moveTo>
                  <a:lnTo>
                    <a:pt x="31" y="0"/>
                  </a:lnTo>
                  <a:lnTo>
                    <a:pt x="62" y="6"/>
                  </a:lnTo>
                  <a:lnTo>
                    <a:pt x="31" y="8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20" name="Rectangle 1934"/>
            <p:cNvSpPr>
              <a:spLocks noChangeArrowheads="1"/>
            </p:cNvSpPr>
            <p:nvPr/>
          </p:nvSpPr>
          <p:spPr bwMode="auto">
            <a:xfrm>
              <a:off x="3175" y="2739"/>
              <a:ext cx="12" cy="13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721" name="Freeform 1935"/>
            <p:cNvSpPr>
              <a:spLocks/>
            </p:cNvSpPr>
            <p:nvPr/>
          </p:nvSpPr>
          <p:spPr bwMode="auto">
            <a:xfrm>
              <a:off x="3150" y="2658"/>
              <a:ext cx="62" cy="87"/>
            </a:xfrm>
            <a:custGeom>
              <a:avLst/>
              <a:gdLst>
                <a:gd name="T0" fmla="*/ 62 w 62"/>
                <a:gd name="T1" fmla="*/ 81 h 87"/>
                <a:gd name="T2" fmla="*/ 31 w 62"/>
                <a:gd name="T3" fmla="*/ 87 h 87"/>
                <a:gd name="T4" fmla="*/ 0 w 62"/>
                <a:gd name="T5" fmla="*/ 81 h 87"/>
                <a:gd name="T6" fmla="*/ 0 w 62"/>
                <a:gd name="T7" fmla="*/ 81 h 87"/>
                <a:gd name="T8" fmla="*/ 31 w 62"/>
                <a:gd name="T9" fmla="*/ 0 h 87"/>
                <a:gd name="T10" fmla="*/ 31 w 62"/>
                <a:gd name="T11" fmla="*/ 0 h 87"/>
                <a:gd name="T12" fmla="*/ 62 w 62"/>
                <a:gd name="T13" fmla="*/ 81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87"/>
                <a:gd name="T23" fmla="*/ 62 w 62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87">
                  <a:moveTo>
                    <a:pt x="62" y="81"/>
                  </a:moveTo>
                  <a:lnTo>
                    <a:pt x="31" y="87"/>
                  </a:lnTo>
                  <a:lnTo>
                    <a:pt x="0" y="81"/>
                  </a:lnTo>
                  <a:lnTo>
                    <a:pt x="31" y="0"/>
                  </a:lnTo>
                  <a:lnTo>
                    <a:pt x="62" y="8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22" name="Rectangle 1936"/>
            <p:cNvSpPr>
              <a:spLocks noChangeArrowheads="1"/>
            </p:cNvSpPr>
            <p:nvPr/>
          </p:nvSpPr>
          <p:spPr bwMode="auto">
            <a:xfrm>
              <a:off x="2291" y="2443"/>
              <a:ext cx="13" cy="17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723" name="Freeform 1937"/>
            <p:cNvSpPr>
              <a:spLocks/>
            </p:cNvSpPr>
            <p:nvPr/>
          </p:nvSpPr>
          <p:spPr bwMode="auto">
            <a:xfrm>
              <a:off x="2267" y="2362"/>
              <a:ext cx="62" cy="87"/>
            </a:xfrm>
            <a:custGeom>
              <a:avLst/>
              <a:gdLst>
                <a:gd name="T0" fmla="*/ 62 w 62"/>
                <a:gd name="T1" fmla="*/ 87 h 87"/>
                <a:gd name="T2" fmla="*/ 31 w 62"/>
                <a:gd name="T3" fmla="*/ 87 h 87"/>
                <a:gd name="T4" fmla="*/ 0 w 62"/>
                <a:gd name="T5" fmla="*/ 87 h 87"/>
                <a:gd name="T6" fmla="*/ 0 w 62"/>
                <a:gd name="T7" fmla="*/ 87 h 87"/>
                <a:gd name="T8" fmla="*/ 31 w 62"/>
                <a:gd name="T9" fmla="*/ 0 h 87"/>
                <a:gd name="T10" fmla="*/ 31 w 62"/>
                <a:gd name="T11" fmla="*/ 0 h 87"/>
                <a:gd name="T12" fmla="*/ 62 w 62"/>
                <a:gd name="T13" fmla="*/ 87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87"/>
                <a:gd name="T23" fmla="*/ 62 w 62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87">
                  <a:moveTo>
                    <a:pt x="62" y="87"/>
                  </a:moveTo>
                  <a:lnTo>
                    <a:pt x="31" y="87"/>
                  </a:lnTo>
                  <a:lnTo>
                    <a:pt x="0" y="87"/>
                  </a:lnTo>
                  <a:lnTo>
                    <a:pt x="31" y="0"/>
                  </a:lnTo>
                  <a:lnTo>
                    <a:pt x="62" y="8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24" name="Rectangle 1938"/>
            <p:cNvSpPr>
              <a:spLocks noChangeArrowheads="1"/>
            </p:cNvSpPr>
            <p:nvPr/>
          </p:nvSpPr>
          <p:spPr bwMode="auto">
            <a:xfrm>
              <a:off x="2497" y="2518"/>
              <a:ext cx="12" cy="15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725" name="Freeform 1939"/>
            <p:cNvSpPr>
              <a:spLocks/>
            </p:cNvSpPr>
            <p:nvPr/>
          </p:nvSpPr>
          <p:spPr bwMode="auto">
            <a:xfrm>
              <a:off x="2472" y="2437"/>
              <a:ext cx="62" cy="87"/>
            </a:xfrm>
            <a:custGeom>
              <a:avLst/>
              <a:gdLst>
                <a:gd name="T0" fmla="*/ 62 w 62"/>
                <a:gd name="T1" fmla="*/ 81 h 87"/>
                <a:gd name="T2" fmla="*/ 31 w 62"/>
                <a:gd name="T3" fmla="*/ 87 h 87"/>
                <a:gd name="T4" fmla="*/ 0 w 62"/>
                <a:gd name="T5" fmla="*/ 81 h 87"/>
                <a:gd name="T6" fmla="*/ 0 w 62"/>
                <a:gd name="T7" fmla="*/ 81 h 87"/>
                <a:gd name="T8" fmla="*/ 31 w 62"/>
                <a:gd name="T9" fmla="*/ 0 h 87"/>
                <a:gd name="T10" fmla="*/ 31 w 62"/>
                <a:gd name="T11" fmla="*/ 0 h 87"/>
                <a:gd name="T12" fmla="*/ 62 w 62"/>
                <a:gd name="T13" fmla="*/ 81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87"/>
                <a:gd name="T23" fmla="*/ 62 w 62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87">
                  <a:moveTo>
                    <a:pt x="62" y="81"/>
                  </a:moveTo>
                  <a:lnTo>
                    <a:pt x="31" y="87"/>
                  </a:lnTo>
                  <a:lnTo>
                    <a:pt x="0" y="81"/>
                  </a:lnTo>
                  <a:lnTo>
                    <a:pt x="31" y="0"/>
                  </a:lnTo>
                  <a:lnTo>
                    <a:pt x="62" y="8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26" name="Rectangle 1940"/>
            <p:cNvSpPr>
              <a:spLocks noChangeArrowheads="1"/>
            </p:cNvSpPr>
            <p:nvPr/>
          </p:nvSpPr>
          <p:spPr bwMode="auto">
            <a:xfrm>
              <a:off x="4456" y="1230"/>
              <a:ext cx="31" cy="93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727" name="Freeform 1941"/>
            <p:cNvSpPr>
              <a:spLocks/>
            </p:cNvSpPr>
            <p:nvPr/>
          </p:nvSpPr>
          <p:spPr bwMode="auto">
            <a:xfrm>
              <a:off x="4418" y="1103"/>
              <a:ext cx="100" cy="139"/>
            </a:xfrm>
            <a:custGeom>
              <a:avLst/>
              <a:gdLst>
                <a:gd name="T0" fmla="*/ 100 w 100"/>
                <a:gd name="T1" fmla="*/ 133 h 139"/>
                <a:gd name="T2" fmla="*/ 75 w 100"/>
                <a:gd name="T3" fmla="*/ 139 h 139"/>
                <a:gd name="T4" fmla="*/ 50 w 100"/>
                <a:gd name="T5" fmla="*/ 139 h 139"/>
                <a:gd name="T6" fmla="*/ 25 w 100"/>
                <a:gd name="T7" fmla="*/ 139 h 139"/>
                <a:gd name="T8" fmla="*/ 0 w 100"/>
                <a:gd name="T9" fmla="*/ 133 h 139"/>
                <a:gd name="T10" fmla="*/ 0 w 100"/>
                <a:gd name="T11" fmla="*/ 133 h 139"/>
                <a:gd name="T12" fmla="*/ 50 w 100"/>
                <a:gd name="T13" fmla="*/ 0 h 139"/>
                <a:gd name="T14" fmla="*/ 50 w 100"/>
                <a:gd name="T15" fmla="*/ 0 h 139"/>
                <a:gd name="T16" fmla="*/ 100 w 100"/>
                <a:gd name="T17" fmla="*/ 133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139"/>
                <a:gd name="T29" fmla="*/ 100 w 100"/>
                <a:gd name="T30" fmla="*/ 139 h 1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139">
                  <a:moveTo>
                    <a:pt x="100" y="133"/>
                  </a:moveTo>
                  <a:lnTo>
                    <a:pt x="75" y="139"/>
                  </a:lnTo>
                  <a:lnTo>
                    <a:pt x="50" y="139"/>
                  </a:lnTo>
                  <a:lnTo>
                    <a:pt x="25" y="139"/>
                  </a:lnTo>
                  <a:lnTo>
                    <a:pt x="0" y="133"/>
                  </a:lnTo>
                  <a:lnTo>
                    <a:pt x="50" y="0"/>
                  </a:lnTo>
                  <a:lnTo>
                    <a:pt x="100" y="13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28" name="Rectangle 1942"/>
            <p:cNvSpPr>
              <a:spLocks noChangeArrowheads="1"/>
            </p:cNvSpPr>
            <p:nvPr/>
          </p:nvSpPr>
          <p:spPr bwMode="auto">
            <a:xfrm>
              <a:off x="2434" y="1143"/>
              <a:ext cx="25" cy="34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729" name="Freeform 1943"/>
            <p:cNvSpPr>
              <a:spLocks/>
            </p:cNvSpPr>
            <p:nvPr/>
          </p:nvSpPr>
          <p:spPr bwMode="auto">
            <a:xfrm>
              <a:off x="2403" y="1033"/>
              <a:ext cx="94" cy="122"/>
            </a:xfrm>
            <a:custGeom>
              <a:avLst/>
              <a:gdLst>
                <a:gd name="T0" fmla="*/ 94 w 94"/>
                <a:gd name="T1" fmla="*/ 116 h 122"/>
                <a:gd name="T2" fmla="*/ 44 w 94"/>
                <a:gd name="T3" fmla="*/ 122 h 122"/>
                <a:gd name="T4" fmla="*/ 0 w 94"/>
                <a:gd name="T5" fmla="*/ 116 h 122"/>
                <a:gd name="T6" fmla="*/ 0 w 94"/>
                <a:gd name="T7" fmla="*/ 116 h 122"/>
                <a:gd name="T8" fmla="*/ 44 w 94"/>
                <a:gd name="T9" fmla="*/ 0 h 122"/>
                <a:gd name="T10" fmla="*/ 44 w 94"/>
                <a:gd name="T11" fmla="*/ 0 h 122"/>
                <a:gd name="T12" fmla="*/ 94 w 94"/>
                <a:gd name="T13" fmla="*/ 116 h 1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"/>
                <a:gd name="T22" fmla="*/ 0 h 122"/>
                <a:gd name="T23" fmla="*/ 94 w 94"/>
                <a:gd name="T24" fmla="*/ 122 h 1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" h="122">
                  <a:moveTo>
                    <a:pt x="94" y="116"/>
                  </a:moveTo>
                  <a:lnTo>
                    <a:pt x="44" y="122"/>
                  </a:lnTo>
                  <a:lnTo>
                    <a:pt x="0" y="116"/>
                  </a:lnTo>
                  <a:lnTo>
                    <a:pt x="44" y="0"/>
                  </a:lnTo>
                  <a:lnTo>
                    <a:pt x="94" y="11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30" name="Rectangle 1944"/>
            <p:cNvSpPr>
              <a:spLocks noChangeArrowheads="1"/>
            </p:cNvSpPr>
            <p:nvPr/>
          </p:nvSpPr>
          <p:spPr bwMode="auto">
            <a:xfrm>
              <a:off x="1147" y="986"/>
              <a:ext cx="31" cy="87"/>
            </a:xfrm>
            <a:prstGeom prst="rect">
              <a:avLst/>
            </a:prstGeom>
            <a:solidFill>
              <a:srgbClr val="0000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731" name="Freeform 1945"/>
            <p:cNvSpPr>
              <a:spLocks/>
            </p:cNvSpPr>
            <p:nvPr/>
          </p:nvSpPr>
          <p:spPr bwMode="auto">
            <a:xfrm>
              <a:off x="1110" y="1062"/>
              <a:ext cx="99" cy="139"/>
            </a:xfrm>
            <a:custGeom>
              <a:avLst/>
              <a:gdLst>
                <a:gd name="T0" fmla="*/ 0 w 99"/>
                <a:gd name="T1" fmla="*/ 6 h 139"/>
                <a:gd name="T2" fmla="*/ 25 w 99"/>
                <a:gd name="T3" fmla="*/ 0 h 139"/>
                <a:gd name="T4" fmla="*/ 50 w 99"/>
                <a:gd name="T5" fmla="*/ 0 h 139"/>
                <a:gd name="T6" fmla="*/ 74 w 99"/>
                <a:gd name="T7" fmla="*/ 0 h 139"/>
                <a:gd name="T8" fmla="*/ 99 w 99"/>
                <a:gd name="T9" fmla="*/ 6 h 139"/>
                <a:gd name="T10" fmla="*/ 99 w 99"/>
                <a:gd name="T11" fmla="*/ 6 h 139"/>
                <a:gd name="T12" fmla="*/ 50 w 99"/>
                <a:gd name="T13" fmla="*/ 139 h 139"/>
                <a:gd name="T14" fmla="*/ 50 w 99"/>
                <a:gd name="T15" fmla="*/ 139 h 139"/>
                <a:gd name="T16" fmla="*/ 0 w 99"/>
                <a:gd name="T17" fmla="*/ 6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9"/>
                <a:gd name="T28" fmla="*/ 0 h 139"/>
                <a:gd name="T29" fmla="*/ 99 w 99"/>
                <a:gd name="T30" fmla="*/ 139 h 1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9" h="139">
                  <a:moveTo>
                    <a:pt x="0" y="6"/>
                  </a:moveTo>
                  <a:lnTo>
                    <a:pt x="25" y="0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99" y="6"/>
                  </a:lnTo>
                  <a:lnTo>
                    <a:pt x="50" y="13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32" name="Freeform 1946"/>
            <p:cNvSpPr>
              <a:spLocks/>
            </p:cNvSpPr>
            <p:nvPr/>
          </p:nvSpPr>
          <p:spPr bwMode="auto">
            <a:xfrm>
              <a:off x="4580" y="981"/>
              <a:ext cx="50" cy="29"/>
            </a:xfrm>
            <a:custGeom>
              <a:avLst/>
              <a:gdLst>
                <a:gd name="T0" fmla="*/ 0 w 50"/>
                <a:gd name="T1" fmla="*/ 29 h 29"/>
                <a:gd name="T2" fmla="*/ 6 w 50"/>
                <a:gd name="T3" fmla="*/ 0 h 29"/>
                <a:gd name="T4" fmla="*/ 50 w 50"/>
                <a:gd name="T5" fmla="*/ 0 h 29"/>
                <a:gd name="T6" fmla="*/ 50 w 50"/>
                <a:gd name="T7" fmla="*/ 29 h 29"/>
                <a:gd name="T8" fmla="*/ 0 w 50"/>
                <a:gd name="T9" fmla="*/ 2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29"/>
                <a:gd name="T17" fmla="*/ 50 w 50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29">
                  <a:moveTo>
                    <a:pt x="0" y="29"/>
                  </a:moveTo>
                  <a:lnTo>
                    <a:pt x="6" y="0"/>
                  </a:lnTo>
                  <a:lnTo>
                    <a:pt x="50" y="0"/>
                  </a:lnTo>
                  <a:lnTo>
                    <a:pt x="5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33" name="Freeform 1947"/>
            <p:cNvSpPr>
              <a:spLocks/>
            </p:cNvSpPr>
            <p:nvPr/>
          </p:nvSpPr>
          <p:spPr bwMode="auto">
            <a:xfrm>
              <a:off x="4624" y="981"/>
              <a:ext cx="31" cy="29"/>
            </a:xfrm>
            <a:custGeom>
              <a:avLst/>
              <a:gdLst>
                <a:gd name="T0" fmla="*/ 6 w 31"/>
                <a:gd name="T1" fmla="*/ 0 h 29"/>
                <a:gd name="T2" fmla="*/ 6 w 31"/>
                <a:gd name="T3" fmla="*/ 0 h 29"/>
                <a:gd name="T4" fmla="*/ 31 w 31"/>
                <a:gd name="T5" fmla="*/ 0 h 29"/>
                <a:gd name="T6" fmla="*/ 31 w 31"/>
                <a:gd name="T7" fmla="*/ 29 h 29"/>
                <a:gd name="T8" fmla="*/ 0 w 31"/>
                <a:gd name="T9" fmla="*/ 29 h 29"/>
                <a:gd name="T10" fmla="*/ 6 w 31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9"/>
                <a:gd name="T20" fmla="*/ 31 w 31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9">
                  <a:moveTo>
                    <a:pt x="6" y="0"/>
                  </a:moveTo>
                  <a:lnTo>
                    <a:pt x="6" y="0"/>
                  </a:lnTo>
                  <a:lnTo>
                    <a:pt x="31" y="0"/>
                  </a:lnTo>
                  <a:lnTo>
                    <a:pt x="31" y="29"/>
                  </a:lnTo>
                  <a:lnTo>
                    <a:pt x="0" y="2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34" name="Freeform 1948"/>
            <p:cNvSpPr>
              <a:spLocks/>
            </p:cNvSpPr>
            <p:nvPr/>
          </p:nvSpPr>
          <p:spPr bwMode="auto">
            <a:xfrm>
              <a:off x="4655" y="981"/>
              <a:ext cx="24" cy="34"/>
            </a:xfrm>
            <a:custGeom>
              <a:avLst/>
              <a:gdLst>
                <a:gd name="T0" fmla="*/ 0 w 24"/>
                <a:gd name="T1" fmla="*/ 0 h 34"/>
                <a:gd name="T2" fmla="*/ 0 w 24"/>
                <a:gd name="T3" fmla="*/ 0 h 34"/>
                <a:gd name="T4" fmla="*/ 24 w 24"/>
                <a:gd name="T5" fmla="*/ 5 h 34"/>
                <a:gd name="T6" fmla="*/ 24 w 24"/>
                <a:gd name="T7" fmla="*/ 34 h 34"/>
                <a:gd name="T8" fmla="*/ 0 w 24"/>
                <a:gd name="T9" fmla="*/ 29 h 34"/>
                <a:gd name="T10" fmla="*/ 0 w 24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4"/>
                <a:gd name="T20" fmla="*/ 24 w 24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4">
                  <a:moveTo>
                    <a:pt x="0" y="0"/>
                  </a:moveTo>
                  <a:lnTo>
                    <a:pt x="0" y="0"/>
                  </a:lnTo>
                  <a:lnTo>
                    <a:pt x="24" y="5"/>
                  </a:lnTo>
                  <a:lnTo>
                    <a:pt x="24" y="34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35" name="Freeform 1949"/>
            <p:cNvSpPr>
              <a:spLocks/>
            </p:cNvSpPr>
            <p:nvPr/>
          </p:nvSpPr>
          <p:spPr bwMode="auto">
            <a:xfrm>
              <a:off x="4679" y="986"/>
              <a:ext cx="25" cy="29"/>
            </a:xfrm>
            <a:custGeom>
              <a:avLst/>
              <a:gdLst>
                <a:gd name="T0" fmla="*/ 0 w 25"/>
                <a:gd name="T1" fmla="*/ 0 h 29"/>
                <a:gd name="T2" fmla="*/ 0 w 25"/>
                <a:gd name="T3" fmla="*/ 0 h 29"/>
                <a:gd name="T4" fmla="*/ 25 w 25"/>
                <a:gd name="T5" fmla="*/ 0 h 29"/>
                <a:gd name="T6" fmla="*/ 19 w 25"/>
                <a:gd name="T7" fmla="*/ 29 h 29"/>
                <a:gd name="T8" fmla="*/ 0 w 25"/>
                <a:gd name="T9" fmla="*/ 29 h 29"/>
                <a:gd name="T10" fmla="*/ 0 w 2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29"/>
                <a:gd name="T20" fmla="*/ 25 w 2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29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19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36" name="Freeform 1950"/>
            <p:cNvSpPr>
              <a:spLocks/>
            </p:cNvSpPr>
            <p:nvPr/>
          </p:nvSpPr>
          <p:spPr bwMode="auto">
            <a:xfrm>
              <a:off x="4698" y="986"/>
              <a:ext cx="31" cy="35"/>
            </a:xfrm>
            <a:custGeom>
              <a:avLst/>
              <a:gdLst>
                <a:gd name="T0" fmla="*/ 6 w 31"/>
                <a:gd name="T1" fmla="*/ 0 h 35"/>
                <a:gd name="T2" fmla="*/ 6 w 31"/>
                <a:gd name="T3" fmla="*/ 0 h 35"/>
                <a:gd name="T4" fmla="*/ 31 w 31"/>
                <a:gd name="T5" fmla="*/ 6 h 35"/>
                <a:gd name="T6" fmla="*/ 25 w 31"/>
                <a:gd name="T7" fmla="*/ 35 h 35"/>
                <a:gd name="T8" fmla="*/ 0 w 31"/>
                <a:gd name="T9" fmla="*/ 29 h 35"/>
                <a:gd name="T10" fmla="*/ 6 w 31"/>
                <a:gd name="T11" fmla="*/ 0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5"/>
                <a:gd name="T20" fmla="*/ 31 w 31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5">
                  <a:moveTo>
                    <a:pt x="6" y="0"/>
                  </a:moveTo>
                  <a:lnTo>
                    <a:pt x="6" y="0"/>
                  </a:lnTo>
                  <a:lnTo>
                    <a:pt x="31" y="6"/>
                  </a:lnTo>
                  <a:lnTo>
                    <a:pt x="25" y="35"/>
                  </a:lnTo>
                  <a:lnTo>
                    <a:pt x="0" y="2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37" name="Freeform 1951"/>
            <p:cNvSpPr>
              <a:spLocks/>
            </p:cNvSpPr>
            <p:nvPr/>
          </p:nvSpPr>
          <p:spPr bwMode="auto">
            <a:xfrm>
              <a:off x="4723" y="992"/>
              <a:ext cx="25" cy="29"/>
            </a:xfrm>
            <a:custGeom>
              <a:avLst/>
              <a:gdLst>
                <a:gd name="T0" fmla="*/ 6 w 25"/>
                <a:gd name="T1" fmla="*/ 0 h 29"/>
                <a:gd name="T2" fmla="*/ 6 w 25"/>
                <a:gd name="T3" fmla="*/ 0 h 29"/>
                <a:gd name="T4" fmla="*/ 25 w 25"/>
                <a:gd name="T5" fmla="*/ 0 h 29"/>
                <a:gd name="T6" fmla="*/ 19 w 25"/>
                <a:gd name="T7" fmla="*/ 29 h 29"/>
                <a:gd name="T8" fmla="*/ 0 w 25"/>
                <a:gd name="T9" fmla="*/ 29 h 29"/>
                <a:gd name="T10" fmla="*/ 6 w 2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29"/>
                <a:gd name="T20" fmla="*/ 25 w 2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29">
                  <a:moveTo>
                    <a:pt x="6" y="0"/>
                  </a:moveTo>
                  <a:lnTo>
                    <a:pt x="6" y="0"/>
                  </a:lnTo>
                  <a:lnTo>
                    <a:pt x="25" y="0"/>
                  </a:lnTo>
                  <a:lnTo>
                    <a:pt x="19" y="29"/>
                  </a:lnTo>
                  <a:lnTo>
                    <a:pt x="0" y="2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38" name="Freeform 1952"/>
            <p:cNvSpPr>
              <a:spLocks/>
            </p:cNvSpPr>
            <p:nvPr/>
          </p:nvSpPr>
          <p:spPr bwMode="auto">
            <a:xfrm>
              <a:off x="4742" y="992"/>
              <a:ext cx="25" cy="35"/>
            </a:xfrm>
            <a:custGeom>
              <a:avLst/>
              <a:gdLst>
                <a:gd name="T0" fmla="*/ 6 w 25"/>
                <a:gd name="T1" fmla="*/ 0 h 35"/>
                <a:gd name="T2" fmla="*/ 6 w 25"/>
                <a:gd name="T3" fmla="*/ 6 h 35"/>
                <a:gd name="T4" fmla="*/ 25 w 25"/>
                <a:gd name="T5" fmla="*/ 6 h 35"/>
                <a:gd name="T6" fmla="*/ 18 w 25"/>
                <a:gd name="T7" fmla="*/ 35 h 35"/>
                <a:gd name="T8" fmla="*/ 0 w 25"/>
                <a:gd name="T9" fmla="*/ 29 h 35"/>
                <a:gd name="T10" fmla="*/ 6 w 25"/>
                <a:gd name="T11" fmla="*/ 0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35"/>
                <a:gd name="T20" fmla="*/ 25 w 25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35">
                  <a:moveTo>
                    <a:pt x="6" y="0"/>
                  </a:moveTo>
                  <a:lnTo>
                    <a:pt x="6" y="6"/>
                  </a:lnTo>
                  <a:lnTo>
                    <a:pt x="25" y="6"/>
                  </a:lnTo>
                  <a:lnTo>
                    <a:pt x="18" y="35"/>
                  </a:lnTo>
                  <a:lnTo>
                    <a:pt x="0" y="2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39" name="Freeform 1953"/>
            <p:cNvSpPr>
              <a:spLocks/>
            </p:cNvSpPr>
            <p:nvPr/>
          </p:nvSpPr>
          <p:spPr bwMode="auto">
            <a:xfrm>
              <a:off x="4760" y="998"/>
              <a:ext cx="25" cy="35"/>
            </a:xfrm>
            <a:custGeom>
              <a:avLst/>
              <a:gdLst>
                <a:gd name="T0" fmla="*/ 7 w 25"/>
                <a:gd name="T1" fmla="*/ 0 h 35"/>
                <a:gd name="T2" fmla="*/ 7 w 25"/>
                <a:gd name="T3" fmla="*/ 0 h 35"/>
                <a:gd name="T4" fmla="*/ 25 w 25"/>
                <a:gd name="T5" fmla="*/ 12 h 35"/>
                <a:gd name="T6" fmla="*/ 19 w 25"/>
                <a:gd name="T7" fmla="*/ 35 h 35"/>
                <a:gd name="T8" fmla="*/ 0 w 25"/>
                <a:gd name="T9" fmla="*/ 29 h 35"/>
                <a:gd name="T10" fmla="*/ 7 w 25"/>
                <a:gd name="T11" fmla="*/ 0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35"/>
                <a:gd name="T20" fmla="*/ 25 w 25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35">
                  <a:moveTo>
                    <a:pt x="7" y="0"/>
                  </a:moveTo>
                  <a:lnTo>
                    <a:pt x="7" y="0"/>
                  </a:lnTo>
                  <a:lnTo>
                    <a:pt x="25" y="12"/>
                  </a:lnTo>
                  <a:lnTo>
                    <a:pt x="19" y="35"/>
                  </a:lnTo>
                  <a:lnTo>
                    <a:pt x="0" y="2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40" name="Freeform 1954"/>
            <p:cNvSpPr>
              <a:spLocks/>
            </p:cNvSpPr>
            <p:nvPr/>
          </p:nvSpPr>
          <p:spPr bwMode="auto">
            <a:xfrm>
              <a:off x="4773" y="1010"/>
              <a:ext cx="31" cy="29"/>
            </a:xfrm>
            <a:custGeom>
              <a:avLst/>
              <a:gdLst>
                <a:gd name="T0" fmla="*/ 12 w 31"/>
                <a:gd name="T1" fmla="*/ 0 h 29"/>
                <a:gd name="T2" fmla="*/ 12 w 31"/>
                <a:gd name="T3" fmla="*/ 0 h 29"/>
                <a:gd name="T4" fmla="*/ 31 w 31"/>
                <a:gd name="T5" fmla="*/ 5 h 29"/>
                <a:gd name="T6" fmla="*/ 18 w 31"/>
                <a:gd name="T7" fmla="*/ 29 h 29"/>
                <a:gd name="T8" fmla="*/ 0 w 31"/>
                <a:gd name="T9" fmla="*/ 23 h 29"/>
                <a:gd name="T10" fmla="*/ 12 w 31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9"/>
                <a:gd name="T20" fmla="*/ 31 w 31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9">
                  <a:moveTo>
                    <a:pt x="12" y="0"/>
                  </a:moveTo>
                  <a:lnTo>
                    <a:pt x="12" y="0"/>
                  </a:lnTo>
                  <a:lnTo>
                    <a:pt x="31" y="5"/>
                  </a:lnTo>
                  <a:lnTo>
                    <a:pt x="18" y="29"/>
                  </a:lnTo>
                  <a:lnTo>
                    <a:pt x="0" y="2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41" name="Freeform 1955"/>
            <p:cNvSpPr>
              <a:spLocks/>
            </p:cNvSpPr>
            <p:nvPr/>
          </p:nvSpPr>
          <p:spPr bwMode="auto">
            <a:xfrm>
              <a:off x="4791" y="1015"/>
              <a:ext cx="25" cy="35"/>
            </a:xfrm>
            <a:custGeom>
              <a:avLst/>
              <a:gdLst>
                <a:gd name="T0" fmla="*/ 13 w 25"/>
                <a:gd name="T1" fmla="*/ 0 h 35"/>
                <a:gd name="T2" fmla="*/ 13 w 25"/>
                <a:gd name="T3" fmla="*/ 0 h 35"/>
                <a:gd name="T4" fmla="*/ 25 w 25"/>
                <a:gd name="T5" fmla="*/ 6 h 35"/>
                <a:gd name="T6" fmla="*/ 13 w 25"/>
                <a:gd name="T7" fmla="*/ 35 h 35"/>
                <a:gd name="T8" fmla="*/ 0 w 25"/>
                <a:gd name="T9" fmla="*/ 24 h 35"/>
                <a:gd name="T10" fmla="*/ 13 w 25"/>
                <a:gd name="T11" fmla="*/ 0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35"/>
                <a:gd name="T20" fmla="*/ 25 w 25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35">
                  <a:moveTo>
                    <a:pt x="13" y="0"/>
                  </a:moveTo>
                  <a:lnTo>
                    <a:pt x="13" y="0"/>
                  </a:lnTo>
                  <a:lnTo>
                    <a:pt x="25" y="6"/>
                  </a:lnTo>
                  <a:lnTo>
                    <a:pt x="13" y="35"/>
                  </a:lnTo>
                  <a:lnTo>
                    <a:pt x="0" y="2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42" name="Freeform 1956"/>
            <p:cNvSpPr>
              <a:spLocks/>
            </p:cNvSpPr>
            <p:nvPr/>
          </p:nvSpPr>
          <p:spPr bwMode="auto">
            <a:xfrm>
              <a:off x="4804" y="1021"/>
              <a:ext cx="31" cy="35"/>
            </a:xfrm>
            <a:custGeom>
              <a:avLst/>
              <a:gdLst>
                <a:gd name="T0" fmla="*/ 12 w 31"/>
                <a:gd name="T1" fmla="*/ 0 h 35"/>
                <a:gd name="T2" fmla="*/ 19 w 31"/>
                <a:gd name="T3" fmla="*/ 0 h 35"/>
                <a:gd name="T4" fmla="*/ 31 w 31"/>
                <a:gd name="T5" fmla="*/ 12 h 35"/>
                <a:gd name="T6" fmla="*/ 12 w 31"/>
                <a:gd name="T7" fmla="*/ 35 h 35"/>
                <a:gd name="T8" fmla="*/ 0 w 31"/>
                <a:gd name="T9" fmla="*/ 23 h 35"/>
                <a:gd name="T10" fmla="*/ 12 w 31"/>
                <a:gd name="T11" fmla="*/ 0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5"/>
                <a:gd name="T20" fmla="*/ 31 w 31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5">
                  <a:moveTo>
                    <a:pt x="12" y="0"/>
                  </a:moveTo>
                  <a:lnTo>
                    <a:pt x="19" y="0"/>
                  </a:lnTo>
                  <a:lnTo>
                    <a:pt x="31" y="12"/>
                  </a:lnTo>
                  <a:lnTo>
                    <a:pt x="12" y="35"/>
                  </a:lnTo>
                  <a:lnTo>
                    <a:pt x="0" y="2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43" name="Freeform 1957"/>
            <p:cNvSpPr>
              <a:spLocks/>
            </p:cNvSpPr>
            <p:nvPr/>
          </p:nvSpPr>
          <p:spPr bwMode="auto">
            <a:xfrm>
              <a:off x="4816" y="1033"/>
              <a:ext cx="31" cy="29"/>
            </a:xfrm>
            <a:custGeom>
              <a:avLst/>
              <a:gdLst>
                <a:gd name="T0" fmla="*/ 19 w 31"/>
                <a:gd name="T1" fmla="*/ 0 h 29"/>
                <a:gd name="T2" fmla="*/ 19 w 31"/>
                <a:gd name="T3" fmla="*/ 0 h 29"/>
                <a:gd name="T4" fmla="*/ 31 w 31"/>
                <a:gd name="T5" fmla="*/ 11 h 29"/>
                <a:gd name="T6" fmla="*/ 7 w 31"/>
                <a:gd name="T7" fmla="*/ 29 h 29"/>
                <a:gd name="T8" fmla="*/ 0 w 31"/>
                <a:gd name="T9" fmla="*/ 23 h 29"/>
                <a:gd name="T10" fmla="*/ 19 w 31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9"/>
                <a:gd name="T20" fmla="*/ 31 w 31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9">
                  <a:moveTo>
                    <a:pt x="19" y="0"/>
                  </a:moveTo>
                  <a:lnTo>
                    <a:pt x="19" y="0"/>
                  </a:lnTo>
                  <a:lnTo>
                    <a:pt x="31" y="11"/>
                  </a:lnTo>
                  <a:lnTo>
                    <a:pt x="7" y="29"/>
                  </a:lnTo>
                  <a:lnTo>
                    <a:pt x="0" y="2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44" name="Freeform 1958"/>
            <p:cNvSpPr>
              <a:spLocks/>
            </p:cNvSpPr>
            <p:nvPr/>
          </p:nvSpPr>
          <p:spPr bwMode="auto">
            <a:xfrm>
              <a:off x="4823" y="1044"/>
              <a:ext cx="31" cy="29"/>
            </a:xfrm>
            <a:custGeom>
              <a:avLst/>
              <a:gdLst>
                <a:gd name="T0" fmla="*/ 24 w 31"/>
                <a:gd name="T1" fmla="*/ 0 h 29"/>
                <a:gd name="T2" fmla="*/ 24 w 31"/>
                <a:gd name="T3" fmla="*/ 0 h 29"/>
                <a:gd name="T4" fmla="*/ 31 w 31"/>
                <a:gd name="T5" fmla="*/ 12 h 29"/>
                <a:gd name="T6" fmla="*/ 12 w 31"/>
                <a:gd name="T7" fmla="*/ 29 h 29"/>
                <a:gd name="T8" fmla="*/ 0 w 31"/>
                <a:gd name="T9" fmla="*/ 18 h 29"/>
                <a:gd name="T10" fmla="*/ 24 w 31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9"/>
                <a:gd name="T20" fmla="*/ 31 w 31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9">
                  <a:moveTo>
                    <a:pt x="24" y="0"/>
                  </a:moveTo>
                  <a:lnTo>
                    <a:pt x="24" y="0"/>
                  </a:lnTo>
                  <a:lnTo>
                    <a:pt x="31" y="12"/>
                  </a:lnTo>
                  <a:lnTo>
                    <a:pt x="12" y="29"/>
                  </a:lnTo>
                  <a:lnTo>
                    <a:pt x="0" y="1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45" name="Freeform 1959"/>
            <p:cNvSpPr>
              <a:spLocks/>
            </p:cNvSpPr>
            <p:nvPr/>
          </p:nvSpPr>
          <p:spPr bwMode="auto">
            <a:xfrm>
              <a:off x="4829" y="1056"/>
              <a:ext cx="37" cy="23"/>
            </a:xfrm>
            <a:custGeom>
              <a:avLst/>
              <a:gdLst>
                <a:gd name="T0" fmla="*/ 25 w 37"/>
                <a:gd name="T1" fmla="*/ 0 h 23"/>
                <a:gd name="T2" fmla="*/ 31 w 37"/>
                <a:gd name="T3" fmla="*/ 0 h 23"/>
                <a:gd name="T4" fmla="*/ 37 w 37"/>
                <a:gd name="T5" fmla="*/ 12 h 23"/>
                <a:gd name="T6" fmla="*/ 12 w 37"/>
                <a:gd name="T7" fmla="*/ 23 h 23"/>
                <a:gd name="T8" fmla="*/ 0 w 37"/>
                <a:gd name="T9" fmla="*/ 17 h 23"/>
                <a:gd name="T10" fmla="*/ 25 w 37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23"/>
                <a:gd name="T20" fmla="*/ 37 w 37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23">
                  <a:moveTo>
                    <a:pt x="25" y="0"/>
                  </a:moveTo>
                  <a:lnTo>
                    <a:pt x="31" y="0"/>
                  </a:lnTo>
                  <a:lnTo>
                    <a:pt x="37" y="12"/>
                  </a:lnTo>
                  <a:lnTo>
                    <a:pt x="12" y="23"/>
                  </a:lnTo>
                  <a:lnTo>
                    <a:pt x="0" y="1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46" name="Freeform 1960"/>
            <p:cNvSpPr>
              <a:spLocks/>
            </p:cNvSpPr>
            <p:nvPr/>
          </p:nvSpPr>
          <p:spPr bwMode="auto">
            <a:xfrm>
              <a:off x="4841" y="1068"/>
              <a:ext cx="31" cy="23"/>
            </a:xfrm>
            <a:custGeom>
              <a:avLst/>
              <a:gdLst>
                <a:gd name="T0" fmla="*/ 25 w 31"/>
                <a:gd name="T1" fmla="*/ 0 h 23"/>
                <a:gd name="T2" fmla="*/ 25 w 31"/>
                <a:gd name="T3" fmla="*/ 0 h 23"/>
                <a:gd name="T4" fmla="*/ 31 w 31"/>
                <a:gd name="T5" fmla="*/ 11 h 23"/>
                <a:gd name="T6" fmla="*/ 0 w 31"/>
                <a:gd name="T7" fmla="*/ 23 h 23"/>
                <a:gd name="T8" fmla="*/ 0 w 31"/>
                <a:gd name="T9" fmla="*/ 11 h 23"/>
                <a:gd name="T10" fmla="*/ 25 w 31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3"/>
                <a:gd name="T20" fmla="*/ 31 w 31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3">
                  <a:moveTo>
                    <a:pt x="25" y="0"/>
                  </a:moveTo>
                  <a:lnTo>
                    <a:pt x="25" y="0"/>
                  </a:lnTo>
                  <a:lnTo>
                    <a:pt x="31" y="11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47" name="Freeform 1961"/>
            <p:cNvSpPr>
              <a:spLocks/>
            </p:cNvSpPr>
            <p:nvPr/>
          </p:nvSpPr>
          <p:spPr bwMode="auto">
            <a:xfrm>
              <a:off x="4841" y="1079"/>
              <a:ext cx="37" cy="24"/>
            </a:xfrm>
            <a:custGeom>
              <a:avLst/>
              <a:gdLst>
                <a:gd name="T0" fmla="*/ 31 w 37"/>
                <a:gd name="T1" fmla="*/ 0 h 24"/>
                <a:gd name="T2" fmla="*/ 31 w 37"/>
                <a:gd name="T3" fmla="*/ 0 h 24"/>
                <a:gd name="T4" fmla="*/ 37 w 37"/>
                <a:gd name="T5" fmla="*/ 12 h 24"/>
                <a:gd name="T6" fmla="*/ 6 w 37"/>
                <a:gd name="T7" fmla="*/ 24 h 24"/>
                <a:gd name="T8" fmla="*/ 0 w 37"/>
                <a:gd name="T9" fmla="*/ 12 h 24"/>
                <a:gd name="T10" fmla="*/ 31 w 37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24"/>
                <a:gd name="T20" fmla="*/ 37 w 37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24">
                  <a:moveTo>
                    <a:pt x="31" y="0"/>
                  </a:moveTo>
                  <a:lnTo>
                    <a:pt x="31" y="0"/>
                  </a:lnTo>
                  <a:lnTo>
                    <a:pt x="37" y="12"/>
                  </a:lnTo>
                  <a:lnTo>
                    <a:pt x="6" y="24"/>
                  </a:lnTo>
                  <a:lnTo>
                    <a:pt x="0" y="1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48" name="Freeform 1962"/>
            <p:cNvSpPr>
              <a:spLocks/>
            </p:cNvSpPr>
            <p:nvPr/>
          </p:nvSpPr>
          <p:spPr bwMode="auto">
            <a:xfrm>
              <a:off x="4847" y="1091"/>
              <a:ext cx="38" cy="23"/>
            </a:xfrm>
            <a:custGeom>
              <a:avLst/>
              <a:gdLst>
                <a:gd name="T0" fmla="*/ 31 w 38"/>
                <a:gd name="T1" fmla="*/ 0 h 23"/>
                <a:gd name="T2" fmla="*/ 31 w 38"/>
                <a:gd name="T3" fmla="*/ 6 h 23"/>
                <a:gd name="T4" fmla="*/ 38 w 38"/>
                <a:gd name="T5" fmla="*/ 17 h 23"/>
                <a:gd name="T6" fmla="*/ 7 w 38"/>
                <a:gd name="T7" fmla="*/ 23 h 23"/>
                <a:gd name="T8" fmla="*/ 0 w 38"/>
                <a:gd name="T9" fmla="*/ 12 h 23"/>
                <a:gd name="T10" fmla="*/ 31 w 38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23"/>
                <a:gd name="T20" fmla="*/ 38 w 38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23">
                  <a:moveTo>
                    <a:pt x="31" y="0"/>
                  </a:moveTo>
                  <a:lnTo>
                    <a:pt x="31" y="6"/>
                  </a:lnTo>
                  <a:lnTo>
                    <a:pt x="38" y="17"/>
                  </a:lnTo>
                  <a:lnTo>
                    <a:pt x="7" y="23"/>
                  </a:lnTo>
                  <a:lnTo>
                    <a:pt x="0" y="1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49" name="Freeform 1963"/>
            <p:cNvSpPr>
              <a:spLocks/>
            </p:cNvSpPr>
            <p:nvPr/>
          </p:nvSpPr>
          <p:spPr bwMode="auto">
            <a:xfrm>
              <a:off x="4854" y="1108"/>
              <a:ext cx="31" cy="24"/>
            </a:xfrm>
            <a:custGeom>
              <a:avLst/>
              <a:gdLst>
                <a:gd name="T0" fmla="*/ 31 w 31"/>
                <a:gd name="T1" fmla="*/ 0 h 24"/>
                <a:gd name="T2" fmla="*/ 31 w 31"/>
                <a:gd name="T3" fmla="*/ 0 h 24"/>
                <a:gd name="T4" fmla="*/ 31 w 31"/>
                <a:gd name="T5" fmla="*/ 18 h 24"/>
                <a:gd name="T6" fmla="*/ 0 w 31"/>
                <a:gd name="T7" fmla="*/ 24 h 24"/>
                <a:gd name="T8" fmla="*/ 0 w 31"/>
                <a:gd name="T9" fmla="*/ 6 h 24"/>
                <a:gd name="T10" fmla="*/ 31 w 31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4"/>
                <a:gd name="T20" fmla="*/ 31 w 31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4">
                  <a:moveTo>
                    <a:pt x="31" y="0"/>
                  </a:moveTo>
                  <a:lnTo>
                    <a:pt x="31" y="0"/>
                  </a:lnTo>
                  <a:lnTo>
                    <a:pt x="31" y="18"/>
                  </a:lnTo>
                  <a:lnTo>
                    <a:pt x="0" y="24"/>
                  </a:lnTo>
                  <a:lnTo>
                    <a:pt x="0" y="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50" name="Freeform 1964"/>
            <p:cNvSpPr>
              <a:spLocks/>
            </p:cNvSpPr>
            <p:nvPr/>
          </p:nvSpPr>
          <p:spPr bwMode="auto">
            <a:xfrm>
              <a:off x="4854" y="1126"/>
              <a:ext cx="37" cy="17"/>
            </a:xfrm>
            <a:custGeom>
              <a:avLst/>
              <a:gdLst>
                <a:gd name="T0" fmla="*/ 31 w 37"/>
                <a:gd name="T1" fmla="*/ 0 h 17"/>
                <a:gd name="T2" fmla="*/ 31 w 37"/>
                <a:gd name="T3" fmla="*/ 0 h 17"/>
                <a:gd name="T4" fmla="*/ 37 w 37"/>
                <a:gd name="T5" fmla="*/ 11 h 17"/>
                <a:gd name="T6" fmla="*/ 6 w 37"/>
                <a:gd name="T7" fmla="*/ 17 h 17"/>
                <a:gd name="T8" fmla="*/ 0 w 37"/>
                <a:gd name="T9" fmla="*/ 6 h 17"/>
                <a:gd name="T10" fmla="*/ 31 w 3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17"/>
                <a:gd name="T20" fmla="*/ 37 w 3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17">
                  <a:moveTo>
                    <a:pt x="31" y="0"/>
                  </a:moveTo>
                  <a:lnTo>
                    <a:pt x="31" y="0"/>
                  </a:lnTo>
                  <a:lnTo>
                    <a:pt x="37" y="11"/>
                  </a:lnTo>
                  <a:lnTo>
                    <a:pt x="6" y="17"/>
                  </a:lnTo>
                  <a:lnTo>
                    <a:pt x="0" y="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51" name="Freeform 1965"/>
            <p:cNvSpPr>
              <a:spLocks/>
            </p:cNvSpPr>
            <p:nvPr/>
          </p:nvSpPr>
          <p:spPr bwMode="auto">
            <a:xfrm>
              <a:off x="4860" y="1137"/>
              <a:ext cx="31" cy="24"/>
            </a:xfrm>
            <a:custGeom>
              <a:avLst/>
              <a:gdLst>
                <a:gd name="T0" fmla="*/ 31 w 31"/>
                <a:gd name="T1" fmla="*/ 0 h 24"/>
                <a:gd name="T2" fmla="*/ 31 w 31"/>
                <a:gd name="T3" fmla="*/ 6 h 24"/>
                <a:gd name="T4" fmla="*/ 31 w 31"/>
                <a:gd name="T5" fmla="*/ 24 h 24"/>
                <a:gd name="T6" fmla="*/ 0 w 31"/>
                <a:gd name="T7" fmla="*/ 24 h 24"/>
                <a:gd name="T8" fmla="*/ 0 w 31"/>
                <a:gd name="T9" fmla="*/ 6 h 24"/>
                <a:gd name="T10" fmla="*/ 31 w 31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4"/>
                <a:gd name="T20" fmla="*/ 31 w 31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4">
                  <a:moveTo>
                    <a:pt x="31" y="0"/>
                  </a:moveTo>
                  <a:lnTo>
                    <a:pt x="31" y="6"/>
                  </a:lnTo>
                  <a:lnTo>
                    <a:pt x="31" y="24"/>
                  </a:lnTo>
                  <a:lnTo>
                    <a:pt x="0" y="24"/>
                  </a:lnTo>
                  <a:lnTo>
                    <a:pt x="0" y="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52" name="Freeform 1966"/>
            <p:cNvSpPr>
              <a:spLocks/>
            </p:cNvSpPr>
            <p:nvPr/>
          </p:nvSpPr>
          <p:spPr bwMode="auto">
            <a:xfrm>
              <a:off x="4860" y="1161"/>
              <a:ext cx="37" cy="23"/>
            </a:xfrm>
            <a:custGeom>
              <a:avLst/>
              <a:gdLst>
                <a:gd name="T0" fmla="*/ 31 w 37"/>
                <a:gd name="T1" fmla="*/ 0 h 23"/>
                <a:gd name="T2" fmla="*/ 31 w 37"/>
                <a:gd name="T3" fmla="*/ 0 h 23"/>
                <a:gd name="T4" fmla="*/ 37 w 37"/>
                <a:gd name="T5" fmla="*/ 17 h 23"/>
                <a:gd name="T6" fmla="*/ 6 w 37"/>
                <a:gd name="T7" fmla="*/ 23 h 23"/>
                <a:gd name="T8" fmla="*/ 0 w 37"/>
                <a:gd name="T9" fmla="*/ 0 h 23"/>
                <a:gd name="T10" fmla="*/ 31 w 37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23"/>
                <a:gd name="T20" fmla="*/ 37 w 37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23">
                  <a:moveTo>
                    <a:pt x="31" y="0"/>
                  </a:moveTo>
                  <a:lnTo>
                    <a:pt x="31" y="0"/>
                  </a:lnTo>
                  <a:lnTo>
                    <a:pt x="37" y="17"/>
                  </a:lnTo>
                  <a:lnTo>
                    <a:pt x="6" y="23"/>
                  </a:ln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53" name="Freeform 1967"/>
            <p:cNvSpPr>
              <a:spLocks/>
            </p:cNvSpPr>
            <p:nvPr/>
          </p:nvSpPr>
          <p:spPr bwMode="auto">
            <a:xfrm>
              <a:off x="4866" y="1178"/>
              <a:ext cx="31" cy="23"/>
            </a:xfrm>
            <a:custGeom>
              <a:avLst/>
              <a:gdLst>
                <a:gd name="T0" fmla="*/ 31 w 31"/>
                <a:gd name="T1" fmla="*/ 0 h 23"/>
                <a:gd name="T2" fmla="*/ 31 w 31"/>
                <a:gd name="T3" fmla="*/ 0 h 23"/>
                <a:gd name="T4" fmla="*/ 31 w 31"/>
                <a:gd name="T5" fmla="*/ 23 h 23"/>
                <a:gd name="T6" fmla="*/ 0 w 31"/>
                <a:gd name="T7" fmla="*/ 23 h 23"/>
                <a:gd name="T8" fmla="*/ 0 w 31"/>
                <a:gd name="T9" fmla="*/ 6 h 23"/>
                <a:gd name="T10" fmla="*/ 31 w 31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3"/>
                <a:gd name="T20" fmla="*/ 31 w 31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3">
                  <a:moveTo>
                    <a:pt x="31" y="0"/>
                  </a:moveTo>
                  <a:lnTo>
                    <a:pt x="31" y="0"/>
                  </a:lnTo>
                  <a:lnTo>
                    <a:pt x="31" y="23"/>
                  </a:lnTo>
                  <a:lnTo>
                    <a:pt x="0" y="23"/>
                  </a:lnTo>
                  <a:lnTo>
                    <a:pt x="0" y="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54" name="Freeform 1968"/>
            <p:cNvSpPr>
              <a:spLocks/>
            </p:cNvSpPr>
            <p:nvPr/>
          </p:nvSpPr>
          <p:spPr bwMode="auto">
            <a:xfrm>
              <a:off x="4866" y="1201"/>
              <a:ext cx="37" cy="23"/>
            </a:xfrm>
            <a:custGeom>
              <a:avLst/>
              <a:gdLst>
                <a:gd name="T0" fmla="*/ 31 w 37"/>
                <a:gd name="T1" fmla="*/ 0 h 23"/>
                <a:gd name="T2" fmla="*/ 31 w 37"/>
                <a:gd name="T3" fmla="*/ 0 h 23"/>
                <a:gd name="T4" fmla="*/ 37 w 37"/>
                <a:gd name="T5" fmla="*/ 18 h 23"/>
                <a:gd name="T6" fmla="*/ 6 w 37"/>
                <a:gd name="T7" fmla="*/ 23 h 23"/>
                <a:gd name="T8" fmla="*/ 0 w 37"/>
                <a:gd name="T9" fmla="*/ 0 h 23"/>
                <a:gd name="T10" fmla="*/ 31 w 37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23"/>
                <a:gd name="T20" fmla="*/ 37 w 37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23">
                  <a:moveTo>
                    <a:pt x="31" y="0"/>
                  </a:moveTo>
                  <a:lnTo>
                    <a:pt x="31" y="0"/>
                  </a:lnTo>
                  <a:lnTo>
                    <a:pt x="37" y="18"/>
                  </a:lnTo>
                  <a:lnTo>
                    <a:pt x="6" y="23"/>
                  </a:ln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55" name="Freeform 1969"/>
            <p:cNvSpPr>
              <a:spLocks/>
            </p:cNvSpPr>
            <p:nvPr/>
          </p:nvSpPr>
          <p:spPr bwMode="auto">
            <a:xfrm>
              <a:off x="4872" y="1219"/>
              <a:ext cx="31" cy="29"/>
            </a:xfrm>
            <a:custGeom>
              <a:avLst/>
              <a:gdLst>
                <a:gd name="T0" fmla="*/ 31 w 31"/>
                <a:gd name="T1" fmla="*/ 0 h 29"/>
                <a:gd name="T2" fmla="*/ 31 w 31"/>
                <a:gd name="T3" fmla="*/ 0 h 29"/>
                <a:gd name="T4" fmla="*/ 31 w 31"/>
                <a:gd name="T5" fmla="*/ 23 h 29"/>
                <a:gd name="T6" fmla="*/ 0 w 31"/>
                <a:gd name="T7" fmla="*/ 29 h 29"/>
                <a:gd name="T8" fmla="*/ 0 w 31"/>
                <a:gd name="T9" fmla="*/ 5 h 29"/>
                <a:gd name="T10" fmla="*/ 31 w 31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9"/>
                <a:gd name="T20" fmla="*/ 31 w 31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9">
                  <a:moveTo>
                    <a:pt x="31" y="0"/>
                  </a:moveTo>
                  <a:lnTo>
                    <a:pt x="31" y="0"/>
                  </a:lnTo>
                  <a:lnTo>
                    <a:pt x="31" y="23"/>
                  </a:lnTo>
                  <a:lnTo>
                    <a:pt x="0" y="29"/>
                  </a:lnTo>
                  <a:lnTo>
                    <a:pt x="0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56" name="Freeform 1970"/>
            <p:cNvSpPr>
              <a:spLocks/>
            </p:cNvSpPr>
            <p:nvPr/>
          </p:nvSpPr>
          <p:spPr bwMode="auto">
            <a:xfrm>
              <a:off x="4872" y="1242"/>
              <a:ext cx="31" cy="29"/>
            </a:xfrm>
            <a:custGeom>
              <a:avLst/>
              <a:gdLst>
                <a:gd name="T0" fmla="*/ 31 w 31"/>
                <a:gd name="T1" fmla="*/ 0 h 29"/>
                <a:gd name="T2" fmla="*/ 31 w 31"/>
                <a:gd name="T3" fmla="*/ 0 h 29"/>
                <a:gd name="T4" fmla="*/ 31 w 31"/>
                <a:gd name="T5" fmla="*/ 29 h 29"/>
                <a:gd name="T6" fmla="*/ 0 w 31"/>
                <a:gd name="T7" fmla="*/ 29 h 29"/>
                <a:gd name="T8" fmla="*/ 0 w 31"/>
                <a:gd name="T9" fmla="*/ 6 h 29"/>
                <a:gd name="T10" fmla="*/ 31 w 31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9"/>
                <a:gd name="T20" fmla="*/ 31 w 31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9">
                  <a:moveTo>
                    <a:pt x="31" y="0"/>
                  </a:moveTo>
                  <a:lnTo>
                    <a:pt x="31" y="0"/>
                  </a:lnTo>
                  <a:lnTo>
                    <a:pt x="31" y="29"/>
                  </a:lnTo>
                  <a:lnTo>
                    <a:pt x="0" y="29"/>
                  </a:lnTo>
                  <a:lnTo>
                    <a:pt x="0" y="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57" name="Freeform 1971"/>
            <p:cNvSpPr>
              <a:spLocks/>
            </p:cNvSpPr>
            <p:nvPr/>
          </p:nvSpPr>
          <p:spPr bwMode="auto">
            <a:xfrm>
              <a:off x="4872" y="1271"/>
              <a:ext cx="38" cy="29"/>
            </a:xfrm>
            <a:custGeom>
              <a:avLst/>
              <a:gdLst>
                <a:gd name="T0" fmla="*/ 31 w 38"/>
                <a:gd name="T1" fmla="*/ 0 h 29"/>
                <a:gd name="T2" fmla="*/ 31 w 38"/>
                <a:gd name="T3" fmla="*/ 0 h 29"/>
                <a:gd name="T4" fmla="*/ 38 w 38"/>
                <a:gd name="T5" fmla="*/ 23 h 29"/>
                <a:gd name="T6" fmla="*/ 6 w 38"/>
                <a:gd name="T7" fmla="*/ 29 h 29"/>
                <a:gd name="T8" fmla="*/ 0 w 38"/>
                <a:gd name="T9" fmla="*/ 0 h 29"/>
                <a:gd name="T10" fmla="*/ 31 w 38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29"/>
                <a:gd name="T20" fmla="*/ 38 w 38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29">
                  <a:moveTo>
                    <a:pt x="31" y="0"/>
                  </a:moveTo>
                  <a:lnTo>
                    <a:pt x="31" y="0"/>
                  </a:lnTo>
                  <a:lnTo>
                    <a:pt x="38" y="23"/>
                  </a:lnTo>
                  <a:lnTo>
                    <a:pt x="6" y="29"/>
                  </a:ln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58" name="Freeform 1972"/>
            <p:cNvSpPr>
              <a:spLocks/>
            </p:cNvSpPr>
            <p:nvPr/>
          </p:nvSpPr>
          <p:spPr bwMode="auto">
            <a:xfrm>
              <a:off x="4878" y="1294"/>
              <a:ext cx="32" cy="29"/>
            </a:xfrm>
            <a:custGeom>
              <a:avLst/>
              <a:gdLst>
                <a:gd name="T0" fmla="*/ 32 w 32"/>
                <a:gd name="T1" fmla="*/ 0 h 29"/>
                <a:gd name="T2" fmla="*/ 32 w 32"/>
                <a:gd name="T3" fmla="*/ 0 h 29"/>
                <a:gd name="T4" fmla="*/ 32 w 32"/>
                <a:gd name="T5" fmla="*/ 29 h 29"/>
                <a:gd name="T6" fmla="*/ 0 w 32"/>
                <a:gd name="T7" fmla="*/ 29 h 29"/>
                <a:gd name="T8" fmla="*/ 0 w 32"/>
                <a:gd name="T9" fmla="*/ 6 h 29"/>
                <a:gd name="T10" fmla="*/ 32 w 32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29"/>
                <a:gd name="T20" fmla="*/ 32 w 32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29">
                  <a:moveTo>
                    <a:pt x="32" y="0"/>
                  </a:moveTo>
                  <a:lnTo>
                    <a:pt x="32" y="0"/>
                  </a:lnTo>
                  <a:lnTo>
                    <a:pt x="32" y="29"/>
                  </a:lnTo>
                  <a:lnTo>
                    <a:pt x="0" y="29"/>
                  </a:lnTo>
                  <a:lnTo>
                    <a:pt x="0" y="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59" name="Freeform 1973"/>
            <p:cNvSpPr>
              <a:spLocks/>
            </p:cNvSpPr>
            <p:nvPr/>
          </p:nvSpPr>
          <p:spPr bwMode="auto">
            <a:xfrm>
              <a:off x="4878" y="1323"/>
              <a:ext cx="32" cy="35"/>
            </a:xfrm>
            <a:custGeom>
              <a:avLst/>
              <a:gdLst>
                <a:gd name="T0" fmla="*/ 32 w 32"/>
                <a:gd name="T1" fmla="*/ 0 h 35"/>
                <a:gd name="T2" fmla="*/ 32 w 32"/>
                <a:gd name="T3" fmla="*/ 0 h 35"/>
                <a:gd name="T4" fmla="*/ 32 w 32"/>
                <a:gd name="T5" fmla="*/ 35 h 35"/>
                <a:gd name="T6" fmla="*/ 0 w 32"/>
                <a:gd name="T7" fmla="*/ 35 h 35"/>
                <a:gd name="T8" fmla="*/ 0 w 32"/>
                <a:gd name="T9" fmla="*/ 0 h 35"/>
                <a:gd name="T10" fmla="*/ 32 w 32"/>
                <a:gd name="T11" fmla="*/ 0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5"/>
                <a:gd name="T20" fmla="*/ 32 w 32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5">
                  <a:moveTo>
                    <a:pt x="32" y="0"/>
                  </a:moveTo>
                  <a:lnTo>
                    <a:pt x="32" y="0"/>
                  </a:lnTo>
                  <a:lnTo>
                    <a:pt x="32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60" name="Freeform 1974"/>
            <p:cNvSpPr>
              <a:spLocks/>
            </p:cNvSpPr>
            <p:nvPr/>
          </p:nvSpPr>
          <p:spPr bwMode="auto">
            <a:xfrm>
              <a:off x="4835" y="1213"/>
              <a:ext cx="106" cy="139"/>
            </a:xfrm>
            <a:custGeom>
              <a:avLst/>
              <a:gdLst>
                <a:gd name="T0" fmla="*/ 0 w 106"/>
                <a:gd name="T1" fmla="*/ 11 h 139"/>
                <a:gd name="T2" fmla="*/ 25 w 106"/>
                <a:gd name="T3" fmla="*/ 6 h 139"/>
                <a:gd name="T4" fmla="*/ 50 w 106"/>
                <a:gd name="T5" fmla="*/ 0 h 139"/>
                <a:gd name="T6" fmla="*/ 81 w 106"/>
                <a:gd name="T7" fmla="*/ 0 h 139"/>
                <a:gd name="T8" fmla="*/ 106 w 106"/>
                <a:gd name="T9" fmla="*/ 6 h 139"/>
                <a:gd name="T10" fmla="*/ 106 w 106"/>
                <a:gd name="T11" fmla="*/ 6 h 139"/>
                <a:gd name="T12" fmla="*/ 62 w 106"/>
                <a:gd name="T13" fmla="*/ 139 h 139"/>
                <a:gd name="T14" fmla="*/ 62 w 106"/>
                <a:gd name="T15" fmla="*/ 139 h 139"/>
                <a:gd name="T16" fmla="*/ 0 w 106"/>
                <a:gd name="T17" fmla="*/ 11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6"/>
                <a:gd name="T28" fmla="*/ 0 h 139"/>
                <a:gd name="T29" fmla="*/ 106 w 106"/>
                <a:gd name="T30" fmla="*/ 139 h 1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6" h="139">
                  <a:moveTo>
                    <a:pt x="0" y="11"/>
                  </a:moveTo>
                  <a:lnTo>
                    <a:pt x="25" y="6"/>
                  </a:lnTo>
                  <a:lnTo>
                    <a:pt x="50" y="0"/>
                  </a:lnTo>
                  <a:lnTo>
                    <a:pt x="81" y="0"/>
                  </a:lnTo>
                  <a:lnTo>
                    <a:pt x="106" y="6"/>
                  </a:lnTo>
                  <a:lnTo>
                    <a:pt x="62" y="13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61" name="Freeform 1975"/>
            <p:cNvSpPr>
              <a:spLocks/>
            </p:cNvSpPr>
            <p:nvPr/>
          </p:nvSpPr>
          <p:spPr bwMode="auto">
            <a:xfrm>
              <a:off x="4337" y="1010"/>
              <a:ext cx="63" cy="52"/>
            </a:xfrm>
            <a:custGeom>
              <a:avLst/>
              <a:gdLst>
                <a:gd name="T0" fmla="*/ 63 w 63"/>
                <a:gd name="T1" fmla="*/ 23 h 52"/>
                <a:gd name="T2" fmla="*/ 56 w 63"/>
                <a:gd name="T3" fmla="*/ 52 h 52"/>
                <a:gd name="T4" fmla="*/ 0 w 63"/>
                <a:gd name="T5" fmla="*/ 29 h 52"/>
                <a:gd name="T6" fmla="*/ 13 w 63"/>
                <a:gd name="T7" fmla="*/ 0 h 52"/>
                <a:gd name="T8" fmla="*/ 63 w 63"/>
                <a:gd name="T9" fmla="*/ 2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52"/>
                <a:gd name="T17" fmla="*/ 63 w 63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52">
                  <a:moveTo>
                    <a:pt x="63" y="23"/>
                  </a:moveTo>
                  <a:lnTo>
                    <a:pt x="56" y="52"/>
                  </a:lnTo>
                  <a:lnTo>
                    <a:pt x="0" y="29"/>
                  </a:lnTo>
                  <a:lnTo>
                    <a:pt x="13" y="0"/>
                  </a:lnTo>
                  <a:lnTo>
                    <a:pt x="63" y="23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62" name="Freeform 1976"/>
            <p:cNvSpPr>
              <a:spLocks/>
            </p:cNvSpPr>
            <p:nvPr/>
          </p:nvSpPr>
          <p:spPr bwMode="auto">
            <a:xfrm>
              <a:off x="4300" y="998"/>
              <a:ext cx="50" cy="41"/>
            </a:xfrm>
            <a:custGeom>
              <a:avLst/>
              <a:gdLst>
                <a:gd name="T0" fmla="*/ 50 w 50"/>
                <a:gd name="T1" fmla="*/ 12 h 41"/>
                <a:gd name="T2" fmla="*/ 44 w 50"/>
                <a:gd name="T3" fmla="*/ 41 h 41"/>
                <a:gd name="T4" fmla="*/ 0 w 50"/>
                <a:gd name="T5" fmla="*/ 23 h 41"/>
                <a:gd name="T6" fmla="*/ 13 w 50"/>
                <a:gd name="T7" fmla="*/ 0 h 41"/>
                <a:gd name="T8" fmla="*/ 50 w 50"/>
                <a:gd name="T9" fmla="*/ 12 h 41"/>
                <a:gd name="T10" fmla="*/ 50 w 50"/>
                <a:gd name="T11" fmla="*/ 12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41"/>
                <a:gd name="T20" fmla="*/ 50 w 50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41">
                  <a:moveTo>
                    <a:pt x="50" y="12"/>
                  </a:moveTo>
                  <a:lnTo>
                    <a:pt x="44" y="41"/>
                  </a:lnTo>
                  <a:lnTo>
                    <a:pt x="0" y="23"/>
                  </a:lnTo>
                  <a:lnTo>
                    <a:pt x="13" y="0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63" name="Freeform 1977"/>
            <p:cNvSpPr>
              <a:spLocks/>
            </p:cNvSpPr>
            <p:nvPr/>
          </p:nvSpPr>
          <p:spPr bwMode="auto">
            <a:xfrm>
              <a:off x="4269" y="986"/>
              <a:ext cx="44" cy="35"/>
            </a:xfrm>
            <a:custGeom>
              <a:avLst/>
              <a:gdLst>
                <a:gd name="T0" fmla="*/ 44 w 44"/>
                <a:gd name="T1" fmla="*/ 12 h 35"/>
                <a:gd name="T2" fmla="*/ 37 w 44"/>
                <a:gd name="T3" fmla="*/ 35 h 35"/>
                <a:gd name="T4" fmla="*/ 0 w 44"/>
                <a:gd name="T5" fmla="*/ 24 h 35"/>
                <a:gd name="T6" fmla="*/ 6 w 44"/>
                <a:gd name="T7" fmla="*/ 0 h 35"/>
                <a:gd name="T8" fmla="*/ 44 w 44"/>
                <a:gd name="T9" fmla="*/ 12 h 35"/>
                <a:gd name="T10" fmla="*/ 44 w 44"/>
                <a:gd name="T11" fmla="*/ 12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35"/>
                <a:gd name="T20" fmla="*/ 44 w 44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35">
                  <a:moveTo>
                    <a:pt x="44" y="12"/>
                  </a:moveTo>
                  <a:lnTo>
                    <a:pt x="37" y="35"/>
                  </a:lnTo>
                  <a:lnTo>
                    <a:pt x="0" y="24"/>
                  </a:lnTo>
                  <a:lnTo>
                    <a:pt x="6" y="0"/>
                  </a:lnTo>
                  <a:lnTo>
                    <a:pt x="44" y="12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64" name="Freeform 1978"/>
            <p:cNvSpPr>
              <a:spLocks/>
            </p:cNvSpPr>
            <p:nvPr/>
          </p:nvSpPr>
          <p:spPr bwMode="auto">
            <a:xfrm>
              <a:off x="4232" y="975"/>
              <a:ext cx="43" cy="35"/>
            </a:xfrm>
            <a:custGeom>
              <a:avLst/>
              <a:gdLst>
                <a:gd name="T0" fmla="*/ 43 w 43"/>
                <a:gd name="T1" fmla="*/ 11 h 35"/>
                <a:gd name="T2" fmla="*/ 37 w 43"/>
                <a:gd name="T3" fmla="*/ 35 h 35"/>
                <a:gd name="T4" fmla="*/ 0 w 43"/>
                <a:gd name="T5" fmla="*/ 23 h 35"/>
                <a:gd name="T6" fmla="*/ 6 w 43"/>
                <a:gd name="T7" fmla="*/ 0 h 35"/>
                <a:gd name="T8" fmla="*/ 43 w 43"/>
                <a:gd name="T9" fmla="*/ 6 h 35"/>
                <a:gd name="T10" fmla="*/ 43 w 43"/>
                <a:gd name="T11" fmla="*/ 11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35"/>
                <a:gd name="T20" fmla="*/ 43 w 43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35">
                  <a:moveTo>
                    <a:pt x="43" y="11"/>
                  </a:moveTo>
                  <a:lnTo>
                    <a:pt x="37" y="35"/>
                  </a:lnTo>
                  <a:lnTo>
                    <a:pt x="0" y="23"/>
                  </a:lnTo>
                  <a:lnTo>
                    <a:pt x="6" y="0"/>
                  </a:lnTo>
                  <a:lnTo>
                    <a:pt x="43" y="6"/>
                  </a:lnTo>
                  <a:lnTo>
                    <a:pt x="43" y="11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65" name="Freeform 1979"/>
            <p:cNvSpPr>
              <a:spLocks/>
            </p:cNvSpPr>
            <p:nvPr/>
          </p:nvSpPr>
          <p:spPr bwMode="auto">
            <a:xfrm>
              <a:off x="4201" y="963"/>
              <a:ext cx="37" cy="41"/>
            </a:xfrm>
            <a:custGeom>
              <a:avLst/>
              <a:gdLst>
                <a:gd name="T0" fmla="*/ 37 w 37"/>
                <a:gd name="T1" fmla="*/ 12 h 41"/>
                <a:gd name="T2" fmla="*/ 31 w 37"/>
                <a:gd name="T3" fmla="*/ 41 h 41"/>
                <a:gd name="T4" fmla="*/ 0 w 37"/>
                <a:gd name="T5" fmla="*/ 29 h 41"/>
                <a:gd name="T6" fmla="*/ 6 w 37"/>
                <a:gd name="T7" fmla="*/ 0 h 41"/>
                <a:gd name="T8" fmla="*/ 37 w 37"/>
                <a:gd name="T9" fmla="*/ 12 h 41"/>
                <a:gd name="T10" fmla="*/ 37 w 37"/>
                <a:gd name="T11" fmla="*/ 12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41"/>
                <a:gd name="T20" fmla="*/ 37 w 37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41">
                  <a:moveTo>
                    <a:pt x="37" y="12"/>
                  </a:moveTo>
                  <a:lnTo>
                    <a:pt x="31" y="41"/>
                  </a:lnTo>
                  <a:lnTo>
                    <a:pt x="0" y="29"/>
                  </a:lnTo>
                  <a:lnTo>
                    <a:pt x="6" y="0"/>
                  </a:lnTo>
                  <a:lnTo>
                    <a:pt x="37" y="12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66" name="Freeform 1980"/>
            <p:cNvSpPr>
              <a:spLocks/>
            </p:cNvSpPr>
            <p:nvPr/>
          </p:nvSpPr>
          <p:spPr bwMode="auto">
            <a:xfrm>
              <a:off x="4170" y="957"/>
              <a:ext cx="37" cy="35"/>
            </a:xfrm>
            <a:custGeom>
              <a:avLst/>
              <a:gdLst>
                <a:gd name="T0" fmla="*/ 37 w 37"/>
                <a:gd name="T1" fmla="*/ 6 h 35"/>
                <a:gd name="T2" fmla="*/ 31 w 37"/>
                <a:gd name="T3" fmla="*/ 35 h 35"/>
                <a:gd name="T4" fmla="*/ 0 w 37"/>
                <a:gd name="T5" fmla="*/ 29 h 35"/>
                <a:gd name="T6" fmla="*/ 0 w 37"/>
                <a:gd name="T7" fmla="*/ 0 h 35"/>
                <a:gd name="T8" fmla="*/ 37 w 37"/>
                <a:gd name="T9" fmla="*/ 6 h 35"/>
                <a:gd name="T10" fmla="*/ 37 w 37"/>
                <a:gd name="T11" fmla="*/ 6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35"/>
                <a:gd name="T20" fmla="*/ 37 w 37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35">
                  <a:moveTo>
                    <a:pt x="37" y="6"/>
                  </a:moveTo>
                  <a:lnTo>
                    <a:pt x="31" y="35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67" name="Freeform 1981"/>
            <p:cNvSpPr>
              <a:spLocks/>
            </p:cNvSpPr>
            <p:nvPr/>
          </p:nvSpPr>
          <p:spPr bwMode="auto">
            <a:xfrm>
              <a:off x="4138" y="952"/>
              <a:ext cx="32" cy="34"/>
            </a:xfrm>
            <a:custGeom>
              <a:avLst/>
              <a:gdLst>
                <a:gd name="T0" fmla="*/ 32 w 32"/>
                <a:gd name="T1" fmla="*/ 5 h 34"/>
                <a:gd name="T2" fmla="*/ 32 w 32"/>
                <a:gd name="T3" fmla="*/ 34 h 34"/>
                <a:gd name="T4" fmla="*/ 0 w 32"/>
                <a:gd name="T5" fmla="*/ 29 h 34"/>
                <a:gd name="T6" fmla="*/ 0 w 32"/>
                <a:gd name="T7" fmla="*/ 0 h 34"/>
                <a:gd name="T8" fmla="*/ 32 w 32"/>
                <a:gd name="T9" fmla="*/ 5 h 34"/>
                <a:gd name="T10" fmla="*/ 32 w 32"/>
                <a:gd name="T11" fmla="*/ 5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4"/>
                <a:gd name="T20" fmla="*/ 32 w 32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4">
                  <a:moveTo>
                    <a:pt x="32" y="5"/>
                  </a:moveTo>
                  <a:lnTo>
                    <a:pt x="32" y="34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68" name="Freeform 1982"/>
            <p:cNvSpPr>
              <a:spLocks/>
            </p:cNvSpPr>
            <p:nvPr/>
          </p:nvSpPr>
          <p:spPr bwMode="auto">
            <a:xfrm>
              <a:off x="4107" y="952"/>
              <a:ext cx="31" cy="29"/>
            </a:xfrm>
            <a:custGeom>
              <a:avLst/>
              <a:gdLst>
                <a:gd name="T0" fmla="*/ 31 w 31"/>
                <a:gd name="T1" fmla="*/ 0 h 29"/>
                <a:gd name="T2" fmla="*/ 31 w 31"/>
                <a:gd name="T3" fmla="*/ 29 h 29"/>
                <a:gd name="T4" fmla="*/ 0 w 31"/>
                <a:gd name="T5" fmla="*/ 23 h 29"/>
                <a:gd name="T6" fmla="*/ 7 w 31"/>
                <a:gd name="T7" fmla="*/ 0 h 29"/>
                <a:gd name="T8" fmla="*/ 31 w 31"/>
                <a:gd name="T9" fmla="*/ 0 h 29"/>
                <a:gd name="T10" fmla="*/ 31 w 31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9"/>
                <a:gd name="T20" fmla="*/ 31 w 31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9">
                  <a:moveTo>
                    <a:pt x="31" y="0"/>
                  </a:moveTo>
                  <a:lnTo>
                    <a:pt x="31" y="29"/>
                  </a:lnTo>
                  <a:lnTo>
                    <a:pt x="0" y="23"/>
                  </a:lnTo>
                  <a:lnTo>
                    <a:pt x="7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69" name="Freeform 1983"/>
            <p:cNvSpPr>
              <a:spLocks/>
            </p:cNvSpPr>
            <p:nvPr/>
          </p:nvSpPr>
          <p:spPr bwMode="auto">
            <a:xfrm>
              <a:off x="4082" y="946"/>
              <a:ext cx="32" cy="35"/>
            </a:xfrm>
            <a:custGeom>
              <a:avLst/>
              <a:gdLst>
                <a:gd name="T0" fmla="*/ 32 w 32"/>
                <a:gd name="T1" fmla="*/ 6 h 35"/>
                <a:gd name="T2" fmla="*/ 25 w 32"/>
                <a:gd name="T3" fmla="*/ 35 h 35"/>
                <a:gd name="T4" fmla="*/ 0 w 32"/>
                <a:gd name="T5" fmla="*/ 29 h 35"/>
                <a:gd name="T6" fmla="*/ 0 w 32"/>
                <a:gd name="T7" fmla="*/ 0 h 35"/>
                <a:gd name="T8" fmla="*/ 32 w 32"/>
                <a:gd name="T9" fmla="*/ 6 h 35"/>
                <a:gd name="T10" fmla="*/ 32 w 32"/>
                <a:gd name="T11" fmla="*/ 6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5"/>
                <a:gd name="T20" fmla="*/ 32 w 32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5">
                  <a:moveTo>
                    <a:pt x="32" y="6"/>
                  </a:moveTo>
                  <a:lnTo>
                    <a:pt x="25" y="35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6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70" name="Freeform 1984"/>
            <p:cNvSpPr>
              <a:spLocks/>
            </p:cNvSpPr>
            <p:nvPr/>
          </p:nvSpPr>
          <p:spPr bwMode="auto">
            <a:xfrm>
              <a:off x="4051" y="946"/>
              <a:ext cx="31" cy="29"/>
            </a:xfrm>
            <a:custGeom>
              <a:avLst/>
              <a:gdLst>
                <a:gd name="T0" fmla="*/ 31 w 31"/>
                <a:gd name="T1" fmla="*/ 0 h 29"/>
                <a:gd name="T2" fmla="*/ 31 w 31"/>
                <a:gd name="T3" fmla="*/ 29 h 29"/>
                <a:gd name="T4" fmla="*/ 0 w 31"/>
                <a:gd name="T5" fmla="*/ 29 h 29"/>
                <a:gd name="T6" fmla="*/ 0 w 31"/>
                <a:gd name="T7" fmla="*/ 0 h 29"/>
                <a:gd name="T8" fmla="*/ 31 w 31"/>
                <a:gd name="T9" fmla="*/ 0 h 29"/>
                <a:gd name="T10" fmla="*/ 31 w 31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9"/>
                <a:gd name="T20" fmla="*/ 31 w 31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9">
                  <a:moveTo>
                    <a:pt x="31" y="0"/>
                  </a:moveTo>
                  <a:lnTo>
                    <a:pt x="31" y="2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71" name="Freeform 1985"/>
            <p:cNvSpPr>
              <a:spLocks/>
            </p:cNvSpPr>
            <p:nvPr/>
          </p:nvSpPr>
          <p:spPr bwMode="auto">
            <a:xfrm>
              <a:off x="4014" y="946"/>
              <a:ext cx="37" cy="29"/>
            </a:xfrm>
            <a:custGeom>
              <a:avLst/>
              <a:gdLst>
                <a:gd name="T0" fmla="*/ 37 w 37"/>
                <a:gd name="T1" fmla="*/ 0 h 29"/>
                <a:gd name="T2" fmla="*/ 37 w 37"/>
                <a:gd name="T3" fmla="*/ 29 h 29"/>
                <a:gd name="T4" fmla="*/ 0 w 37"/>
                <a:gd name="T5" fmla="*/ 29 h 29"/>
                <a:gd name="T6" fmla="*/ 0 w 37"/>
                <a:gd name="T7" fmla="*/ 0 h 29"/>
                <a:gd name="T8" fmla="*/ 37 w 37"/>
                <a:gd name="T9" fmla="*/ 0 h 29"/>
                <a:gd name="T10" fmla="*/ 37 w 37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29"/>
                <a:gd name="T20" fmla="*/ 37 w 37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29">
                  <a:moveTo>
                    <a:pt x="37" y="0"/>
                  </a:moveTo>
                  <a:lnTo>
                    <a:pt x="37" y="2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72" name="Freeform 1986"/>
            <p:cNvSpPr>
              <a:spLocks/>
            </p:cNvSpPr>
            <p:nvPr/>
          </p:nvSpPr>
          <p:spPr bwMode="auto">
            <a:xfrm>
              <a:off x="3977" y="946"/>
              <a:ext cx="37" cy="29"/>
            </a:xfrm>
            <a:custGeom>
              <a:avLst/>
              <a:gdLst>
                <a:gd name="T0" fmla="*/ 37 w 37"/>
                <a:gd name="T1" fmla="*/ 0 h 29"/>
                <a:gd name="T2" fmla="*/ 37 w 37"/>
                <a:gd name="T3" fmla="*/ 29 h 29"/>
                <a:gd name="T4" fmla="*/ 0 w 37"/>
                <a:gd name="T5" fmla="*/ 29 h 29"/>
                <a:gd name="T6" fmla="*/ 0 w 37"/>
                <a:gd name="T7" fmla="*/ 0 h 29"/>
                <a:gd name="T8" fmla="*/ 37 w 37"/>
                <a:gd name="T9" fmla="*/ 0 h 29"/>
                <a:gd name="T10" fmla="*/ 37 w 37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29"/>
                <a:gd name="T20" fmla="*/ 37 w 37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29">
                  <a:moveTo>
                    <a:pt x="37" y="0"/>
                  </a:moveTo>
                  <a:lnTo>
                    <a:pt x="37" y="2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73" name="Freeform 1987"/>
            <p:cNvSpPr>
              <a:spLocks/>
            </p:cNvSpPr>
            <p:nvPr/>
          </p:nvSpPr>
          <p:spPr bwMode="auto">
            <a:xfrm>
              <a:off x="3939" y="946"/>
              <a:ext cx="38" cy="29"/>
            </a:xfrm>
            <a:custGeom>
              <a:avLst/>
              <a:gdLst>
                <a:gd name="T0" fmla="*/ 38 w 38"/>
                <a:gd name="T1" fmla="*/ 0 h 29"/>
                <a:gd name="T2" fmla="*/ 38 w 38"/>
                <a:gd name="T3" fmla="*/ 29 h 29"/>
                <a:gd name="T4" fmla="*/ 0 w 38"/>
                <a:gd name="T5" fmla="*/ 29 h 29"/>
                <a:gd name="T6" fmla="*/ 0 w 38"/>
                <a:gd name="T7" fmla="*/ 0 h 29"/>
                <a:gd name="T8" fmla="*/ 38 w 38"/>
                <a:gd name="T9" fmla="*/ 0 h 29"/>
                <a:gd name="T10" fmla="*/ 38 w 38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29"/>
                <a:gd name="T20" fmla="*/ 38 w 38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29">
                  <a:moveTo>
                    <a:pt x="38" y="0"/>
                  </a:moveTo>
                  <a:lnTo>
                    <a:pt x="38" y="2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74" name="Freeform 1988"/>
            <p:cNvSpPr>
              <a:spLocks/>
            </p:cNvSpPr>
            <p:nvPr/>
          </p:nvSpPr>
          <p:spPr bwMode="auto">
            <a:xfrm>
              <a:off x="3939" y="911"/>
              <a:ext cx="150" cy="93"/>
            </a:xfrm>
            <a:custGeom>
              <a:avLst/>
              <a:gdLst>
                <a:gd name="T0" fmla="*/ 137 w 150"/>
                <a:gd name="T1" fmla="*/ 0 h 93"/>
                <a:gd name="T2" fmla="*/ 143 w 150"/>
                <a:gd name="T3" fmla="*/ 23 h 93"/>
                <a:gd name="T4" fmla="*/ 150 w 150"/>
                <a:gd name="T5" fmla="*/ 46 h 93"/>
                <a:gd name="T6" fmla="*/ 150 w 150"/>
                <a:gd name="T7" fmla="*/ 70 h 93"/>
                <a:gd name="T8" fmla="*/ 143 w 150"/>
                <a:gd name="T9" fmla="*/ 93 h 93"/>
                <a:gd name="T10" fmla="*/ 143 w 150"/>
                <a:gd name="T11" fmla="*/ 93 h 93"/>
                <a:gd name="T12" fmla="*/ 0 w 150"/>
                <a:gd name="T13" fmla="*/ 52 h 93"/>
                <a:gd name="T14" fmla="*/ 0 w 150"/>
                <a:gd name="T15" fmla="*/ 52 h 93"/>
                <a:gd name="T16" fmla="*/ 137 w 150"/>
                <a:gd name="T17" fmla="*/ 0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0"/>
                <a:gd name="T28" fmla="*/ 0 h 93"/>
                <a:gd name="T29" fmla="*/ 150 w 150"/>
                <a:gd name="T30" fmla="*/ 93 h 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0" h="93">
                  <a:moveTo>
                    <a:pt x="137" y="0"/>
                  </a:moveTo>
                  <a:lnTo>
                    <a:pt x="143" y="23"/>
                  </a:lnTo>
                  <a:lnTo>
                    <a:pt x="150" y="46"/>
                  </a:lnTo>
                  <a:lnTo>
                    <a:pt x="150" y="70"/>
                  </a:lnTo>
                  <a:lnTo>
                    <a:pt x="143" y="93"/>
                  </a:lnTo>
                  <a:lnTo>
                    <a:pt x="0" y="5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75" name="Rectangle 1989"/>
            <p:cNvSpPr>
              <a:spLocks noChangeArrowheads="1"/>
            </p:cNvSpPr>
            <p:nvPr/>
          </p:nvSpPr>
          <p:spPr bwMode="auto">
            <a:xfrm>
              <a:off x="1539" y="870"/>
              <a:ext cx="1238" cy="29"/>
            </a:xfrm>
            <a:prstGeom prst="rect">
              <a:avLst/>
            </a:prstGeom>
            <a:solidFill>
              <a:srgbClr val="0000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776" name="Freeform 1990"/>
            <p:cNvSpPr>
              <a:spLocks/>
            </p:cNvSpPr>
            <p:nvPr/>
          </p:nvSpPr>
          <p:spPr bwMode="auto">
            <a:xfrm>
              <a:off x="1408" y="836"/>
              <a:ext cx="150" cy="98"/>
            </a:xfrm>
            <a:custGeom>
              <a:avLst/>
              <a:gdLst>
                <a:gd name="T0" fmla="*/ 137 w 150"/>
                <a:gd name="T1" fmla="*/ 0 h 98"/>
                <a:gd name="T2" fmla="*/ 143 w 150"/>
                <a:gd name="T3" fmla="*/ 29 h 98"/>
                <a:gd name="T4" fmla="*/ 150 w 150"/>
                <a:gd name="T5" fmla="*/ 52 h 98"/>
                <a:gd name="T6" fmla="*/ 143 w 150"/>
                <a:gd name="T7" fmla="*/ 75 h 98"/>
                <a:gd name="T8" fmla="*/ 137 w 150"/>
                <a:gd name="T9" fmla="*/ 98 h 98"/>
                <a:gd name="T10" fmla="*/ 137 w 150"/>
                <a:gd name="T11" fmla="*/ 98 h 98"/>
                <a:gd name="T12" fmla="*/ 0 w 150"/>
                <a:gd name="T13" fmla="*/ 52 h 98"/>
                <a:gd name="T14" fmla="*/ 0 w 150"/>
                <a:gd name="T15" fmla="*/ 52 h 98"/>
                <a:gd name="T16" fmla="*/ 137 w 150"/>
                <a:gd name="T17" fmla="*/ 0 h 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0"/>
                <a:gd name="T28" fmla="*/ 0 h 98"/>
                <a:gd name="T29" fmla="*/ 150 w 150"/>
                <a:gd name="T30" fmla="*/ 98 h 9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0" h="98">
                  <a:moveTo>
                    <a:pt x="137" y="0"/>
                  </a:moveTo>
                  <a:lnTo>
                    <a:pt x="143" y="29"/>
                  </a:lnTo>
                  <a:lnTo>
                    <a:pt x="150" y="52"/>
                  </a:lnTo>
                  <a:lnTo>
                    <a:pt x="143" y="75"/>
                  </a:lnTo>
                  <a:lnTo>
                    <a:pt x="137" y="98"/>
                  </a:lnTo>
                  <a:lnTo>
                    <a:pt x="0" y="5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77" name="Freeform 1991"/>
            <p:cNvSpPr>
              <a:spLocks/>
            </p:cNvSpPr>
            <p:nvPr/>
          </p:nvSpPr>
          <p:spPr bwMode="auto">
            <a:xfrm>
              <a:off x="4847" y="528"/>
              <a:ext cx="361" cy="302"/>
            </a:xfrm>
            <a:custGeom>
              <a:avLst/>
              <a:gdLst>
                <a:gd name="T0" fmla="*/ 0 w 361"/>
                <a:gd name="T1" fmla="*/ 151 h 302"/>
                <a:gd name="T2" fmla="*/ 7 w 361"/>
                <a:gd name="T3" fmla="*/ 122 h 302"/>
                <a:gd name="T4" fmla="*/ 13 w 361"/>
                <a:gd name="T5" fmla="*/ 93 h 302"/>
                <a:gd name="T6" fmla="*/ 31 w 361"/>
                <a:gd name="T7" fmla="*/ 70 h 302"/>
                <a:gd name="T8" fmla="*/ 56 w 361"/>
                <a:gd name="T9" fmla="*/ 46 h 302"/>
                <a:gd name="T10" fmla="*/ 81 w 361"/>
                <a:gd name="T11" fmla="*/ 23 h 302"/>
                <a:gd name="T12" fmla="*/ 112 w 361"/>
                <a:gd name="T13" fmla="*/ 12 h 302"/>
                <a:gd name="T14" fmla="*/ 143 w 361"/>
                <a:gd name="T15" fmla="*/ 6 h 302"/>
                <a:gd name="T16" fmla="*/ 181 w 361"/>
                <a:gd name="T17" fmla="*/ 0 h 302"/>
                <a:gd name="T18" fmla="*/ 181 w 361"/>
                <a:gd name="T19" fmla="*/ 0 h 302"/>
                <a:gd name="T20" fmla="*/ 218 w 361"/>
                <a:gd name="T21" fmla="*/ 6 h 302"/>
                <a:gd name="T22" fmla="*/ 255 w 361"/>
                <a:gd name="T23" fmla="*/ 12 h 302"/>
                <a:gd name="T24" fmla="*/ 280 w 361"/>
                <a:gd name="T25" fmla="*/ 23 h 302"/>
                <a:gd name="T26" fmla="*/ 311 w 361"/>
                <a:gd name="T27" fmla="*/ 46 h 302"/>
                <a:gd name="T28" fmla="*/ 330 w 361"/>
                <a:gd name="T29" fmla="*/ 70 h 302"/>
                <a:gd name="T30" fmla="*/ 349 w 361"/>
                <a:gd name="T31" fmla="*/ 93 h 302"/>
                <a:gd name="T32" fmla="*/ 361 w 361"/>
                <a:gd name="T33" fmla="*/ 122 h 302"/>
                <a:gd name="T34" fmla="*/ 361 w 361"/>
                <a:gd name="T35" fmla="*/ 151 h 302"/>
                <a:gd name="T36" fmla="*/ 361 w 361"/>
                <a:gd name="T37" fmla="*/ 151 h 302"/>
                <a:gd name="T38" fmla="*/ 361 w 361"/>
                <a:gd name="T39" fmla="*/ 180 h 302"/>
                <a:gd name="T40" fmla="*/ 349 w 361"/>
                <a:gd name="T41" fmla="*/ 209 h 302"/>
                <a:gd name="T42" fmla="*/ 330 w 361"/>
                <a:gd name="T43" fmla="*/ 238 h 302"/>
                <a:gd name="T44" fmla="*/ 311 w 361"/>
                <a:gd name="T45" fmla="*/ 261 h 302"/>
                <a:gd name="T46" fmla="*/ 280 w 361"/>
                <a:gd name="T47" fmla="*/ 279 h 302"/>
                <a:gd name="T48" fmla="*/ 255 w 361"/>
                <a:gd name="T49" fmla="*/ 290 h 302"/>
                <a:gd name="T50" fmla="*/ 218 w 361"/>
                <a:gd name="T51" fmla="*/ 302 h 302"/>
                <a:gd name="T52" fmla="*/ 181 w 361"/>
                <a:gd name="T53" fmla="*/ 302 h 302"/>
                <a:gd name="T54" fmla="*/ 181 w 361"/>
                <a:gd name="T55" fmla="*/ 302 h 302"/>
                <a:gd name="T56" fmla="*/ 143 w 361"/>
                <a:gd name="T57" fmla="*/ 302 h 302"/>
                <a:gd name="T58" fmla="*/ 112 w 361"/>
                <a:gd name="T59" fmla="*/ 290 h 302"/>
                <a:gd name="T60" fmla="*/ 81 w 361"/>
                <a:gd name="T61" fmla="*/ 279 h 302"/>
                <a:gd name="T62" fmla="*/ 56 w 361"/>
                <a:gd name="T63" fmla="*/ 261 h 302"/>
                <a:gd name="T64" fmla="*/ 31 w 361"/>
                <a:gd name="T65" fmla="*/ 238 h 302"/>
                <a:gd name="T66" fmla="*/ 13 w 361"/>
                <a:gd name="T67" fmla="*/ 209 h 302"/>
                <a:gd name="T68" fmla="*/ 7 w 361"/>
                <a:gd name="T69" fmla="*/ 180 h 302"/>
                <a:gd name="T70" fmla="*/ 0 w 361"/>
                <a:gd name="T71" fmla="*/ 151 h 3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1"/>
                <a:gd name="T109" fmla="*/ 0 h 302"/>
                <a:gd name="T110" fmla="*/ 361 w 361"/>
                <a:gd name="T111" fmla="*/ 302 h 3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1" h="302">
                  <a:moveTo>
                    <a:pt x="0" y="151"/>
                  </a:moveTo>
                  <a:lnTo>
                    <a:pt x="7" y="122"/>
                  </a:lnTo>
                  <a:lnTo>
                    <a:pt x="13" y="93"/>
                  </a:lnTo>
                  <a:lnTo>
                    <a:pt x="31" y="70"/>
                  </a:lnTo>
                  <a:lnTo>
                    <a:pt x="56" y="46"/>
                  </a:lnTo>
                  <a:lnTo>
                    <a:pt x="81" y="23"/>
                  </a:lnTo>
                  <a:lnTo>
                    <a:pt x="112" y="12"/>
                  </a:lnTo>
                  <a:lnTo>
                    <a:pt x="143" y="6"/>
                  </a:lnTo>
                  <a:lnTo>
                    <a:pt x="181" y="0"/>
                  </a:lnTo>
                  <a:lnTo>
                    <a:pt x="218" y="6"/>
                  </a:lnTo>
                  <a:lnTo>
                    <a:pt x="255" y="12"/>
                  </a:lnTo>
                  <a:lnTo>
                    <a:pt x="280" y="23"/>
                  </a:lnTo>
                  <a:lnTo>
                    <a:pt x="311" y="46"/>
                  </a:lnTo>
                  <a:lnTo>
                    <a:pt x="330" y="70"/>
                  </a:lnTo>
                  <a:lnTo>
                    <a:pt x="349" y="93"/>
                  </a:lnTo>
                  <a:lnTo>
                    <a:pt x="361" y="122"/>
                  </a:lnTo>
                  <a:lnTo>
                    <a:pt x="361" y="151"/>
                  </a:lnTo>
                  <a:lnTo>
                    <a:pt x="361" y="180"/>
                  </a:lnTo>
                  <a:lnTo>
                    <a:pt x="349" y="209"/>
                  </a:lnTo>
                  <a:lnTo>
                    <a:pt x="330" y="238"/>
                  </a:lnTo>
                  <a:lnTo>
                    <a:pt x="311" y="261"/>
                  </a:lnTo>
                  <a:lnTo>
                    <a:pt x="280" y="279"/>
                  </a:lnTo>
                  <a:lnTo>
                    <a:pt x="255" y="290"/>
                  </a:lnTo>
                  <a:lnTo>
                    <a:pt x="218" y="302"/>
                  </a:lnTo>
                  <a:lnTo>
                    <a:pt x="181" y="302"/>
                  </a:lnTo>
                  <a:lnTo>
                    <a:pt x="143" y="302"/>
                  </a:lnTo>
                  <a:lnTo>
                    <a:pt x="112" y="290"/>
                  </a:lnTo>
                  <a:lnTo>
                    <a:pt x="81" y="279"/>
                  </a:lnTo>
                  <a:lnTo>
                    <a:pt x="56" y="261"/>
                  </a:lnTo>
                  <a:lnTo>
                    <a:pt x="31" y="238"/>
                  </a:lnTo>
                  <a:lnTo>
                    <a:pt x="13" y="209"/>
                  </a:lnTo>
                  <a:lnTo>
                    <a:pt x="7" y="180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78" name="Line 1992"/>
            <p:cNvSpPr>
              <a:spLocks noChangeShapeType="1"/>
            </p:cNvSpPr>
            <p:nvPr/>
          </p:nvSpPr>
          <p:spPr bwMode="auto">
            <a:xfrm flipV="1">
              <a:off x="4847" y="650"/>
              <a:ext cx="7" cy="29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79" name="Line 1993"/>
            <p:cNvSpPr>
              <a:spLocks noChangeShapeType="1"/>
            </p:cNvSpPr>
            <p:nvPr/>
          </p:nvSpPr>
          <p:spPr bwMode="auto">
            <a:xfrm>
              <a:off x="4854" y="650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80" name="Line 1994"/>
            <p:cNvSpPr>
              <a:spLocks noChangeShapeType="1"/>
            </p:cNvSpPr>
            <p:nvPr/>
          </p:nvSpPr>
          <p:spPr bwMode="auto">
            <a:xfrm flipV="1">
              <a:off x="4854" y="621"/>
              <a:ext cx="6" cy="29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81" name="Line 1995"/>
            <p:cNvSpPr>
              <a:spLocks noChangeShapeType="1"/>
            </p:cNvSpPr>
            <p:nvPr/>
          </p:nvSpPr>
          <p:spPr bwMode="auto">
            <a:xfrm>
              <a:off x="4860" y="621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82" name="Line 1996"/>
            <p:cNvSpPr>
              <a:spLocks noChangeShapeType="1"/>
            </p:cNvSpPr>
            <p:nvPr/>
          </p:nvSpPr>
          <p:spPr bwMode="auto">
            <a:xfrm flipV="1">
              <a:off x="4860" y="598"/>
              <a:ext cx="18" cy="23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83" name="Line 1997"/>
            <p:cNvSpPr>
              <a:spLocks noChangeShapeType="1"/>
            </p:cNvSpPr>
            <p:nvPr/>
          </p:nvSpPr>
          <p:spPr bwMode="auto">
            <a:xfrm>
              <a:off x="4878" y="598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84" name="Line 1998"/>
            <p:cNvSpPr>
              <a:spLocks noChangeShapeType="1"/>
            </p:cNvSpPr>
            <p:nvPr/>
          </p:nvSpPr>
          <p:spPr bwMode="auto">
            <a:xfrm flipV="1">
              <a:off x="4878" y="574"/>
              <a:ext cx="25" cy="24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85" name="Line 1999"/>
            <p:cNvSpPr>
              <a:spLocks noChangeShapeType="1"/>
            </p:cNvSpPr>
            <p:nvPr/>
          </p:nvSpPr>
          <p:spPr bwMode="auto">
            <a:xfrm>
              <a:off x="4903" y="574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86" name="Line 2000"/>
            <p:cNvSpPr>
              <a:spLocks noChangeShapeType="1"/>
            </p:cNvSpPr>
            <p:nvPr/>
          </p:nvSpPr>
          <p:spPr bwMode="auto">
            <a:xfrm flipV="1">
              <a:off x="4903" y="551"/>
              <a:ext cx="25" cy="23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87" name="Line 2001"/>
            <p:cNvSpPr>
              <a:spLocks noChangeShapeType="1"/>
            </p:cNvSpPr>
            <p:nvPr/>
          </p:nvSpPr>
          <p:spPr bwMode="auto">
            <a:xfrm>
              <a:off x="4928" y="551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88" name="Line 2002"/>
            <p:cNvSpPr>
              <a:spLocks noChangeShapeType="1"/>
            </p:cNvSpPr>
            <p:nvPr/>
          </p:nvSpPr>
          <p:spPr bwMode="auto">
            <a:xfrm flipV="1">
              <a:off x="4928" y="540"/>
              <a:ext cx="31" cy="1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89" name="Line 2003"/>
            <p:cNvSpPr>
              <a:spLocks noChangeShapeType="1"/>
            </p:cNvSpPr>
            <p:nvPr/>
          </p:nvSpPr>
          <p:spPr bwMode="auto">
            <a:xfrm>
              <a:off x="4959" y="540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0" name="Line 2004"/>
            <p:cNvSpPr>
              <a:spLocks noChangeShapeType="1"/>
            </p:cNvSpPr>
            <p:nvPr/>
          </p:nvSpPr>
          <p:spPr bwMode="auto">
            <a:xfrm flipV="1">
              <a:off x="4959" y="534"/>
              <a:ext cx="31" cy="6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1" name="Line 2005"/>
            <p:cNvSpPr>
              <a:spLocks noChangeShapeType="1"/>
            </p:cNvSpPr>
            <p:nvPr/>
          </p:nvSpPr>
          <p:spPr bwMode="auto">
            <a:xfrm>
              <a:off x="4990" y="534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2" name="Line 2006"/>
            <p:cNvSpPr>
              <a:spLocks noChangeShapeType="1"/>
            </p:cNvSpPr>
            <p:nvPr/>
          </p:nvSpPr>
          <p:spPr bwMode="auto">
            <a:xfrm flipV="1">
              <a:off x="4990" y="528"/>
              <a:ext cx="38" cy="6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3" name="Line 2007"/>
            <p:cNvSpPr>
              <a:spLocks noChangeShapeType="1"/>
            </p:cNvSpPr>
            <p:nvPr/>
          </p:nvSpPr>
          <p:spPr bwMode="auto">
            <a:xfrm>
              <a:off x="5028" y="528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4" name="Line 2008"/>
            <p:cNvSpPr>
              <a:spLocks noChangeShapeType="1"/>
            </p:cNvSpPr>
            <p:nvPr/>
          </p:nvSpPr>
          <p:spPr bwMode="auto">
            <a:xfrm>
              <a:off x="5028" y="528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5" name="Line 2009"/>
            <p:cNvSpPr>
              <a:spLocks noChangeShapeType="1"/>
            </p:cNvSpPr>
            <p:nvPr/>
          </p:nvSpPr>
          <p:spPr bwMode="auto">
            <a:xfrm>
              <a:off x="5028" y="528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6" name="Line 2010"/>
            <p:cNvSpPr>
              <a:spLocks noChangeShapeType="1"/>
            </p:cNvSpPr>
            <p:nvPr/>
          </p:nvSpPr>
          <p:spPr bwMode="auto">
            <a:xfrm>
              <a:off x="5028" y="528"/>
              <a:ext cx="37" cy="6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7" name="Line 2011"/>
            <p:cNvSpPr>
              <a:spLocks noChangeShapeType="1"/>
            </p:cNvSpPr>
            <p:nvPr/>
          </p:nvSpPr>
          <p:spPr bwMode="auto">
            <a:xfrm>
              <a:off x="5065" y="534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8" name="Line 2012"/>
            <p:cNvSpPr>
              <a:spLocks noChangeShapeType="1"/>
            </p:cNvSpPr>
            <p:nvPr/>
          </p:nvSpPr>
          <p:spPr bwMode="auto">
            <a:xfrm>
              <a:off x="5065" y="534"/>
              <a:ext cx="37" cy="6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9" name="Line 2013"/>
            <p:cNvSpPr>
              <a:spLocks noChangeShapeType="1"/>
            </p:cNvSpPr>
            <p:nvPr/>
          </p:nvSpPr>
          <p:spPr bwMode="auto">
            <a:xfrm>
              <a:off x="5102" y="540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0" name="Line 2014"/>
            <p:cNvSpPr>
              <a:spLocks noChangeShapeType="1"/>
            </p:cNvSpPr>
            <p:nvPr/>
          </p:nvSpPr>
          <p:spPr bwMode="auto">
            <a:xfrm>
              <a:off x="5102" y="540"/>
              <a:ext cx="25" cy="1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1" name="Line 2015"/>
            <p:cNvSpPr>
              <a:spLocks noChangeShapeType="1"/>
            </p:cNvSpPr>
            <p:nvPr/>
          </p:nvSpPr>
          <p:spPr bwMode="auto">
            <a:xfrm>
              <a:off x="5127" y="551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Line 2016"/>
            <p:cNvSpPr>
              <a:spLocks noChangeShapeType="1"/>
            </p:cNvSpPr>
            <p:nvPr/>
          </p:nvSpPr>
          <p:spPr bwMode="auto">
            <a:xfrm>
              <a:off x="5127" y="551"/>
              <a:ext cx="31" cy="23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3" name="Line 2017"/>
            <p:cNvSpPr>
              <a:spLocks noChangeShapeType="1"/>
            </p:cNvSpPr>
            <p:nvPr/>
          </p:nvSpPr>
          <p:spPr bwMode="auto">
            <a:xfrm>
              <a:off x="5158" y="574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4" name="Line 2018"/>
            <p:cNvSpPr>
              <a:spLocks noChangeShapeType="1"/>
            </p:cNvSpPr>
            <p:nvPr/>
          </p:nvSpPr>
          <p:spPr bwMode="auto">
            <a:xfrm>
              <a:off x="5158" y="574"/>
              <a:ext cx="19" cy="24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5" name="Line 2019"/>
            <p:cNvSpPr>
              <a:spLocks noChangeShapeType="1"/>
            </p:cNvSpPr>
            <p:nvPr/>
          </p:nvSpPr>
          <p:spPr bwMode="auto">
            <a:xfrm>
              <a:off x="5177" y="598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Line 2020"/>
            <p:cNvSpPr>
              <a:spLocks noChangeShapeType="1"/>
            </p:cNvSpPr>
            <p:nvPr/>
          </p:nvSpPr>
          <p:spPr bwMode="auto">
            <a:xfrm>
              <a:off x="5177" y="598"/>
              <a:ext cx="19" cy="23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7" name="Line 2021"/>
            <p:cNvSpPr>
              <a:spLocks noChangeShapeType="1"/>
            </p:cNvSpPr>
            <p:nvPr/>
          </p:nvSpPr>
          <p:spPr bwMode="auto">
            <a:xfrm>
              <a:off x="5196" y="621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Line 2022"/>
            <p:cNvSpPr>
              <a:spLocks noChangeShapeType="1"/>
            </p:cNvSpPr>
            <p:nvPr/>
          </p:nvSpPr>
          <p:spPr bwMode="auto">
            <a:xfrm>
              <a:off x="5196" y="621"/>
              <a:ext cx="12" cy="29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Line 2023"/>
            <p:cNvSpPr>
              <a:spLocks noChangeShapeType="1"/>
            </p:cNvSpPr>
            <p:nvPr/>
          </p:nvSpPr>
          <p:spPr bwMode="auto">
            <a:xfrm>
              <a:off x="5208" y="650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Line 2024"/>
            <p:cNvSpPr>
              <a:spLocks noChangeShapeType="1"/>
            </p:cNvSpPr>
            <p:nvPr/>
          </p:nvSpPr>
          <p:spPr bwMode="auto">
            <a:xfrm>
              <a:off x="5208" y="650"/>
              <a:ext cx="1" cy="29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Line 2025"/>
            <p:cNvSpPr>
              <a:spLocks noChangeShapeType="1"/>
            </p:cNvSpPr>
            <p:nvPr/>
          </p:nvSpPr>
          <p:spPr bwMode="auto">
            <a:xfrm>
              <a:off x="5208" y="679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Line 2026"/>
            <p:cNvSpPr>
              <a:spLocks noChangeShapeType="1"/>
            </p:cNvSpPr>
            <p:nvPr/>
          </p:nvSpPr>
          <p:spPr bwMode="auto">
            <a:xfrm>
              <a:off x="5208" y="679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3" name="Line 2027"/>
            <p:cNvSpPr>
              <a:spLocks noChangeShapeType="1"/>
            </p:cNvSpPr>
            <p:nvPr/>
          </p:nvSpPr>
          <p:spPr bwMode="auto">
            <a:xfrm>
              <a:off x="5208" y="679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4" name="Line 2028"/>
            <p:cNvSpPr>
              <a:spLocks noChangeShapeType="1"/>
            </p:cNvSpPr>
            <p:nvPr/>
          </p:nvSpPr>
          <p:spPr bwMode="auto">
            <a:xfrm>
              <a:off x="5208" y="679"/>
              <a:ext cx="1" cy="29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5" name="Line 2029"/>
            <p:cNvSpPr>
              <a:spLocks noChangeShapeType="1"/>
            </p:cNvSpPr>
            <p:nvPr/>
          </p:nvSpPr>
          <p:spPr bwMode="auto">
            <a:xfrm>
              <a:off x="5208" y="708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6" name="Line 2030"/>
            <p:cNvSpPr>
              <a:spLocks noChangeShapeType="1"/>
            </p:cNvSpPr>
            <p:nvPr/>
          </p:nvSpPr>
          <p:spPr bwMode="auto">
            <a:xfrm flipH="1">
              <a:off x="5196" y="708"/>
              <a:ext cx="12" cy="29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7" name="Line 2031"/>
            <p:cNvSpPr>
              <a:spLocks noChangeShapeType="1"/>
            </p:cNvSpPr>
            <p:nvPr/>
          </p:nvSpPr>
          <p:spPr bwMode="auto">
            <a:xfrm>
              <a:off x="5196" y="737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8" name="Line 2032"/>
            <p:cNvSpPr>
              <a:spLocks noChangeShapeType="1"/>
            </p:cNvSpPr>
            <p:nvPr/>
          </p:nvSpPr>
          <p:spPr bwMode="auto">
            <a:xfrm flipH="1">
              <a:off x="5177" y="737"/>
              <a:ext cx="19" cy="29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9" name="Line 2033"/>
            <p:cNvSpPr>
              <a:spLocks noChangeShapeType="1"/>
            </p:cNvSpPr>
            <p:nvPr/>
          </p:nvSpPr>
          <p:spPr bwMode="auto">
            <a:xfrm>
              <a:off x="5177" y="766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0" name="Line 2034"/>
            <p:cNvSpPr>
              <a:spLocks noChangeShapeType="1"/>
            </p:cNvSpPr>
            <p:nvPr/>
          </p:nvSpPr>
          <p:spPr bwMode="auto">
            <a:xfrm flipH="1">
              <a:off x="5158" y="766"/>
              <a:ext cx="19" cy="23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1" name="Line 2035"/>
            <p:cNvSpPr>
              <a:spLocks noChangeShapeType="1"/>
            </p:cNvSpPr>
            <p:nvPr/>
          </p:nvSpPr>
          <p:spPr bwMode="auto">
            <a:xfrm>
              <a:off x="5158" y="789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2" name="Line 2036"/>
            <p:cNvSpPr>
              <a:spLocks noChangeShapeType="1"/>
            </p:cNvSpPr>
            <p:nvPr/>
          </p:nvSpPr>
          <p:spPr bwMode="auto">
            <a:xfrm flipH="1">
              <a:off x="5127" y="789"/>
              <a:ext cx="31" cy="18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3" name="Line 2037"/>
            <p:cNvSpPr>
              <a:spLocks noChangeShapeType="1"/>
            </p:cNvSpPr>
            <p:nvPr/>
          </p:nvSpPr>
          <p:spPr bwMode="auto">
            <a:xfrm>
              <a:off x="5127" y="807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4" name="Line 2038"/>
            <p:cNvSpPr>
              <a:spLocks noChangeShapeType="1"/>
            </p:cNvSpPr>
            <p:nvPr/>
          </p:nvSpPr>
          <p:spPr bwMode="auto">
            <a:xfrm flipH="1">
              <a:off x="5102" y="807"/>
              <a:ext cx="25" cy="1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Line 2039"/>
            <p:cNvSpPr>
              <a:spLocks noChangeShapeType="1"/>
            </p:cNvSpPr>
            <p:nvPr/>
          </p:nvSpPr>
          <p:spPr bwMode="auto">
            <a:xfrm>
              <a:off x="5102" y="818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6" name="Line 2040"/>
            <p:cNvSpPr>
              <a:spLocks noChangeShapeType="1"/>
            </p:cNvSpPr>
            <p:nvPr/>
          </p:nvSpPr>
          <p:spPr bwMode="auto">
            <a:xfrm flipH="1">
              <a:off x="5065" y="818"/>
              <a:ext cx="37" cy="12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Line 2041"/>
            <p:cNvSpPr>
              <a:spLocks noChangeShapeType="1"/>
            </p:cNvSpPr>
            <p:nvPr/>
          </p:nvSpPr>
          <p:spPr bwMode="auto">
            <a:xfrm>
              <a:off x="5065" y="830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8" name="Line 2042"/>
            <p:cNvSpPr>
              <a:spLocks noChangeShapeType="1"/>
            </p:cNvSpPr>
            <p:nvPr/>
          </p:nvSpPr>
          <p:spPr bwMode="auto">
            <a:xfrm flipH="1">
              <a:off x="5028" y="830"/>
              <a:ext cx="37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9" name="Line 2043"/>
            <p:cNvSpPr>
              <a:spLocks noChangeShapeType="1"/>
            </p:cNvSpPr>
            <p:nvPr/>
          </p:nvSpPr>
          <p:spPr bwMode="auto">
            <a:xfrm>
              <a:off x="5028" y="830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0" name="Line 2044"/>
            <p:cNvSpPr>
              <a:spLocks noChangeShapeType="1"/>
            </p:cNvSpPr>
            <p:nvPr/>
          </p:nvSpPr>
          <p:spPr bwMode="auto">
            <a:xfrm>
              <a:off x="5028" y="830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1" name="Line 2045"/>
            <p:cNvSpPr>
              <a:spLocks noChangeShapeType="1"/>
            </p:cNvSpPr>
            <p:nvPr/>
          </p:nvSpPr>
          <p:spPr bwMode="auto">
            <a:xfrm>
              <a:off x="5028" y="830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2" name="Line 2046"/>
            <p:cNvSpPr>
              <a:spLocks noChangeShapeType="1"/>
            </p:cNvSpPr>
            <p:nvPr/>
          </p:nvSpPr>
          <p:spPr bwMode="auto">
            <a:xfrm flipH="1">
              <a:off x="4990" y="830"/>
              <a:ext cx="38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3" name="Line 2047"/>
            <p:cNvSpPr>
              <a:spLocks noChangeShapeType="1"/>
            </p:cNvSpPr>
            <p:nvPr/>
          </p:nvSpPr>
          <p:spPr bwMode="auto">
            <a:xfrm>
              <a:off x="4990" y="830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4" name="Line 2048"/>
            <p:cNvSpPr>
              <a:spLocks noChangeShapeType="1"/>
            </p:cNvSpPr>
            <p:nvPr/>
          </p:nvSpPr>
          <p:spPr bwMode="auto">
            <a:xfrm flipH="1" flipV="1">
              <a:off x="4959" y="818"/>
              <a:ext cx="31" cy="12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5" name="Line 2049"/>
            <p:cNvSpPr>
              <a:spLocks noChangeShapeType="1"/>
            </p:cNvSpPr>
            <p:nvPr/>
          </p:nvSpPr>
          <p:spPr bwMode="auto">
            <a:xfrm>
              <a:off x="4959" y="818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6" name="Line 2050"/>
            <p:cNvSpPr>
              <a:spLocks noChangeShapeType="1"/>
            </p:cNvSpPr>
            <p:nvPr/>
          </p:nvSpPr>
          <p:spPr bwMode="auto">
            <a:xfrm flipH="1" flipV="1">
              <a:off x="4928" y="807"/>
              <a:ext cx="31" cy="1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7" name="Line 2051"/>
            <p:cNvSpPr>
              <a:spLocks noChangeShapeType="1"/>
            </p:cNvSpPr>
            <p:nvPr/>
          </p:nvSpPr>
          <p:spPr bwMode="auto">
            <a:xfrm>
              <a:off x="4928" y="807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8" name="Line 2052"/>
            <p:cNvSpPr>
              <a:spLocks noChangeShapeType="1"/>
            </p:cNvSpPr>
            <p:nvPr/>
          </p:nvSpPr>
          <p:spPr bwMode="auto">
            <a:xfrm flipH="1" flipV="1">
              <a:off x="4903" y="789"/>
              <a:ext cx="25" cy="18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9" name="Line 2053"/>
            <p:cNvSpPr>
              <a:spLocks noChangeShapeType="1"/>
            </p:cNvSpPr>
            <p:nvPr/>
          </p:nvSpPr>
          <p:spPr bwMode="auto">
            <a:xfrm>
              <a:off x="4903" y="789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0" name="Line 2054"/>
            <p:cNvSpPr>
              <a:spLocks noChangeShapeType="1"/>
            </p:cNvSpPr>
            <p:nvPr/>
          </p:nvSpPr>
          <p:spPr bwMode="auto">
            <a:xfrm flipH="1" flipV="1">
              <a:off x="4878" y="766"/>
              <a:ext cx="25" cy="23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1" name="Line 2055"/>
            <p:cNvSpPr>
              <a:spLocks noChangeShapeType="1"/>
            </p:cNvSpPr>
            <p:nvPr/>
          </p:nvSpPr>
          <p:spPr bwMode="auto">
            <a:xfrm>
              <a:off x="4878" y="766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2" name="Line 2056"/>
            <p:cNvSpPr>
              <a:spLocks noChangeShapeType="1"/>
            </p:cNvSpPr>
            <p:nvPr/>
          </p:nvSpPr>
          <p:spPr bwMode="auto">
            <a:xfrm flipH="1" flipV="1">
              <a:off x="4860" y="737"/>
              <a:ext cx="18" cy="29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07" name="Group 2258"/>
          <p:cNvGrpSpPr>
            <a:grpSpLocks/>
          </p:cNvGrpSpPr>
          <p:nvPr/>
        </p:nvGrpSpPr>
        <p:grpSpPr bwMode="auto">
          <a:xfrm>
            <a:off x="1544638" y="1031875"/>
            <a:ext cx="6980237" cy="3362325"/>
            <a:chOff x="973" y="650"/>
            <a:chExt cx="4397" cy="2118"/>
          </a:xfrm>
        </p:grpSpPr>
        <p:sp>
          <p:nvSpPr>
            <p:cNvPr id="33443" name="Line 2058"/>
            <p:cNvSpPr>
              <a:spLocks noChangeShapeType="1"/>
            </p:cNvSpPr>
            <p:nvPr/>
          </p:nvSpPr>
          <p:spPr bwMode="auto">
            <a:xfrm>
              <a:off x="4860" y="737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44" name="Line 2059"/>
            <p:cNvSpPr>
              <a:spLocks noChangeShapeType="1"/>
            </p:cNvSpPr>
            <p:nvPr/>
          </p:nvSpPr>
          <p:spPr bwMode="auto">
            <a:xfrm flipH="1" flipV="1">
              <a:off x="4854" y="708"/>
              <a:ext cx="6" cy="29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45" name="Line 2060"/>
            <p:cNvSpPr>
              <a:spLocks noChangeShapeType="1"/>
            </p:cNvSpPr>
            <p:nvPr/>
          </p:nvSpPr>
          <p:spPr bwMode="auto">
            <a:xfrm>
              <a:off x="4854" y="708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46" name="Line 2061"/>
            <p:cNvSpPr>
              <a:spLocks noChangeShapeType="1"/>
            </p:cNvSpPr>
            <p:nvPr/>
          </p:nvSpPr>
          <p:spPr bwMode="auto">
            <a:xfrm flipH="1" flipV="1">
              <a:off x="4847" y="679"/>
              <a:ext cx="7" cy="29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47" name="Line 2062"/>
            <p:cNvSpPr>
              <a:spLocks noChangeShapeType="1"/>
            </p:cNvSpPr>
            <p:nvPr/>
          </p:nvSpPr>
          <p:spPr bwMode="auto">
            <a:xfrm>
              <a:off x="4847" y="679"/>
              <a:ext cx="1" cy="1"/>
            </a:xfrm>
            <a:prstGeom prst="line">
              <a:avLst/>
            </a:prstGeom>
            <a:noFill/>
            <a:ln w="6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48" name="Freeform 2063"/>
            <p:cNvSpPr>
              <a:spLocks/>
            </p:cNvSpPr>
            <p:nvPr/>
          </p:nvSpPr>
          <p:spPr bwMode="auto">
            <a:xfrm>
              <a:off x="4698" y="650"/>
              <a:ext cx="87" cy="23"/>
            </a:xfrm>
            <a:custGeom>
              <a:avLst/>
              <a:gdLst>
                <a:gd name="T0" fmla="*/ 87 w 87"/>
                <a:gd name="T1" fmla="*/ 0 h 23"/>
                <a:gd name="T2" fmla="*/ 87 w 87"/>
                <a:gd name="T3" fmla="*/ 11 h 23"/>
                <a:gd name="T4" fmla="*/ 6 w 87"/>
                <a:gd name="T5" fmla="*/ 23 h 23"/>
                <a:gd name="T6" fmla="*/ 0 w 87"/>
                <a:gd name="T7" fmla="*/ 11 h 23"/>
                <a:gd name="T8" fmla="*/ 87 w 87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23"/>
                <a:gd name="T17" fmla="*/ 87 w 8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23">
                  <a:moveTo>
                    <a:pt x="87" y="0"/>
                  </a:moveTo>
                  <a:lnTo>
                    <a:pt x="87" y="11"/>
                  </a:lnTo>
                  <a:lnTo>
                    <a:pt x="6" y="23"/>
                  </a:lnTo>
                  <a:lnTo>
                    <a:pt x="0" y="11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49" name="Freeform 2064"/>
            <p:cNvSpPr>
              <a:spLocks/>
            </p:cNvSpPr>
            <p:nvPr/>
          </p:nvSpPr>
          <p:spPr bwMode="auto">
            <a:xfrm>
              <a:off x="5028" y="894"/>
              <a:ext cx="18" cy="104"/>
            </a:xfrm>
            <a:custGeom>
              <a:avLst/>
              <a:gdLst>
                <a:gd name="T0" fmla="*/ 0 w 18"/>
                <a:gd name="T1" fmla="*/ 0 h 104"/>
                <a:gd name="T2" fmla="*/ 12 w 18"/>
                <a:gd name="T3" fmla="*/ 0 h 104"/>
                <a:gd name="T4" fmla="*/ 18 w 18"/>
                <a:gd name="T5" fmla="*/ 104 h 104"/>
                <a:gd name="T6" fmla="*/ 6 w 18"/>
                <a:gd name="T7" fmla="*/ 104 h 104"/>
                <a:gd name="T8" fmla="*/ 0 w 1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04"/>
                <a:gd name="T17" fmla="*/ 18 w 1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04">
                  <a:moveTo>
                    <a:pt x="0" y="0"/>
                  </a:moveTo>
                  <a:lnTo>
                    <a:pt x="12" y="0"/>
                  </a:lnTo>
                  <a:lnTo>
                    <a:pt x="18" y="104"/>
                  </a:lnTo>
                  <a:lnTo>
                    <a:pt x="6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50" name="Freeform 2065"/>
            <p:cNvSpPr>
              <a:spLocks/>
            </p:cNvSpPr>
            <p:nvPr/>
          </p:nvSpPr>
          <p:spPr bwMode="auto">
            <a:xfrm>
              <a:off x="4860" y="865"/>
              <a:ext cx="62" cy="87"/>
            </a:xfrm>
            <a:custGeom>
              <a:avLst/>
              <a:gdLst>
                <a:gd name="T0" fmla="*/ 56 w 62"/>
                <a:gd name="T1" fmla="*/ 0 h 87"/>
                <a:gd name="T2" fmla="*/ 62 w 62"/>
                <a:gd name="T3" fmla="*/ 5 h 87"/>
                <a:gd name="T4" fmla="*/ 6 w 62"/>
                <a:gd name="T5" fmla="*/ 87 h 87"/>
                <a:gd name="T6" fmla="*/ 0 w 62"/>
                <a:gd name="T7" fmla="*/ 81 h 87"/>
                <a:gd name="T8" fmla="*/ 56 w 62"/>
                <a:gd name="T9" fmla="*/ 0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87"/>
                <a:gd name="T17" fmla="*/ 62 w 62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87">
                  <a:moveTo>
                    <a:pt x="56" y="0"/>
                  </a:moveTo>
                  <a:lnTo>
                    <a:pt x="62" y="5"/>
                  </a:lnTo>
                  <a:lnTo>
                    <a:pt x="6" y="87"/>
                  </a:lnTo>
                  <a:lnTo>
                    <a:pt x="0" y="8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51" name="Freeform 2066"/>
            <p:cNvSpPr>
              <a:spLocks/>
            </p:cNvSpPr>
            <p:nvPr/>
          </p:nvSpPr>
          <p:spPr bwMode="auto">
            <a:xfrm>
              <a:off x="4742" y="778"/>
              <a:ext cx="87" cy="46"/>
            </a:xfrm>
            <a:custGeom>
              <a:avLst/>
              <a:gdLst>
                <a:gd name="T0" fmla="*/ 87 w 87"/>
                <a:gd name="T1" fmla="*/ 0 h 46"/>
                <a:gd name="T2" fmla="*/ 87 w 87"/>
                <a:gd name="T3" fmla="*/ 11 h 46"/>
                <a:gd name="T4" fmla="*/ 6 w 87"/>
                <a:gd name="T5" fmla="*/ 46 h 46"/>
                <a:gd name="T6" fmla="*/ 0 w 87"/>
                <a:gd name="T7" fmla="*/ 34 h 46"/>
                <a:gd name="T8" fmla="*/ 87 w 87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46"/>
                <a:gd name="T17" fmla="*/ 87 w 87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46">
                  <a:moveTo>
                    <a:pt x="87" y="0"/>
                  </a:moveTo>
                  <a:lnTo>
                    <a:pt x="87" y="11"/>
                  </a:lnTo>
                  <a:lnTo>
                    <a:pt x="6" y="46"/>
                  </a:lnTo>
                  <a:lnTo>
                    <a:pt x="0" y="3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52" name="Freeform 2067"/>
            <p:cNvSpPr>
              <a:spLocks/>
            </p:cNvSpPr>
            <p:nvPr/>
          </p:nvSpPr>
          <p:spPr bwMode="auto">
            <a:xfrm>
              <a:off x="5283" y="656"/>
              <a:ext cx="87" cy="23"/>
            </a:xfrm>
            <a:custGeom>
              <a:avLst/>
              <a:gdLst>
                <a:gd name="T0" fmla="*/ 0 w 87"/>
                <a:gd name="T1" fmla="*/ 11 h 23"/>
                <a:gd name="T2" fmla="*/ 0 w 87"/>
                <a:gd name="T3" fmla="*/ 0 h 23"/>
                <a:gd name="T4" fmla="*/ 87 w 87"/>
                <a:gd name="T5" fmla="*/ 11 h 23"/>
                <a:gd name="T6" fmla="*/ 87 w 87"/>
                <a:gd name="T7" fmla="*/ 23 h 23"/>
                <a:gd name="T8" fmla="*/ 0 w 87"/>
                <a:gd name="T9" fmla="*/ 1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23"/>
                <a:gd name="T17" fmla="*/ 87 w 8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23">
                  <a:moveTo>
                    <a:pt x="0" y="11"/>
                  </a:moveTo>
                  <a:lnTo>
                    <a:pt x="0" y="0"/>
                  </a:lnTo>
                  <a:lnTo>
                    <a:pt x="87" y="11"/>
                  </a:lnTo>
                  <a:lnTo>
                    <a:pt x="87" y="2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53" name="Freeform 2068"/>
            <p:cNvSpPr>
              <a:spLocks/>
            </p:cNvSpPr>
            <p:nvPr/>
          </p:nvSpPr>
          <p:spPr bwMode="auto">
            <a:xfrm>
              <a:off x="5146" y="870"/>
              <a:ext cx="68" cy="87"/>
            </a:xfrm>
            <a:custGeom>
              <a:avLst/>
              <a:gdLst>
                <a:gd name="T0" fmla="*/ 0 w 68"/>
                <a:gd name="T1" fmla="*/ 6 h 87"/>
                <a:gd name="T2" fmla="*/ 12 w 68"/>
                <a:gd name="T3" fmla="*/ 0 h 87"/>
                <a:gd name="T4" fmla="*/ 68 w 68"/>
                <a:gd name="T5" fmla="*/ 82 h 87"/>
                <a:gd name="T6" fmla="*/ 56 w 68"/>
                <a:gd name="T7" fmla="*/ 87 h 87"/>
                <a:gd name="T8" fmla="*/ 0 w 68"/>
                <a:gd name="T9" fmla="*/ 6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87"/>
                <a:gd name="T17" fmla="*/ 68 w 6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87">
                  <a:moveTo>
                    <a:pt x="0" y="6"/>
                  </a:moveTo>
                  <a:lnTo>
                    <a:pt x="12" y="0"/>
                  </a:lnTo>
                  <a:lnTo>
                    <a:pt x="68" y="82"/>
                  </a:lnTo>
                  <a:lnTo>
                    <a:pt x="56" y="8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54" name="Freeform 2069"/>
            <p:cNvSpPr>
              <a:spLocks/>
            </p:cNvSpPr>
            <p:nvPr/>
          </p:nvSpPr>
          <p:spPr bwMode="auto">
            <a:xfrm>
              <a:off x="5239" y="783"/>
              <a:ext cx="87" cy="47"/>
            </a:xfrm>
            <a:custGeom>
              <a:avLst/>
              <a:gdLst>
                <a:gd name="T0" fmla="*/ 0 w 87"/>
                <a:gd name="T1" fmla="*/ 12 h 47"/>
                <a:gd name="T2" fmla="*/ 6 w 87"/>
                <a:gd name="T3" fmla="*/ 0 h 47"/>
                <a:gd name="T4" fmla="*/ 87 w 87"/>
                <a:gd name="T5" fmla="*/ 35 h 47"/>
                <a:gd name="T6" fmla="*/ 87 w 87"/>
                <a:gd name="T7" fmla="*/ 47 h 47"/>
                <a:gd name="T8" fmla="*/ 0 w 87"/>
                <a:gd name="T9" fmla="*/ 12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47"/>
                <a:gd name="T17" fmla="*/ 87 w 87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47">
                  <a:moveTo>
                    <a:pt x="0" y="12"/>
                  </a:moveTo>
                  <a:lnTo>
                    <a:pt x="6" y="0"/>
                  </a:lnTo>
                  <a:lnTo>
                    <a:pt x="87" y="35"/>
                  </a:lnTo>
                  <a:lnTo>
                    <a:pt x="87" y="4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55" name="Line 2070"/>
            <p:cNvSpPr>
              <a:spLocks noChangeShapeType="1"/>
            </p:cNvSpPr>
            <p:nvPr/>
          </p:nvSpPr>
          <p:spPr bwMode="auto">
            <a:xfrm>
              <a:off x="2590" y="2600"/>
              <a:ext cx="1" cy="127"/>
            </a:xfrm>
            <a:prstGeom prst="line">
              <a:avLst/>
            </a:prstGeom>
            <a:noFill/>
            <a:ln w="6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56" name="Line 2071"/>
            <p:cNvSpPr>
              <a:spLocks noChangeShapeType="1"/>
            </p:cNvSpPr>
            <p:nvPr/>
          </p:nvSpPr>
          <p:spPr bwMode="auto">
            <a:xfrm>
              <a:off x="2559" y="2635"/>
              <a:ext cx="6" cy="1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57" name="Freeform 2072"/>
            <p:cNvSpPr>
              <a:spLocks/>
            </p:cNvSpPr>
            <p:nvPr/>
          </p:nvSpPr>
          <p:spPr bwMode="auto">
            <a:xfrm>
              <a:off x="2522" y="2611"/>
              <a:ext cx="68" cy="58"/>
            </a:xfrm>
            <a:custGeom>
              <a:avLst/>
              <a:gdLst>
                <a:gd name="T0" fmla="*/ 31 w 68"/>
                <a:gd name="T1" fmla="*/ 58 h 58"/>
                <a:gd name="T2" fmla="*/ 12 w 68"/>
                <a:gd name="T3" fmla="*/ 41 h 58"/>
                <a:gd name="T4" fmla="*/ 0 w 68"/>
                <a:gd name="T5" fmla="*/ 24 h 58"/>
                <a:gd name="T6" fmla="*/ 0 w 68"/>
                <a:gd name="T7" fmla="*/ 24 h 58"/>
                <a:gd name="T8" fmla="*/ 68 w 68"/>
                <a:gd name="T9" fmla="*/ 0 h 58"/>
                <a:gd name="T10" fmla="*/ 68 w 68"/>
                <a:gd name="T11" fmla="*/ 0 h 58"/>
                <a:gd name="T12" fmla="*/ 31 w 68"/>
                <a:gd name="T13" fmla="*/ 58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"/>
                <a:gd name="T22" fmla="*/ 0 h 58"/>
                <a:gd name="T23" fmla="*/ 68 w 68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" h="58">
                  <a:moveTo>
                    <a:pt x="31" y="58"/>
                  </a:moveTo>
                  <a:lnTo>
                    <a:pt x="12" y="41"/>
                  </a:lnTo>
                  <a:lnTo>
                    <a:pt x="0" y="24"/>
                  </a:lnTo>
                  <a:lnTo>
                    <a:pt x="68" y="0"/>
                  </a:lnTo>
                  <a:lnTo>
                    <a:pt x="31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58" name="Line 2073"/>
            <p:cNvSpPr>
              <a:spLocks noChangeShapeType="1"/>
            </p:cNvSpPr>
            <p:nvPr/>
          </p:nvSpPr>
          <p:spPr bwMode="auto">
            <a:xfrm flipV="1">
              <a:off x="2553" y="2652"/>
              <a:ext cx="18" cy="12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59" name="Freeform 2074"/>
            <p:cNvSpPr>
              <a:spLocks/>
            </p:cNvSpPr>
            <p:nvPr/>
          </p:nvSpPr>
          <p:spPr bwMode="auto">
            <a:xfrm>
              <a:off x="2522" y="2635"/>
              <a:ext cx="68" cy="58"/>
            </a:xfrm>
            <a:custGeom>
              <a:avLst/>
              <a:gdLst>
                <a:gd name="T0" fmla="*/ 31 w 68"/>
                <a:gd name="T1" fmla="*/ 58 h 58"/>
                <a:gd name="T2" fmla="*/ 12 w 68"/>
                <a:gd name="T3" fmla="*/ 40 h 58"/>
                <a:gd name="T4" fmla="*/ 0 w 68"/>
                <a:gd name="T5" fmla="*/ 23 h 58"/>
                <a:gd name="T6" fmla="*/ 0 w 68"/>
                <a:gd name="T7" fmla="*/ 23 h 58"/>
                <a:gd name="T8" fmla="*/ 68 w 68"/>
                <a:gd name="T9" fmla="*/ 0 h 58"/>
                <a:gd name="T10" fmla="*/ 68 w 68"/>
                <a:gd name="T11" fmla="*/ 0 h 58"/>
                <a:gd name="T12" fmla="*/ 31 w 68"/>
                <a:gd name="T13" fmla="*/ 58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"/>
                <a:gd name="T22" fmla="*/ 0 h 58"/>
                <a:gd name="T23" fmla="*/ 68 w 68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" h="58">
                  <a:moveTo>
                    <a:pt x="31" y="58"/>
                  </a:moveTo>
                  <a:lnTo>
                    <a:pt x="12" y="40"/>
                  </a:lnTo>
                  <a:lnTo>
                    <a:pt x="0" y="23"/>
                  </a:lnTo>
                  <a:lnTo>
                    <a:pt x="68" y="0"/>
                  </a:lnTo>
                  <a:lnTo>
                    <a:pt x="31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60" name="Line 2075"/>
            <p:cNvSpPr>
              <a:spLocks noChangeShapeType="1"/>
            </p:cNvSpPr>
            <p:nvPr/>
          </p:nvSpPr>
          <p:spPr bwMode="auto">
            <a:xfrm flipV="1">
              <a:off x="2546" y="2664"/>
              <a:ext cx="32" cy="17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61" name="Freeform 2076"/>
            <p:cNvSpPr>
              <a:spLocks/>
            </p:cNvSpPr>
            <p:nvPr/>
          </p:nvSpPr>
          <p:spPr bwMode="auto">
            <a:xfrm>
              <a:off x="2522" y="2652"/>
              <a:ext cx="68" cy="58"/>
            </a:xfrm>
            <a:custGeom>
              <a:avLst/>
              <a:gdLst>
                <a:gd name="T0" fmla="*/ 31 w 68"/>
                <a:gd name="T1" fmla="*/ 58 h 58"/>
                <a:gd name="T2" fmla="*/ 12 w 68"/>
                <a:gd name="T3" fmla="*/ 41 h 58"/>
                <a:gd name="T4" fmla="*/ 0 w 68"/>
                <a:gd name="T5" fmla="*/ 17 h 58"/>
                <a:gd name="T6" fmla="*/ 0 w 68"/>
                <a:gd name="T7" fmla="*/ 17 h 58"/>
                <a:gd name="T8" fmla="*/ 68 w 68"/>
                <a:gd name="T9" fmla="*/ 0 h 58"/>
                <a:gd name="T10" fmla="*/ 68 w 68"/>
                <a:gd name="T11" fmla="*/ 0 h 58"/>
                <a:gd name="T12" fmla="*/ 31 w 68"/>
                <a:gd name="T13" fmla="*/ 58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"/>
                <a:gd name="T22" fmla="*/ 0 h 58"/>
                <a:gd name="T23" fmla="*/ 68 w 68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" h="58">
                  <a:moveTo>
                    <a:pt x="31" y="58"/>
                  </a:moveTo>
                  <a:lnTo>
                    <a:pt x="12" y="41"/>
                  </a:lnTo>
                  <a:lnTo>
                    <a:pt x="0" y="17"/>
                  </a:lnTo>
                  <a:lnTo>
                    <a:pt x="68" y="0"/>
                  </a:lnTo>
                  <a:lnTo>
                    <a:pt x="31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62" name="Line 2077"/>
            <p:cNvSpPr>
              <a:spLocks noChangeShapeType="1"/>
            </p:cNvSpPr>
            <p:nvPr/>
          </p:nvSpPr>
          <p:spPr bwMode="auto">
            <a:xfrm flipV="1">
              <a:off x="2546" y="2664"/>
              <a:ext cx="44" cy="34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63" name="Line 2078"/>
            <p:cNvSpPr>
              <a:spLocks noChangeShapeType="1"/>
            </p:cNvSpPr>
            <p:nvPr/>
          </p:nvSpPr>
          <p:spPr bwMode="auto">
            <a:xfrm>
              <a:off x="2590" y="2664"/>
              <a:ext cx="1" cy="1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64" name="Line 2079"/>
            <p:cNvSpPr>
              <a:spLocks noChangeShapeType="1"/>
            </p:cNvSpPr>
            <p:nvPr/>
          </p:nvSpPr>
          <p:spPr bwMode="auto">
            <a:xfrm>
              <a:off x="2590" y="2664"/>
              <a:ext cx="50" cy="34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65" name="Line 2080"/>
            <p:cNvSpPr>
              <a:spLocks noChangeShapeType="1"/>
            </p:cNvSpPr>
            <p:nvPr/>
          </p:nvSpPr>
          <p:spPr bwMode="auto">
            <a:xfrm flipV="1">
              <a:off x="2546" y="2675"/>
              <a:ext cx="44" cy="35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66" name="Line 2081"/>
            <p:cNvSpPr>
              <a:spLocks noChangeShapeType="1"/>
            </p:cNvSpPr>
            <p:nvPr/>
          </p:nvSpPr>
          <p:spPr bwMode="auto">
            <a:xfrm>
              <a:off x="2590" y="2675"/>
              <a:ext cx="1" cy="1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67" name="Line 2082"/>
            <p:cNvSpPr>
              <a:spLocks noChangeShapeType="1"/>
            </p:cNvSpPr>
            <p:nvPr/>
          </p:nvSpPr>
          <p:spPr bwMode="auto">
            <a:xfrm>
              <a:off x="2590" y="2675"/>
              <a:ext cx="50" cy="35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68" name="Line 2083"/>
            <p:cNvSpPr>
              <a:spLocks noChangeShapeType="1"/>
            </p:cNvSpPr>
            <p:nvPr/>
          </p:nvSpPr>
          <p:spPr bwMode="auto">
            <a:xfrm flipV="1">
              <a:off x="2546" y="2693"/>
              <a:ext cx="50" cy="17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69" name="Line 2084"/>
            <p:cNvSpPr>
              <a:spLocks noChangeShapeType="1"/>
            </p:cNvSpPr>
            <p:nvPr/>
          </p:nvSpPr>
          <p:spPr bwMode="auto">
            <a:xfrm>
              <a:off x="2596" y="2693"/>
              <a:ext cx="1" cy="1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70" name="Line 2085"/>
            <p:cNvSpPr>
              <a:spLocks noChangeShapeType="1"/>
            </p:cNvSpPr>
            <p:nvPr/>
          </p:nvSpPr>
          <p:spPr bwMode="auto">
            <a:xfrm>
              <a:off x="2596" y="2693"/>
              <a:ext cx="44" cy="17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71" name="Line 2086"/>
            <p:cNvSpPr>
              <a:spLocks noChangeShapeType="1"/>
            </p:cNvSpPr>
            <p:nvPr/>
          </p:nvSpPr>
          <p:spPr bwMode="auto">
            <a:xfrm flipV="1">
              <a:off x="2565" y="2600"/>
              <a:ext cx="25" cy="23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72" name="Line 2087"/>
            <p:cNvSpPr>
              <a:spLocks noChangeShapeType="1"/>
            </p:cNvSpPr>
            <p:nvPr/>
          </p:nvSpPr>
          <p:spPr bwMode="auto">
            <a:xfrm>
              <a:off x="2590" y="2600"/>
              <a:ext cx="1" cy="1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73" name="Line 2088"/>
            <p:cNvSpPr>
              <a:spLocks noChangeShapeType="1"/>
            </p:cNvSpPr>
            <p:nvPr/>
          </p:nvSpPr>
          <p:spPr bwMode="auto">
            <a:xfrm>
              <a:off x="2590" y="2600"/>
              <a:ext cx="31" cy="23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74" name="Freeform 2089"/>
            <p:cNvSpPr>
              <a:spLocks/>
            </p:cNvSpPr>
            <p:nvPr/>
          </p:nvSpPr>
          <p:spPr bwMode="auto">
            <a:xfrm>
              <a:off x="2546" y="2565"/>
              <a:ext cx="75" cy="58"/>
            </a:xfrm>
            <a:custGeom>
              <a:avLst/>
              <a:gdLst>
                <a:gd name="T0" fmla="*/ 0 w 75"/>
                <a:gd name="T1" fmla="*/ 35 h 58"/>
                <a:gd name="T2" fmla="*/ 13 w 75"/>
                <a:gd name="T3" fmla="*/ 11 h 58"/>
                <a:gd name="T4" fmla="*/ 32 w 75"/>
                <a:gd name="T5" fmla="*/ 0 h 58"/>
                <a:gd name="T6" fmla="*/ 32 w 75"/>
                <a:gd name="T7" fmla="*/ 0 h 58"/>
                <a:gd name="T8" fmla="*/ 75 w 75"/>
                <a:gd name="T9" fmla="*/ 58 h 58"/>
                <a:gd name="T10" fmla="*/ 75 w 75"/>
                <a:gd name="T11" fmla="*/ 58 h 58"/>
                <a:gd name="T12" fmla="*/ 0 w 75"/>
                <a:gd name="T13" fmla="*/ 35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"/>
                <a:gd name="T22" fmla="*/ 0 h 58"/>
                <a:gd name="T23" fmla="*/ 75 w 75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" h="58">
                  <a:moveTo>
                    <a:pt x="0" y="35"/>
                  </a:moveTo>
                  <a:lnTo>
                    <a:pt x="13" y="11"/>
                  </a:lnTo>
                  <a:lnTo>
                    <a:pt x="32" y="0"/>
                  </a:lnTo>
                  <a:lnTo>
                    <a:pt x="75" y="5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75" name="Line 2090"/>
            <p:cNvSpPr>
              <a:spLocks noChangeShapeType="1"/>
            </p:cNvSpPr>
            <p:nvPr/>
          </p:nvSpPr>
          <p:spPr bwMode="auto">
            <a:xfrm flipV="1">
              <a:off x="2559" y="2640"/>
              <a:ext cx="6" cy="6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76" name="Freeform 2091"/>
            <p:cNvSpPr>
              <a:spLocks/>
            </p:cNvSpPr>
            <p:nvPr/>
          </p:nvSpPr>
          <p:spPr bwMode="auto">
            <a:xfrm>
              <a:off x="2522" y="2623"/>
              <a:ext cx="68" cy="58"/>
            </a:xfrm>
            <a:custGeom>
              <a:avLst/>
              <a:gdLst>
                <a:gd name="T0" fmla="*/ 31 w 68"/>
                <a:gd name="T1" fmla="*/ 58 h 58"/>
                <a:gd name="T2" fmla="*/ 12 w 68"/>
                <a:gd name="T3" fmla="*/ 41 h 58"/>
                <a:gd name="T4" fmla="*/ 0 w 68"/>
                <a:gd name="T5" fmla="*/ 17 h 58"/>
                <a:gd name="T6" fmla="*/ 0 w 68"/>
                <a:gd name="T7" fmla="*/ 17 h 58"/>
                <a:gd name="T8" fmla="*/ 68 w 68"/>
                <a:gd name="T9" fmla="*/ 0 h 58"/>
                <a:gd name="T10" fmla="*/ 68 w 68"/>
                <a:gd name="T11" fmla="*/ 0 h 58"/>
                <a:gd name="T12" fmla="*/ 31 w 68"/>
                <a:gd name="T13" fmla="*/ 58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"/>
                <a:gd name="T22" fmla="*/ 0 h 58"/>
                <a:gd name="T23" fmla="*/ 68 w 68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" h="58">
                  <a:moveTo>
                    <a:pt x="31" y="58"/>
                  </a:moveTo>
                  <a:lnTo>
                    <a:pt x="12" y="41"/>
                  </a:lnTo>
                  <a:lnTo>
                    <a:pt x="0" y="17"/>
                  </a:lnTo>
                  <a:lnTo>
                    <a:pt x="68" y="0"/>
                  </a:lnTo>
                  <a:lnTo>
                    <a:pt x="31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77" name="Line 2092"/>
            <p:cNvSpPr>
              <a:spLocks noChangeShapeType="1"/>
            </p:cNvSpPr>
            <p:nvPr/>
          </p:nvSpPr>
          <p:spPr bwMode="auto">
            <a:xfrm>
              <a:off x="2453" y="2571"/>
              <a:ext cx="1" cy="104"/>
            </a:xfrm>
            <a:prstGeom prst="line">
              <a:avLst/>
            </a:prstGeom>
            <a:noFill/>
            <a:ln w="6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78" name="Line 2093"/>
            <p:cNvSpPr>
              <a:spLocks noChangeShapeType="1"/>
            </p:cNvSpPr>
            <p:nvPr/>
          </p:nvSpPr>
          <p:spPr bwMode="auto">
            <a:xfrm flipV="1">
              <a:off x="2428" y="2582"/>
              <a:ext cx="25" cy="18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79" name="Line 2094"/>
            <p:cNvSpPr>
              <a:spLocks noChangeShapeType="1"/>
            </p:cNvSpPr>
            <p:nvPr/>
          </p:nvSpPr>
          <p:spPr bwMode="auto">
            <a:xfrm>
              <a:off x="2453" y="2582"/>
              <a:ext cx="1" cy="1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0" name="Line 2095"/>
            <p:cNvSpPr>
              <a:spLocks noChangeShapeType="1"/>
            </p:cNvSpPr>
            <p:nvPr/>
          </p:nvSpPr>
          <p:spPr bwMode="auto">
            <a:xfrm>
              <a:off x="2453" y="2582"/>
              <a:ext cx="25" cy="18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1" name="Freeform 2096"/>
            <p:cNvSpPr>
              <a:spLocks/>
            </p:cNvSpPr>
            <p:nvPr/>
          </p:nvSpPr>
          <p:spPr bwMode="auto">
            <a:xfrm>
              <a:off x="2403" y="2542"/>
              <a:ext cx="75" cy="58"/>
            </a:xfrm>
            <a:custGeom>
              <a:avLst/>
              <a:gdLst>
                <a:gd name="T0" fmla="*/ 0 w 75"/>
                <a:gd name="T1" fmla="*/ 40 h 58"/>
                <a:gd name="T2" fmla="*/ 13 w 75"/>
                <a:gd name="T3" fmla="*/ 17 h 58"/>
                <a:gd name="T4" fmla="*/ 31 w 75"/>
                <a:gd name="T5" fmla="*/ 0 h 58"/>
                <a:gd name="T6" fmla="*/ 31 w 75"/>
                <a:gd name="T7" fmla="*/ 0 h 58"/>
                <a:gd name="T8" fmla="*/ 75 w 75"/>
                <a:gd name="T9" fmla="*/ 58 h 58"/>
                <a:gd name="T10" fmla="*/ 75 w 75"/>
                <a:gd name="T11" fmla="*/ 58 h 58"/>
                <a:gd name="T12" fmla="*/ 0 w 75"/>
                <a:gd name="T13" fmla="*/ 40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"/>
                <a:gd name="T22" fmla="*/ 0 h 58"/>
                <a:gd name="T23" fmla="*/ 75 w 75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" h="58">
                  <a:moveTo>
                    <a:pt x="0" y="40"/>
                  </a:moveTo>
                  <a:lnTo>
                    <a:pt x="13" y="17"/>
                  </a:lnTo>
                  <a:lnTo>
                    <a:pt x="31" y="0"/>
                  </a:lnTo>
                  <a:lnTo>
                    <a:pt x="75" y="58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2" name="Line 2097"/>
            <p:cNvSpPr>
              <a:spLocks noChangeShapeType="1"/>
            </p:cNvSpPr>
            <p:nvPr/>
          </p:nvSpPr>
          <p:spPr bwMode="auto">
            <a:xfrm>
              <a:off x="2422" y="2623"/>
              <a:ext cx="1" cy="1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3" name="Line 2098"/>
            <p:cNvSpPr>
              <a:spLocks noChangeShapeType="1"/>
            </p:cNvSpPr>
            <p:nvPr/>
          </p:nvSpPr>
          <p:spPr bwMode="auto">
            <a:xfrm>
              <a:off x="2422" y="2623"/>
              <a:ext cx="1" cy="1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4" name="Freeform 2099"/>
            <p:cNvSpPr>
              <a:spLocks/>
            </p:cNvSpPr>
            <p:nvPr/>
          </p:nvSpPr>
          <p:spPr bwMode="auto">
            <a:xfrm>
              <a:off x="2379" y="2600"/>
              <a:ext cx="74" cy="58"/>
            </a:xfrm>
            <a:custGeom>
              <a:avLst/>
              <a:gdLst>
                <a:gd name="T0" fmla="*/ 31 w 74"/>
                <a:gd name="T1" fmla="*/ 58 h 58"/>
                <a:gd name="T2" fmla="*/ 12 w 74"/>
                <a:gd name="T3" fmla="*/ 46 h 58"/>
                <a:gd name="T4" fmla="*/ 0 w 74"/>
                <a:gd name="T5" fmla="*/ 23 h 58"/>
                <a:gd name="T6" fmla="*/ 0 w 74"/>
                <a:gd name="T7" fmla="*/ 23 h 58"/>
                <a:gd name="T8" fmla="*/ 74 w 74"/>
                <a:gd name="T9" fmla="*/ 0 h 58"/>
                <a:gd name="T10" fmla="*/ 74 w 74"/>
                <a:gd name="T11" fmla="*/ 0 h 58"/>
                <a:gd name="T12" fmla="*/ 31 w 74"/>
                <a:gd name="T13" fmla="*/ 58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58"/>
                <a:gd name="T23" fmla="*/ 74 w 74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58">
                  <a:moveTo>
                    <a:pt x="31" y="58"/>
                  </a:moveTo>
                  <a:lnTo>
                    <a:pt x="12" y="46"/>
                  </a:lnTo>
                  <a:lnTo>
                    <a:pt x="0" y="23"/>
                  </a:lnTo>
                  <a:lnTo>
                    <a:pt x="74" y="0"/>
                  </a:lnTo>
                  <a:lnTo>
                    <a:pt x="31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5" name="Line 2100"/>
            <p:cNvSpPr>
              <a:spLocks noChangeShapeType="1"/>
            </p:cNvSpPr>
            <p:nvPr/>
          </p:nvSpPr>
          <p:spPr bwMode="auto">
            <a:xfrm flipV="1">
              <a:off x="2416" y="2635"/>
              <a:ext cx="12" cy="5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6" name="Freeform 2101"/>
            <p:cNvSpPr>
              <a:spLocks/>
            </p:cNvSpPr>
            <p:nvPr/>
          </p:nvSpPr>
          <p:spPr bwMode="auto">
            <a:xfrm>
              <a:off x="2379" y="2611"/>
              <a:ext cx="74" cy="64"/>
            </a:xfrm>
            <a:custGeom>
              <a:avLst/>
              <a:gdLst>
                <a:gd name="T0" fmla="*/ 31 w 74"/>
                <a:gd name="T1" fmla="*/ 64 h 64"/>
                <a:gd name="T2" fmla="*/ 12 w 74"/>
                <a:gd name="T3" fmla="*/ 47 h 64"/>
                <a:gd name="T4" fmla="*/ 0 w 74"/>
                <a:gd name="T5" fmla="*/ 24 h 64"/>
                <a:gd name="T6" fmla="*/ 0 w 74"/>
                <a:gd name="T7" fmla="*/ 24 h 64"/>
                <a:gd name="T8" fmla="*/ 74 w 74"/>
                <a:gd name="T9" fmla="*/ 0 h 64"/>
                <a:gd name="T10" fmla="*/ 74 w 74"/>
                <a:gd name="T11" fmla="*/ 0 h 64"/>
                <a:gd name="T12" fmla="*/ 31 w 74"/>
                <a:gd name="T13" fmla="*/ 64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64"/>
                <a:gd name="T23" fmla="*/ 74 w 74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64">
                  <a:moveTo>
                    <a:pt x="31" y="64"/>
                  </a:moveTo>
                  <a:lnTo>
                    <a:pt x="12" y="47"/>
                  </a:lnTo>
                  <a:lnTo>
                    <a:pt x="0" y="24"/>
                  </a:lnTo>
                  <a:lnTo>
                    <a:pt x="74" y="0"/>
                  </a:lnTo>
                  <a:lnTo>
                    <a:pt x="31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7" name="Line 2102"/>
            <p:cNvSpPr>
              <a:spLocks noChangeShapeType="1"/>
            </p:cNvSpPr>
            <p:nvPr/>
          </p:nvSpPr>
          <p:spPr bwMode="auto">
            <a:xfrm flipV="1">
              <a:off x="2416" y="2623"/>
              <a:ext cx="37" cy="29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8" name="Line 2103"/>
            <p:cNvSpPr>
              <a:spLocks noChangeShapeType="1"/>
            </p:cNvSpPr>
            <p:nvPr/>
          </p:nvSpPr>
          <p:spPr bwMode="auto">
            <a:xfrm>
              <a:off x="2453" y="2623"/>
              <a:ext cx="1" cy="1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9" name="Line 2104"/>
            <p:cNvSpPr>
              <a:spLocks noChangeShapeType="1"/>
            </p:cNvSpPr>
            <p:nvPr/>
          </p:nvSpPr>
          <p:spPr bwMode="auto">
            <a:xfrm>
              <a:off x="2453" y="2623"/>
              <a:ext cx="37" cy="29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0" name="Line 2105"/>
            <p:cNvSpPr>
              <a:spLocks noChangeShapeType="1"/>
            </p:cNvSpPr>
            <p:nvPr/>
          </p:nvSpPr>
          <p:spPr bwMode="auto">
            <a:xfrm flipV="1">
              <a:off x="2416" y="2635"/>
              <a:ext cx="37" cy="29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1" name="Line 2106"/>
            <p:cNvSpPr>
              <a:spLocks noChangeShapeType="1"/>
            </p:cNvSpPr>
            <p:nvPr/>
          </p:nvSpPr>
          <p:spPr bwMode="auto">
            <a:xfrm>
              <a:off x="2453" y="2635"/>
              <a:ext cx="1" cy="1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2" name="Line 2107"/>
            <p:cNvSpPr>
              <a:spLocks noChangeShapeType="1"/>
            </p:cNvSpPr>
            <p:nvPr/>
          </p:nvSpPr>
          <p:spPr bwMode="auto">
            <a:xfrm>
              <a:off x="2453" y="2635"/>
              <a:ext cx="37" cy="29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3" name="Line 2108"/>
            <p:cNvSpPr>
              <a:spLocks noChangeShapeType="1"/>
            </p:cNvSpPr>
            <p:nvPr/>
          </p:nvSpPr>
          <p:spPr bwMode="auto">
            <a:xfrm flipV="1">
              <a:off x="2416" y="2646"/>
              <a:ext cx="37" cy="18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" name="Line 2109"/>
            <p:cNvSpPr>
              <a:spLocks noChangeShapeType="1"/>
            </p:cNvSpPr>
            <p:nvPr/>
          </p:nvSpPr>
          <p:spPr bwMode="auto">
            <a:xfrm>
              <a:off x="2453" y="2646"/>
              <a:ext cx="1" cy="1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" name="Line 2110"/>
            <p:cNvSpPr>
              <a:spLocks noChangeShapeType="1"/>
            </p:cNvSpPr>
            <p:nvPr/>
          </p:nvSpPr>
          <p:spPr bwMode="auto">
            <a:xfrm>
              <a:off x="2453" y="2646"/>
              <a:ext cx="37" cy="18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6" name="Line 2111"/>
            <p:cNvSpPr>
              <a:spLocks noChangeShapeType="1"/>
            </p:cNvSpPr>
            <p:nvPr/>
          </p:nvSpPr>
          <p:spPr bwMode="auto">
            <a:xfrm flipV="1">
              <a:off x="2428" y="2576"/>
              <a:ext cx="25" cy="12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7" name="Line 2112"/>
            <p:cNvSpPr>
              <a:spLocks noChangeShapeType="1"/>
            </p:cNvSpPr>
            <p:nvPr/>
          </p:nvSpPr>
          <p:spPr bwMode="auto">
            <a:xfrm>
              <a:off x="2453" y="2576"/>
              <a:ext cx="1" cy="1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8" name="Line 2113"/>
            <p:cNvSpPr>
              <a:spLocks noChangeShapeType="1"/>
            </p:cNvSpPr>
            <p:nvPr/>
          </p:nvSpPr>
          <p:spPr bwMode="auto">
            <a:xfrm>
              <a:off x="2453" y="2576"/>
              <a:ext cx="19" cy="12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9" name="Freeform 2114"/>
            <p:cNvSpPr>
              <a:spLocks/>
            </p:cNvSpPr>
            <p:nvPr/>
          </p:nvSpPr>
          <p:spPr bwMode="auto">
            <a:xfrm>
              <a:off x="2403" y="2530"/>
              <a:ext cx="69" cy="58"/>
            </a:xfrm>
            <a:custGeom>
              <a:avLst/>
              <a:gdLst>
                <a:gd name="T0" fmla="*/ 0 w 69"/>
                <a:gd name="T1" fmla="*/ 41 h 58"/>
                <a:gd name="T2" fmla="*/ 13 w 69"/>
                <a:gd name="T3" fmla="*/ 17 h 58"/>
                <a:gd name="T4" fmla="*/ 31 w 69"/>
                <a:gd name="T5" fmla="*/ 0 h 58"/>
                <a:gd name="T6" fmla="*/ 31 w 69"/>
                <a:gd name="T7" fmla="*/ 0 h 58"/>
                <a:gd name="T8" fmla="*/ 69 w 69"/>
                <a:gd name="T9" fmla="*/ 58 h 58"/>
                <a:gd name="T10" fmla="*/ 69 w 69"/>
                <a:gd name="T11" fmla="*/ 58 h 58"/>
                <a:gd name="T12" fmla="*/ 0 w 69"/>
                <a:gd name="T13" fmla="*/ 41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58"/>
                <a:gd name="T23" fmla="*/ 69 w 69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58">
                  <a:moveTo>
                    <a:pt x="0" y="41"/>
                  </a:moveTo>
                  <a:lnTo>
                    <a:pt x="13" y="17"/>
                  </a:lnTo>
                  <a:lnTo>
                    <a:pt x="31" y="0"/>
                  </a:lnTo>
                  <a:lnTo>
                    <a:pt x="69" y="5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00" name="Line 2115"/>
            <p:cNvSpPr>
              <a:spLocks noChangeShapeType="1"/>
            </p:cNvSpPr>
            <p:nvPr/>
          </p:nvSpPr>
          <p:spPr bwMode="auto">
            <a:xfrm flipV="1">
              <a:off x="2422" y="2588"/>
              <a:ext cx="31" cy="23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01" name="Line 2116"/>
            <p:cNvSpPr>
              <a:spLocks noChangeShapeType="1"/>
            </p:cNvSpPr>
            <p:nvPr/>
          </p:nvSpPr>
          <p:spPr bwMode="auto">
            <a:xfrm>
              <a:off x="2453" y="2588"/>
              <a:ext cx="1" cy="1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02" name="Line 2117"/>
            <p:cNvSpPr>
              <a:spLocks noChangeShapeType="1"/>
            </p:cNvSpPr>
            <p:nvPr/>
          </p:nvSpPr>
          <p:spPr bwMode="auto">
            <a:xfrm>
              <a:off x="2453" y="2588"/>
              <a:ext cx="25" cy="23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03" name="Freeform 2118"/>
            <p:cNvSpPr>
              <a:spLocks/>
            </p:cNvSpPr>
            <p:nvPr/>
          </p:nvSpPr>
          <p:spPr bwMode="auto">
            <a:xfrm>
              <a:off x="2410" y="2553"/>
              <a:ext cx="68" cy="58"/>
            </a:xfrm>
            <a:custGeom>
              <a:avLst/>
              <a:gdLst>
                <a:gd name="T0" fmla="*/ 0 w 68"/>
                <a:gd name="T1" fmla="*/ 35 h 58"/>
                <a:gd name="T2" fmla="*/ 12 w 68"/>
                <a:gd name="T3" fmla="*/ 12 h 58"/>
                <a:gd name="T4" fmla="*/ 31 w 68"/>
                <a:gd name="T5" fmla="*/ 0 h 58"/>
                <a:gd name="T6" fmla="*/ 31 w 68"/>
                <a:gd name="T7" fmla="*/ 0 h 58"/>
                <a:gd name="T8" fmla="*/ 68 w 68"/>
                <a:gd name="T9" fmla="*/ 58 h 58"/>
                <a:gd name="T10" fmla="*/ 68 w 68"/>
                <a:gd name="T11" fmla="*/ 58 h 58"/>
                <a:gd name="T12" fmla="*/ 0 w 68"/>
                <a:gd name="T13" fmla="*/ 35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"/>
                <a:gd name="T22" fmla="*/ 0 h 58"/>
                <a:gd name="T23" fmla="*/ 68 w 68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" h="58">
                  <a:moveTo>
                    <a:pt x="0" y="35"/>
                  </a:moveTo>
                  <a:lnTo>
                    <a:pt x="12" y="12"/>
                  </a:lnTo>
                  <a:lnTo>
                    <a:pt x="31" y="0"/>
                  </a:lnTo>
                  <a:lnTo>
                    <a:pt x="68" y="5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04" name="Line 2119"/>
            <p:cNvSpPr>
              <a:spLocks noChangeShapeType="1"/>
            </p:cNvSpPr>
            <p:nvPr/>
          </p:nvSpPr>
          <p:spPr bwMode="auto">
            <a:xfrm>
              <a:off x="2702" y="2658"/>
              <a:ext cx="1" cy="110"/>
            </a:xfrm>
            <a:prstGeom prst="line">
              <a:avLst/>
            </a:prstGeom>
            <a:noFill/>
            <a:ln w="6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05" name="Line 2120"/>
            <p:cNvSpPr>
              <a:spLocks noChangeShapeType="1"/>
            </p:cNvSpPr>
            <p:nvPr/>
          </p:nvSpPr>
          <p:spPr bwMode="auto">
            <a:xfrm flipV="1">
              <a:off x="2677" y="2669"/>
              <a:ext cx="25" cy="18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06" name="Line 2121"/>
            <p:cNvSpPr>
              <a:spLocks noChangeShapeType="1"/>
            </p:cNvSpPr>
            <p:nvPr/>
          </p:nvSpPr>
          <p:spPr bwMode="auto">
            <a:xfrm>
              <a:off x="2702" y="2669"/>
              <a:ext cx="1" cy="1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07" name="Line 2122"/>
            <p:cNvSpPr>
              <a:spLocks noChangeShapeType="1"/>
            </p:cNvSpPr>
            <p:nvPr/>
          </p:nvSpPr>
          <p:spPr bwMode="auto">
            <a:xfrm>
              <a:off x="2702" y="2669"/>
              <a:ext cx="25" cy="18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08" name="Freeform 2123"/>
            <p:cNvSpPr>
              <a:spLocks/>
            </p:cNvSpPr>
            <p:nvPr/>
          </p:nvSpPr>
          <p:spPr bwMode="auto">
            <a:xfrm>
              <a:off x="2658" y="2629"/>
              <a:ext cx="69" cy="58"/>
            </a:xfrm>
            <a:custGeom>
              <a:avLst/>
              <a:gdLst>
                <a:gd name="T0" fmla="*/ 0 w 69"/>
                <a:gd name="T1" fmla="*/ 35 h 58"/>
                <a:gd name="T2" fmla="*/ 13 w 69"/>
                <a:gd name="T3" fmla="*/ 17 h 58"/>
                <a:gd name="T4" fmla="*/ 31 w 69"/>
                <a:gd name="T5" fmla="*/ 0 h 58"/>
                <a:gd name="T6" fmla="*/ 31 w 69"/>
                <a:gd name="T7" fmla="*/ 0 h 58"/>
                <a:gd name="T8" fmla="*/ 69 w 69"/>
                <a:gd name="T9" fmla="*/ 58 h 58"/>
                <a:gd name="T10" fmla="*/ 69 w 69"/>
                <a:gd name="T11" fmla="*/ 58 h 58"/>
                <a:gd name="T12" fmla="*/ 0 w 69"/>
                <a:gd name="T13" fmla="*/ 35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58"/>
                <a:gd name="T23" fmla="*/ 69 w 69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58">
                  <a:moveTo>
                    <a:pt x="0" y="35"/>
                  </a:moveTo>
                  <a:lnTo>
                    <a:pt x="13" y="17"/>
                  </a:lnTo>
                  <a:lnTo>
                    <a:pt x="31" y="0"/>
                  </a:lnTo>
                  <a:lnTo>
                    <a:pt x="69" y="5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09" name="Line 2124"/>
            <p:cNvSpPr>
              <a:spLocks noChangeShapeType="1"/>
            </p:cNvSpPr>
            <p:nvPr/>
          </p:nvSpPr>
          <p:spPr bwMode="auto">
            <a:xfrm>
              <a:off x="2671" y="2710"/>
              <a:ext cx="6" cy="1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0" name="Freeform 2125"/>
            <p:cNvSpPr>
              <a:spLocks/>
            </p:cNvSpPr>
            <p:nvPr/>
          </p:nvSpPr>
          <p:spPr bwMode="auto">
            <a:xfrm>
              <a:off x="2633" y="2687"/>
              <a:ext cx="69" cy="58"/>
            </a:xfrm>
            <a:custGeom>
              <a:avLst/>
              <a:gdLst>
                <a:gd name="T0" fmla="*/ 32 w 69"/>
                <a:gd name="T1" fmla="*/ 58 h 58"/>
                <a:gd name="T2" fmla="*/ 13 w 69"/>
                <a:gd name="T3" fmla="*/ 46 h 58"/>
                <a:gd name="T4" fmla="*/ 0 w 69"/>
                <a:gd name="T5" fmla="*/ 23 h 58"/>
                <a:gd name="T6" fmla="*/ 0 w 69"/>
                <a:gd name="T7" fmla="*/ 23 h 58"/>
                <a:gd name="T8" fmla="*/ 69 w 69"/>
                <a:gd name="T9" fmla="*/ 0 h 58"/>
                <a:gd name="T10" fmla="*/ 69 w 69"/>
                <a:gd name="T11" fmla="*/ 0 h 58"/>
                <a:gd name="T12" fmla="*/ 32 w 69"/>
                <a:gd name="T13" fmla="*/ 58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58"/>
                <a:gd name="T23" fmla="*/ 69 w 69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58">
                  <a:moveTo>
                    <a:pt x="32" y="58"/>
                  </a:moveTo>
                  <a:lnTo>
                    <a:pt x="13" y="46"/>
                  </a:lnTo>
                  <a:lnTo>
                    <a:pt x="0" y="23"/>
                  </a:lnTo>
                  <a:lnTo>
                    <a:pt x="69" y="0"/>
                  </a:lnTo>
                  <a:lnTo>
                    <a:pt x="32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1" name="Line 2126"/>
            <p:cNvSpPr>
              <a:spLocks noChangeShapeType="1"/>
            </p:cNvSpPr>
            <p:nvPr/>
          </p:nvSpPr>
          <p:spPr bwMode="auto">
            <a:xfrm flipV="1">
              <a:off x="2671" y="2716"/>
              <a:ext cx="6" cy="11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" name="Freeform 2127"/>
            <p:cNvSpPr>
              <a:spLocks/>
            </p:cNvSpPr>
            <p:nvPr/>
          </p:nvSpPr>
          <p:spPr bwMode="auto">
            <a:xfrm>
              <a:off x="2633" y="2698"/>
              <a:ext cx="69" cy="64"/>
            </a:xfrm>
            <a:custGeom>
              <a:avLst/>
              <a:gdLst>
                <a:gd name="T0" fmla="*/ 32 w 69"/>
                <a:gd name="T1" fmla="*/ 64 h 64"/>
                <a:gd name="T2" fmla="*/ 13 w 69"/>
                <a:gd name="T3" fmla="*/ 47 h 64"/>
                <a:gd name="T4" fmla="*/ 0 w 69"/>
                <a:gd name="T5" fmla="*/ 24 h 64"/>
                <a:gd name="T6" fmla="*/ 0 w 69"/>
                <a:gd name="T7" fmla="*/ 24 h 64"/>
                <a:gd name="T8" fmla="*/ 69 w 69"/>
                <a:gd name="T9" fmla="*/ 0 h 64"/>
                <a:gd name="T10" fmla="*/ 69 w 69"/>
                <a:gd name="T11" fmla="*/ 0 h 64"/>
                <a:gd name="T12" fmla="*/ 32 w 69"/>
                <a:gd name="T13" fmla="*/ 64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4"/>
                <a:gd name="T23" fmla="*/ 69 w 69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4">
                  <a:moveTo>
                    <a:pt x="32" y="64"/>
                  </a:moveTo>
                  <a:lnTo>
                    <a:pt x="13" y="47"/>
                  </a:lnTo>
                  <a:lnTo>
                    <a:pt x="0" y="24"/>
                  </a:lnTo>
                  <a:lnTo>
                    <a:pt x="69" y="0"/>
                  </a:lnTo>
                  <a:lnTo>
                    <a:pt x="32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3" name="Line 2128"/>
            <p:cNvSpPr>
              <a:spLocks noChangeShapeType="1"/>
            </p:cNvSpPr>
            <p:nvPr/>
          </p:nvSpPr>
          <p:spPr bwMode="auto">
            <a:xfrm flipV="1">
              <a:off x="2665" y="2710"/>
              <a:ext cx="37" cy="29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4" name="Line 2129"/>
            <p:cNvSpPr>
              <a:spLocks noChangeShapeType="1"/>
            </p:cNvSpPr>
            <p:nvPr/>
          </p:nvSpPr>
          <p:spPr bwMode="auto">
            <a:xfrm>
              <a:off x="2702" y="2710"/>
              <a:ext cx="1" cy="1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" name="Line 2130"/>
            <p:cNvSpPr>
              <a:spLocks noChangeShapeType="1"/>
            </p:cNvSpPr>
            <p:nvPr/>
          </p:nvSpPr>
          <p:spPr bwMode="auto">
            <a:xfrm>
              <a:off x="2702" y="2710"/>
              <a:ext cx="37" cy="29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" name="Line 2131"/>
            <p:cNvSpPr>
              <a:spLocks noChangeShapeType="1"/>
            </p:cNvSpPr>
            <p:nvPr/>
          </p:nvSpPr>
          <p:spPr bwMode="auto">
            <a:xfrm flipV="1">
              <a:off x="2665" y="2722"/>
              <a:ext cx="37" cy="29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" name="Line 2132"/>
            <p:cNvSpPr>
              <a:spLocks noChangeShapeType="1"/>
            </p:cNvSpPr>
            <p:nvPr/>
          </p:nvSpPr>
          <p:spPr bwMode="auto">
            <a:xfrm>
              <a:off x="2702" y="2722"/>
              <a:ext cx="1" cy="1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" name="Line 2133"/>
            <p:cNvSpPr>
              <a:spLocks noChangeShapeType="1"/>
            </p:cNvSpPr>
            <p:nvPr/>
          </p:nvSpPr>
          <p:spPr bwMode="auto">
            <a:xfrm>
              <a:off x="2702" y="2722"/>
              <a:ext cx="43" cy="29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" name="Line 2134"/>
            <p:cNvSpPr>
              <a:spLocks noChangeShapeType="1"/>
            </p:cNvSpPr>
            <p:nvPr/>
          </p:nvSpPr>
          <p:spPr bwMode="auto">
            <a:xfrm flipV="1">
              <a:off x="2671" y="2733"/>
              <a:ext cx="37" cy="18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" name="Line 2135"/>
            <p:cNvSpPr>
              <a:spLocks noChangeShapeType="1"/>
            </p:cNvSpPr>
            <p:nvPr/>
          </p:nvSpPr>
          <p:spPr bwMode="auto">
            <a:xfrm>
              <a:off x="2708" y="2733"/>
              <a:ext cx="1" cy="1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" name="Line 2136"/>
            <p:cNvSpPr>
              <a:spLocks noChangeShapeType="1"/>
            </p:cNvSpPr>
            <p:nvPr/>
          </p:nvSpPr>
          <p:spPr bwMode="auto">
            <a:xfrm>
              <a:off x="2708" y="2733"/>
              <a:ext cx="37" cy="18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" name="Line 2137"/>
            <p:cNvSpPr>
              <a:spLocks noChangeShapeType="1"/>
            </p:cNvSpPr>
            <p:nvPr/>
          </p:nvSpPr>
          <p:spPr bwMode="auto">
            <a:xfrm flipV="1">
              <a:off x="2677" y="2658"/>
              <a:ext cx="25" cy="17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" name="Line 2138"/>
            <p:cNvSpPr>
              <a:spLocks noChangeShapeType="1"/>
            </p:cNvSpPr>
            <p:nvPr/>
          </p:nvSpPr>
          <p:spPr bwMode="auto">
            <a:xfrm>
              <a:off x="2702" y="2658"/>
              <a:ext cx="1" cy="1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" name="Line 2139"/>
            <p:cNvSpPr>
              <a:spLocks noChangeShapeType="1"/>
            </p:cNvSpPr>
            <p:nvPr/>
          </p:nvSpPr>
          <p:spPr bwMode="auto">
            <a:xfrm>
              <a:off x="2702" y="2658"/>
              <a:ext cx="25" cy="17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" name="Freeform 2140"/>
            <p:cNvSpPr>
              <a:spLocks/>
            </p:cNvSpPr>
            <p:nvPr/>
          </p:nvSpPr>
          <p:spPr bwMode="auto">
            <a:xfrm>
              <a:off x="2658" y="2617"/>
              <a:ext cx="69" cy="58"/>
            </a:xfrm>
            <a:custGeom>
              <a:avLst/>
              <a:gdLst>
                <a:gd name="T0" fmla="*/ 0 w 69"/>
                <a:gd name="T1" fmla="*/ 41 h 58"/>
                <a:gd name="T2" fmla="*/ 7 w 69"/>
                <a:gd name="T3" fmla="*/ 18 h 58"/>
                <a:gd name="T4" fmla="*/ 31 w 69"/>
                <a:gd name="T5" fmla="*/ 0 h 58"/>
                <a:gd name="T6" fmla="*/ 31 w 69"/>
                <a:gd name="T7" fmla="*/ 0 h 58"/>
                <a:gd name="T8" fmla="*/ 69 w 69"/>
                <a:gd name="T9" fmla="*/ 58 h 58"/>
                <a:gd name="T10" fmla="*/ 69 w 69"/>
                <a:gd name="T11" fmla="*/ 58 h 58"/>
                <a:gd name="T12" fmla="*/ 0 w 69"/>
                <a:gd name="T13" fmla="*/ 41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58"/>
                <a:gd name="T23" fmla="*/ 69 w 69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58">
                  <a:moveTo>
                    <a:pt x="0" y="41"/>
                  </a:moveTo>
                  <a:lnTo>
                    <a:pt x="7" y="18"/>
                  </a:lnTo>
                  <a:lnTo>
                    <a:pt x="31" y="0"/>
                  </a:lnTo>
                  <a:lnTo>
                    <a:pt x="69" y="5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" name="Line 2141"/>
            <p:cNvSpPr>
              <a:spLocks noChangeShapeType="1"/>
            </p:cNvSpPr>
            <p:nvPr/>
          </p:nvSpPr>
          <p:spPr bwMode="auto">
            <a:xfrm flipV="1">
              <a:off x="2677" y="2675"/>
              <a:ext cx="25" cy="23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" name="Line 2142"/>
            <p:cNvSpPr>
              <a:spLocks noChangeShapeType="1"/>
            </p:cNvSpPr>
            <p:nvPr/>
          </p:nvSpPr>
          <p:spPr bwMode="auto">
            <a:xfrm>
              <a:off x="2702" y="2675"/>
              <a:ext cx="1" cy="1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" name="Line 2143"/>
            <p:cNvSpPr>
              <a:spLocks noChangeShapeType="1"/>
            </p:cNvSpPr>
            <p:nvPr/>
          </p:nvSpPr>
          <p:spPr bwMode="auto">
            <a:xfrm>
              <a:off x="2702" y="2675"/>
              <a:ext cx="31" cy="23"/>
            </a:xfrm>
            <a:prstGeom prst="line">
              <a:avLst/>
            </a:prstGeom>
            <a:noFill/>
            <a:ln w="6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" name="Freeform 2144"/>
            <p:cNvSpPr>
              <a:spLocks/>
            </p:cNvSpPr>
            <p:nvPr/>
          </p:nvSpPr>
          <p:spPr bwMode="auto">
            <a:xfrm>
              <a:off x="2658" y="2640"/>
              <a:ext cx="75" cy="58"/>
            </a:xfrm>
            <a:custGeom>
              <a:avLst/>
              <a:gdLst>
                <a:gd name="T0" fmla="*/ 0 w 75"/>
                <a:gd name="T1" fmla="*/ 35 h 58"/>
                <a:gd name="T2" fmla="*/ 13 w 75"/>
                <a:gd name="T3" fmla="*/ 12 h 58"/>
                <a:gd name="T4" fmla="*/ 38 w 75"/>
                <a:gd name="T5" fmla="*/ 0 h 58"/>
                <a:gd name="T6" fmla="*/ 38 w 75"/>
                <a:gd name="T7" fmla="*/ 0 h 58"/>
                <a:gd name="T8" fmla="*/ 75 w 75"/>
                <a:gd name="T9" fmla="*/ 58 h 58"/>
                <a:gd name="T10" fmla="*/ 75 w 75"/>
                <a:gd name="T11" fmla="*/ 58 h 58"/>
                <a:gd name="T12" fmla="*/ 0 w 75"/>
                <a:gd name="T13" fmla="*/ 35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"/>
                <a:gd name="T22" fmla="*/ 0 h 58"/>
                <a:gd name="T23" fmla="*/ 75 w 75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" h="58">
                  <a:moveTo>
                    <a:pt x="0" y="35"/>
                  </a:moveTo>
                  <a:lnTo>
                    <a:pt x="13" y="12"/>
                  </a:lnTo>
                  <a:lnTo>
                    <a:pt x="38" y="0"/>
                  </a:lnTo>
                  <a:lnTo>
                    <a:pt x="75" y="5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" name="Freeform 2145"/>
            <p:cNvSpPr>
              <a:spLocks/>
            </p:cNvSpPr>
            <p:nvPr/>
          </p:nvSpPr>
          <p:spPr bwMode="auto">
            <a:xfrm>
              <a:off x="973" y="754"/>
              <a:ext cx="392" cy="221"/>
            </a:xfrm>
            <a:custGeom>
              <a:avLst/>
              <a:gdLst>
                <a:gd name="T0" fmla="*/ 87 w 392"/>
                <a:gd name="T1" fmla="*/ 29 h 221"/>
                <a:gd name="T2" fmla="*/ 62 w 392"/>
                <a:gd name="T3" fmla="*/ 35 h 221"/>
                <a:gd name="T4" fmla="*/ 50 w 392"/>
                <a:gd name="T5" fmla="*/ 35 h 221"/>
                <a:gd name="T6" fmla="*/ 31 w 392"/>
                <a:gd name="T7" fmla="*/ 35 h 221"/>
                <a:gd name="T8" fmla="*/ 6 w 392"/>
                <a:gd name="T9" fmla="*/ 47 h 221"/>
                <a:gd name="T10" fmla="*/ 0 w 392"/>
                <a:gd name="T11" fmla="*/ 58 h 221"/>
                <a:gd name="T12" fmla="*/ 0 w 392"/>
                <a:gd name="T13" fmla="*/ 82 h 221"/>
                <a:gd name="T14" fmla="*/ 6 w 392"/>
                <a:gd name="T15" fmla="*/ 93 h 221"/>
                <a:gd name="T16" fmla="*/ 25 w 392"/>
                <a:gd name="T17" fmla="*/ 122 h 221"/>
                <a:gd name="T18" fmla="*/ 37 w 392"/>
                <a:gd name="T19" fmla="*/ 128 h 221"/>
                <a:gd name="T20" fmla="*/ 50 w 392"/>
                <a:gd name="T21" fmla="*/ 128 h 221"/>
                <a:gd name="T22" fmla="*/ 50 w 392"/>
                <a:gd name="T23" fmla="*/ 145 h 221"/>
                <a:gd name="T24" fmla="*/ 50 w 392"/>
                <a:gd name="T25" fmla="*/ 157 h 221"/>
                <a:gd name="T26" fmla="*/ 56 w 392"/>
                <a:gd name="T27" fmla="*/ 180 h 221"/>
                <a:gd name="T28" fmla="*/ 81 w 392"/>
                <a:gd name="T29" fmla="*/ 203 h 221"/>
                <a:gd name="T30" fmla="*/ 100 w 392"/>
                <a:gd name="T31" fmla="*/ 209 h 221"/>
                <a:gd name="T32" fmla="*/ 137 w 392"/>
                <a:gd name="T33" fmla="*/ 215 h 221"/>
                <a:gd name="T34" fmla="*/ 162 w 392"/>
                <a:gd name="T35" fmla="*/ 221 h 221"/>
                <a:gd name="T36" fmla="*/ 187 w 392"/>
                <a:gd name="T37" fmla="*/ 215 h 221"/>
                <a:gd name="T38" fmla="*/ 199 w 392"/>
                <a:gd name="T39" fmla="*/ 215 h 221"/>
                <a:gd name="T40" fmla="*/ 199 w 392"/>
                <a:gd name="T41" fmla="*/ 203 h 221"/>
                <a:gd name="T42" fmla="*/ 199 w 392"/>
                <a:gd name="T43" fmla="*/ 192 h 221"/>
                <a:gd name="T44" fmla="*/ 193 w 392"/>
                <a:gd name="T45" fmla="*/ 186 h 221"/>
                <a:gd name="T46" fmla="*/ 187 w 392"/>
                <a:gd name="T47" fmla="*/ 180 h 221"/>
                <a:gd name="T48" fmla="*/ 193 w 392"/>
                <a:gd name="T49" fmla="*/ 192 h 221"/>
                <a:gd name="T50" fmla="*/ 218 w 392"/>
                <a:gd name="T51" fmla="*/ 203 h 221"/>
                <a:gd name="T52" fmla="*/ 255 w 392"/>
                <a:gd name="T53" fmla="*/ 209 h 221"/>
                <a:gd name="T54" fmla="*/ 274 w 392"/>
                <a:gd name="T55" fmla="*/ 209 h 221"/>
                <a:gd name="T56" fmla="*/ 317 w 392"/>
                <a:gd name="T57" fmla="*/ 198 h 221"/>
                <a:gd name="T58" fmla="*/ 330 w 392"/>
                <a:gd name="T59" fmla="*/ 192 h 221"/>
                <a:gd name="T60" fmla="*/ 355 w 392"/>
                <a:gd name="T61" fmla="*/ 163 h 221"/>
                <a:gd name="T62" fmla="*/ 355 w 392"/>
                <a:gd name="T63" fmla="*/ 140 h 221"/>
                <a:gd name="T64" fmla="*/ 355 w 392"/>
                <a:gd name="T65" fmla="*/ 128 h 221"/>
                <a:gd name="T66" fmla="*/ 361 w 392"/>
                <a:gd name="T67" fmla="*/ 111 h 221"/>
                <a:gd name="T68" fmla="*/ 367 w 392"/>
                <a:gd name="T69" fmla="*/ 105 h 221"/>
                <a:gd name="T70" fmla="*/ 386 w 392"/>
                <a:gd name="T71" fmla="*/ 93 h 221"/>
                <a:gd name="T72" fmla="*/ 392 w 392"/>
                <a:gd name="T73" fmla="*/ 70 h 221"/>
                <a:gd name="T74" fmla="*/ 392 w 392"/>
                <a:gd name="T75" fmla="*/ 58 h 221"/>
                <a:gd name="T76" fmla="*/ 373 w 392"/>
                <a:gd name="T77" fmla="*/ 29 h 221"/>
                <a:gd name="T78" fmla="*/ 355 w 392"/>
                <a:gd name="T79" fmla="*/ 18 h 221"/>
                <a:gd name="T80" fmla="*/ 317 w 392"/>
                <a:gd name="T81" fmla="*/ 6 h 221"/>
                <a:gd name="T82" fmla="*/ 292 w 392"/>
                <a:gd name="T83" fmla="*/ 6 h 221"/>
                <a:gd name="T84" fmla="*/ 286 w 392"/>
                <a:gd name="T85" fmla="*/ 12 h 221"/>
                <a:gd name="T86" fmla="*/ 255 w 392"/>
                <a:gd name="T87" fmla="*/ 12 h 221"/>
                <a:gd name="T88" fmla="*/ 236 w 392"/>
                <a:gd name="T89" fmla="*/ 6 h 221"/>
                <a:gd name="T90" fmla="*/ 199 w 392"/>
                <a:gd name="T91" fmla="*/ 0 h 221"/>
                <a:gd name="T92" fmla="*/ 162 w 392"/>
                <a:gd name="T93" fmla="*/ 0 h 221"/>
                <a:gd name="T94" fmla="*/ 143 w 392"/>
                <a:gd name="T95" fmla="*/ 6 h 221"/>
                <a:gd name="T96" fmla="*/ 112 w 392"/>
                <a:gd name="T97" fmla="*/ 18 h 2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2"/>
                <a:gd name="T148" fmla="*/ 0 h 221"/>
                <a:gd name="T149" fmla="*/ 392 w 392"/>
                <a:gd name="T150" fmla="*/ 221 h 22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2" h="221">
                  <a:moveTo>
                    <a:pt x="100" y="24"/>
                  </a:moveTo>
                  <a:lnTo>
                    <a:pt x="87" y="29"/>
                  </a:lnTo>
                  <a:lnTo>
                    <a:pt x="75" y="35"/>
                  </a:lnTo>
                  <a:lnTo>
                    <a:pt x="62" y="35"/>
                  </a:lnTo>
                  <a:lnTo>
                    <a:pt x="50" y="35"/>
                  </a:lnTo>
                  <a:lnTo>
                    <a:pt x="37" y="29"/>
                  </a:lnTo>
                  <a:lnTo>
                    <a:pt x="31" y="35"/>
                  </a:lnTo>
                  <a:lnTo>
                    <a:pt x="19" y="35"/>
                  </a:lnTo>
                  <a:lnTo>
                    <a:pt x="6" y="47"/>
                  </a:lnTo>
                  <a:lnTo>
                    <a:pt x="0" y="58"/>
                  </a:lnTo>
                  <a:lnTo>
                    <a:pt x="0" y="70"/>
                  </a:lnTo>
                  <a:lnTo>
                    <a:pt x="0" y="82"/>
                  </a:lnTo>
                  <a:lnTo>
                    <a:pt x="6" y="93"/>
                  </a:lnTo>
                  <a:lnTo>
                    <a:pt x="12" y="111"/>
                  </a:lnTo>
                  <a:lnTo>
                    <a:pt x="25" y="122"/>
                  </a:lnTo>
                  <a:lnTo>
                    <a:pt x="31" y="128"/>
                  </a:lnTo>
                  <a:lnTo>
                    <a:pt x="37" y="128"/>
                  </a:lnTo>
                  <a:lnTo>
                    <a:pt x="50" y="128"/>
                  </a:lnTo>
                  <a:lnTo>
                    <a:pt x="50" y="134"/>
                  </a:lnTo>
                  <a:lnTo>
                    <a:pt x="50" y="145"/>
                  </a:lnTo>
                  <a:lnTo>
                    <a:pt x="50" y="157"/>
                  </a:lnTo>
                  <a:lnTo>
                    <a:pt x="50" y="169"/>
                  </a:lnTo>
                  <a:lnTo>
                    <a:pt x="56" y="180"/>
                  </a:lnTo>
                  <a:lnTo>
                    <a:pt x="62" y="192"/>
                  </a:lnTo>
                  <a:lnTo>
                    <a:pt x="81" y="203"/>
                  </a:lnTo>
                  <a:lnTo>
                    <a:pt x="100" y="209"/>
                  </a:lnTo>
                  <a:lnTo>
                    <a:pt x="118" y="215"/>
                  </a:lnTo>
                  <a:lnTo>
                    <a:pt x="137" y="215"/>
                  </a:lnTo>
                  <a:lnTo>
                    <a:pt x="162" y="221"/>
                  </a:lnTo>
                  <a:lnTo>
                    <a:pt x="174" y="221"/>
                  </a:lnTo>
                  <a:lnTo>
                    <a:pt x="187" y="215"/>
                  </a:lnTo>
                  <a:lnTo>
                    <a:pt x="193" y="215"/>
                  </a:lnTo>
                  <a:lnTo>
                    <a:pt x="199" y="215"/>
                  </a:lnTo>
                  <a:lnTo>
                    <a:pt x="199" y="209"/>
                  </a:lnTo>
                  <a:lnTo>
                    <a:pt x="199" y="203"/>
                  </a:lnTo>
                  <a:lnTo>
                    <a:pt x="199" y="198"/>
                  </a:lnTo>
                  <a:lnTo>
                    <a:pt x="199" y="192"/>
                  </a:lnTo>
                  <a:lnTo>
                    <a:pt x="193" y="186"/>
                  </a:lnTo>
                  <a:lnTo>
                    <a:pt x="187" y="180"/>
                  </a:lnTo>
                  <a:lnTo>
                    <a:pt x="193" y="192"/>
                  </a:lnTo>
                  <a:lnTo>
                    <a:pt x="205" y="198"/>
                  </a:lnTo>
                  <a:lnTo>
                    <a:pt x="218" y="203"/>
                  </a:lnTo>
                  <a:lnTo>
                    <a:pt x="230" y="209"/>
                  </a:lnTo>
                  <a:lnTo>
                    <a:pt x="255" y="209"/>
                  </a:lnTo>
                  <a:lnTo>
                    <a:pt x="274" y="209"/>
                  </a:lnTo>
                  <a:lnTo>
                    <a:pt x="299" y="209"/>
                  </a:lnTo>
                  <a:lnTo>
                    <a:pt x="317" y="198"/>
                  </a:lnTo>
                  <a:lnTo>
                    <a:pt x="330" y="192"/>
                  </a:lnTo>
                  <a:lnTo>
                    <a:pt x="342" y="180"/>
                  </a:lnTo>
                  <a:lnTo>
                    <a:pt x="355" y="163"/>
                  </a:lnTo>
                  <a:lnTo>
                    <a:pt x="355" y="151"/>
                  </a:lnTo>
                  <a:lnTo>
                    <a:pt x="355" y="140"/>
                  </a:lnTo>
                  <a:lnTo>
                    <a:pt x="355" y="128"/>
                  </a:lnTo>
                  <a:lnTo>
                    <a:pt x="355" y="116"/>
                  </a:lnTo>
                  <a:lnTo>
                    <a:pt x="361" y="111"/>
                  </a:lnTo>
                  <a:lnTo>
                    <a:pt x="367" y="105"/>
                  </a:lnTo>
                  <a:lnTo>
                    <a:pt x="379" y="99"/>
                  </a:lnTo>
                  <a:lnTo>
                    <a:pt x="386" y="93"/>
                  </a:lnTo>
                  <a:lnTo>
                    <a:pt x="386" y="82"/>
                  </a:lnTo>
                  <a:lnTo>
                    <a:pt x="392" y="70"/>
                  </a:lnTo>
                  <a:lnTo>
                    <a:pt x="392" y="58"/>
                  </a:lnTo>
                  <a:lnTo>
                    <a:pt x="379" y="41"/>
                  </a:lnTo>
                  <a:lnTo>
                    <a:pt x="373" y="29"/>
                  </a:lnTo>
                  <a:lnTo>
                    <a:pt x="355" y="18"/>
                  </a:lnTo>
                  <a:lnTo>
                    <a:pt x="336" y="12"/>
                  </a:lnTo>
                  <a:lnTo>
                    <a:pt x="317" y="6"/>
                  </a:lnTo>
                  <a:lnTo>
                    <a:pt x="305" y="6"/>
                  </a:lnTo>
                  <a:lnTo>
                    <a:pt x="292" y="6"/>
                  </a:lnTo>
                  <a:lnTo>
                    <a:pt x="286" y="12"/>
                  </a:lnTo>
                  <a:lnTo>
                    <a:pt x="267" y="12"/>
                  </a:lnTo>
                  <a:lnTo>
                    <a:pt x="255" y="12"/>
                  </a:lnTo>
                  <a:lnTo>
                    <a:pt x="236" y="6"/>
                  </a:lnTo>
                  <a:lnTo>
                    <a:pt x="218" y="0"/>
                  </a:lnTo>
                  <a:lnTo>
                    <a:pt x="199" y="0"/>
                  </a:lnTo>
                  <a:lnTo>
                    <a:pt x="180" y="0"/>
                  </a:lnTo>
                  <a:lnTo>
                    <a:pt x="162" y="0"/>
                  </a:lnTo>
                  <a:lnTo>
                    <a:pt x="143" y="6"/>
                  </a:lnTo>
                  <a:lnTo>
                    <a:pt x="124" y="12"/>
                  </a:lnTo>
                  <a:lnTo>
                    <a:pt x="112" y="18"/>
                  </a:lnTo>
                  <a:lnTo>
                    <a:pt x="100" y="24"/>
                  </a:lnTo>
                  <a:close/>
                </a:path>
              </a:pathLst>
            </a:cu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" name="Line 2146"/>
            <p:cNvSpPr>
              <a:spLocks noChangeShapeType="1"/>
            </p:cNvSpPr>
            <p:nvPr/>
          </p:nvSpPr>
          <p:spPr bwMode="auto">
            <a:xfrm flipH="1">
              <a:off x="1060" y="778"/>
              <a:ext cx="13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" name="Line 2147"/>
            <p:cNvSpPr>
              <a:spLocks noChangeShapeType="1"/>
            </p:cNvSpPr>
            <p:nvPr/>
          </p:nvSpPr>
          <p:spPr bwMode="auto">
            <a:xfrm>
              <a:off x="1060" y="78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" name="Line 2148"/>
            <p:cNvSpPr>
              <a:spLocks noChangeShapeType="1"/>
            </p:cNvSpPr>
            <p:nvPr/>
          </p:nvSpPr>
          <p:spPr bwMode="auto">
            <a:xfrm flipH="1">
              <a:off x="1048" y="783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" name="Line 2149"/>
            <p:cNvSpPr>
              <a:spLocks noChangeShapeType="1"/>
            </p:cNvSpPr>
            <p:nvPr/>
          </p:nvSpPr>
          <p:spPr bwMode="auto">
            <a:xfrm>
              <a:off x="1048" y="78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" name="Line 2150"/>
            <p:cNvSpPr>
              <a:spLocks noChangeShapeType="1"/>
            </p:cNvSpPr>
            <p:nvPr/>
          </p:nvSpPr>
          <p:spPr bwMode="auto">
            <a:xfrm flipH="1">
              <a:off x="1035" y="789"/>
              <a:ext cx="13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" name="Line 2151"/>
            <p:cNvSpPr>
              <a:spLocks noChangeShapeType="1"/>
            </p:cNvSpPr>
            <p:nvPr/>
          </p:nvSpPr>
          <p:spPr bwMode="auto">
            <a:xfrm>
              <a:off x="1035" y="78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" name="Line 2152"/>
            <p:cNvSpPr>
              <a:spLocks noChangeShapeType="1"/>
            </p:cNvSpPr>
            <p:nvPr/>
          </p:nvSpPr>
          <p:spPr bwMode="auto">
            <a:xfrm flipH="1">
              <a:off x="1023" y="789"/>
              <a:ext cx="1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" name="Line 2153"/>
            <p:cNvSpPr>
              <a:spLocks noChangeShapeType="1"/>
            </p:cNvSpPr>
            <p:nvPr/>
          </p:nvSpPr>
          <p:spPr bwMode="auto">
            <a:xfrm>
              <a:off x="1023" y="78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" name="Line 2154"/>
            <p:cNvSpPr>
              <a:spLocks noChangeShapeType="1"/>
            </p:cNvSpPr>
            <p:nvPr/>
          </p:nvSpPr>
          <p:spPr bwMode="auto">
            <a:xfrm>
              <a:off x="1023" y="78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" name="Line 2155"/>
            <p:cNvSpPr>
              <a:spLocks noChangeShapeType="1"/>
            </p:cNvSpPr>
            <p:nvPr/>
          </p:nvSpPr>
          <p:spPr bwMode="auto">
            <a:xfrm>
              <a:off x="1023" y="78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" name="Line 2156"/>
            <p:cNvSpPr>
              <a:spLocks noChangeShapeType="1"/>
            </p:cNvSpPr>
            <p:nvPr/>
          </p:nvSpPr>
          <p:spPr bwMode="auto">
            <a:xfrm flipH="1" flipV="1">
              <a:off x="1010" y="783"/>
              <a:ext cx="1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" name="Line 2157"/>
            <p:cNvSpPr>
              <a:spLocks noChangeShapeType="1"/>
            </p:cNvSpPr>
            <p:nvPr/>
          </p:nvSpPr>
          <p:spPr bwMode="auto">
            <a:xfrm>
              <a:off x="1010" y="78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" name="Line 2158"/>
            <p:cNvSpPr>
              <a:spLocks noChangeShapeType="1"/>
            </p:cNvSpPr>
            <p:nvPr/>
          </p:nvSpPr>
          <p:spPr bwMode="auto">
            <a:xfrm flipH="1">
              <a:off x="1004" y="783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" name="Line 2159"/>
            <p:cNvSpPr>
              <a:spLocks noChangeShapeType="1"/>
            </p:cNvSpPr>
            <p:nvPr/>
          </p:nvSpPr>
          <p:spPr bwMode="auto">
            <a:xfrm>
              <a:off x="1004" y="78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" name="Line 2160"/>
            <p:cNvSpPr>
              <a:spLocks noChangeShapeType="1"/>
            </p:cNvSpPr>
            <p:nvPr/>
          </p:nvSpPr>
          <p:spPr bwMode="auto">
            <a:xfrm flipH="1">
              <a:off x="992" y="789"/>
              <a:ext cx="1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" name="Line 2161"/>
            <p:cNvSpPr>
              <a:spLocks noChangeShapeType="1"/>
            </p:cNvSpPr>
            <p:nvPr/>
          </p:nvSpPr>
          <p:spPr bwMode="auto">
            <a:xfrm>
              <a:off x="992" y="78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" name="Line 2162"/>
            <p:cNvSpPr>
              <a:spLocks noChangeShapeType="1"/>
            </p:cNvSpPr>
            <p:nvPr/>
          </p:nvSpPr>
          <p:spPr bwMode="auto">
            <a:xfrm flipH="1">
              <a:off x="979" y="789"/>
              <a:ext cx="13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8" name="Line 2163"/>
            <p:cNvSpPr>
              <a:spLocks noChangeShapeType="1"/>
            </p:cNvSpPr>
            <p:nvPr/>
          </p:nvSpPr>
          <p:spPr bwMode="auto">
            <a:xfrm>
              <a:off x="979" y="80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9" name="Line 2164"/>
            <p:cNvSpPr>
              <a:spLocks noChangeShapeType="1"/>
            </p:cNvSpPr>
            <p:nvPr/>
          </p:nvSpPr>
          <p:spPr bwMode="auto">
            <a:xfrm>
              <a:off x="979" y="80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50" name="Line 2165"/>
            <p:cNvSpPr>
              <a:spLocks noChangeShapeType="1"/>
            </p:cNvSpPr>
            <p:nvPr/>
          </p:nvSpPr>
          <p:spPr bwMode="auto">
            <a:xfrm>
              <a:off x="979" y="80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51" name="Line 2166"/>
            <p:cNvSpPr>
              <a:spLocks noChangeShapeType="1"/>
            </p:cNvSpPr>
            <p:nvPr/>
          </p:nvSpPr>
          <p:spPr bwMode="auto">
            <a:xfrm flipH="1">
              <a:off x="973" y="801"/>
              <a:ext cx="6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52" name="Line 2167"/>
            <p:cNvSpPr>
              <a:spLocks noChangeShapeType="1"/>
            </p:cNvSpPr>
            <p:nvPr/>
          </p:nvSpPr>
          <p:spPr bwMode="auto">
            <a:xfrm>
              <a:off x="973" y="81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53" name="Line 2168"/>
            <p:cNvSpPr>
              <a:spLocks noChangeShapeType="1"/>
            </p:cNvSpPr>
            <p:nvPr/>
          </p:nvSpPr>
          <p:spPr bwMode="auto">
            <a:xfrm>
              <a:off x="973" y="812"/>
              <a:ext cx="1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54" name="Line 2169"/>
            <p:cNvSpPr>
              <a:spLocks noChangeShapeType="1"/>
            </p:cNvSpPr>
            <p:nvPr/>
          </p:nvSpPr>
          <p:spPr bwMode="auto">
            <a:xfrm>
              <a:off x="973" y="82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55" name="Line 2170"/>
            <p:cNvSpPr>
              <a:spLocks noChangeShapeType="1"/>
            </p:cNvSpPr>
            <p:nvPr/>
          </p:nvSpPr>
          <p:spPr bwMode="auto">
            <a:xfrm>
              <a:off x="973" y="824"/>
              <a:ext cx="1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56" name="Line 2171"/>
            <p:cNvSpPr>
              <a:spLocks noChangeShapeType="1"/>
            </p:cNvSpPr>
            <p:nvPr/>
          </p:nvSpPr>
          <p:spPr bwMode="auto">
            <a:xfrm>
              <a:off x="973" y="83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57" name="Line 2172"/>
            <p:cNvSpPr>
              <a:spLocks noChangeShapeType="1"/>
            </p:cNvSpPr>
            <p:nvPr/>
          </p:nvSpPr>
          <p:spPr bwMode="auto">
            <a:xfrm>
              <a:off x="973" y="836"/>
              <a:ext cx="6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58" name="Line 2173"/>
            <p:cNvSpPr>
              <a:spLocks noChangeShapeType="1"/>
            </p:cNvSpPr>
            <p:nvPr/>
          </p:nvSpPr>
          <p:spPr bwMode="auto">
            <a:xfrm>
              <a:off x="979" y="84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59" name="Line 2174"/>
            <p:cNvSpPr>
              <a:spLocks noChangeShapeType="1"/>
            </p:cNvSpPr>
            <p:nvPr/>
          </p:nvSpPr>
          <p:spPr bwMode="auto">
            <a:xfrm>
              <a:off x="979" y="84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60" name="Line 2175"/>
            <p:cNvSpPr>
              <a:spLocks noChangeShapeType="1"/>
            </p:cNvSpPr>
            <p:nvPr/>
          </p:nvSpPr>
          <p:spPr bwMode="auto">
            <a:xfrm>
              <a:off x="979" y="84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61" name="Line 2176"/>
            <p:cNvSpPr>
              <a:spLocks noChangeShapeType="1"/>
            </p:cNvSpPr>
            <p:nvPr/>
          </p:nvSpPr>
          <p:spPr bwMode="auto">
            <a:xfrm>
              <a:off x="979" y="847"/>
              <a:ext cx="6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62" name="Line 2177"/>
            <p:cNvSpPr>
              <a:spLocks noChangeShapeType="1"/>
            </p:cNvSpPr>
            <p:nvPr/>
          </p:nvSpPr>
          <p:spPr bwMode="auto">
            <a:xfrm>
              <a:off x="985" y="86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63" name="Line 2178"/>
            <p:cNvSpPr>
              <a:spLocks noChangeShapeType="1"/>
            </p:cNvSpPr>
            <p:nvPr/>
          </p:nvSpPr>
          <p:spPr bwMode="auto">
            <a:xfrm>
              <a:off x="985" y="865"/>
              <a:ext cx="13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64" name="Line 2179"/>
            <p:cNvSpPr>
              <a:spLocks noChangeShapeType="1"/>
            </p:cNvSpPr>
            <p:nvPr/>
          </p:nvSpPr>
          <p:spPr bwMode="auto">
            <a:xfrm>
              <a:off x="998" y="87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65" name="Line 2180"/>
            <p:cNvSpPr>
              <a:spLocks noChangeShapeType="1"/>
            </p:cNvSpPr>
            <p:nvPr/>
          </p:nvSpPr>
          <p:spPr bwMode="auto">
            <a:xfrm>
              <a:off x="998" y="876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66" name="Line 2181"/>
            <p:cNvSpPr>
              <a:spLocks noChangeShapeType="1"/>
            </p:cNvSpPr>
            <p:nvPr/>
          </p:nvSpPr>
          <p:spPr bwMode="auto">
            <a:xfrm>
              <a:off x="1004" y="88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67" name="Line 2182"/>
            <p:cNvSpPr>
              <a:spLocks noChangeShapeType="1"/>
            </p:cNvSpPr>
            <p:nvPr/>
          </p:nvSpPr>
          <p:spPr bwMode="auto">
            <a:xfrm>
              <a:off x="1004" y="882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68" name="Line 2183"/>
            <p:cNvSpPr>
              <a:spLocks noChangeShapeType="1"/>
            </p:cNvSpPr>
            <p:nvPr/>
          </p:nvSpPr>
          <p:spPr bwMode="auto">
            <a:xfrm>
              <a:off x="1010" y="88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69" name="Line 2184"/>
            <p:cNvSpPr>
              <a:spLocks noChangeShapeType="1"/>
            </p:cNvSpPr>
            <p:nvPr/>
          </p:nvSpPr>
          <p:spPr bwMode="auto">
            <a:xfrm>
              <a:off x="1010" y="88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70" name="Line 2185"/>
            <p:cNvSpPr>
              <a:spLocks noChangeShapeType="1"/>
            </p:cNvSpPr>
            <p:nvPr/>
          </p:nvSpPr>
          <p:spPr bwMode="auto">
            <a:xfrm>
              <a:off x="1010" y="88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71" name="Line 2186"/>
            <p:cNvSpPr>
              <a:spLocks noChangeShapeType="1"/>
            </p:cNvSpPr>
            <p:nvPr/>
          </p:nvSpPr>
          <p:spPr bwMode="auto">
            <a:xfrm>
              <a:off x="1010" y="882"/>
              <a:ext cx="13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72" name="Line 2187"/>
            <p:cNvSpPr>
              <a:spLocks noChangeShapeType="1"/>
            </p:cNvSpPr>
            <p:nvPr/>
          </p:nvSpPr>
          <p:spPr bwMode="auto">
            <a:xfrm>
              <a:off x="1023" y="88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73" name="Line 2188"/>
            <p:cNvSpPr>
              <a:spLocks noChangeShapeType="1"/>
            </p:cNvSpPr>
            <p:nvPr/>
          </p:nvSpPr>
          <p:spPr bwMode="auto">
            <a:xfrm>
              <a:off x="1023" y="882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74" name="Line 2189"/>
            <p:cNvSpPr>
              <a:spLocks noChangeShapeType="1"/>
            </p:cNvSpPr>
            <p:nvPr/>
          </p:nvSpPr>
          <p:spPr bwMode="auto">
            <a:xfrm>
              <a:off x="1023" y="88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75" name="Line 2190"/>
            <p:cNvSpPr>
              <a:spLocks noChangeShapeType="1"/>
            </p:cNvSpPr>
            <p:nvPr/>
          </p:nvSpPr>
          <p:spPr bwMode="auto">
            <a:xfrm>
              <a:off x="1023" y="888"/>
              <a:ext cx="1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76" name="Line 2191"/>
            <p:cNvSpPr>
              <a:spLocks noChangeShapeType="1"/>
            </p:cNvSpPr>
            <p:nvPr/>
          </p:nvSpPr>
          <p:spPr bwMode="auto">
            <a:xfrm>
              <a:off x="1023" y="89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77" name="Line 2192"/>
            <p:cNvSpPr>
              <a:spLocks noChangeShapeType="1"/>
            </p:cNvSpPr>
            <p:nvPr/>
          </p:nvSpPr>
          <p:spPr bwMode="auto">
            <a:xfrm>
              <a:off x="1023" y="899"/>
              <a:ext cx="1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78" name="Line 2193"/>
            <p:cNvSpPr>
              <a:spLocks noChangeShapeType="1"/>
            </p:cNvSpPr>
            <p:nvPr/>
          </p:nvSpPr>
          <p:spPr bwMode="auto">
            <a:xfrm>
              <a:off x="1023" y="91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79" name="Line 2194"/>
            <p:cNvSpPr>
              <a:spLocks noChangeShapeType="1"/>
            </p:cNvSpPr>
            <p:nvPr/>
          </p:nvSpPr>
          <p:spPr bwMode="auto">
            <a:xfrm>
              <a:off x="1023" y="91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0" name="Line 2195"/>
            <p:cNvSpPr>
              <a:spLocks noChangeShapeType="1"/>
            </p:cNvSpPr>
            <p:nvPr/>
          </p:nvSpPr>
          <p:spPr bwMode="auto">
            <a:xfrm>
              <a:off x="1023" y="91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1" name="Line 2196"/>
            <p:cNvSpPr>
              <a:spLocks noChangeShapeType="1"/>
            </p:cNvSpPr>
            <p:nvPr/>
          </p:nvSpPr>
          <p:spPr bwMode="auto">
            <a:xfrm>
              <a:off x="1023" y="911"/>
              <a:ext cx="1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2" name="Line 2197"/>
            <p:cNvSpPr>
              <a:spLocks noChangeShapeType="1"/>
            </p:cNvSpPr>
            <p:nvPr/>
          </p:nvSpPr>
          <p:spPr bwMode="auto">
            <a:xfrm>
              <a:off x="1023" y="92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3" name="Line 2198"/>
            <p:cNvSpPr>
              <a:spLocks noChangeShapeType="1"/>
            </p:cNvSpPr>
            <p:nvPr/>
          </p:nvSpPr>
          <p:spPr bwMode="auto">
            <a:xfrm>
              <a:off x="1023" y="923"/>
              <a:ext cx="6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4" name="Line 2199"/>
            <p:cNvSpPr>
              <a:spLocks noChangeShapeType="1"/>
            </p:cNvSpPr>
            <p:nvPr/>
          </p:nvSpPr>
          <p:spPr bwMode="auto">
            <a:xfrm>
              <a:off x="1029" y="93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5" name="Line 2200"/>
            <p:cNvSpPr>
              <a:spLocks noChangeShapeType="1"/>
            </p:cNvSpPr>
            <p:nvPr/>
          </p:nvSpPr>
          <p:spPr bwMode="auto">
            <a:xfrm>
              <a:off x="1029" y="934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6" name="Line 2201"/>
            <p:cNvSpPr>
              <a:spLocks noChangeShapeType="1"/>
            </p:cNvSpPr>
            <p:nvPr/>
          </p:nvSpPr>
          <p:spPr bwMode="auto">
            <a:xfrm>
              <a:off x="1035" y="9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7" name="Line 2202"/>
            <p:cNvSpPr>
              <a:spLocks noChangeShapeType="1"/>
            </p:cNvSpPr>
            <p:nvPr/>
          </p:nvSpPr>
          <p:spPr bwMode="auto">
            <a:xfrm>
              <a:off x="1035" y="946"/>
              <a:ext cx="19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8" name="Line 2203"/>
            <p:cNvSpPr>
              <a:spLocks noChangeShapeType="1"/>
            </p:cNvSpPr>
            <p:nvPr/>
          </p:nvSpPr>
          <p:spPr bwMode="auto">
            <a:xfrm>
              <a:off x="1054" y="95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9" name="Line 2204"/>
            <p:cNvSpPr>
              <a:spLocks noChangeShapeType="1"/>
            </p:cNvSpPr>
            <p:nvPr/>
          </p:nvSpPr>
          <p:spPr bwMode="auto">
            <a:xfrm>
              <a:off x="1054" y="95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0" name="Line 2205"/>
            <p:cNvSpPr>
              <a:spLocks noChangeShapeType="1"/>
            </p:cNvSpPr>
            <p:nvPr/>
          </p:nvSpPr>
          <p:spPr bwMode="auto">
            <a:xfrm>
              <a:off x="1054" y="95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1" name="Line 2206"/>
            <p:cNvSpPr>
              <a:spLocks noChangeShapeType="1"/>
            </p:cNvSpPr>
            <p:nvPr/>
          </p:nvSpPr>
          <p:spPr bwMode="auto">
            <a:xfrm>
              <a:off x="1054" y="957"/>
              <a:ext cx="19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2" name="Line 2207"/>
            <p:cNvSpPr>
              <a:spLocks noChangeShapeType="1"/>
            </p:cNvSpPr>
            <p:nvPr/>
          </p:nvSpPr>
          <p:spPr bwMode="auto">
            <a:xfrm>
              <a:off x="1073" y="96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3" name="Line 2208"/>
            <p:cNvSpPr>
              <a:spLocks noChangeShapeType="1"/>
            </p:cNvSpPr>
            <p:nvPr/>
          </p:nvSpPr>
          <p:spPr bwMode="auto">
            <a:xfrm>
              <a:off x="1073" y="963"/>
              <a:ext cx="18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4" name="Line 2209"/>
            <p:cNvSpPr>
              <a:spLocks noChangeShapeType="1"/>
            </p:cNvSpPr>
            <p:nvPr/>
          </p:nvSpPr>
          <p:spPr bwMode="auto">
            <a:xfrm>
              <a:off x="1091" y="96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5" name="Line 2210"/>
            <p:cNvSpPr>
              <a:spLocks noChangeShapeType="1"/>
            </p:cNvSpPr>
            <p:nvPr/>
          </p:nvSpPr>
          <p:spPr bwMode="auto">
            <a:xfrm>
              <a:off x="1091" y="969"/>
              <a:ext cx="19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6" name="Line 2211"/>
            <p:cNvSpPr>
              <a:spLocks noChangeShapeType="1"/>
            </p:cNvSpPr>
            <p:nvPr/>
          </p:nvSpPr>
          <p:spPr bwMode="auto">
            <a:xfrm>
              <a:off x="1110" y="96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7" name="Line 2212"/>
            <p:cNvSpPr>
              <a:spLocks noChangeShapeType="1"/>
            </p:cNvSpPr>
            <p:nvPr/>
          </p:nvSpPr>
          <p:spPr bwMode="auto">
            <a:xfrm>
              <a:off x="1110" y="969"/>
              <a:ext cx="25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8" name="Line 2213"/>
            <p:cNvSpPr>
              <a:spLocks noChangeShapeType="1"/>
            </p:cNvSpPr>
            <p:nvPr/>
          </p:nvSpPr>
          <p:spPr bwMode="auto">
            <a:xfrm>
              <a:off x="1135" y="97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9" name="Line 2214"/>
            <p:cNvSpPr>
              <a:spLocks noChangeShapeType="1"/>
            </p:cNvSpPr>
            <p:nvPr/>
          </p:nvSpPr>
          <p:spPr bwMode="auto">
            <a:xfrm>
              <a:off x="1135" y="97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0" name="Line 2215"/>
            <p:cNvSpPr>
              <a:spLocks noChangeShapeType="1"/>
            </p:cNvSpPr>
            <p:nvPr/>
          </p:nvSpPr>
          <p:spPr bwMode="auto">
            <a:xfrm>
              <a:off x="1135" y="97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1" name="Line 2216"/>
            <p:cNvSpPr>
              <a:spLocks noChangeShapeType="1"/>
            </p:cNvSpPr>
            <p:nvPr/>
          </p:nvSpPr>
          <p:spPr bwMode="auto">
            <a:xfrm>
              <a:off x="1135" y="975"/>
              <a:ext cx="1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2" name="Line 2217"/>
            <p:cNvSpPr>
              <a:spLocks noChangeShapeType="1"/>
            </p:cNvSpPr>
            <p:nvPr/>
          </p:nvSpPr>
          <p:spPr bwMode="auto">
            <a:xfrm>
              <a:off x="1147" y="97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3" name="Line 2218"/>
            <p:cNvSpPr>
              <a:spLocks noChangeShapeType="1"/>
            </p:cNvSpPr>
            <p:nvPr/>
          </p:nvSpPr>
          <p:spPr bwMode="auto">
            <a:xfrm flipV="1">
              <a:off x="1147" y="969"/>
              <a:ext cx="1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4" name="Line 2219"/>
            <p:cNvSpPr>
              <a:spLocks noChangeShapeType="1"/>
            </p:cNvSpPr>
            <p:nvPr/>
          </p:nvSpPr>
          <p:spPr bwMode="auto">
            <a:xfrm>
              <a:off x="1160" y="96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5" name="Line 2220"/>
            <p:cNvSpPr>
              <a:spLocks noChangeShapeType="1"/>
            </p:cNvSpPr>
            <p:nvPr/>
          </p:nvSpPr>
          <p:spPr bwMode="auto">
            <a:xfrm>
              <a:off x="1160" y="969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6" name="Line 2221"/>
            <p:cNvSpPr>
              <a:spLocks noChangeShapeType="1"/>
            </p:cNvSpPr>
            <p:nvPr/>
          </p:nvSpPr>
          <p:spPr bwMode="auto">
            <a:xfrm>
              <a:off x="1166" y="96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7" name="Line 2222"/>
            <p:cNvSpPr>
              <a:spLocks noChangeShapeType="1"/>
            </p:cNvSpPr>
            <p:nvPr/>
          </p:nvSpPr>
          <p:spPr bwMode="auto">
            <a:xfrm>
              <a:off x="1166" y="969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8" name="Line 2223"/>
            <p:cNvSpPr>
              <a:spLocks noChangeShapeType="1"/>
            </p:cNvSpPr>
            <p:nvPr/>
          </p:nvSpPr>
          <p:spPr bwMode="auto">
            <a:xfrm>
              <a:off x="1172" y="96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9" name="Line 2224"/>
            <p:cNvSpPr>
              <a:spLocks noChangeShapeType="1"/>
            </p:cNvSpPr>
            <p:nvPr/>
          </p:nvSpPr>
          <p:spPr bwMode="auto">
            <a:xfrm flipV="1">
              <a:off x="1172" y="963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10" name="Line 2225"/>
            <p:cNvSpPr>
              <a:spLocks noChangeShapeType="1"/>
            </p:cNvSpPr>
            <p:nvPr/>
          </p:nvSpPr>
          <p:spPr bwMode="auto">
            <a:xfrm>
              <a:off x="1172" y="96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11" name="Line 2226"/>
            <p:cNvSpPr>
              <a:spLocks noChangeShapeType="1"/>
            </p:cNvSpPr>
            <p:nvPr/>
          </p:nvSpPr>
          <p:spPr bwMode="auto">
            <a:xfrm flipV="1">
              <a:off x="1172" y="957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12" name="Line 2227"/>
            <p:cNvSpPr>
              <a:spLocks noChangeShapeType="1"/>
            </p:cNvSpPr>
            <p:nvPr/>
          </p:nvSpPr>
          <p:spPr bwMode="auto">
            <a:xfrm>
              <a:off x="1172" y="95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13" name="Line 2228"/>
            <p:cNvSpPr>
              <a:spLocks noChangeShapeType="1"/>
            </p:cNvSpPr>
            <p:nvPr/>
          </p:nvSpPr>
          <p:spPr bwMode="auto">
            <a:xfrm flipV="1">
              <a:off x="1172" y="952"/>
              <a:ext cx="1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14" name="Line 2229"/>
            <p:cNvSpPr>
              <a:spLocks noChangeShapeType="1"/>
            </p:cNvSpPr>
            <p:nvPr/>
          </p:nvSpPr>
          <p:spPr bwMode="auto">
            <a:xfrm>
              <a:off x="1172" y="95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15" name="Line 2230"/>
            <p:cNvSpPr>
              <a:spLocks noChangeShapeType="1"/>
            </p:cNvSpPr>
            <p:nvPr/>
          </p:nvSpPr>
          <p:spPr bwMode="auto">
            <a:xfrm flipV="1">
              <a:off x="1172" y="946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16" name="Line 2231"/>
            <p:cNvSpPr>
              <a:spLocks noChangeShapeType="1"/>
            </p:cNvSpPr>
            <p:nvPr/>
          </p:nvSpPr>
          <p:spPr bwMode="auto">
            <a:xfrm>
              <a:off x="1172" y="9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17" name="Line 2232"/>
            <p:cNvSpPr>
              <a:spLocks noChangeShapeType="1"/>
            </p:cNvSpPr>
            <p:nvPr/>
          </p:nvSpPr>
          <p:spPr bwMode="auto">
            <a:xfrm>
              <a:off x="1172" y="9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18" name="Line 2233"/>
            <p:cNvSpPr>
              <a:spLocks noChangeShapeType="1"/>
            </p:cNvSpPr>
            <p:nvPr/>
          </p:nvSpPr>
          <p:spPr bwMode="auto">
            <a:xfrm>
              <a:off x="1172" y="9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19" name="Line 2234"/>
            <p:cNvSpPr>
              <a:spLocks noChangeShapeType="1"/>
            </p:cNvSpPr>
            <p:nvPr/>
          </p:nvSpPr>
          <p:spPr bwMode="auto">
            <a:xfrm flipH="1" flipV="1">
              <a:off x="1166" y="940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20" name="Line 2235"/>
            <p:cNvSpPr>
              <a:spLocks noChangeShapeType="1"/>
            </p:cNvSpPr>
            <p:nvPr/>
          </p:nvSpPr>
          <p:spPr bwMode="auto">
            <a:xfrm>
              <a:off x="1166" y="94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21" name="Line 2236"/>
            <p:cNvSpPr>
              <a:spLocks noChangeShapeType="1"/>
            </p:cNvSpPr>
            <p:nvPr/>
          </p:nvSpPr>
          <p:spPr bwMode="auto">
            <a:xfrm flipH="1" flipV="1">
              <a:off x="1160" y="934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22" name="Line 2237"/>
            <p:cNvSpPr>
              <a:spLocks noChangeShapeType="1"/>
            </p:cNvSpPr>
            <p:nvPr/>
          </p:nvSpPr>
          <p:spPr bwMode="auto">
            <a:xfrm>
              <a:off x="1160" y="93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23" name="Line 2238"/>
            <p:cNvSpPr>
              <a:spLocks noChangeShapeType="1"/>
            </p:cNvSpPr>
            <p:nvPr/>
          </p:nvSpPr>
          <p:spPr bwMode="auto">
            <a:xfrm>
              <a:off x="1160" y="93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24" name="Line 2239"/>
            <p:cNvSpPr>
              <a:spLocks noChangeShapeType="1"/>
            </p:cNvSpPr>
            <p:nvPr/>
          </p:nvSpPr>
          <p:spPr bwMode="auto">
            <a:xfrm>
              <a:off x="1160" y="93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25" name="Line 2240"/>
            <p:cNvSpPr>
              <a:spLocks noChangeShapeType="1"/>
            </p:cNvSpPr>
            <p:nvPr/>
          </p:nvSpPr>
          <p:spPr bwMode="auto">
            <a:xfrm>
              <a:off x="1160" y="934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26" name="Line 2241"/>
            <p:cNvSpPr>
              <a:spLocks noChangeShapeType="1"/>
            </p:cNvSpPr>
            <p:nvPr/>
          </p:nvSpPr>
          <p:spPr bwMode="auto">
            <a:xfrm>
              <a:off x="1166" y="9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27" name="Line 2242"/>
            <p:cNvSpPr>
              <a:spLocks noChangeShapeType="1"/>
            </p:cNvSpPr>
            <p:nvPr/>
          </p:nvSpPr>
          <p:spPr bwMode="auto">
            <a:xfrm>
              <a:off x="1166" y="9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28" name="Line 2243"/>
            <p:cNvSpPr>
              <a:spLocks noChangeShapeType="1"/>
            </p:cNvSpPr>
            <p:nvPr/>
          </p:nvSpPr>
          <p:spPr bwMode="auto">
            <a:xfrm>
              <a:off x="1166" y="9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29" name="Line 2244"/>
            <p:cNvSpPr>
              <a:spLocks noChangeShapeType="1"/>
            </p:cNvSpPr>
            <p:nvPr/>
          </p:nvSpPr>
          <p:spPr bwMode="auto">
            <a:xfrm>
              <a:off x="1166" y="946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30" name="Line 2245"/>
            <p:cNvSpPr>
              <a:spLocks noChangeShapeType="1"/>
            </p:cNvSpPr>
            <p:nvPr/>
          </p:nvSpPr>
          <p:spPr bwMode="auto">
            <a:xfrm>
              <a:off x="1178" y="95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31" name="Line 2246"/>
            <p:cNvSpPr>
              <a:spLocks noChangeShapeType="1"/>
            </p:cNvSpPr>
            <p:nvPr/>
          </p:nvSpPr>
          <p:spPr bwMode="auto">
            <a:xfrm>
              <a:off x="1178" y="952"/>
              <a:ext cx="13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32" name="Line 2247"/>
            <p:cNvSpPr>
              <a:spLocks noChangeShapeType="1"/>
            </p:cNvSpPr>
            <p:nvPr/>
          </p:nvSpPr>
          <p:spPr bwMode="auto">
            <a:xfrm>
              <a:off x="1191" y="95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33" name="Line 2248"/>
            <p:cNvSpPr>
              <a:spLocks noChangeShapeType="1"/>
            </p:cNvSpPr>
            <p:nvPr/>
          </p:nvSpPr>
          <p:spPr bwMode="auto">
            <a:xfrm>
              <a:off x="1191" y="957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34" name="Line 2249"/>
            <p:cNvSpPr>
              <a:spLocks noChangeShapeType="1"/>
            </p:cNvSpPr>
            <p:nvPr/>
          </p:nvSpPr>
          <p:spPr bwMode="auto">
            <a:xfrm>
              <a:off x="1203" y="96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35" name="Line 2250"/>
            <p:cNvSpPr>
              <a:spLocks noChangeShapeType="1"/>
            </p:cNvSpPr>
            <p:nvPr/>
          </p:nvSpPr>
          <p:spPr bwMode="auto">
            <a:xfrm>
              <a:off x="1203" y="963"/>
              <a:ext cx="25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36" name="Line 2251"/>
            <p:cNvSpPr>
              <a:spLocks noChangeShapeType="1"/>
            </p:cNvSpPr>
            <p:nvPr/>
          </p:nvSpPr>
          <p:spPr bwMode="auto">
            <a:xfrm>
              <a:off x="1228" y="96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37" name="Line 2252"/>
            <p:cNvSpPr>
              <a:spLocks noChangeShapeType="1"/>
            </p:cNvSpPr>
            <p:nvPr/>
          </p:nvSpPr>
          <p:spPr bwMode="auto">
            <a:xfrm>
              <a:off x="1228" y="96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38" name="Line 2253"/>
            <p:cNvSpPr>
              <a:spLocks noChangeShapeType="1"/>
            </p:cNvSpPr>
            <p:nvPr/>
          </p:nvSpPr>
          <p:spPr bwMode="auto">
            <a:xfrm>
              <a:off x="1228" y="96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39" name="Line 2254"/>
            <p:cNvSpPr>
              <a:spLocks noChangeShapeType="1"/>
            </p:cNvSpPr>
            <p:nvPr/>
          </p:nvSpPr>
          <p:spPr bwMode="auto">
            <a:xfrm>
              <a:off x="1228" y="963"/>
              <a:ext cx="19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40" name="Line 2255"/>
            <p:cNvSpPr>
              <a:spLocks noChangeShapeType="1"/>
            </p:cNvSpPr>
            <p:nvPr/>
          </p:nvSpPr>
          <p:spPr bwMode="auto">
            <a:xfrm>
              <a:off x="1247" y="96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41" name="Line 2256"/>
            <p:cNvSpPr>
              <a:spLocks noChangeShapeType="1"/>
            </p:cNvSpPr>
            <p:nvPr/>
          </p:nvSpPr>
          <p:spPr bwMode="auto">
            <a:xfrm>
              <a:off x="1247" y="963"/>
              <a:ext cx="25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42" name="Line 2257"/>
            <p:cNvSpPr>
              <a:spLocks noChangeShapeType="1"/>
            </p:cNvSpPr>
            <p:nvPr/>
          </p:nvSpPr>
          <p:spPr bwMode="auto">
            <a:xfrm>
              <a:off x="1272" y="96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08" name="Group 2459"/>
          <p:cNvGrpSpPr>
            <a:grpSpLocks/>
          </p:cNvGrpSpPr>
          <p:nvPr/>
        </p:nvGrpSpPr>
        <p:grpSpPr bwMode="auto">
          <a:xfrm>
            <a:off x="1703388" y="1196975"/>
            <a:ext cx="4195762" cy="500063"/>
            <a:chOff x="1073" y="754"/>
            <a:chExt cx="2643" cy="315"/>
          </a:xfrm>
        </p:grpSpPr>
        <p:sp>
          <p:nvSpPr>
            <p:cNvPr id="33243" name="Line 2259"/>
            <p:cNvSpPr>
              <a:spLocks noChangeShapeType="1"/>
            </p:cNvSpPr>
            <p:nvPr/>
          </p:nvSpPr>
          <p:spPr bwMode="auto">
            <a:xfrm flipV="1">
              <a:off x="1272" y="952"/>
              <a:ext cx="18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4" name="Line 2260"/>
            <p:cNvSpPr>
              <a:spLocks noChangeShapeType="1"/>
            </p:cNvSpPr>
            <p:nvPr/>
          </p:nvSpPr>
          <p:spPr bwMode="auto">
            <a:xfrm>
              <a:off x="1290" y="95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5" name="Line 2261"/>
            <p:cNvSpPr>
              <a:spLocks noChangeShapeType="1"/>
            </p:cNvSpPr>
            <p:nvPr/>
          </p:nvSpPr>
          <p:spPr bwMode="auto">
            <a:xfrm flipV="1">
              <a:off x="1290" y="946"/>
              <a:ext cx="1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6" name="Line 2262"/>
            <p:cNvSpPr>
              <a:spLocks noChangeShapeType="1"/>
            </p:cNvSpPr>
            <p:nvPr/>
          </p:nvSpPr>
          <p:spPr bwMode="auto">
            <a:xfrm>
              <a:off x="1303" y="9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7" name="Line 2263"/>
            <p:cNvSpPr>
              <a:spLocks noChangeShapeType="1"/>
            </p:cNvSpPr>
            <p:nvPr/>
          </p:nvSpPr>
          <p:spPr bwMode="auto">
            <a:xfrm>
              <a:off x="1303" y="9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8" name="Line 2264"/>
            <p:cNvSpPr>
              <a:spLocks noChangeShapeType="1"/>
            </p:cNvSpPr>
            <p:nvPr/>
          </p:nvSpPr>
          <p:spPr bwMode="auto">
            <a:xfrm>
              <a:off x="1303" y="9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9" name="Line 2265"/>
            <p:cNvSpPr>
              <a:spLocks noChangeShapeType="1"/>
            </p:cNvSpPr>
            <p:nvPr/>
          </p:nvSpPr>
          <p:spPr bwMode="auto">
            <a:xfrm flipV="1">
              <a:off x="1303" y="934"/>
              <a:ext cx="12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0" name="Line 2266"/>
            <p:cNvSpPr>
              <a:spLocks noChangeShapeType="1"/>
            </p:cNvSpPr>
            <p:nvPr/>
          </p:nvSpPr>
          <p:spPr bwMode="auto">
            <a:xfrm>
              <a:off x="1315" y="93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1" name="Line 2267"/>
            <p:cNvSpPr>
              <a:spLocks noChangeShapeType="1"/>
            </p:cNvSpPr>
            <p:nvPr/>
          </p:nvSpPr>
          <p:spPr bwMode="auto">
            <a:xfrm flipV="1">
              <a:off x="1315" y="917"/>
              <a:ext cx="13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2" name="Line 2268"/>
            <p:cNvSpPr>
              <a:spLocks noChangeShapeType="1"/>
            </p:cNvSpPr>
            <p:nvPr/>
          </p:nvSpPr>
          <p:spPr bwMode="auto">
            <a:xfrm>
              <a:off x="1328" y="91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3" name="Line 2269"/>
            <p:cNvSpPr>
              <a:spLocks noChangeShapeType="1"/>
            </p:cNvSpPr>
            <p:nvPr/>
          </p:nvSpPr>
          <p:spPr bwMode="auto">
            <a:xfrm flipV="1">
              <a:off x="1328" y="905"/>
              <a:ext cx="1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4" name="Line 2270"/>
            <p:cNvSpPr>
              <a:spLocks noChangeShapeType="1"/>
            </p:cNvSpPr>
            <p:nvPr/>
          </p:nvSpPr>
          <p:spPr bwMode="auto">
            <a:xfrm>
              <a:off x="1328" y="90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5" name="Line 2271"/>
            <p:cNvSpPr>
              <a:spLocks noChangeShapeType="1"/>
            </p:cNvSpPr>
            <p:nvPr/>
          </p:nvSpPr>
          <p:spPr bwMode="auto">
            <a:xfrm flipV="1">
              <a:off x="1328" y="894"/>
              <a:ext cx="1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6" name="Line 2272"/>
            <p:cNvSpPr>
              <a:spLocks noChangeShapeType="1"/>
            </p:cNvSpPr>
            <p:nvPr/>
          </p:nvSpPr>
          <p:spPr bwMode="auto">
            <a:xfrm>
              <a:off x="1328" y="8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7" name="Line 2273"/>
            <p:cNvSpPr>
              <a:spLocks noChangeShapeType="1"/>
            </p:cNvSpPr>
            <p:nvPr/>
          </p:nvSpPr>
          <p:spPr bwMode="auto">
            <a:xfrm>
              <a:off x="1328" y="8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8" name="Line 2274"/>
            <p:cNvSpPr>
              <a:spLocks noChangeShapeType="1"/>
            </p:cNvSpPr>
            <p:nvPr/>
          </p:nvSpPr>
          <p:spPr bwMode="auto">
            <a:xfrm>
              <a:off x="1328" y="8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9" name="Line 2275"/>
            <p:cNvSpPr>
              <a:spLocks noChangeShapeType="1"/>
            </p:cNvSpPr>
            <p:nvPr/>
          </p:nvSpPr>
          <p:spPr bwMode="auto">
            <a:xfrm flipV="1">
              <a:off x="1328" y="882"/>
              <a:ext cx="1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0" name="Line 2276"/>
            <p:cNvSpPr>
              <a:spLocks noChangeShapeType="1"/>
            </p:cNvSpPr>
            <p:nvPr/>
          </p:nvSpPr>
          <p:spPr bwMode="auto">
            <a:xfrm>
              <a:off x="1328" y="88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1" name="Line 2277"/>
            <p:cNvSpPr>
              <a:spLocks noChangeShapeType="1"/>
            </p:cNvSpPr>
            <p:nvPr/>
          </p:nvSpPr>
          <p:spPr bwMode="auto">
            <a:xfrm flipV="1">
              <a:off x="1328" y="870"/>
              <a:ext cx="1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2" name="Line 2278"/>
            <p:cNvSpPr>
              <a:spLocks noChangeShapeType="1"/>
            </p:cNvSpPr>
            <p:nvPr/>
          </p:nvSpPr>
          <p:spPr bwMode="auto">
            <a:xfrm>
              <a:off x="1328" y="87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3" name="Line 2279"/>
            <p:cNvSpPr>
              <a:spLocks noChangeShapeType="1"/>
            </p:cNvSpPr>
            <p:nvPr/>
          </p:nvSpPr>
          <p:spPr bwMode="auto">
            <a:xfrm flipV="1">
              <a:off x="1328" y="865"/>
              <a:ext cx="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4" name="Line 2280"/>
            <p:cNvSpPr>
              <a:spLocks noChangeShapeType="1"/>
            </p:cNvSpPr>
            <p:nvPr/>
          </p:nvSpPr>
          <p:spPr bwMode="auto">
            <a:xfrm>
              <a:off x="1334" y="86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5" name="Line 2281"/>
            <p:cNvSpPr>
              <a:spLocks noChangeShapeType="1"/>
            </p:cNvSpPr>
            <p:nvPr/>
          </p:nvSpPr>
          <p:spPr bwMode="auto">
            <a:xfrm flipV="1">
              <a:off x="1334" y="859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6" name="Line 2282"/>
            <p:cNvSpPr>
              <a:spLocks noChangeShapeType="1"/>
            </p:cNvSpPr>
            <p:nvPr/>
          </p:nvSpPr>
          <p:spPr bwMode="auto">
            <a:xfrm>
              <a:off x="1340" y="85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7" name="Line 2283"/>
            <p:cNvSpPr>
              <a:spLocks noChangeShapeType="1"/>
            </p:cNvSpPr>
            <p:nvPr/>
          </p:nvSpPr>
          <p:spPr bwMode="auto">
            <a:xfrm>
              <a:off x="1340" y="85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8" name="Line 2284"/>
            <p:cNvSpPr>
              <a:spLocks noChangeShapeType="1"/>
            </p:cNvSpPr>
            <p:nvPr/>
          </p:nvSpPr>
          <p:spPr bwMode="auto">
            <a:xfrm>
              <a:off x="1340" y="85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9" name="Line 2285"/>
            <p:cNvSpPr>
              <a:spLocks noChangeShapeType="1"/>
            </p:cNvSpPr>
            <p:nvPr/>
          </p:nvSpPr>
          <p:spPr bwMode="auto">
            <a:xfrm flipV="1">
              <a:off x="1340" y="853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0" name="Line 2286"/>
            <p:cNvSpPr>
              <a:spLocks noChangeShapeType="1"/>
            </p:cNvSpPr>
            <p:nvPr/>
          </p:nvSpPr>
          <p:spPr bwMode="auto">
            <a:xfrm>
              <a:off x="1352" y="85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1" name="Line 2287"/>
            <p:cNvSpPr>
              <a:spLocks noChangeShapeType="1"/>
            </p:cNvSpPr>
            <p:nvPr/>
          </p:nvSpPr>
          <p:spPr bwMode="auto">
            <a:xfrm flipV="1">
              <a:off x="1352" y="847"/>
              <a:ext cx="7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2" name="Line 2288"/>
            <p:cNvSpPr>
              <a:spLocks noChangeShapeType="1"/>
            </p:cNvSpPr>
            <p:nvPr/>
          </p:nvSpPr>
          <p:spPr bwMode="auto">
            <a:xfrm>
              <a:off x="1359" y="84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3" name="Line 2289"/>
            <p:cNvSpPr>
              <a:spLocks noChangeShapeType="1"/>
            </p:cNvSpPr>
            <p:nvPr/>
          </p:nvSpPr>
          <p:spPr bwMode="auto">
            <a:xfrm flipV="1">
              <a:off x="1359" y="836"/>
              <a:ext cx="1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4" name="Line 2290"/>
            <p:cNvSpPr>
              <a:spLocks noChangeShapeType="1"/>
            </p:cNvSpPr>
            <p:nvPr/>
          </p:nvSpPr>
          <p:spPr bwMode="auto">
            <a:xfrm>
              <a:off x="1359" y="83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5" name="Line 2291"/>
            <p:cNvSpPr>
              <a:spLocks noChangeShapeType="1"/>
            </p:cNvSpPr>
            <p:nvPr/>
          </p:nvSpPr>
          <p:spPr bwMode="auto">
            <a:xfrm flipV="1">
              <a:off x="1359" y="824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6" name="Line 2292"/>
            <p:cNvSpPr>
              <a:spLocks noChangeShapeType="1"/>
            </p:cNvSpPr>
            <p:nvPr/>
          </p:nvSpPr>
          <p:spPr bwMode="auto">
            <a:xfrm>
              <a:off x="1365" y="82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7" name="Line 2293"/>
            <p:cNvSpPr>
              <a:spLocks noChangeShapeType="1"/>
            </p:cNvSpPr>
            <p:nvPr/>
          </p:nvSpPr>
          <p:spPr bwMode="auto">
            <a:xfrm>
              <a:off x="1365" y="82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8" name="Line 2294"/>
            <p:cNvSpPr>
              <a:spLocks noChangeShapeType="1"/>
            </p:cNvSpPr>
            <p:nvPr/>
          </p:nvSpPr>
          <p:spPr bwMode="auto">
            <a:xfrm>
              <a:off x="1365" y="82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9" name="Line 2295"/>
            <p:cNvSpPr>
              <a:spLocks noChangeShapeType="1"/>
            </p:cNvSpPr>
            <p:nvPr/>
          </p:nvSpPr>
          <p:spPr bwMode="auto">
            <a:xfrm flipV="1">
              <a:off x="1365" y="812"/>
              <a:ext cx="1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0" name="Line 2296"/>
            <p:cNvSpPr>
              <a:spLocks noChangeShapeType="1"/>
            </p:cNvSpPr>
            <p:nvPr/>
          </p:nvSpPr>
          <p:spPr bwMode="auto">
            <a:xfrm>
              <a:off x="1365" y="81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1" name="Line 2297"/>
            <p:cNvSpPr>
              <a:spLocks noChangeShapeType="1"/>
            </p:cNvSpPr>
            <p:nvPr/>
          </p:nvSpPr>
          <p:spPr bwMode="auto">
            <a:xfrm flipH="1" flipV="1">
              <a:off x="1352" y="795"/>
              <a:ext cx="13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2" name="Line 2298"/>
            <p:cNvSpPr>
              <a:spLocks noChangeShapeType="1"/>
            </p:cNvSpPr>
            <p:nvPr/>
          </p:nvSpPr>
          <p:spPr bwMode="auto">
            <a:xfrm>
              <a:off x="1352" y="79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3" name="Line 2299"/>
            <p:cNvSpPr>
              <a:spLocks noChangeShapeType="1"/>
            </p:cNvSpPr>
            <p:nvPr/>
          </p:nvSpPr>
          <p:spPr bwMode="auto">
            <a:xfrm flipH="1" flipV="1">
              <a:off x="1346" y="783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4" name="Line 2300"/>
            <p:cNvSpPr>
              <a:spLocks noChangeShapeType="1"/>
            </p:cNvSpPr>
            <p:nvPr/>
          </p:nvSpPr>
          <p:spPr bwMode="auto">
            <a:xfrm>
              <a:off x="1346" y="78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5" name="Line 2301"/>
            <p:cNvSpPr>
              <a:spLocks noChangeShapeType="1"/>
            </p:cNvSpPr>
            <p:nvPr/>
          </p:nvSpPr>
          <p:spPr bwMode="auto">
            <a:xfrm flipH="1" flipV="1">
              <a:off x="1328" y="772"/>
              <a:ext cx="18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6" name="Line 2302"/>
            <p:cNvSpPr>
              <a:spLocks noChangeShapeType="1"/>
            </p:cNvSpPr>
            <p:nvPr/>
          </p:nvSpPr>
          <p:spPr bwMode="auto">
            <a:xfrm>
              <a:off x="1328" y="77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7" name="Line 2303"/>
            <p:cNvSpPr>
              <a:spLocks noChangeShapeType="1"/>
            </p:cNvSpPr>
            <p:nvPr/>
          </p:nvSpPr>
          <p:spPr bwMode="auto">
            <a:xfrm>
              <a:off x="1328" y="77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8" name="Line 2304"/>
            <p:cNvSpPr>
              <a:spLocks noChangeShapeType="1"/>
            </p:cNvSpPr>
            <p:nvPr/>
          </p:nvSpPr>
          <p:spPr bwMode="auto">
            <a:xfrm>
              <a:off x="1328" y="77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9" name="Line 2305"/>
            <p:cNvSpPr>
              <a:spLocks noChangeShapeType="1"/>
            </p:cNvSpPr>
            <p:nvPr/>
          </p:nvSpPr>
          <p:spPr bwMode="auto">
            <a:xfrm flipH="1" flipV="1">
              <a:off x="1309" y="766"/>
              <a:ext cx="19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0" name="Line 2306"/>
            <p:cNvSpPr>
              <a:spLocks noChangeShapeType="1"/>
            </p:cNvSpPr>
            <p:nvPr/>
          </p:nvSpPr>
          <p:spPr bwMode="auto">
            <a:xfrm>
              <a:off x="1309" y="76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1" name="Line 2307"/>
            <p:cNvSpPr>
              <a:spLocks noChangeShapeType="1"/>
            </p:cNvSpPr>
            <p:nvPr/>
          </p:nvSpPr>
          <p:spPr bwMode="auto">
            <a:xfrm flipH="1" flipV="1">
              <a:off x="1290" y="760"/>
              <a:ext cx="19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2" name="Line 2308"/>
            <p:cNvSpPr>
              <a:spLocks noChangeShapeType="1"/>
            </p:cNvSpPr>
            <p:nvPr/>
          </p:nvSpPr>
          <p:spPr bwMode="auto">
            <a:xfrm>
              <a:off x="1290" y="76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3" name="Line 2309"/>
            <p:cNvSpPr>
              <a:spLocks noChangeShapeType="1"/>
            </p:cNvSpPr>
            <p:nvPr/>
          </p:nvSpPr>
          <p:spPr bwMode="auto">
            <a:xfrm flipH="1">
              <a:off x="1278" y="760"/>
              <a:ext cx="1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4" name="Line 2310"/>
            <p:cNvSpPr>
              <a:spLocks noChangeShapeType="1"/>
            </p:cNvSpPr>
            <p:nvPr/>
          </p:nvSpPr>
          <p:spPr bwMode="auto">
            <a:xfrm>
              <a:off x="1278" y="76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5" name="Line 2311"/>
            <p:cNvSpPr>
              <a:spLocks noChangeShapeType="1"/>
            </p:cNvSpPr>
            <p:nvPr/>
          </p:nvSpPr>
          <p:spPr bwMode="auto">
            <a:xfrm flipH="1">
              <a:off x="1265" y="760"/>
              <a:ext cx="13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6" name="Line 2312"/>
            <p:cNvSpPr>
              <a:spLocks noChangeShapeType="1"/>
            </p:cNvSpPr>
            <p:nvPr/>
          </p:nvSpPr>
          <p:spPr bwMode="auto">
            <a:xfrm>
              <a:off x="1265" y="76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7" name="Line 2313"/>
            <p:cNvSpPr>
              <a:spLocks noChangeShapeType="1"/>
            </p:cNvSpPr>
            <p:nvPr/>
          </p:nvSpPr>
          <p:spPr bwMode="auto">
            <a:xfrm>
              <a:off x="1265" y="76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8" name="Line 2314"/>
            <p:cNvSpPr>
              <a:spLocks noChangeShapeType="1"/>
            </p:cNvSpPr>
            <p:nvPr/>
          </p:nvSpPr>
          <p:spPr bwMode="auto">
            <a:xfrm>
              <a:off x="1265" y="76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9" name="Line 2315"/>
            <p:cNvSpPr>
              <a:spLocks noChangeShapeType="1"/>
            </p:cNvSpPr>
            <p:nvPr/>
          </p:nvSpPr>
          <p:spPr bwMode="auto">
            <a:xfrm flipH="1">
              <a:off x="1259" y="760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0" name="Line 2316"/>
            <p:cNvSpPr>
              <a:spLocks noChangeShapeType="1"/>
            </p:cNvSpPr>
            <p:nvPr/>
          </p:nvSpPr>
          <p:spPr bwMode="auto">
            <a:xfrm>
              <a:off x="1259" y="76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1" name="Line 2317"/>
            <p:cNvSpPr>
              <a:spLocks noChangeShapeType="1"/>
            </p:cNvSpPr>
            <p:nvPr/>
          </p:nvSpPr>
          <p:spPr bwMode="auto">
            <a:xfrm flipH="1">
              <a:off x="1240" y="766"/>
              <a:ext cx="19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2" name="Line 2318"/>
            <p:cNvSpPr>
              <a:spLocks noChangeShapeType="1"/>
            </p:cNvSpPr>
            <p:nvPr/>
          </p:nvSpPr>
          <p:spPr bwMode="auto">
            <a:xfrm>
              <a:off x="1240" y="76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3" name="Line 2319"/>
            <p:cNvSpPr>
              <a:spLocks noChangeShapeType="1"/>
            </p:cNvSpPr>
            <p:nvPr/>
          </p:nvSpPr>
          <p:spPr bwMode="auto">
            <a:xfrm flipH="1">
              <a:off x="1228" y="766"/>
              <a:ext cx="1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4" name="Line 2320"/>
            <p:cNvSpPr>
              <a:spLocks noChangeShapeType="1"/>
            </p:cNvSpPr>
            <p:nvPr/>
          </p:nvSpPr>
          <p:spPr bwMode="auto">
            <a:xfrm>
              <a:off x="1228" y="76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5" name="Line 2321"/>
            <p:cNvSpPr>
              <a:spLocks noChangeShapeType="1"/>
            </p:cNvSpPr>
            <p:nvPr/>
          </p:nvSpPr>
          <p:spPr bwMode="auto">
            <a:xfrm flipH="1" flipV="1">
              <a:off x="1209" y="760"/>
              <a:ext cx="19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6" name="Line 2322"/>
            <p:cNvSpPr>
              <a:spLocks noChangeShapeType="1"/>
            </p:cNvSpPr>
            <p:nvPr/>
          </p:nvSpPr>
          <p:spPr bwMode="auto">
            <a:xfrm>
              <a:off x="1209" y="76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7" name="Line 2323"/>
            <p:cNvSpPr>
              <a:spLocks noChangeShapeType="1"/>
            </p:cNvSpPr>
            <p:nvPr/>
          </p:nvSpPr>
          <p:spPr bwMode="auto">
            <a:xfrm>
              <a:off x="1209" y="76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8" name="Line 2324"/>
            <p:cNvSpPr>
              <a:spLocks noChangeShapeType="1"/>
            </p:cNvSpPr>
            <p:nvPr/>
          </p:nvSpPr>
          <p:spPr bwMode="auto">
            <a:xfrm>
              <a:off x="1209" y="76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9" name="Line 2325"/>
            <p:cNvSpPr>
              <a:spLocks noChangeShapeType="1"/>
            </p:cNvSpPr>
            <p:nvPr/>
          </p:nvSpPr>
          <p:spPr bwMode="auto">
            <a:xfrm flipH="1" flipV="1">
              <a:off x="1191" y="754"/>
              <a:ext cx="18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10" name="Line 2326"/>
            <p:cNvSpPr>
              <a:spLocks noChangeShapeType="1"/>
            </p:cNvSpPr>
            <p:nvPr/>
          </p:nvSpPr>
          <p:spPr bwMode="auto">
            <a:xfrm>
              <a:off x="1191" y="75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11" name="Line 2327"/>
            <p:cNvSpPr>
              <a:spLocks noChangeShapeType="1"/>
            </p:cNvSpPr>
            <p:nvPr/>
          </p:nvSpPr>
          <p:spPr bwMode="auto">
            <a:xfrm flipH="1">
              <a:off x="1172" y="754"/>
              <a:ext cx="19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12" name="Line 2328"/>
            <p:cNvSpPr>
              <a:spLocks noChangeShapeType="1"/>
            </p:cNvSpPr>
            <p:nvPr/>
          </p:nvSpPr>
          <p:spPr bwMode="auto">
            <a:xfrm>
              <a:off x="1172" y="75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13" name="Line 2329"/>
            <p:cNvSpPr>
              <a:spLocks noChangeShapeType="1"/>
            </p:cNvSpPr>
            <p:nvPr/>
          </p:nvSpPr>
          <p:spPr bwMode="auto">
            <a:xfrm flipH="1">
              <a:off x="1153" y="754"/>
              <a:ext cx="19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14" name="Line 2330"/>
            <p:cNvSpPr>
              <a:spLocks noChangeShapeType="1"/>
            </p:cNvSpPr>
            <p:nvPr/>
          </p:nvSpPr>
          <p:spPr bwMode="auto">
            <a:xfrm>
              <a:off x="1153" y="75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15" name="Line 2331"/>
            <p:cNvSpPr>
              <a:spLocks noChangeShapeType="1"/>
            </p:cNvSpPr>
            <p:nvPr/>
          </p:nvSpPr>
          <p:spPr bwMode="auto">
            <a:xfrm flipH="1">
              <a:off x="1135" y="754"/>
              <a:ext cx="18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16" name="Line 2332"/>
            <p:cNvSpPr>
              <a:spLocks noChangeShapeType="1"/>
            </p:cNvSpPr>
            <p:nvPr/>
          </p:nvSpPr>
          <p:spPr bwMode="auto">
            <a:xfrm>
              <a:off x="1135" y="75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17" name="Line 2333"/>
            <p:cNvSpPr>
              <a:spLocks noChangeShapeType="1"/>
            </p:cNvSpPr>
            <p:nvPr/>
          </p:nvSpPr>
          <p:spPr bwMode="auto">
            <a:xfrm>
              <a:off x="1135" y="75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18" name="Line 2334"/>
            <p:cNvSpPr>
              <a:spLocks noChangeShapeType="1"/>
            </p:cNvSpPr>
            <p:nvPr/>
          </p:nvSpPr>
          <p:spPr bwMode="auto">
            <a:xfrm>
              <a:off x="1135" y="75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19" name="Line 2335"/>
            <p:cNvSpPr>
              <a:spLocks noChangeShapeType="1"/>
            </p:cNvSpPr>
            <p:nvPr/>
          </p:nvSpPr>
          <p:spPr bwMode="auto">
            <a:xfrm flipH="1">
              <a:off x="1116" y="754"/>
              <a:ext cx="19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20" name="Line 2336"/>
            <p:cNvSpPr>
              <a:spLocks noChangeShapeType="1"/>
            </p:cNvSpPr>
            <p:nvPr/>
          </p:nvSpPr>
          <p:spPr bwMode="auto">
            <a:xfrm>
              <a:off x="1116" y="76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21" name="Line 2337"/>
            <p:cNvSpPr>
              <a:spLocks noChangeShapeType="1"/>
            </p:cNvSpPr>
            <p:nvPr/>
          </p:nvSpPr>
          <p:spPr bwMode="auto">
            <a:xfrm flipH="1">
              <a:off x="1097" y="760"/>
              <a:ext cx="19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22" name="Line 2338"/>
            <p:cNvSpPr>
              <a:spLocks noChangeShapeType="1"/>
            </p:cNvSpPr>
            <p:nvPr/>
          </p:nvSpPr>
          <p:spPr bwMode="auto">
            <a:xfrm>
              <a:off x="1097" y="76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23" name="Line 2339"/>
            <p:cNvSpPr>
              <a:spLocks noChangeShapeType="1"/>
            </p:cNvSpPr>
            <p:nvPr/>
          </p:nvSpPr>
          <p:spPr bwMode="auto">
            <a:xfrm flipH="1">
              <a:off x="1085" y="766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24" name="Line 2340"/>
            <p:cNvSpPr>
              <a:spLocks noChangeShapeType="1"/>
            </p:cNvSpPr>
            <p:nvPr/>
          </p:nvSpPr>
          <p:spPr bwMode="auto">
            <a:xfrm>
              <a:off x="1085" y="77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25" name="Line 2341"/>
            <p:cNvSpPr>
              <a:spLocks noChangeShapeType="1"/>
            </p:cNvSpPr>
            <p:nvPr/>
          </p:nvSpPr>
          <p:spPr bwMode="auto">
            <a:xfrm flipH="1">
              <a:off x="1073" y="772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26" name="Line 2342"/>
            <p:cNvSpPr>
              <a:spLocks noChangeShapeType="1"/>
            </p:cNvSpPr>
            <p:nvPr/>
          </p:nvSpPr>
          <p:spPr bwMode="auto">
            <a:xfrm>
              <a:off x="1073" y="77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27" name="Freeform 2343"/>
            <p:cNvSpPr>
              <a:spLocks/>
            </p:cNvSpPr>
            <p:nvPr/>
          </p:nvSpPr>
          <p:spPr bwMode="auto">
            <a:xfrm>
              <a:off x="3094" y="853"/>
              <a:ext cx="622" cy="215"/>
            </a:xfrm>
            <a:custGeom>
              <a:avLst/>
              <a:gdLst>
                <a:gd name="T0" fmla="*/ 143 w 622"/>
                <a:gd name="T1" fmla="*/ 29 h 215"/>
                <a:gd name="T2" fmla="*/ 105 w 622"/>
                <a:gd name="T3" fmla="*/ 35 h 215"/>
                <a:gd name="T4" fmla="*/ 87 w 622"/>
                <a:gd name="T5" fmla="*/ 29 h 215"/>
                <a:gd name="T6" fmla="*/ 49 w 622"/>
                <a:gd name="T7" fmla="*/ 29 h 215"/>
                <a:gd name="T8" fmla="*/ 18 w 622"/>
                <a:gd name="T9" fmla="*/ 46 h 215"/>
                <a:gd name="T10" fmla="*/ 12 w 622"/>
                <a:gd name="T11" fmla="*/ 46 h 215"/>
                <a:gd name="T12" fmla="*/ 0 w 622"/>
                <a:gd name="T13" fmla="*/ 58 h 215"/>
                <a:gd name="T14" fmla="*/ 0 w 622"/>
                <a:gd name="T15" fmla="*/ 75 h 215"/>
                <a:gd name="T16" fmla="*/ 6 w 622"/>
                <a:gd name="T17" fmla="*/ 87 h 215"/>
                <a:gd name="T18" fmla="*/ 12 w 622"/>
                <a:gd name="T19" fmla="*/ 93 h 215"/>
                <a:gd name="T20" fmla="*/ 37 w 622"/>
                <a:gd name="T21" fmla="*/ 116 h 215"/>
                <a:gd name="T22" fmla="*/ 68 w 622"/>
                <a:gd name="T23" fmla="*/ 128 h 215"/>
                <a:gd name="T24" fmla="*/ 81 w 622"/>
                <a:gd name="T25" fmla="*/ 128 h 215"/>
                <a:gd name="T26" fmla="*/ 87 w 622"/>
                <a:gd name="T27" fmla="*/ 139 h 215"/>
                <a:gd name="T28" fmla="*/ 81 w 622"/>
                <a:gd name="T29" fmla="*/ 157 h 215"/>
                <a:gd name="T30" fmla="*/ 81 w 622"/>
                <a:gd name="T31" fmla="*/ 168 h 215"/>
                <a:gd name="T32" fmla="*/ 87 w 622"/>
                <a:gd name="T33" fmla="*/ 180 h 215"/>
                <a:gd name="T34" fmla="*/ 105 w 622"/>
                <a:gd name="T35" fmla="*/ 191 h 215"/>
                <a:gd name="T36" fmla="*/ 130 w 622"/>
                <a:gd name="T37" fmla="*/ 203 h 215"/>
                <a:gd name="T38" fmla="*/ 155 w 622"/>
                <a:gd name="T39" fmla="*/ 209 h 215"/>
                <a:gd name="T40" fmla="*/ 224 w 622"/>
                <a:gd name="T41" fmla="*/ 215 h 215"/>
                <a:gd name="T42" fmla="*/ 261 w 622"/>
                <a:gd name="T43" fmla="*/ 215 h 215"/>
                <a:gd name="T44" fmla="*/ 292 w 622"/>
                <a:gd name="T45" fmla="*/ 215 h 215"/>
                <a:gd name="T46" fmla="*/ 317 w 622"/>
                <a:gd name="T47" fmla="*/ 209 h 215"/>
                <a:gd name="T48" fmla="*/ 323 w 622"/>
                <a:gd name="T49" fmla="*/ 203 h 215"/>
                <a:gd name="T50" fmla="*/ 317 w 622"/>
                <a:gd name="T51" fmla="*/ 191 h 215"/>
                <a:gd name="T52" fmla="*/ 304 w 622"/>
                <a:gd name="T53" fmla="*/ 186 h 215"/>
                <a:gd name="T54" fmla="*/ 304 w 622"/>
                <a:gd name="T55" fmla="*/ 180 h 215"/>
                <a:gd name="T56" fmla="*/ 311 w 622"/>
                <a:gd name="T57" fmla="*/ 186 h 215"/>
                <a:gd name="T58" fmla="*/ 323 w 622"/>
                <a:gd name="T59" fmla="*/ 197 h 215"/>
                <a:gd name="T60" fmla="*/ 348 w 622"/>
                <a:gd name="T61" fmla="*/ 203 h 215"/>
                <a:gd name="T62" fmla="*/ 373 w 622"/>
                <a:gd name="T63" fmla="*/ 209 h 215"/>
                <a:gd name="T64" fmla="*/ 404 w 622"/>
                <a:gd name="T65" fmla="*/ 209 h 215"/>
                <a:gd name="T66" fmla="*/ 441 w 622"/>
                <a:gd name="T67" fmla="*/ 209 h 215"/>
                <a:gd name="T68" fmla="*/ 503 w 622"/>
                <a:gd name="T69" fmla="*/ 197 h 215"/>
                <a:gd name="T70" fmla="*/ 528 w 622"/>
                <a:gd name="T71" fmla="*/ 186 h 215"/>
                <a:gd name="T72" fmla="*/ 547 w 622"/>
                <a:gd name="T73" fmla="*/ 174 h 215"/>
                <a:gd name="T74" fmla="*/ 566 w 622"/>
                <a:gd name="T75" fmla="*/ 162 h 215"/>
                <a:gd name="T76" fmla="*/ 572 w 622"/>
                <a:gd name="T77" fmla="*/ 151 h 215"/>
                <a:gd name="T78" fmla="*/ 572 w 622"/>
                <a:gd name="T79" fmla="*/ 139 h 215"/>
                <a:gd name="T80" fmla="*/ 566 w 622"/>
                <a:gd name="T81" fmla="*/ 128 h 215"/>
                <a:gd name="T82" fmla="*/ 578 w 622"/>
                <a:gd name="T83" fmla="*/ 110 h 215"/>
                <a:gd name="T84" fmla="*/ 590 w 622"/>
                <a:gd name="T85" fmla="*/ 104 h 215"/>
                <a:gd name="T86" fmla="*/ 615 w 622"/>
                <a:gd name="T87" fmla="*/ 93 h 215"/>
                <a:gd name="T88" fmla="*/ 622 w 622"/>
                <a:gd name="T89" fmla="*/ 70 h 215"/>
                <a:gd name="T90" fmla="*/ 622 w 622"/>
                <a:gd name="T91" fmla="*/ 58 h 215"/>
                <a:gd name="T92" fmla="*/ 615 w 622"/>
                <a:gd name="T93" fmla="*/ 46 h 215"/>
                <a:gd name="T94" fmla="*/ 603 w 622"/>
                <a:gd name="T95" fmla="*/ 35 h 215"/>
                <a:gd name="T96" fmla="*/ 578 w 622"/>
                <a:gd name="T97" fmla="*/ 23 h 215"/>
                <a:gd name="T98" fmla="*/ 566 w 622"/>
                <a:gd name="T99" fmla="*/ 17 h 215"/>
                <a:gd name="T100" fmla="*/ 510 w 622"/>
                <a:gd name="T101" fmla="*/ 6 h 215"/>
                <a:gd name="T102" fmla="*/ 472 w 622"/>
                <a:gd name="T103" fmla="*/ 6 h 215"/>
                <a:gd name="T104" fmla="*/ 454 w 622"/>
                <a:gd name="T105" fmla="*/ 12 h 215"/>
                <a:gd name="T106" fmla="*/ 410 w 622"/>
                <a:gd name="T107" fmla="*/ 12 h 215"/>
                <a:gd name="T108" fmla="*/ 379 w 622"/>
                <a:gd name="T109" fmla="*/ 6 h 215"/>
                <a:gd name="T110" fmla="*/ 323 w 622"/>
                <a:gd name="T111" fmla="*/ 0 h 215"/>
                <a:gd name="T112" fmla="*/ 261 w 622"/>
                <a:gd name="T113" fmla="*/ 0 h 215"/>
                <a:gd name="T114" fmla="*/ 230 w 622"/>
                <a:gd name="T115" fmla="*/ 6 h 215"/>
                <a:gd name="T116" fmla="*/ 180 w 622"/>
                <a:gd name="T117" fmla="*/ 12 h 21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22"/>
                <a:gd name="T178" fmla="*/ 0 h 215"/>
                <a:gd name="T179" fmla="*/ 622 w 622"/>
                <a:gd name="T180" fmla="*/ 215 h 21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22" h="215">
                  <a:moveTo>
                    <a:pt x="161" y="23"/>
                  </a:moveTo>
                  <a:lnTo>
                    <a:pt x="143" y="29"/>
                  </a:lnTo>
                  <a:lnTo>
                    <a:pt x="124" y="35"/>
                  </a:lnTo>
                  <a:lnTo>
                    <a:pt x="105" y="35"/>
                  </a:lnTo>
                  <a:lnTo>
                    <a:pt x="87" y="29"/>
                  </a:lnTo>
                  <a:lnTo>
                    <a:pt x="68" y="29"/>
                  </a:lnTo>
                  <a:lnTo>
                    <a:pt x="49" y="29"/>
                  </a:lnTo>
                  <a:lnTo>
                    <a:pt x="31" y="35"/>
                  </a:lnTo>
                  <a:lnTo>
                    <a:pt x="18" y="46"/>
                  </a:lnTo>
                  <a:lnTo>
                    <a:pt x="12" y="46"/>
                  </a:lnTo>
                  <a:lnTo>
                    <a:pt x="6" y="52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6" y="81"/>
                  </a:lnTo>
                  <a:lnTo>
                    <a:pt x="6" y="87"/>
                  </a:lnTo>
                  <a:lnTo>
                    <a:pt x="12" y="93"/>
                  </a:lnTo>
                  <a:lnTo>
                    <a:pt x="25" y="110"/>
                  </a:lnTo>
                  <a:lnTo>
                    <a:pt x="37" y="116"/>
                  </a:lnTo>
                  <a:lnTo>
                    <a:pt x="49" y="122"/>
                  </a:lnTo>
                  <a:lnTo>
                    <a:pt x="68" y="128"/>
                  </a:lnTo>
                  <a:lnTo>
                    <a:pt x="81" y="128"/>
                  </a:lnTo>
                  <a:lnTo>
                    <a:pt x="87" y="133"/>
                  </a:lnTo>
                  <a:lnTo>
                    <a:pt x="87" y="139"/>
                  </a:lnTo>
                  <a:lnTo>
                    <a:pt x="81" y="157"/>
                  </a:lnTo>
                  <a:lnTo>
                    <a:pt x="81" y="162"/>
                  </a:lnTo>
                  <a:lnTo>
                    <a:pt x="81" y="168"/>
                  </a:lnTo>
                  <a:lnTo>
                    <a:pt x="81" y="174"/>
                  </a:lnTo>
                  <a:lnTo>
                    <a:pt x="87" y="180"/>
                  </a:lnTo>
                  <a:lnTo>
                    <a:pt x="93" y="186"/>
                  </a:lnTo>
                  <a:lnTo>
                    <a:pt x="105" y="191"/>
                  </a:lnTo>
                  <a:lnTo>
                    <a:pt x="112" y="197"/>
                  </a:lnTo>
                  <a:lnTo>
                    <a:pt x="130" y="203"/>
                  </a:lnTo>
                  <a:lnTo>
                    <a:pt x="155" y="209"/>
                  </a:lnTo>
                  <a:lnTo>
                    <a:pt x="192" y="215"/>
                  </a:lnTo>
                  <a:lnTo>
                    <a:pt x="224" y="215"/>
                  </a:lnTo>
                  <a:lnTo>
                    <a:pt x="261" y="215"/>
                  </a:lnTo>
                  <a:lnTo>
                    <a:pt x="280" y="215"/>
                  </a:lnTo>
                  <a:lnTo>
                    <a:pt x="292" y="215"/>
                  </a:lnTo>
                  <a:lnTo>
                    <a:pt x="304" y="215"/>
                  </a:lnTo>
                  <a:lnTo>
                    <a:pt x="317" y="209"/>
                  </a:lnTo>
                  <a:lnTo>
                    <a:pt x="323" y="203"/>
                  </a:lnTo>
                  <a:lnTo>
                    <a:pt x="323" y="197"/>
                  </a:lnTo>
                  <a:lnTo>
                    <a:pt x="317" y="191"/>
                  </a:lnTo>
                  <a:lnTo>
                    <a:pt x="304" y="186"/>
                  </a:lnTo>
                  <a:lnTo>
                    <a:pt x="304" y="180"/>
                  </a:lnTo>
                  <a:lnTo>
                    <a:pt x="311" y="186"/>
                  </a:lnTo>
                  <a:lnTo>
                    <a:pt x="317" y="191"/>
                  </a:lnTo>
                  <a:lnTo>
                    <a:pt x="323" y="197"/>
                  </a:lnTo>
                  <a:lnTo>
                    <a:pt x="335" y="203"/>
                  </a:lnTo>
                  <a:lnTo>
                    <a:pt x="348" y="203"/>
                  </a:lnTo>
                  <a:lnTo>
                    <a:pt x="360" y="203"/>
                  </a:lnTo>
                  <a:lnTo>
                    <a:pt x="373" y="209"/>
                  </a:lnTo>
                  <a:lnTo>
                    <a:pt x="385" y="209"/>
                  </a:lnTo>
                  <a:lnTo>
                    <a:pt x="404" y="209"/>
                  </a:lnTo>
                  <a:lnTo>
                    <a:pt x="441" y="209"/>
                  </a:lnTo>
                  <a:lnTo>
                    <a:pt x="472" y="203"/>
                  </a:lnTo>
                  <a:lnTo>
                    <a:pt x="503" y="197"/>
                  </a:lnTo>
                  <a:lnTo>
                    <a:pt x="528" y="186"/>
                  </a:lnTo>
                  <a:lnTo>
                    <a:pt x="541" y="180"/>
                  </a:lnTo>
                  <a:lnTo>
                    <a:pt x="547" y="174"/>
                  </a:lnTo>
                  <a:lnTo>
                    <a:pt x="559" y="168"/>
                  </a:lnTo>
                  <a:lnTo>
                    <a:pt x="566" y="162"/>
                  </a:lnTo>
                  <a:lnTo>
                    <a:pt x="566" y="157"/>
                  </a:lnTo>
                  <a:lnTo>
                    <a:pt x="572" y="151"/>
                  </a:lnTo>
                  <a:lnTo>
                    <a:pt x="572" y="145"/>
                  </a:lnTo>
                  <a:lnTo>
                    <a:pt x="572" y="139"/>
                  </a:lnTo>
                  <a:lnTo>
                    <a:pt x="566" y="128"/>
                  </a:lnTo>
                  <a:lnTo>
                    <a:pt x="572" y="116"/>
                  </a:lnTo>
                  <a:lnTo>
                    <a:pt x="578" y="110"/>
                  </a:lnTo>
                  <a:lnTo>
                    <a:pt x="590" y="104"/>
                  </a:lnTo>
                  <a:lnTo>
                    <a:pt x="603" y="99"/>
                  </a:lnTo>
                  <a:lnTo>
                    <a:pt x="615" y="93"/>
                  </a:lnTo>
                  <a:lnTo>
                    <a:pt x="622" y="81"/>
                  </a:lnTo>
                  <a:lnTo>
                    <a:pt x="622" y="70"/>
                  </a:lnTo>
                  <a:lnTo>
                    <a:pt x="622" y="58"/>
                  </a:lnTo>
                  <a:lnTo>
                    <a:pt x="622" y="52"/>
                  </a:lnTo>
                  <a:lnTo>
                    <a:pt x="615" y="46"/>
                  </a:lnTo>
                  <a:lnTo>
                    <a:pt x="609" y="41"/>
                  </a:lnTo>
                  <a:lnTo>
                    <a:pt x="603" y="35"/>
                  </a:lnTo>
                  <a:lnTo>
                    <a:pt x="590" y="29"/>
                  </a:lnTo>
                  <a:lnTo>
                    <a:pt x="578" y="23"/>
                  </a:lnTo>
                  <a:lnTo>
                    <a:pt x="566" y="17"/>
                  </a:lnTo>
                  <a:lnTo>
                    <a:pt x="534" y="6"/>
                  </a:lnTo>
                  <a:lnTo>
                    <a:pt x="510" y="6"/>
                  </a:lnTo>
                  <a:lnTo>
                    <a:pt x="491" y="0"/>
                  </a:lnTo>
                  <a:lnTo>
                    <a:pt x="472" y="6"/>
                  </a:lnTo>
                  <a:lnTo>
                    <a:pt x="454" y="12"/>
                  </a:lnTo>
                  <a:lnTo>
                    <a:pt x="435" y="12"/>
                  </a:lnTo>
                  <a:lnTo>
                    <a:pt x="410" y="12"/>
                  </a:lnTo>
                  <a:lnTo>
                    <a:pt x="379" y="6"/>
                  </a:lnTo>
                  <a:lnTo>
                    <a:pt x="354" y="0"/>
                  </a:lnTo>
                  <a:lnTo>
                    <a:pt x="323" y="0"/>
                  </a:lnTo>
                  <a:lnTo>
                    <a:pt x="292" y="0"/>
                  </a:lnTo>
                  <a:lnTo>
                    <a:pt x="261" y="0"/>
                  </a:lnTo>
                  <a:lnTo>
                    <a:pt x="230" y="6"/>
                  </a:lnTo>
                  <a:lnTo>
                    <a:pt x="199" y="6"/>
                  </a:lnTo>
                  <a:lnTo>
                    <a:pt x="180" y="12"/>
                  </a:lnTo>
                  <a:lnTo>
                    <a:pt x="161" y="23"/>
                  </a:lnTo>
                  <a:close/>
                </a:path>
              </a:pathLst>
            </a:cu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28" name="Line 2344"/>
            <p:cNvSpPr>
              <a:spLocks noChangeShapeType="1"/>
            </p:cNvSpPr>
            <p:nvPr/>
          </p:nvSpPr>
          <p:spPr bwMode="auto">
            <a:xfrm flipH="1">
              <a:off x="3237" y="876"/>
              <a:ext cx="18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29" name="Line 2345"/>
            <p:cNvSpPr>
              <a:spLocks noChangeShapeType="1"/>
            </p:cNvSpPr>
            <p:nvPr/>
          </p:nvSpPr>
          <p:spPr bwMode="auto">
            <a:xfrm>
              <a:off x="3237" y="88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30" name="Line 2346"/>
            <p:cNvSpPr>
              <a:spLocks noChangeShapeType="1"/>
            </p:cNvSpPr>
            <p:nvPr/>
          </p:nvSpPr>
          <p:spPr bwMode="auto">
            <a:xfrm flipH="1">
              <a:off x="3218" y="882"/>
              <a:ext cx="19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31" name="Line 2347"/>
            <p:cNvSpPr>
              <a:spLocks noChangeShapeType="1"/>
            </p:cNvSpPr>
            <p:nvPr/>
          </p:nvSpPr>
          <p:spPr bwMode="auto">
            <a:xfrm>
              <a:off x="3218" y="88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32" name="Line 2348"/>
            <p:cNvSpPr>
              <a:spLocks noChangeShapeType="1"/>
            </p:cNvSpPr>
            <p:nvPr/>
          </p:nvSpPr>
          <p:spPr bwMode="auto">
            <a:xfrm flipH="1">
              <a:off x="3199" y="888"/>
              <a:ext cx="19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33" name="Line 2349"/>
            <p:cNvSpPr>
              <a:spLocks noChangeShapeType="1"/>
            </p:cNvSpPr>
            <p:nvPr/>
          </p:nvSpPr>
          <p:spPr bwMode="auto">
            <a:xfrm>
              <a:off x="3199" y="88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34" name="Line 2350"/>
            <p:cNvSpPr>
              <a:spLocks noChangeShapeType="1"/>
            </p:cNvSpPr>
            <p:nvPr/>
          </p:nvSpPr>
          <p:spPr bwMode="auto">
            <a:xfrm flipH="1" flipV="1">
              <a:off x="3181" y="882"/>
              <a:ext cx="18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35" name="Line 2351"/>
            <p:cNvSpPr>
              <a:spLocks noChangeShapeType="1"/>
            </p:cNvSpPr>
            <p:nvPr/>
          </p:nvSpPr>
          <p:spPr bwMode="auto">
            <a:xfrm>
              <a:off x="3181" y="88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36" name="Line 2352"/>
            <p:cNvSpPr>
              <a:spLocks noChangeShapeType="1"/>
            </p:cNvSpPr>
            <p:nvPr/>
          </p:nvSpPr>
          <p:spPr bwMode="auto">
            <a:xfrm>
              <a:off x="3181" y="88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37" name="Line 2353"/>
            <p:cNvSpPr>
              <a:spLocks noChangeShapeType="1"/>
            </p:cNvSpPr>
            <p:nvPr/>
          </p:nvSpPr>
          <p:spPr bwMode="auto">
            <a:xfrm>
              <a:off x="3181" y="88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38" name="Line 2354"/>
            <p:cNvSpPr>
              <a:spLocks noChangeShapeType="1"/>
            </p:cNvSpPr>
            <p:nvPr/>
          </p:nvSpPr>
          <p:spPr bwMode="auto">
            <a:xfrm flipH="1">
              <a:off x="3162" y="882"/>
              <a:ext cx="19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39" name="Line 2355"/>
            <p:cNvSpPr>
              <a:spLocks noChangeShapeType="1"/>
            </p:cNvSpPr>
            <p:nvPr/>
          </p:nvSpPr>
          <p:spPr bwMode="auto">
            <a:xfrm>
              <a:off x="3162" y="88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40" name="Line 2356"/>
            <p:cNvSpPr>
              <a:spLocks noChangeShapeType="1"/>
            </p:cNvSpPr>
            <p:nvPr/>
          </p:nvSpPr>
          <p:spPr bwMode="auto">
            <a:xfrm flipH="1">
              <a:off x="3143" y="882"/>
              <a:ext cx="19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41" name="Line 2357"/>
            <p:cNvSpPr>
              <a:spLocks noChangeShapeType="1"/>
            </p:cNvSpPr>
            <p:nvPr/>
          </p:nvSpPr>
          <p:spPr bwMode="auto">
            <a:xfrm>
              <a:off x="3143" y="88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42" name="Line 2358"/>
            <p:cNvSpPr>
              <a:spLocks noChangeShapeType="1"/>
            </p:cNvSpPr>
            <p:nvPr/>
          </p:nvSpPr>
          <p:spPr bwMode="auto">
            <a:xfrm flipH="1">
              <a:off x="3125" y="882"/>
              <a:ext cx="18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43" name="Line 2359"/>
            <p:cNvSpPr>
              <a:spLocks noChangeShapeType="1"/>
            </p:cNvSpPr>
            <p:nvPr/>
          </p:nvSpPr>
          <p:spPr bwMode="auto">
            <a:xfrm>
              <a:off x="3125" y="88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44" name="Line 2360"/>
            <p:cNvSpPr>
              <a:spLocks noChangeShapeType="1"/>
            </p:cNvSpPr>
            <p:nvPr/>
          </p:nvSpPr>
          <p:spPr bwMode="auto">
            <a:xfrm flipH="1">
              <a:off x="3112" y="888"/>
              <a:ext cx="13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45" name="Line 2361"/>
            <p:cNvSpPr>
              <a:spLocks noChangeShapeType="1"/>
            </p:cNvSpPr>
            <p:nvPr/>
          </p:nvSpPr>
          <p:spPr bwMode="auto">
            <a:xfrm>
              <a:off x="3112" y="89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46" name="Line 2362"/>
            <p:cNvSpPr>
              <a:spLocks noChangeShapeType="1"/>
            </p:cNvSpPr>
            <p:nvPr/>
          </p:nvSpPr>
          <p:spPr bwMode="auto">
            <a:xfrm>
              <a:off x="3112" y="89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47" name="Line 2363"/>
            <p:cNvSpPr>
              <a:spLocks noChangeShapeType="1"/>
            </p:cNvSpPr>
            <p:nvPr/>
          </p:nvSpPr>
          <p:spPr bwMode="auto">
            <a:xfrm>
              <a:off x="3112" y="89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48" name="Line 2364"/>
            <p:cNvSpPr>
              <a:spLocks noChangeShapeType="1"/>
            </p:cNvSpPr>
            <p:nvPr/>
          </p:nvSpPr>
          <p:spPr bwMode="auto">
            <a:xfrm flipH="1">
              <a:off x="3106" y="899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49" name="Line 2365"/>
            <p:cNvSpPr>
              <a:spLocks noChangeShapeType="1"/>
            </p:cNvSpPr>
            <p:nvPr/>
          </p:nvSpPr>
          <p:spPr bwMode="auto">
            <a:xfrm>
              <a:off x="3106" y="89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50" name="Line 2366"/>
            <p:cNvSpPr>
              <a:spLocks noChangeShapeType="1"/>
            </p:cNvSpPr>
            <p:nvPr/>
          </p:nvSpPr>
          <p:spPr bwMode="auto">
            <a:xfrm flipH="1">
              <a:off x="3100" y="899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51" name="Line 2367"/>
            <p:cNvSpPr>
              <a:spLocks noChangeShapeType="1"/>
            </p:cNvSpPr>
            <p:nvPr/>
          </p:nvSpPr>
          <p:spPr bwMode="auto">
            <a:xfrm>
              <a:off x="3100" y="90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52" name="Line 2368"/>
            <p:cNvSpPr>
              <a:spLocks noChangeShapeType="1"/>
            </p:cNvSpPr>
            <p:nvPr/>
          </p:nvSpPr>
          <p:spPr bwMode="auto">
            <a:xfrm flipH="1">
              <a:off x="3094" y="905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53" name="Line 2369"/>
            <p:cNvSpPr>
              <a:spLocks noChangeShapeType="1"/>
            </p:cNvSpPr>
            <p:nvPr/>
          </p:nvSpPr>
          <p:spPr bwMode="auto">
            <a:xfrm>
              <a:off x="3094" y="91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54" name="Line 2370"/>
            <p:cNvSpPr>
              <a:spLocks noChangeShapeType="1"/>
            </p:cNvSpPr>
            <p:nvPr/>
          </p:nvSpPr>
          <p:spPr bwMode="auto">
            <a:xfrm>
              <a:off x="3094" y="911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55" name="Line 2371"/>
            <p:cNvSpPr>
              <a:spLocks noChangeShapeType="1"/>
            </p:cNvSpPr>
            <p:nvPr/>
          </p:nvSpPr>
          <p:spPr bwMode="auto">
            <a:xfrm>
              <a:off x="3094" y="91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56" name="Line 2372"/>
            <p:cNvSpPr>
              <a:spLocks noChangeShapeType="1"/>
            </p:cNvSpPr>
            <p:nvPr/>
          </p:nvSpPr>
          <p:spPr bwMode="auto">
            <a:xfrm>
              <a:off x="3094" y="917"/>
              <a:ext cx="1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57" name="Line 2373"/>
            <p:cNvSpPr>
              <a:spLocks noChangeShapeType="1"/>
            </p:cNvSpPr>
            <p:nvPr/>
          </p:nvSpPr>
          <p:spPr bwMode="auto">
            <a:xfrm>
              <a:off x="3094" y="92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58" name="Line 2374"/>
            <p:cNvSpPr>
              <a:spLocks noChangeShapeType="1"/>
            </p:cNvSpPr>
            <p:nvPr/>
          </p:nvSpPr>
          <p:spPr bwMode="auto">
            <a:xfrm>
              <a:off x="3094" y="928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59" name="Line 2375"/>
            <p:cNvSpPr>
              <a:spLocks noChangeShapeType="1"/>
            </p:cNvSpPr>
            <p:nvPr/>
          </p:nvSpPr>
          <p:spPr bwMode="auto">
            <a:xfrm>
              <a:off x="3100" y="93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60" name="Line 2376"/>
            <p:cNvSpPr>
              <a:spLocks noChangeShapeType="1"/>
            </p:cNvSpPr>
            <p:nvPr/>
          </p:nvSpPr>
          <p:spPr bwMode="auto">
            <a:xfrm>
              <a:off x="3100" y="934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61" name="Line 2377"/>
            <p:cNvSpPr>
              <a:spLocks noChangeShapeType="1"/>
            </p:cNvSpPr>
            <p:nvPr/>
          </p:nvSpPr>
          <p:spPr bwMode="auto">
            <a:xfrm>
              <a:off x="3100" y="94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62" name="Line 2378"/>
            <p:cNvSpPr>
              <a:spLocks noChangeShapeType="1"/>
            </p:cNvSpPr>
            <p:nvPr/>
          </p:nvSpPr>
          <p:spPr bwMode="auto">
            <a:xfrm>
              <a:off x="3100" y="940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63" name="Line 2379"/>
            <p:cNvSpPr>
              <a:spLocks noChangeShapeType="1"/>
            </p:cNvSpPr>
            <p:nvPr/>
          </p:nvSpPr>
          <p:spPr bwMode="auto">
            <a:xfrm>
              <a:off x="3106" y="9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64" name="Line 2380"/>
            <p:cNvSpPr>
              <a:spLocks noChangeShapeType="1"/>
            </p:cNvSpPr>
            <p:nvPr/>
          </p:nvSpPr>
          <p:spPr bwMode="auto">
            <a:xfrm>
              <a:off x="3106" y="9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65" name="Line 2381"/>
            <p:cNvSpPr>
              <a:spLocks noChangeShapeType="1"/>
            </p:cNvSpPr>
            <p:nvPr/>
          </p:nvSpPr>
          <p:spPr bwMode="auto">
            <a:xfrm>
              <a:off x="3106" y="9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66" name="Line 2382"/>
            <p:cNvSpPr>
              <a:spLocks noChangeShapeType="1"/>
            </p:cNvSpPr>
            <p:nvPr/>
          </p:nvSpPr>
          <p:spPr bwMode="auto">
            <a:xfrm>
              <a:off x="3106" y="946"/>
              <a:ext cx="13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67" name="Line 2383"/>
            <p:cNvSpPr>
              <a:spLocks noChangeShapeType="1"/>
            </p:cNvSpPr>
            <p:nvPr/>
          </p:nvSpPr>
          <p:spPr bwMode="auto">
            <a:xfrm>
              <a:off x="3119" y="96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68" name="Line 2384"/>
            <p:cNvSpPr>
              <a:spLocks noChangeShapeType="1"/>
            </p:cNvSpPr>
            <p:nvPr/>
          </p:nvSpPr>
          <p:spPr bwMode="auto">
            <a:xfrm>
              <a:off x="3119" y="963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69" name="Line 2385"/>
            <p:cNvSpPr>
              <a:spLocks noChangeShapeType="1"/>
            </p:cNvSpPr>
            <p:nvPr/>
          </p:nvSpPr>
          <p:spPr bwMode="auto">
            <a:xfrm>
              <a:off x="3131" y="96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70" name="Line 2386"/>
            <p:cNvSpPr>
              <a:spLocks noChangeShapeType="1"/>
            </p:cNvSpPr>
            <p:nvPr/>
          </p:nvSpPr>
          <p:spPr bwMode="auto">
            <a:xfrm>
              <a:off x="3131" y="969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71" name="Line 2387"/>
            <p:cNvSpPr>
              <a:spLocks noChangeShapeType="1"/>
            </p:cNvSpPr>
            <p:nvPr/>
          </p:nvSpPr>
          <p:spPr bwMode="auto">
            <a:xfrm>
              <a:off x="3143" y="97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72" name="Line 2388"/>
            <p:cNvSpPr>
              <a:spLocks noChangeShapeType="1"/>
            </p:cNvSpPr>
            <p:nvPr/>
          </p:nvSpPr>
          <p:spPr bwMode="auto">
            <a:xfrm>
              <a:off x="3143" y="975"/>
              <a:ext cx="19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73" name="Line 2389"/>
            <p:cNvSpPr>
              <a:spLocks noChangeShapeType="1"/>
            </p:cNvSpPr>
            <p:nvPr/>
          </p:nvSpPr>
          <p:spPr bwMode="auto">
            <a:xfrm>
              <a:off x="3162" y="98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74" name="Line 2390"/>
            <p:cNvSpPr>
              <a:spLocks noChangeShapeType="1"/>
            </p:cNvSpPr>
            <p:nvPr/>
          </p:nvSpPr>
          <p:spPr bwMode="auto">
            <a:xfrm>
              <a:off x="3162" y="98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75" name="Line 2391"/>
            <p:cNvSpPr>
              <a:spLocks noChangeShapeType="1"/>
            </p:cNvSpPr>
            <p:nvPr/>
          </p:nvSpPr>
          <p:spPr bwMode="auto">
            <a:xfrm>
              <a:off x="3162" y="98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76" name="Line 2392"/>
            <p:cNvSpPr>
              <a:spLocks noChangeShapeType="1"/>
            </p:cNvSpPr>
            <p:nvPr/>
          </p:nvSpPr>
          <p:spPr bwMode="auto">
            <a:xfrm>
              <a:off x="3162" y="981"/>
              <a:ext cx="13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77" name="Line 2393"/>
            <p:cNvSpPr>
              <a:spLocks noChangeShapeType="1"/>
            </p:cNvSpPr>
            <p:nvPr/>
          </p:nvSpPr>
          <p:spPr bwMode="auto">
            <a:xfrm>
              <a:off x="3175" y="98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78" name="Line 2394"/>
            <p:cNvSpPr>
              <a:spLocks noChangeShapeType="1"/>
            </p:cNvSpPr>
            <p:nvPr/>
          </p:nvSpPr>
          <p:spPr bwMode="auto">
            <a:xfrm>
              <a:off x="3175" y="981"/>
              <a:ext cx="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79" name="Line 2395"/>
            <p:cNvSpPr>
              <a:spLocks noChangeShapeType="1"/>
            </p:cNvSpPr>
            <p:nvPr/>
          </p:nvSpPr>
          <p:spPr bwMode="auto">
            <a:xfrm>
              <a:off x="3181" y="98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0" name="Line 2396"/>
            <p:cNvSpPr>
              <a:spLocks noChangeShapeType="1"/>
            </p:cNvSpPr>
            <p:nvPr/>
          </p:nvSpPr>
          <p:spPr bwMode="auto">
            <a:xfrm>
              <a:off x="3181" y="986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1" name="Line 2397"/>
            <p:cNvSpPr>
              <a:spLocks noChangeShapeType="1"/>
            </p:cNvSpPr>
            <p:nvPr/>
          </p:nvSpPr>
          <p:spPr bwMode="auto">
            <a:xfrm>
              <a:off x="3181" y="99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2" name="Line 2398"/>
            <p:cNvSpPr>
              <a:spLocks noChangeShapeType="1"/>
            </p:cNvSpPr>
            <p:nvPr/>
          </p:nvSpPr>
          <p:spPr bwMode="auto">
            <a:xfrm flipH="1">
              <a:off x="3175" y="992"/>
              <a:ext cx="6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3" name="Line 2399"/>
            <p:cNvSpPr>
              <a:spLocks noChangeShapeType="1"/>
            </p:cNvSpPr>
            <p:nvPr/>
          </p:nvSpPr>
          <p:spPr bwMode="auto">
            <a:xfrm>
              <a:off x="3175" y="101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4" name="Line 2400"/>
            <p:cNvSpPr>
              <a:spLocks noChangeShapeType="1"/>
            </p:cNvSpPr>
            <p:nvPr/>
          </p:nvSpPr>
          <p:spPr bwMode="auto">
            <a:xfrm>
              <a:off x="3175" y="101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5" name="Line 2401"/>
            <p:cNvSpPr>
              <a:spLocks noChangeShapeType="1"/>
            </p:cNvSpPr>
            <p:nvPr/>
          </p:nvSpPr>
          <p:spPr bwMode="auto">
            <a:xfrm>
              <a:off x="3175" y="101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6" name="Line 2402"/>
            <p:cNvSpPr>
              <a:spLocks noChangeShapeType="1"/>
            </p:cNvSpPr>
            <p:nvPr/>
          </p:nvSpPr>
          <p:spPr bwMode="auto">
            <a:xfrm>
              <a:off x="3175" y="1010"/>
              <a:ext cx="1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7" name="Line 2403"/>
            <p:cNvSpPr>
              <a:spLocks noChangeShapeType="1"/>
            </p:cNvSpPr>
            <p:nvPr/>
          </p:nvSpPr>
          <p:spPr bwMode="auto">
            <a:xfrm>
              <a:off x="3175" y="101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8" name="Line 2404"/>
            <p:cNvSpPr>
              <a:spLocks noChangeShapeType="1"/>
            </p:cNvSpPr>
            <p:nvPr/>
          </p:nvSpPr>
          <p:spPr bwMode="auto">
            <a:xfrm>
              <a:off x="3175" y="1015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9" name="Line 2405"/>
            <p:cNvSpPr>
              <a:spLocks noChangeShapeType="1"/>
            </p:cNvSpPr>
            <p:nvPr/>
          </p:nvSpPr>
          <p:spPr bwMode="auto">
            <a:xfrm>
              <a:off x="3175" y="102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0" name="Line 2406"/>
            <p:cNvSpPr>
              <a:spLocks noChangeShapeType="1"/>
            </p:cNvSpPr>
            <p:nvPr/>
          </p:nvSpPr>
          <p:spPr bwMode="auto">
            <a:xfrm>
              <a:off x="3175" y="1021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1" name="Line 2407"/>
            <p:cNvSpPr>
              <a:spLocks noChangeShapeType="1"/>
            </p:cNvSpPr>
            <p:nvPr/>
          </p:nvSpPr>
          <p:spPr bwMode="auto">
            <a:xfrm>
              <a:off x="3175" y="102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2" name="Line 2408"/>
            <p:cNvSpPr>
              <a:spLocks noChangeShapeType="1"/>
            </p:cNvSpPr>
            <p:nvPr/>
          </p:nvSpPr>
          <p:spPr bwMode="auto">
            <a:xfrm>
              <a:off x="3175" y="1027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3" name="Line 2409"/>
            <p:cNvSpPr>
              <a:spLocks noChangeShapeType="1"/>
            </p:cNvSpPr>
            <p:nvPr/>
          </p:nvSpPr>
          <p:spPr bwMode="auto">
            <a:xfrm>
              <a:off x="3181" y="103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4" name="Line 2410"/>
            <p:cNvSpPr>
              <a:spLocks noChangeShapeType="1"/>
            </p:cNvSpPr>
            <p:nvPr/>
          </p:nvSpPr>
          <p:spPr bwMode="auto">
            <a:xfrm>
              <a:off x="3181" y="1033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5" name="Line 2411"/>
            <p:cNvSpPr>
              <a:spLocks noChangeShapeType="1"/>
            </p:cNvSpPr>
            <p:nvPr/>
          </p:nvSpPr>
          <p:spPr bwMode="auto">
            <a:xfrm>
              <a:off x="3187" y="103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6" name="Line 2412"/>
            <p:cNvSpPr>
              <a:spLocks noChangeShapeType="1"/>
            </p:cNvSpPr>
            <p:nvPr/>
          </p:nvSpPr>
          <p:spPr bwMode="auto">
            <a:xfrm>
              <a:off x="3187" y="1039"/>
              <a:ext cx="12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7" name="Line 2413"/>
            <p:cNvSpPr>
              <a:spLocks noChangeShapeType="1"/>
            </p:cNvSpPr>
            <p:nvPr/>
          </p:nvSpPr>
          <p:spPr bwMode="auto">
            <a:xfrm>
              <a:off x="3199" y="104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8" name="Line 2414"/>
            <p:cNvSpPr>
              <a:spLocks noChangeShapeType="1"/>
            </p:cNvSpPr>
            <p:nvPr/>
          </p:nvSpPr>
          <p:spPr bwMode="auto">
            <a:xfrm>
              <a:off x="3199" y="1044"/>
              <a:ext cx="7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9" name="Line 2415"/>
            <p:cNvSpPr>
              <a:spLocks noChangeShapeType="1"/>
            </p:cNvSpPr>
            <p:nvPr/>
          </p:nvSpPr>
          <p:spPr bwMode="auto">
            <a:xfrm>
              <a:off x="3206" y="105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00" name="Line 2416"/>
            <p:cNvSpPr>
              <a:spLocks noChangeShapeType="1"/>
            </p:cNvSpPr>
            <p:nvPr/>
          </p:nvSpPr>
          <p:spPr bwMode="auto">
            <a:xfrm>
              <a:off x="3206" y="1050"/>
              <a:ext cx="18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01" name="Line 2417"/>
            <p:cNvSpPr>
              <a:spLocks noChangeShapeType="1"/>
            </p:cNvSpPr>
            <p:nvPr/>
          </p:nvSpPr>
          <p:spPr bwMode="auto">
            <a:xfrm>
              <a:off x="3224" y="105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02" name="Line 2418"/>
            <p:cNvSpPr>
              <a:spLocks noChangeShapeType="1"/>
            </p:cNvSpPr>
            <p:nvPr/>
          </p:nvSpPr>
          <p:spPr bwMode="auto">
            <a:xfrm>
              <a:off x="3224" y="105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03" name="Line 2419"/>
            <p:cNvSpPr>
              <a:spLocks noChangeShapeType="1"/>
            </p:cNvSpPr>
            <p:nvPr/>
          </p:nvSpPr>
          <p:spPr bwMode="auto">
            <a:xfrm>
              <a:off x="3224" y="105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04" name="Line 2420"/>
            <p:cNvSpPr>
              <a:spLocks noChangeShapeType="1"/>
            </p:cNvSpPr>
            <p:nvPr/>
          </p:nvSpPr>
          <p:spPr bwMode="auto">
            <a:xfrm>
              <a:off x="3224" y="1056"/>
              <a:ext cx="25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05" name="Line 2421"/>
            <p:cNvSpPr>
              <a:spLocks noChangeShapeType="1"/>
            </p:cNvSpPr>
            <p:nvPr/>
          </p:nvSpPr>
          <p:spPr bwMode="auto">
            <a:xfrm>
              <a:off x="3249" y="10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06" name="Line 2422"/>
            <p:cNvSpPr>
              <a:spLocks noChangeShapeType="1"/>
            </p:cNvSpPr>
            <p:nvPr/>
          </p:nvSpPr>
          <p:spPr bwMode="auto">
            <a:xfrm>
              <a:off x="3249" y="1062"/>
              <a:ext cx="37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07" name="Line 2423"/>
            <p:cNvSpPr>
              <a:spLocks noChangeShapeType="1"/>
            </p:cNvSpPr>
            <p:nvPr/>
          </p:nvSpPr>
          <p:spPr bwMode="auto">
            <a:xfrm>
              <a:off x="3286" y="106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08" name="Line 2424"/>
            <p:cNvSpPr>
              <a:spLocks noChangeShapeType="1"/>
            </p:cNvSpPr>
            <p:nvPr/>
          </p:nvSpPr>
          <p:spPr bwMode="auto">
            <a:xfrm>
              <a:off x="3286" y="1068"/>
              <a:ext cx="3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09" name="Line 2425"/>
            <p:cNvSpPr>
              <a:spLocks noChangeShapeType="1"/>
            </p:cNvSpPr>
            <p:nvPr/>
          </p:nvSpPr>
          <p:spPr bwMode="auto">
            <a:xfrm>
              <a:off x="3318" y="106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10" name="Line 2426"/>
            <p:cNvSpPr>
              <a:spLocks noChangeShapeType="1"/>
            </p:cNvSpPr>
            <p:nvPr/>
          </p:nvSpPr>
          <p:spPr bwMode="auto">
            <a:xfrm>
              <a:off x="3318" y="1068"/>
              <a:ext cx="3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11" name="Line 2427"/>
            <p:cNvSpPr>
              <a:spLocks noChangeShapeType="1"/>
            </p:cNvSpPr>
            <p:nvPr/>
          </p:nvSpPr>
          <p:spPr bwMode="auto">
            <a:xfrm>
              <a:off x="3355" y="106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12" name="Line 2428"/>
            <p:cNvSpPr>
              <a:spLocks noChangeShapeType="1"/>
            </p:cNvSpPr>
            <p:nvPr/>
          </p:nvSpPr>
          <p:spPr bwMode="auto">
            <a:xfrm>
              <a:off x="3355" y="106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13" name="Line 2429"/>
            <p:cNvSpPr>
              <a:spLocks noChangeShapeType="1"/>
            </p:cNvSpPr>
            <p:nvPr/>
          </p:nvSpPr>
          <p:spPr bwMode="auto">
            <a:xfrm>
              <a:off x="3355" y="106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14" name="Line 2430"/>
            <p:cNvSpPr>
              <a:spLocks noChangeShapeType="1"/>
            </p:cNvSpPr>
            <p:nvPr/>
          </p:nvSpPr>
          <p:spPr bwMode="auto">
            <a:xfrm>
              <a:off x="3355" y="1068"/>
              <a:ext cx="19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15" name="Line 2431"/>
            <p:cNvSpPr>
              <a:spLocks noChangeShapeType="1"/>
            </p:cNvSpPr>
            <p:nvPr/>
          </p:nvSpPr>
          <p:spPr bwMode="auto">
            <a:xfrm>
              <a:off x="3374" y="106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16" name="Line 2432"/>
            <p:cNvSpPr>
              <a:spLocks noChangeShapeType="1"/>
            </p:cNvSpPr>
            <p:nvPr/>
          </p:nvSpPr>
          <p:spPr bwMode="auto">
            <a:xfrm>
              <a:off x="3374" y="1068"/>
              <a:ext cx="1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17" name="Line 2433"/>
            <p:cNvSpPr>
              <a:spLocks noChangeShapeType="1"/>
            </p:cNvSpPr>
            <p:nvPr/>
          </p:nvSpPr>
          <p:spPr bwMode="auto">
            <a:xfrm>
              <a:off x="3386" y="106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18" name="Line 2434"/>
            <p:cNvSpPr>
              <a:spLocks noChangeShapeType="1"/>
            </p:cNvSpPr>
            <p:nvPr/>
          </p:nvSpPr>
          <p:spPr bwMode="auto">
            <a:xfrm>
              <a:off x="3386" y="1068"/>
              <a:ext cx="1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19" name="Line 2435"/>
            <p:cNvSpPr>
              <a:spLocks noChangeShapeType="1"/>
            </p:cNvSpPr>
            <p:nvPr/>
          </p:nvSpPr>
          <p:spPr bwMode="auto">
            <a:xfrm>
              <a:off x="3398" y="106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20" name="Line 2436"/>
            <p:cNvSpPr>
              <a:spLocks noChangeShapeType="1"/>
            </p:cNvSpPr>
            <p:nvPr/>
          </p:nvSpPr>
          <p:spPr bwMode="auto">
            <a:xfrm flipV="1">
              <a:off x="3398" y="1062"/>
              <a:ext cx="1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21" name="Line 2437"/>
            <p:cNvSpPr>
              <a:spLocks noChangeShapeType="1"/>
            </p:cNvSpPr>
            <p:nvPr/>
          </p:nvSpPr>
          <p:spPr bwMode="auto">
            <a:xfrm>
              <a:off x="3411" y="10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22" name="Line 2438"/>
            <p:cNvSpPr>
              <a:spLocks noChangeShapeType="1"/>
            </p:cNvSpPr>
            <p:nvPr/>
          </p:nvSpPr>
          <p:spPr bwMode="auto">
            <a:xfrm>
              <a:off x="3411" y="10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23" name="Line 2439"/>
            <p:cNvSpPr>
              <a:spLocks noChangeShapeType="1"/>
            </p:cNvSpPr>
            <p:nvPr/>
          </p:nvSpPr>
          <p:spPr bwMode="auto">
            <a:xfrm>
              <a:off x="3411" y="10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24" name="Line 2440"/>
            <p:cNvSpPr>
              <a:spLocks noChangeShapeType="1"/>
            </p:cNvSpPr>
            <p:nvPr/>
          </p:nvSpPr>
          <p:spPr bwMode="auto">
            <a:xfrm flipV="1">
              <a:off x="3411" y="1056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25" name="Line 2441"/>
            <p:cNvSpPr>
              <a:spLocks noChangeShapeType="1"/>
            </p:cNvSpPr>
            <p:nvPr/>
          </p:nvSpPr>
          <p:spPr bwMode="auto">
            <a:xfrm>
              <a:off x="3417" y="105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26" name="Line 2442"/>
            <p:cNvSpPr>
              <a:spLocks noChangeShapeType="1"/>
            </p:cNvSpPr>
            <p:nvPr/>
          </p:nvSpPr>
          <p:spPr bwMode="auto">
            <a:xfrm flipV="1">
              <a:off x="3417" y="1050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27" name="Line 2443"/>
            <p:cNvSpPr>
              <a:spLocks noChangeShapeType="1"/>
            </p:cNvSpPr>
            <p:nvPr/>
          </p:nvSpPr>
          <p:spPr bwMode="auto">
            <a:xfrm>
              <a:off x="3417" y="105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28" name="Line 2444"/>
            <p:cNvSpPr>
              <a:spLocks noChangeShapeType="1"/>
            </p:cNvSpPr>
            <p:nvPr/>
          </p:nvSpPr>
          <p:spPr bwMode="auto">
            <a:xfrm flipH="1" flipV="1">
              <a:off x="3411" y="1044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29" name="Line 2445"/>
            <p:cNvSpPr>
              <a:spLocks noChangeShapeType="1"/>
            </p:cNvSpPr>
            <p:nvPr/>
          </p:nvSpPr>
          <p:spPr bwMode="auto">
            <a:xfrm>
              <a:off x="3411" y="104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30" name="Line 2446"/>
            <p:cNvSpPr>
              <a:spLocks noChangeShapeType="1"/>
            </p:cNvSpPr>
            <p:nvPr/>
          </p:nvSpPr>
          <p:spPr bwMode="auto">
            <a:xfrm>
              <a:off x="3411" y="104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31" name="Line 2447"/>
            <p:cNvSpPr>
              <a:spLocks noChangeShapeType="1"/>
            </p:cNvSpPr>
            <p:nvPr/>
          </p:nvSpPr>
          <p:spPr bwMode="auto">
            <a:xfrm>
              <a:off x="3411" y="104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32" name="Line 2448"/>
            <p:cNvSpPr>
              <a:spLocks noChangeShapeType="1"/>
            </p:cNvSpPr>
            <p:nvPr/>
          </p:nvSpPr>
          <p:spPr bwMode="auto">
            <a:xfrm flipH="1" flipV="1">
              <a:off x="3398" y="1039"/>
              <a:ext cx="13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33" name="Line 2449"/>
            <p:cNvSpPr>
              <a:spLocks noChangeShapeType="1"/>
            </p:cNvSpPr>
            <p:nvPr/>
          </p:nvSpPr>
          <p:spPr bwMode="auto">
            <a:xfrm>
              <a:off x="3398" y="103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34" name="Line 2450"/>
            <p:cNvSpPr>
              <a:spLocks noChangeShapeType="1"/>
            </p:cNvSpPr>
            <p:nvPr/>
          </p:nvSpPr>
          <p:spPr bwMode="auto">
            <a:xfrm flipV="1">
              <a:off x="3398" y="1033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35" name="Line 2451"/>
            <p:cNvSpPr>
              <a:spLocks noChangeShapeType="1"/>
            </p:cNvSpPr>
            <p:nvPr/>
          </p:nvSpPr>
          <p:spPr bwMode="auto">
            <a:xfrm>
              <a:off x="3398" y="103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36" name="Line 2452"/>
            <p:cNvSpPr>
              <a:spLocks noChangeShapeType="1"/>
            </p:cNvSpPr>
            <p:nvPr/>
          </p:nvSpPr>
          <p:spPr bwMode="auto">
            <a:xfrm>
              <a:off x="3398" y="103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37" name="Line 2453"/>
            <p:cNvSpPr>
              <a:spLocks noChangeShapeType="1"/>
            </p:cNvSpPr>
            <p:nvPr/>
          </p:nvSpPr>
          <p:spPr bwMode="auto">
            <a:xfrm>
              <a:off x="3398" y="103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38" name="Line 2454"/>
            <p:cNvSpPr>
              <a:spLocks noChangeShapeType="1"/>
            </p:cNvSpPr>
            <p:nvPr/>
          </p:nvSpPr>
          <p:spPr bwMode="auto">
            <a:xfrm>
              <a:off x="3398" y="1033"/>
              <a:ext cx="7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39" name="Line 2455"/>
            <p:cNvSpPr>
              <a:spLocks noChangeShapeType="1"/>
            </p:cNvSpPr>
            <p:nvPr/>
          </p:nvSpPr>
          <p:spPr bwMode="auto">
            <a:xfrm>
              <a:off x="3405" y="103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40" name="Line 2456"/>
            <p:cNvSpPr>
              <a:spLocks noChangeShapeType="1"/>
            </p:cNvSpPr>
            <p:nvPr/>
          </p:nvSpPr>
          <p:spPr bwMode="auto">
            <a:xfrm>
              <a:off x="3405" y="103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41" name="Line 2457"/>
            <p:cNvSpPr>
              <a:spLocks noChangeShapeType="1"/>
            </p:cNvSpPr>
            <p:nvPr/>
          </p:nvSpPr>
          <p:spPr bwMode="auto">
            <a:xfrm>
              <a:off x="3405" y="103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42" name="Line 2458"/>
            <p:cNvSpPr>
              <a:spLocks noChangeShapeType="1"/>
            </p:cNvSpPr>
            <p:nvPr/>
          </p:nvSpPr>
          <p:spPr bwMode="auto">
            <a:xfrm>
              <a:off x="3405" y="1039"/>
              <a:ext cx="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09" name="Group 2660"/>
          <p:cNvGrpSpPr>
            <a:grpSpLocks/>
          </p:cNvGrpSpPr>
          <p:nvPr/>
        </p:nvGrpSpPr>
        <p:grpSpPr bwMode="auto">
          <a:xfrm>
            <a:off x="1436688" y="1354138"/>
            <a:ext cx="6781800" cy="4210050"/>
            <a:chOff x="905" y="853"/>
            <a:chExt cx="4272" cy="2652"/>
          </a:xfrm>
        </p:grpSpPr>
        <p:sp>
          <p:nvSpPr>
            <p:cNvPr id="33044" name="Line 2460"/>
            <p:cNvSpPr>
              <a:spLocks noChangeShapeType="1"/>
            </p:cNvSpPr>
            <p:nvPr/>
          </p:nvSpPr>
          <p:spPr bwMode="auto">
            <a:xfrm>
              <a:off x="3411" y="104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45" name="Line 2461"/>
            <p:cNvSpPr>
              <a:spLocks noChangeShapeType="1"/>
            </p:cNvSpPr>
            <p:nvPr/>
          </p:nvSpPr>
          <p:spPr bwMode="auto">
            <a:xfrm>
              <a:off x="3411" y="1044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46" name="Line 2462"/>
            <p:cNvSpPr>
              <a:spLocks noChangeShapeType="1"/>
            </p:cNvSpPr>
            <p:nvPr/>
          </p:nvSpPr>
          <p:spPr bwMode="auto">
            <a:xfrm>
              <a:off x="3417" y="105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47" name="Line 2463"/>
            <p:cNvSpPr>
              <a:spLocks noChangeShapeType="1"/>
            </p:cNvSpPr>
            <p:nvPr/>
          </p:nvSpPr>
          <p:spPr bwMode="auto">
            <a:xfrm>
              <a:off x="3417" y="1050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48" name="Line 2464"/>
            <p:cNvSpPr>
              <a:spLocks noChangeShapeType="1"/>
            </p:cNvSpPr>
            <p:nvPr/>
          </p:nvSpPr>
          <p:spPr bwMode="auto">
            <a:xfrm>
              <a:off x="3429" y="105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49" name="Line 2465"/>
            <p:cNvSpPr>
              <a:spLocks noChangeShapeType="1"/>
            </p:cNvSpPr>
            <p:nvPr/>
          </p:nvSpPr>
          <p:spPr bwMode="auto">
            <a:xfrm>
              <a:off x="3429" y="1056"/>
              <a:ext cx="13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50" name="Line 2466"/>
            <p:cNvSpPr>
              <a:spLocks noChangeShapeType="1"/>
            </p:cNvSpPr>
            <p:nvPr/>
          </p:nvSpPr>
          <p:spPr bwMode="auto">
            <a:xfrm>
              <a:off x="3442" y="105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51" name="Line 2467"/>
            <p:cNvSpPr>
              <a:spLocks noChangeShapeType="1"/>
            </p:cNvSpPr>
            <p:nvPr/>
          </p:nvSpPr>
          <p:spPr bwMode="auto">
            <a:xfrm>
              <a:off x="3442" y="1056"/>
              <a:ext cx="1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52" name="Line 2468"/>
            <p:cNvSpPr>
              <a:spLocks noChangeShapeType="1"/>
            </p:cNvSpPr>
            <p:nvPr/>
          </p:nvSpPr>
          <p:spPr bwMode="auto">
            <a:xfrm>
              <a:off x="3454" y="105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53" name="Line 2469"/>
            <p:cNvSpPr>
              <a:spLocks noChangeShapeType="1"/>
            </p:cNvSpPr>
            <p:nvPr/>
          </p:nvSpPr>
          <p:spPr bwMode="auto">
            <a:xfrm>
              <a:off x="3454" y="1056"/>
              <a:ext cx="1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54" name="Line 2470"/>
            <p:cNvSpPr>
              <a:spLocks noChangeShapeType="1"/>
            </p:cNvSpPr>
            <p:nvPr/>
          </p:nvSpPr>
          <p:spPr bwMode="auto">
            <a:xfrm>
              <a:off x="3467" y="10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55" name="Line 2471"/>
            <p:cNvSpPr>
              <a:spLocks noChangeShapeType="1"/>
            </p:cNvSpPr>
            <p:nvPr/>
          </p:nvSpPr>
          <p:spPr bwMode="auto">
            <a:xfrm>
              <a:off x="3467" y="1062"/>
              <a:ext cx="1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56" name="Line 2472"/>
            <p:cNvSpPr>
              <a:spLocks noChangeShapeType="1"/>
            </p:cNvSpPr>
            <p:nvPr/>
          </p:nvSpPr>
          <p:spPr bwMode="auto">
            <a:xfrm>
              <a:off x="3479" y="10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57" name="Line 2473"/>
            <p:cNvSpPr>
              <a:spLocks noChangeShapeType="1"/>
            </p:cNvSpPr>
            <p:nvPr/>
          </p:nvSpPr>
          <p:spPr bwMode="auto">
            <a:xfrm>
              <a:off x="3479" y="1062"/>
              <a:ext cx="19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58" name="Line 2474"/>
            <p:cNvSpPr>
              <a:spLocks noChangeShapeType="1"/>
            </p:cNvSpPr>
            <p:nvPr/>
          </p:nvSpPr>
          <p:spPr bwMode="auto">
            <a:xfrm>
              <a:off x="3498" y="10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59" name="Line 2475"/>
            <p:cNvSpPr>
              <a:spLocks noChangeShapeType="1"/>
            </p:cNvSpPr>
            <p:nvPr/>
          </p:nvSpPr>
          <p:spPr bwMode="auto">
            <a:xfrm>
              <a:off x="3498" y="10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60" name="Line 2476"/>
            <p:cNvSpPr>
              <a:spLocks noChangeShapeType="1"/>
            </p:cNvSpPr>
            <p:nvPr/>
          </p:nvSpPr>
          <p:spPr bwMode="auto">
            <a:xfrm>
              <a:off x="3498" y="10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61" name="Line 2477"/>
            <p:cNvSpPr>
              <a:spLocks noChangeShapeType="1"/>
            </p:cNvSpPr>
            <p:nvPr/>
          </p:nvSpPr>
          <p:spPr bwMode="auto">
            <a:xfrm>
              <a:off x="3498" y="1062"/>
              <a:ext cx="3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62" name="Line 2478"/>
            <p:cNvSpPr>
              <a:spLocks noChangeShapeType="1"/>
            </p:cNvSpPr>
            <p:nvPr/>
          </p:nvSpPr>
          <p:spPr bwMode="auto">
            <a:xfrm>
              <a:off x="3535" y="10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63" name="Line 2479"/>
            <p:cNvSpPr>
              <a:spLocks noChangeShapeType="1"/>
            </p:cNvSpPr>
            <p:nvPr/>
          </p:nvSpPr>
          <p:spPr bwMode="auto">
            <a:xfrm flipV="1">
              <a:off x="3535" y="1056"/>
              <a:ext cx="3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64" name="Line 2480"/>
            <p:cNvSpPr>
              <a:spLocks noChangeShapeType="1"/>
            </p:cNvSpPr>
            <p:nvPr/>
          </p:nvSpPr>
          <p:spPr bwMode="auto">
            <a:xfrm>
              <a:off x="3566" y="105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65" name="Line 2481"/>
            <p:cNvSpPr>
              <a:spLocks noChangeShapeType="1"/>
            </p:cNvSpPr>
            <p:nvPr/>
          </p:nvSpPr>
          <p:spPr bwMode="auto">
            <a:xfrm flipV="1">
              <a:off x="3566" y="1050"/>
              <a:ext cx="3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66" name="Line 2482"/>
            <p:cNvSpPr>
              <a:spLocks noChangeShapeType="1"/>
            </p:cNvSpPr>
            <p:nvPr/>
          </p:nvSpPr>
          <p:spPr bwMode="auto">
            <a:xfrm>
              <a:off x="3597" y="105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67" name="Line 2483"/>
            <p:cNvSpPr>
              <a:spLocks noChangeShapeType="1"/>
            </p:cNvSpPr>
            <p:nvPr/>
          </p:nvSpPr>
          <p:spPr bwMode="auto">
            <a:xfrm flipV="1">
              <a:off x="3597" y="1039"/>
              <a:ext cx="25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68" name="Line 2484"/>
            <p:cNvSpPr>
              <a:spLocks noChangeShapeType="1"/>
            </p:cNvSpPr>
            <p:nvPr/>
          </p:nvSpPr>
          <p:spPr bwMode="auto">
            <a:xfrm>
              <a:off x="3622" y="103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69" name="Line 2485"/>
            <p:cNvSpPr>
              <a:spLocks noChangeShapeType="1"/>
            </p:cNvSpPr>
            <p:nvPr/>
          </p:nvSpPr>
          <p:spPr bwMode="auto">
            <a:xfrm>
              <a:off x="3622" y="103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70" name="Line 2486"/>
            <p:cNvSpPr>
              <a:spLocks noChangeShapeType="1"/>
            </p:cNvSpPr>
            <p:nvPr/>
          </p:nvSpPr>
          <p:spPr bwMode="auto">
            <a:xfrm>
              <a:off x="3622" y="103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71" name="Line 2487"/>
            <p:cNvSpPr>
              <a:spLocks noChangeShapeType="1"/>
            </p:cNvSpPr>
            <p:nvPr/>
          </p:nvSpPr>
          <p:spPr bwMode="auto">
            <a:xfrm flipV="1">
              <a:off x="3622" y="1033"/>
              <a:ext cx="1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72" name="Line 2488"/>
            <p:cNvSpPr>
              <a:spLocks noChangeShapeType="1"/>
            </p:cNvSpPr>
            <p:nvPr/>
          </p:nvSpPr>
          <p:spPr bwMode="auto">
            <a:xfrm>
              <a:off x="3635" y="103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73" name="Line 2489"/>
            <p:cNvSpPr>
              <a:spLocks noChangeShapeType="1"/>
            </p:cNvSpPr>
            <p:nvPr/>
          </p:nvSpPr>
          <p:spPr bwMode="auto">
            <a:xfrm flipV="1">
              <a:off x="3635" y="1027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74" name="Line 2490"/>
            <p:cNvSpPr>
              <a:spLocks noChangeShapeType="1"/>
            </p:cNvSpPr>
            <p:nvPr/>
          </p:nvSpPr>
          <p:spPr bwMode="auto">
            <a:xfrm>
              <a:off x="3641" y="102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75" name="Line 2491"/>
            <p:cNvSpPr>
              <a:spLocks noChangeShapeType="1"/>
            </p:cNvSpPr>
            <p:nvPr/>
          </p:nvSpPr>
          <p:spPr bwMode="auto">
            <a:xfrm flipV="1">
              <a:off x="3641" y="1021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76" name="Line 2492"/>
            <p:cNvSpPr>
              <a:spLocks noChangeShapeType="1"/>
            </p:cNvSpPr>
            <p:nvPr/>
          </p:nvSpPr>
          <p:spPr bwMode="auto">
            <a:xfrm>
              <a:off x="3653" y="102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77" name="Line 2493"/>
            <p:cNvSpPr>
              <a:spLocks noChangeShapeType="1"/>
            </p:cNvSpPr>
            <p:nvPr/>
          </p:nvSpPr>
          <p:spPr bwMode="auto">
            <a:xfrm flipV="1">
              <a:off x="3653" y="1015"/>
              <a:ext cx="7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78" name="Line 2494"/>
            <p:cNvSpPr>
              <a:spLocks noChangeShapeType="1"/>
            </p:cNvSpPr>
            <p:nvPr/>
          </p:nvSpPr>
          <p:spPr bwMode="auto">
            <a:xfrm>
              <a:off x="3660" y="101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79" name="Line 2495"/>
            <p:cNvSpPr>
              <a:spLocks noChangeShapeType="1"/>
            </p:cNvSpPr>
            <p:nvPr/>
          </p:nvSpPr>
          <p:spPr bwMode="auto">
            <a:xfrm flipV="1">
              <a:off x="3660" y="1010"/>
              <a:ext cx="1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0" name="Line 2496"/>
            <p:cNvSpPr>
              <a:spLocks noChangeShapeType="1"/>
            </p:cNvSpPr>
            <p:nvPr/>
          </p:nvSpPr>
          <p:spPr bwMode="auto">
            <a:xfrm>
              <a:off x="3660" y="101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1" name="Line 2497"/>
            <p:cNvSpPr>
              <a:spLocks noChangeShapeType="1"/>
            </p:cNvSpPr>
            <p:nvPr/>
          </p:nvSpPr>
          <p:spPr bwMode="auto">
            <a:xfrm flipV="1">
              <a:off x="3660" y="1004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2" name="Line 2498"/>
            <p:cNvSpPr>
              <a:spLocks noChangeShapeType="1"/>
            </p:cNvSpPr>
            <p:nvPr/>
          </p:nvSpPr>
          <p:spPr bwMode="auto">
            <a:xfrm>
              <a:off x="3666" y="100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3" name="Line 2499"/>
            <p:cNvSpPr>
              <a:spLocks noChangeShapeType="1"/>
            </p:cNvSpPr>
            <p:nvPr/>
          </p:nvSpPr>
          <p:spPr bwMode="auto">
            <a:xfrm flipV="1">
              <a:off x="3666" y="998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4" name="Line 2500"/>
            <p:cNvSpPr>
              <a:spLocks noChangeShapeType="1"/>
            </p:cNvSpPr>
            <p:nvPr/>
          </p:nvSpPr>
          <p:spPr bwMode="auto">
            <a:xfrm>
              <a:off x="3666" y="99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5" name="Line 2501"/>
            <p:cNvSpPr>
              <a:spLocks noChangeShapeType="1"/>
            </p:cNvSpPr>
            <p:nvPr/>
          </p:nvSpPr>
          <p:spPr bwMode="auto">
            <a:xfrm flipV="1">
              <a:off x="3666" y="992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6" name="Line 2502"/>
            <p:cNvSpPr>
              <a:spLocks noChangeShapeType="1"/>
            </p:cNvSpPr>
            <p:nvPr/>
          </p:nvSpPr>
          <p:spPr bwMode="auto">
            <a:xfrm>
              <a:off x="3666" y="99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7" name="Line 2503"/>
            <p:cNvSpPr>
              <a:spLocks noChangeShapeType="1"/>
            </p:cNvSpPr>
            <p:nvPr/>
          </p:nvSpPr>
          <p:spPr bwMode="auto">
            <a:xfrm>
              <a:off x="3666" y="99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8" name="Line 2504"/>
            <p:cNvSpPr>
              <a:spLocks noChangeShapeType="1"/>
            </p:cNvSpPr>
            <p:nvPr/>
          </p:nvSpPr>
          <p:spPr bwMode="auto">
            <a:xfrm>
              <a:off x="3666" y="99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9" name="Line 2505"/>
            <p:cNvSpPr>
              <a:spLocks noChangeShapeType="1"/>
            </p:cNvSpPr>
            <p:nvPr/>
          </p:nvSpPr>
          <p:spPr bwMode="auto">
            <a:xfrm flipH="1" flipV="1">
              <a:off x="3660" y="981"/>
              <a:ext cx="6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90" name="Line 2506"/>
            <p:cNvSpPr>
              <a:spLocks noChangeShapeType="1"/>
            </p:cNvSpPr>
            <p:nvPr/>
          </p:nvSpPr>
          <p:spPr bwMode="auto">
            <a:xfrm>
              <a:off x="3660" y="98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91" name="Line 2507"/>
            <p:cNvSpPr>
              <a:spLocks noChangeShapeType="1"/>
            </p:cNvSpPr>
            <p:nvPr/>
          </p:nvSpPr>
          <p:spPr bwMode="auto">
            <a:xfrm flipV="1">
              <a:off x="3660" y="969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92" name="Line 2508"/>
            <p:cNvSpPr>
              <a:spLocks noChangeShapeType="1"/>
            </p:cNvSpPr>
            <p:nvPr/>
          </p:nvSpPr>
          <p:spPr bwMode="auto">
            <a:xfrm>
              <a:off x="3666" y="96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93" name="Line 2509"/>
            <p:cNvSpPr>
              <a:spLocks noChangeShapeType="1"/>
            </p:cNvSpPr>
            <p:nvPr/>
          </p:nvSpPr>
          <p:spPr bwMode="auto">
            <a:xfrm flipV="1">
              <a:off x="3666" y="963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94" name="Line 2510"/>
            <p:cNvSpPr>
              <a:spLocks noChangeShapeType="1"/>
            </p:cNvSpPr>
            <p:nvPr/>
          </p:nvSpPr>
          <p:spPr bwMode="auto">
            <a:xfrm>
              <a:off x="3672" y="96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95" name="Line 2511"/>
            <p:cNvSpPr>
              <a:spLocks noChangeShapeType="1"/>
            </p:cNvSpPr>
            <p:nvPr/>
          </p:nvSpPr>
          <p:spPr bwMode="auto">
            <a:xfrm flipV="1">
              <a:off x="3672" y="957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96" name="Line 2512"/>
            <p:cNvSpPr>
              <a:spLocks noChangeShapeType="1"/>
            </p:cNvSpPr>
            <p:nvPr/>
          </p:nvSpPr>
          <p:spPr bwMode="auto">
            <a:xfrm>
              <a:off x="3684" y="95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97" name="Line 2513"/>
            <p:cNvSpPr>
              <a:spLocks noChangeShapeType="1"/>
            </p:cNvSpPr>
            <p:nvPr/>
          </p:nvSpPr>
          <p:spPr bwMode="auto">
            <a:xfrm>
              <a:off x="3684" y="95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98" name="Line 2514"/>
            <p:cNvSpPr>
              <a:spLocks noChangeShapeType="1"/>
            </p:cNvSpPr>
            <p:nvPr/>
          </p:nvSpPr>
          <p:spPr bwMode="auto">
            <a:xfrm>
              <a:off x="3684" y="95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99" name="Line 2515"/>
            <p:cNvSpPr>
              <a:spLocks noChangeShapeType="1"/>
            </p:cNvSpPr>
            <p:nvPr/>
          </p:nvSpPr>
          <p:spPr bwMode="auto">
            <a:xfrm flipV="1">
              <a:off x="3684" y="952"/>
              <a:ext cx="13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00" name="Line 2516"/>
            <p:cNvSpPr>
              <a:spLocks noChangeShapeType="1"/>
            </p:cNvSpPr>
            <p:nvPr/>
          </p:nvSpPr>
          <p:spPr bwMode="auto">
            <a:xfrm>
              <a:off x="3697" y="95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01" name="Line 2517"/>
            <p:cNvSpPr>
              <a:spLocks noChangeShapeType="1"/>
            </p:cNvSpPr>
            <p:nvPr/>
          </p:nvSpPr>
          <p:spPr bwMode="auto">
            <a:xfrm flipV="1">
              <a:off x="3697" y="946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02" name="Line 2518"/>
            <p:cNvSpPr>
              <a:spLocks noChangeShapeType="1"/>
            </p:cNvSpPr>
            <p:nvPr/>
          </p:nvSpPr>
          <p:spPr bwMode="auto">
            <a:xfrm>
              <a:off x="3709" y="94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03" name="Line 2519"/>
            <p:cNvSpPr>
              <a:spLocks noChangeShapeType="1"/>
            </p:cNvSpPr>
            <p:nvPr/>
          </p:nvSpPr>
          <p:spPr bwMode="auto">
            <a:xfrm flipV="1">
              <a:off x="3709" y="934"/>
              <a:ext cx="7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04" name="Line 2520"/>
            <p:cNvSpPr>
              <a:spLocks noChangeShapeType="1"/>
            </p:cNvSpPr>
            <p:nvPr/>
          </p:nvSpPr>
          <p:spPr bwMode="auto">
            <a:xfrm>
              <a:off x="3716" y="93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05" name="Line 2521"/>
            <p:cNvSpPr>
              <a:spLocks noChangeShapeType="1"/>
            </p:cNvSpPr>
            <p:nvPr/>
          </p:nvSpPr>
          <p:spPr bwMode="auto">
            <a:xfrm flipV="1">
              <a:off x="3716" y="923"/>
              <a:ext cx="1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06" name="Line 2522"/>
            <p:cNvSpPr>
              <a:spLocks noChangeShapeType="1"/>
            </p:cNvSpPr>
            <p:nvPr/>
          </p:nvSpPr>
          <p:spPr bwMode="auto">
            <a:xfrm>
              <a:off x="3716" y="92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07" name="Line 2523"/>
            <p:cNvSpPr>
              <a:spLocks noChangeShapeType="1"/>
            </p:cNvSpPr>
            <p:nvPr/>
          </p:nvSpPr>
          <p:spPr bwMode="auto">
            <a:xfrm>
              <a:off x="3716" y="92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08" name="Line 2524"/>
            <p:cNvSpPr>
              <a:spLocks noChangeShapeType="1"/>
            </p:cNvSpPr>
            <p:nvPr/>
          </p:nvSpPr>
          <p:spPr bwMode="auto">
            <a:xfrm>
              <a:off x="3716" y="92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09" name="Line 2525"/>
            <p:cNvSpPr>
              <a:spLocks noChangeShapeType="1"/>
            </p:cNvSpPr>
            <p:nvPr/>
          </p:nvSpPr>
          <p:spPr bwMode="auto">
            <a:xfrm flipV="1">
              <a:off x="3716" y="911"/>
              <a:ext cx="1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0" name="Line 2526"/>
            <p:cNvSpPr>
              <a:spLocks noChangeShapeType="1"/>
            </p:cNvSpPr>
            <p:nvPr/>
          </p:nvSpPr>
          <p:spPr bwMode="auto">
            <a:xfrm>
              <a:off x="3716" y="91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1" name="Line 2527"/>
            <p:cNvSpPr>
              <a:spLocks noChangeShapeType="1"/>
            </p:cNvSpPr>
            <p:nvPr/>
          </p:nvSpPr>
          <p:spPr bwMode="auto">
            <a:xfrm flipV="1">
              <a:off x="3716" y="905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2" name="Line 2528"/>
            <p:cNvSpPr>
              <a:spLocks noChangeShapeType="1"/>
            </p:cNvSpPr>
            <p:nvPr/>
          </p:nvSpPr>
          <p:spPr bwMode="auto">
            <a:xfrm>
              <a:off x="3716" y="90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3" name="Line 2529"/>
            <p:cNvSpPr>
              <a:spLocks noChangeShapeType="1"/>
            </p:cNvSpPr>
            <p:nvPr/>
          </p:nvSpPr>
          <p:spPr bwMode="auto">
            <a:xfrm flipH="1" flipV="1">
              <a:off x="3709" y="899"/>
              <a:ext cx="7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4" name="Line 2530"/>
            <p:cNvSpPr>
              <a:spLocks noChangeShapeType="1"/>
            </p:cNvSpPr>
            <p:nvPr/>
          </p:nvSpPr>
          <p:spPr bwMode="auto">
            <a:xfrm>
              <a:off x="3709" y="89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5" name="Line 2531"/>
            <p:cNvSpPr>
              <a:spLocks noChangeShapeType="1"/>
            </p:cNvSpPr>
            <p:nvPr/>
          </p:nvSpPr>
          <p:spPr bwMode="auto">
            <a:xfrm flipH="1" flipV="1">
              <a:off x="3703" y="894"/>
              <a:ext cx="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6" name="Line 2532"/>
            <p:cNvSpPr>
              <a:spLocks noChangeShapeType="1"/>
            </p:cNvSpPr>
            <p:nvPr/>
          </p:nvSpPr>
          <p:spPr bwMode="auto">
            <a:xfrm>
              <a:off x="3703" y="89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7" name="Line 2533"/>
            <p:cNvSpPr>
              <a:spLocks noChangeShapeType="1"/>
            </p:cNvSpPr>
            <p:nvPr/>
          </p:nvSpPr>
          <p:spPr bwMode="auto">
            <a:xfrm flipH="1" flipV="1">
              <a:off x="3697" y="888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8" name="Line 2534"/>
            <p:cNvSpPr>
              <a:spLocks noChangeShapeType="1"/>
            </p:cNvSpPr>
            <p:nvPr/>
          </p:nvSpPr>
          <p:spPr bwMode="auto">
            <a:xfrm>
              <a:off x="3697" y="88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9" name="Line 2535"/>
            <p:cNvSpPr>
              <a:spLocks noChangeShapeType="1"/>
            </p:cNvSpPr>
            <p:nvPr/>
          </p:nvSpPr>
          <p:spPr bwMode="auto">
            <a:xfrm flipH="1" flipV="1">
              <a:off x="3684" y="882"/>
              <a:ext cx="1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0" name="Line 2536"/>
            <p:cNvSpPr>
              <a:spLocks noChangeShapeType="1"/>
            </p:cNvSpPr>
            <p:nvPr/>
          </p:nvSpPr>
          <p:spPr bwMode="auto">
            <a:xfrm>
              <a:off x="3684" y="88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1" name="Line 2537"/>
            <p:cNvSpPr>
              <a:spLocks noChangeShapeType="1"/>
            </p:cNvSpPr>
            <p:nvPr/>
          </p:nvSpPr>
          <p:spPr bwMode="auto">
            <a:xfrm flipH="1" flipV="1">
              <a:off x="3672" y="876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2" name="Line 2538"/>
            <p:cNvSpPr>
              <a:spLocks noChangeShapeType="1"/>
            </p:cNvSpPr>
            <p:nvPr/>
          </p:nvSpPr>
          <p:spPr bwMode="auto">
            <a:xfrm>
              <a:off x="3672" y="87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3" name="Line 2539"/>
            <p:cNvSpPr>
              <a:spLocks noChangeShapeType="1"/>
            </p:cNvSpPr>
            <p:nvPr/>
          </p:nvSpPr>
          <p:spPr bwMode="auto">
            <a:xfrm flipH="1" flipV="1">
              <a:off x="3660" y="870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4" name="Line 2540"/>
            <p:cNvSpPr>
              <a:spLocks noChangeShapeType="1"/>
            </p:cNvSpPr>
            <p:nvPr/>
          </p:nvSpPr>
          <p:spPr bwMode="auto">
            <a:xfrm>
              <a:off x="3660" y="87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5" name="Line 2541"/>
            <p:cNvSpPr>
              <a:spLocks noChangeShapeType="1"/>
            </p:cNvSpPr>
            <p:nvPr/>
          </p:nvSpPr>
          <p:spPr bwMode="auto">
            <a:xfrm>
              <a:off x="3660" y="87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6" name="Line 2542"/>
            <p:cNvSpPr>
              <a:spLocks noChangeShapeType="1"/>
            </p:cNvSpPr>
            <p:nvPr/>
          </p:nvSpPr>
          <p:spPr bwMode="auto">
            <a:xfrm>
              <a:off x="3660" y="87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7" name="Line 2543"/>
            <p:cNvSpPr>
              <a:spLocks noChangeShapeType="1"/>
            </p:cNvSpPr>
            <p:nvPr/>
          </p:nvSpPr>
          <p:spPr bwMode="auto">
            <a:xfrm flipH="1" flipV="1">
              <a:off x="3628" y="859"/>
              <a:ext cx="32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8" name="Line 2544"/>
            <p:cNvSpPr>
              <a:spLocks noChangeShapeType="1"/>
            </p:cNvSpPr>
            <p:nvPr/>
          </p:nvSpPr>
          <p:spPr bwMode="auto">
            <a:xfrm>
              <a:off x="3628" y="85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9" name="Line 2545"/>
            <p:cNvSpPr>
              <a:spLocks noChangeShapeType="1"/>
            </p:cNvSpPr>
            <p:nvPr/>
          </p:nvSpPr>
          <p:spPr bwMode="auto">
            <a:xfrm flipH="1">
              <a:off x="3604" y="859"/>
              <a:ext cx="24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0" name="Line 2546"/>
            <p:cNvSpPr>
              <a:spLocks noChangeShapeType="1"/>
            </p:cNvSpPr>
            <p:nvPr/>
          </p:nvSpPr>
          <p:spPr bwMode="auto">
            <a:xfrm>
              <a:off x="3604" y="85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1" name="Line 2547"/>
            <p:cNvSpPr>
              <a:spLocks noChangeShapeType="1"/>
            </p:cNvSpPr>
            <p:nvPr/>
          </p:nvSpPr>
          <p:spPr bwMode="auto">
            <a:xfrm flipH="1" flipV="1">
              <a:off x="3585" y="853"/>
              <a:ext cx="19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2" name="Line 2548"/>
            <p:cNvSpPr>
              <a:spLocks noChangeShapeType="1"/>
            </p:cNvSpPr>
            <p:nvPr/>
          </p:nvSpPr>
          <p:spPr bwMode="auto">
            <a:xfrm>
              <a:off x="3585" y="85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3" name="Line 2549"/>
            <p:cNvSpPr>
              <a:spLocks noChangeShapeType="1"/>
            </p:cNvSpPr>
            <p:nvPr/>
          </p:nvSpPr>
          <p:spPr bwMode="auto">
            <a:xfrm flipH="1">
              <a:off x="3566" y="853"/>
              <a:ext cx="19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4" name="Line 2550"/>
            <p:cNvSpPr>
              <a:spLocks noChangeShapeType="1"/>
            </p:cNvSpPr>
            <p:nvPr/>
          </p:nvSpPr>
          <p:spPr bwMode="auto">
            <a:xfrm>
              <a:off x="3566" y="85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5" name="Line 2551"/>
            <p:cNvSpPr>
              <a:spLocks noChangeShapeType="1"/>
            </p:cNvSpPr>
            <p:nvPr/>
          </p:nvSpPr>
          <p:spPr bwMode="auto">
            <a:xfrm>
              <a:off x="3566" y="85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6" name="Line 2552"/>
            <p:cNvSpPr>
              <a:spLocks noChangeShapeType="1"/>
            </p:cNvSpPr>
            <p:nvPr/>
          </p:nvSpPr>
          <p:spPr bwMode="auto">
            <a:xfrm>
              <a:off x="3566" y="85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7" name="Line 2553"/>
            <p:cNvSpPr>
              <a:spLocks noChangeShapeType="1"/>
            </p:cNvSpPr>
            <p:nvPr/>
          </p:nvSpPr>
          <p:spPr bwMode="auto">
            <a:xfrm flipH="1">
              <a:off x="3548" y="859"/>
              <a:ext cx="18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8" name="Line 2554"/>
            <p:cNvSpPr>
              <a:spLocks noChangeShapeType="1"/>
            </p:cNvSpPr>
            <p:nvPr/>
          </p:nvSpPr>
          <p:spPr bwMode="auto">
            <a:xfrm>
              <a:off x="3548" y="86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9" name="Line 2555"/>
            <p:cNvSpPr>
              <a:spLocks noChangeShapeType="1"/>
            </p:cNvSpPr>
            <p:nvPr/>
          </p:nvSpPr>
          <p:spPr bwMode="auto">
            <a:xfrm flipH="1">
              <a:off x="3529" y="865"/>
              <a:ext cx="19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0" name="Line 2556"/>
            <p:cNvSpPr>
              <a:spLocks noChangeShapeType="1"/>
            </p:cNvSpPr>
            <p:nvPr/>
          </p:nvSpPr>
          <p:spPr bwMode="auto">
            <a:xfrm>
              <a:off x="3529" y="86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1" name="Line 2557"/>
            <p:cNvSpPr>
              <a:spLocks noChangeShapeType="1"/>
            </p:cNvSpPr>
            <p:nvPr/>
          </p:nvSpPr>
          <p:spPr bwMode="auto">
            <a:xfrm flipH="1">
              <a:off x="3504" y="865"/>
              <a:ext cx="25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2" name="Line 2558"/>
            <p:cNvSpPr>
              <a:spLocks noChangeShapeType="1"/>
            </p:cNvSpPr>
            <p:nvPr/>
          </p:nvSpPr>
          <p:spPr bwMode="auto">
            <a:xfrm>
              <a:off x="3504" y="86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3" name="Line 2559"/>
            <p:cNvSpPr>
              <a:spLocks noChangeShapeType="1"/>
            </p:cNvSpPr>
            <p:nvPr/>
          </p:nvSpPr>
          <p:spPr bwMode="auto">
            <a:xfrm flipH="1" flipV="1">
              <a:off x="3473" y="859"/>
              <a:ext cx="3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4" name="Line 2560"/>
            <p:cNvSpPr>
              <a:spLocks noChangeShapeType="1"/>
            </p:cNvSpPr>
            <p:nvPr/>
          </p:nvSpPr>
          <p:spPr bwMode="auto">
            <a:xfrm>
              <a:off x="3473" y="85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5" name="Line 2561"/>
            <p:cNvSpPr>
              <a:spLocks noChangeShapeType="1"/>
            </p:cNvSpPr>
            <p:nvPr/>
          </p:nvSpPr>
          <p:spPr bwMode="auto">
            <a:xfrm>
              <a:off x="3473" y="85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6" name="Line 2562"/>
            <p:cNvSpPr>
              <a:spLocks noChangeShapeType="1"/>
            </p:cNvSpPr>
            <p:nvPr/>
          </p:nvSpPr>
          <p:spPr bwMode="auto">
            <a:xfrm>
              <a:off x="3473" y="85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7" name="Line 2563"/>
            <p:cNvSpPr>
              <a:spLocks noChangeShapeType="1"/>
            </p:cNvSpPr>
            <p:nvPr/>
          </p:nvSpPr>
          <p:spPr bwMode="auto">
            <a:xfrm flipH="1" flipV="1">
              <a:off x="3448" y="853"/>
              <a:ext cx="25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8" name="Line 2564"/>
            <p:cNvSpPr>
              <a:spLocks noChangeShapeType="1"/>
            </p:cNvSpPr>
            <p:nvPr/>
          </p:nvSpPr>
          <p:spPr bwMode="auto">
            <a:xfrm>
              <a:off x="3448" y="85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9" name="Line 2565"/>
            <p:cNvSpPr>
              <a:spLocks noChangeShapeType="1"/>
            </p:cNvSpPr>
            <p:nvPr/>
          </p:nvSpPr>
          <p:spPr bwMode="auto">
            <a:xfrm flipH="1">
              <a:off x="3417" y="853"/>
              <a:ext cx="3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0" name="Line 2566"/>
            <p:cNvSpPr>
              <a:spLocks noChangeShapeType="1"/>
            </p:cNvSpPr>
            <p:nvPr/>
          </p:nvSpPr>
          <p:spPr bwMode="auto">
            <a:xfrm>
              <a:off x="3417" y="85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1" name="Line 2567"/>
            <p:cNvSpPr>
              <a:spLocks noChangeShapeType="1"/>
            </p:cNvSpPr>
            <p:nvPr/>
          </p:nvSpPr>
          <p:spPr bwMode="auto">
            <a:xfrm flipH="1">
              <a:off x="3386" y="853"/>
              <a:ext cx="3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2" name="Line 2568"/>
            <p:cNvSpPr>
              <a:spLocks noChangeShapeType="1"/>
            </p:cNvSpPr>
            <p:nvPr/>
          </p:nvSpPr>
          <p:spPr bwMode="auto">
            <a:xfrm>
              <a:off x="3386" y="85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3" name="Line 2569"/>
            <p:cNvSpPr>
              <a:spLocks noChangeShapeType="1"/>
            </p:cNvSpPr>
            <p:nvPr/>
          </p:nvSpPr>
          <p:spPr bwMode="auto">
            <a:xfrm flipH="1">
              <a:off x="3355" y="853"/>
              <a:ext cx="3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4" name="Line 2570"/>
            <p:cNvSpPr>
              <a:spLocks noChangeShapeType="1"/>
            </p:cNvSpPr>
            <p:nvPr/>
          </p:nvSpPr>
          <p:spPr bwMode="auto">
            <a:xfrm>
              <a:off x="3355" y="85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5" name="Line 2571"/>
            <p:cNvSpPr>
              <a:spLocks noChangeShapeType="1"/>
            </p:cNvSpPr>
            <p:nvPr/>
          </p:nvSpPr>
          <p:spPr bwMode="auto">
            <a:xfrm>
              <a:off x="3355" y="85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6" name="Line 2572"/>
            <p:cNvSpPr>
              <a:spLocks noChangeShapeType="1"/>
            </p:cNvSpPr>
            <p:nvPr/>
          </p:nvSpPr>
          <p:spPr bwMode="auto">
            <a:xfrm>
              <a:off x="3355" y="85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7" name="Line 2573"/>
            <p:cNvSpPr>
              <a:spLocks noChangeShapeType="1"/>
            </p:cNvSpPr>
            <p:nvPr/>
          </p:nvSpPr>
          <p:spPr bwMode="auto">
            <a:xfrm flipH="1">
              <a:off x="3324" y="853"/>
              <a:ext cx="3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8" name="Line 2574"/>
            <p:cNvSpPr>
              <a:spLocks noChangeShapeType="1"/>
            </p:cNvSpPr>
            <p:nvPr/>
          </p:nvSpPr>
          <p:spPr bwMode="auto">
            <a:xfrm>
              <a:off x="3324" y="85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9" name="Line 2575"/>
            <p:cNvSpPr>
              <a:spLocks noChangeShapeType="1"/>
            </p:cNvSpPr>
            <p:nvPr/>
          </p:nvSpPr>
          <p:spPr bwMode="auto">
            <a:xfrm flipH="1">
              <a:off x="3293" y="859"/>
              <a:ext cx="3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0" name="Line 2576"/>
            <p:cNvSpPr>
              <a:spLocks noChangeShapeType="1"/>
            </p:cNvSpPr>
            <p:nvPr/>
          </p:nvSpPr>
          <p:spPr bwMode="auto">
            <a:xfrm>
              <a:off x="3293" y="85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1" name="Line 2577"/>
            <p:cNvSpPr>
              <a:spLocks noChangeShapeType="1"/>
            </p:cNvSpPr>
            <p:nvPr/>
          </p:nvSpPr>
          <p:spPr bwMode="auto">
            <a:xfrm flipH="1">
              <a:off x="3274" y="859"/>
              <a:ext cx="19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2" name="Line 2578"/>
            <p:cNvSpPr>
              <a:spLocks noChangeShapeType="1"/>
            </p:cNvSpPr>
            <p:nvPr/>
          </p:nvSpPr>
          <p:spPr bwMode="auto">
            <a:xfrm>
              <a:off x="3274" y="86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3" name="Line 2579"/>
            <p:cNvSpPr>
              <a:spLocks noChangeShapeType="1"/>
            </p:cNvSpPr>
            <p:nvPr/>
          </p:nvSpPr>
          <p:spPr bwMode="auto">
            <a:xfrm flipH="1">
              <a:off x="3255" y="865"/>
              <a:ext cx="19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4" name="Line 2580"/>
            <p:cNvSpPr>
              <a:spLocks noChangeShapeType="1"/>
            </p:cNvSpPr>
            <p:nvPr/>
          </p:nvSpPr>
          <p:spPr bwMode="auto">
            <a:xfrm>
              <a:off x="3255" y="87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5" name="Rectangle 2581"/>
            <p:cNvSpPr>
              <a:spLocks noChangeArrowheads="1"/>
            </p:cNvSpPr>
            <p:nvPr/>
          </p:nvSpPr>
          <p:spPr bwMode="auto">
            <a:xfrm>
              <a:off x="1379" y="1256"/>
              <a:ext cx="46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100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66" name="Rectangle 2582"/>
            <p:cNvSpPr>
              <a:spLocks noChangeArrowheads="1"/>
            </p:cNvSpPr>
            <p:nvPr/>
          </p:nvSpPr>
          <p:spPr bwMode="auto">
            <a:xfrm>
              <a:off x="1315" y="1184"/>
              <a:ext cx="6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 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67" name="Rectangle 2583"/>
            <p:cNvSpPr>
              <a:spLocks noChangeArrowheads="1"/>
            </p:cNvSpPr>
            <p:nvPr/>
          </p:nvSpPr>
          <p:spPr bwMode="auto">
            <a:xfrm>
              <a:off x="1056" y="1343"/>
              <a:ext cx="726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Precipitation on land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68" name="Rectangle 2585"/>
            <p:cNvSpPr>
              <a:spLocks noChangeArrowheads="1"/>
            </p:cNvSpPr>
            <p:nvPr/>
          </p:nvSpPr>
          <p:spPr bwMode="auto">
            <a:xfrm>
              <a:off x="1352" y="2594"/>
              <a:ext cx="49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Infiltration 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69" name="Rectangle 2586"/>
            <p:cNvSpPr>
              <a:spLocks noChangeArrowheads="1"/>
            </p:cNvSpPr>
            <p:nvPr/>
          </p:nvSpPr>
          <p:spPr bwMode="auto">
            <a:xfrm rot="1140000">
              <a:off x="2217" y="2719"/>
              <a:ext cx="12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W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70" name="Rectangle 2587"/>
            <p:cNvSpPr>
              <a:spLocks noChangeArrowheads="1"/>
            </p:cNvSpPr>
            <p:nvPr/>
          </p:nvSpPr>
          <p:spPr bwMode="auto">
            <a:xfrm rot="1140000">
              <a:off x="2298" y="2736"/>
              <a:ext cx="8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a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71" name="Rectangle 2588"/>
            <p:cNvSpPr>
              <a:spLocks noChangeArrowheads="1"/>
            </p:cNvSpPr>
            <p:nvPr/>
          </p:nvSpPr>
          <p:spPr bwMode="auto">
            <a:xfrm rot="1140000">
              <a:off x="2342" y="2751"/>
              <a:ext cx="6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t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72" name="Rectangle 2589"/>
            <p:cNvSpPr>
              <a:spLocks noChangeArrowheads="1"/>
            </p:cNvSpPr>
            <p:nvPr/>
          </p:nvSpPr>
          <p:spPr bwMode="auto">
            <a:xfrm rot="1140000">
              <a:off x="2367" y="2760"/>
              <a:ext cx="8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e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73" name="Rectangle 2590"/>
            <p:cNvSpPr>
              <a:spLocks noChangeArrowheads="1"/>
            </p:cNvSpPr>
            <p:nvPr/>
          </p:nvSpPr>
          <p:spPr bwMode="auto">
            <a:xfrm rot="1140000">
              <a:off x="2404" y="2769"/>
              <a:ext cx="7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r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74" name="Rectangle 2591"/>
            <p:cNvSpPr>
              <a:spLocks noChangeArrowheads="1"/>
            </p:cNvSpPr>
            <p:nvPr/>
          </p:nvSpPr>
          <p:spPr bwMode="auto">
            <a:xfrm rot="1140000">
              <a:off x="2441" y="2779"/>
              <a:ext cx="6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 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75" name="Rectangle 2592"/>
            <p:cNvSpPr>
              <a:spLocks noChangeArrowheads="1"/>
            </p:cNvSpPr>
            <p:nvPr/>
          </p:nvSpPr>
          <p:spPr bwMode="auto">
            <a:xfrm rot="1140000">
              <a:off x="2460" y="2786"/>
              <a:ext cx="6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t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76" name="Rectangle 2593"/>
            <p:cNvSpPr>
              <a:spLocks noChangeArrowheads="1"/>
            </p:cNvSpPr>
            <p:nvPr/>
          </p:nvSpPr>
          <p:spPr bwMode="auto">
            <a:xfrm rot="1140000">
              <a:off x="2491" y="2799"/>
              <a:ext cx="8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a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77" name="Rectangle 2594"/>
            <p:cNvSpPr>
              <a:spLocks noChangeArrowheads="1"/>
            </p:cNvSpPr>
            <p:nvPr/>
          </p:nvSpPr>
          <p:spPr bwMode="auto">
            <a:xfrm rot="1140000">
              <a:off x="2529" y="2812"/>
              <a:ext cx="8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b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78" name="Rectangle 2595"/>
            <p:cNvSpPr>
              <a:spLocks noChangeArrowheads="1"/>
            </p:cNvSpPr>
            <p:nvPr/>
          </p:nvSpPr>
          <p:spPr bwMode="auto">
            <a:xfrm rot="1140000">
              <a:off x="2578" y="2825"/>
              <a:ext cx="6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l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79" name="Rectangle 2596"/>
            <p:cNvSpPr>
              <a:spLocks noChangeArrowheads="1"/>
            </p:cNvSpPr>
            <p:nvPr/>
          </p:nvSpPr>
          <p:spPr bwMode="auto">
            <a:xfrm rot="1140000">
              <a:off x="2597" y="2835"/>
              <a:ext cx="8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e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80" name="Rectangle 2597"/>
            <p:cNvSpPr>
              <a:spLocks noChangeArrowheads="1"/>
            </p:cNvSpPr>
            <p:nvPr/>
          </p:nvSpPr>
          <p:spPr bwMode="auto">
            <a:xfrm>
              <a:off x="2422" y="3111"/>
              <a:ext cx="75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Groundwater flow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81" name="Rectangle 2598"/>
            <p:cNvSpPr>
              <a:spLocks noChangeArrowheads="1"/>
            </p:cNvSpPr>
            <p:nvPr/>
          </p:nvSpPr>
          <p:spPr bwMode="auto">
            <a:xfrm>
              <a:off x="4493" y="3267"/>
              <a:ext cx="66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FFFFFF"/>
                  </a:solidFill>
                </a:rPr>
                <a:t>1 Groundwater 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82" name="Rectangle 2599"/>
            <p:cNvSpPr>
              <a:spLocks noChangeArrowheads="1"/>
            </p:cNvSpPr>
            <p:nvPr/>
          </p:nvSpPr>
          <p:spPr bwMode="auto">
            <a:xfrm>
              <a:off x="4599" y="3354"/>
              <a:ext cx="42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FFFFFF"/>
                  </a:solidFill>
                </a:rPr>
                <a:t>discharge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83" name="Rectangle 2600"/>
            <p:cNvSpPr>
              <a:spLocks noChangeArrowheads="1"/>
            </p:cNvSpPr>
            <p:nvPr/>
          </p:nvSpPr>
          <p:spPr bwMode="auto">
            <a:xfrm>
              <a:off x="4132" y="3047"/>
              <a:ext cx="97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38     Surface discharge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84" name="Rectangle 2601"/>
            <p:cNvSpPr>
              <a:spLocks noChangeArrowheads="1"/>
            </p:cNvSpPr>
            <p:nvPr/>
          </p:nvSpPr>
          <p:spPr bwMode="auto">
            <a:xfrm>
              <a:off x="2347" y="1538"/>
              <a:ext cx="16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61 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85" name="Rectangle 2602"/>
            <p:cNvSpPr>
              <a:spLocks noChangeArrowheads="1"/>
            </p:cNvSpPr>
            <p:nvPr/>
          </p:nvSpPr>
          <p:spPr bwMode="auto">
            <a:xfrm>
              <a:off x="1962" y="1625"/>
              <a:ext cx="93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Evaporation from land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86" name="Rectangle 2603"/>
            <p:cNvSpPr>
              <a:spLocks noChangeArrowheads="1"/>
            </p:cNvSpPr>
            <p:nvPr/>
          </p:nvSpPr>
          <p:spPr bwMode="auto">
            <a:xfrm>
              <a:off x="3392" y="1189"/>
              <a:ext cx="13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39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87" name="Rectangle 2604"/>
            <p:cNvSpPr>
              <a:spLocks noChangeArrowheads="1"/>
            </p:cNvSpPr>
            <p:nvPr/>
          </p:nvSpPr>
          <p:spPr bwMode="auto">
            <a:xfrm>
              <a:off x="3081" y="1276"/>
              <a:ext cx="8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Moisture over land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88" name="Rectangle 2605"/>
            <p:cNvSpPr>
              <a:spLocks noChangeArrowheads="1"/>
            </p:cNvSpPr>
            <p:nvPr/>
          </p:nvSpPr>
          <p:spPr bwMode="auto">
            <a:xfrm>
              <a:off x="4773" y="1538"/>
              <a:ext cx="18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385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89" name="Rectangle 2606"/>
            <p:cNvSpPr>
              <a:spLocks noChangeArrowheads="1"/>
            </p:cNvSpPr>
            <p:nvPr/>
          </p:nvSpPr>
          <p:spPr bwMode="auto">
            <a:xfrm>
              <a:off x="4599" y="1625"/>
              <a:ext cx="57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Precipitation 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90" name="Rectangle 2607"/>
            <p:cNvSpPr>
              <a:spLocks noChangeArrowheads="1"/>
            </p:cNvSpPr>
            <p:nvPr/>
          </p:nvSpPr>
          <p:spPr bwMode="auto">
            <a:xfrm>
              <a:off x="4673" y="1712"/>
              <a:ext cx="39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on ocean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91" name="Rectangle 2608"/>
            <p:cNvSpPr>
              <a:spLocks noChangeArrowheads="1"/>
            </p:cNvSpPr>
            <p:nvPr/>
          </p:nvSpPr>
          <p:spPr bwMode="auto">
            <a:xfrm>
              <a:off x="4412" y="2223"/>
              <a:ext cx="21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424 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92" name="Rectangle 2609"/>
            <p:cNvSpPr>
              <a:spLocks noChangeArrowheads="1"/>
            </p:cNvSpPr>
            <p:nvPr/>
          </p:nvSpPr>
          <p:spPr bwMode="auto">
            <a:xfrm>
              <a:off x="4244" y="2310"/>
              <a:ext cx="52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Evaporation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93" name="Rectangle 2610"/>
            <p:cNvSpPr>
              <a:spLocks noChangeArrowheads="1"/>
            </p:cNvSpPr>
            <p:nvPr/>
          </p:nvSpPr>
          <p:spPr bwMode="auto">
            <a:xfrm>
              <a:off x="4269" y="2397"/>
              <a:ext cx="48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from ocean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94" name="Rectangle 2611"/>
            <p:cNvSpPr>
              <a:spLocks noChangeArrowheads="1"/>
            </p:cNvSpPr>
            <p:nvPr/>
          </p:nvSpPr>
          <p:spPr bwMode="auto">
            <a:xfrm>
              <a:off x="1272" y="2083"/>
              <a:ext cx="3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FFFFFF"/>
                  </a:solidFill>
                </a:rPr>
                <a:t>Surface 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95" name="Rectangle 2612"/>
            <p:cNvSpPr>
              <a:spLocks noChangeArrowheads="1"/>
            </p:cNvSpPr>
            <p:nvPr/>
          </p:nvSpPr>
          <p:spPr bwMode="auto">
            <a:xfrm>
              <a:off x="1296" y="2171"/>
              <a:ext cx="27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FFFFFF"/>
                  </a:solidFill>
                </a:rPr>
                <a:t>runoff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96" name="Rectangle 2613"/>
            <p:cNvSpPr>
              <a:spLocks noChangeArrowheads="1"/>
            </p:cNvSpPr>
            <p:nvPr/>
          </p:nvSpPr>
          <p:spPr bwMode="auto">
            <a:xfrm>
              <a:off x="2285" y="3302"/>
              <a:ext cx="52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FFFFFF"/>
                  </a:solidFill>
                </a:rPr>
                <a:t>Impervious 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97" name="Rectangle 2614"/>
            <p:cNvSpPr>
              <a:spLocks noChangeArrowheads="1"/>
            </p:cNvSpPr>
            <p:nvPr/>
          </p:nvSpPr>
          <p:spPr bwMode="auto">
            <a:xfrm>
              <a:off x="2721" y="3389"/>
              <a:ext cx="26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FFFFFF"/>
                  </a:solidFill>
                </a:rPr>
                <a:t>strata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98" name="Rectangle 2615"/>
            <p:cNvSpPr>
              <a:spLocks noChangeArrowheads="1"/>
            </p:cNvSpPr>
            <p:nvPr/>
          </p:nvSpPr>
          <p:spPr bwMode="auto">
            <a:xfrm>
              <a:off x="1595" y="2722"/>
              <a:ext cx="59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Groundwater 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99" name="Rectangle 2616"/>
            <p:cNvSpPr>
              <a:spLocks noChangeArrowheads="1"/>
            </p:cNvSpPr>
            <p:nvPr/>
          </p:nvSpPr>
          <p:spPr bwMode="auto">
            <a:xfrm>
              <a:off x="1676" y="2809"/>
              <a:ext cx="42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Recharge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00" name="Freeform 2617"/>
            <p:cNvSpPr>
              <a:spLocks/>
            </p:cNvSpPr>
            <p:nvPr/>
          </p:nvSpPr>
          <p:spPr bwMode="auto">
            <a:xfrm>
              <a:off x="2721" y="2849"/>
              <a:ext cx="18" cy="87"/>
            </a:xfrm>
            <a:custGeom>
              <a:avLst/>
              <a:gdLst>
                <a:gd name="T0" fmla="*/ 0 w 18"/>
                <a:gd name="T1" fmla="*/ 0 h 87"/>
                <a:gd name="T2" fmla="*/ 12 w 18"/>
                <a:gd name="T3" fmla="*/ 0 h 87"/>
                <a:gd name="T4" fmla="*/ 18 w 18"/>
                <a:gd name="T5" fmla="*/ 87 h 87"/>
                <a:gd name="T6" fmla="*/ 6 w 18"/>
                <a:gd name="T7" fmla="*/ 87 h 87"/>
                <a:gd name="T8" fmla="*/ 0 w 18"/>
                <a:gd name="T9" fmla="*/ 0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87"/>
                <a:gd name="T17" fmla="*/ 18 w 1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87">
                  <a:moveTo>
                    <a:pt x="0" y="0"/>
                  </a:moveTo>
                  <a:lnTo>
                    <a:pt x="12" y="0"/>
                  </a:lnTo>
                  <a:lnTo>
                    <a:pt x="18" y="87"/>
                  </a:lnTo>
                  <a:lnTo>
                    <a:pt x="6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1" name="Freeform 2618"/>
            <p:cNvSpPr>
              <a:spLocks/>
            </p:cNvSpPr>
            <p:nvPr/>
          </p:nvSpPr>
          <p:spPr bwMode="auto">
            <a:xfrm>
              <a:off x="2702" y="2930"/>
              <a:ext cx="62" cy="88"/>
            </a:xfrm>
            <a:custGeom>
              <a:avLst/>
              <a:gdLst>
                <a:gd name="T0" fmla="*/ 0 w 62"/>
                <a:gd name="T1" fmla="*/ 6 h 88"/>
                <a:gd name="T2" fmla="*/ 31 w 62"/>
                <a:gd name="T3" fmla="*/ 0 h 88"/>
                <a:gd name="T4" fmla="*/ 62 w 62"/>
                <a:gd name="T5" fmla="*/ 6 h 88"/>
                <a:gd name="T6" fmla="*/ 62 w 62"/>
                <a:gd name="T7" fmla="*/ 6 h 88"/>
                <a:gd name="T8" fmla="*/ 31 w 62"/>
                <a:gd name="T9" fmla="*/ 88 h 88"/>
                <a:gd name="T10" fmla="*/ 31 w 62"/>
                <a:gd name="T11" fmla="*/ 88 h 88"/>
                <a:gd name="T12" fmla="*/ 0 w 62"/>
                <a:gd name="T13" fmla="*/ 6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88"/>
                <a:gd name="T23" fmla="*/ 62 w 62"/>
                <a:gd name="T24" fmla="*/ 88 h 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88">
                  <a:moveTo>
                    <a:pt x="0" y="6"/>
                  </a:moveTo>
                  <a:lnTo>
                    <a:pt x="31" y="0"/>
                  </a:lnTo>
                  <a:lnTo>
                    <a:pt x="62" y="6"/>
                  </a:lnTo>
                  <a:lnTo>
                    <a:pt x="31" y="8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2" name="Rectangle 2619"/>
            <p:cNvSpPr>
              <a:spLocks noChangeArrowheads="1"/>
            </p:cNvSpPr>
            <p:nvPr/>
          </p:nvSpPr>
          <p:spPr bwMode="auto">
            <a:xfrm>
              <a:off x="2770" y="2089"/>
              <a:ext cx="55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Precipitation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03" name="Rectangle 2620"/>
            <p:cNvSpPr>
              <a:spLocks noChangeArrowheads="1"/>
            </p:cNvSpPr>
            <p:nvPr/>
          </p:nvSpPr>
          <p:spPr bwMode="auto">
            <a:xfrm>
              <a:off x="2839" y="2217"/>
              <a:ext cx="12" cy="1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04" name="Freeform 2621"/>
            <p:cNvSpPr>
              <a:spLocks/>
            </p:cNvSpPr>
            <p:nvPr/>
          </p:nvSpPr>
          <p:spPr bwMode="auto">
            <a:xfrm>
              <a:off x="2814" y="2339"/>
              <a:ext cx="62" cy="87"/>
            </a:xfrm>
            <a:custGeom>
              <a:avLst/>
              <a:gdLst>
                <a:gd name="T0" fmla="*/ 0 w 62"/>
                <a:gd name="T1" fmla="*/ 5 h 87"/>
                <a:gd name="T2" fmla="*/ 31 w 62"/>
                <a:gd name="T3" fmla="*/ 0 h 87"/>
                <a:gd name="T4" fmla="*/ 62 w 62"/>
                <a:gd name="T5" fmla="*/ 5 h 87"/>
                <a:gd name="T6" fmla="*/ 62 w 62"/>
                <a:gd name="T7" fmla="*/ 5 h 87"/>
                <a:gd name="T8" fmla="*/ 31 w 62"/>
                <a:gd name="T9" fmla="*/ 87 h 87"/>
                <a:gd name="T10" fmla="*/ 31 w 62"/>
                <a:gd name="T11" fmla="*/ 87 h 87"/>
                <a:gd name="T12" fmla="*/ 0 w 62"/>
                <a:gd name="T13" fmla="*/ 5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87"/>
                <a:gd name="T23" fmla="*/ 62 w 62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87">
                  <a:moveTo>
                    <a:pt x="0" y="5"/>
                  </a:moveTo>
                  <a:lnTo>
                    <a:pt x="31" y="0"/>
                  </a:lnTo>
                  <a:lnTo>
                    <a:pt x="62" y="5"/>
                  </a:lnTo>
                  <a:lnTo>
                    <a:pt x="31" y="8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5" name="Rectangle 2622"/>
            <p:cNvSpPr>
              <a:spLocks noChangeArrowheads="1"/>
            </p:cNvSpPr>
            <p:nvPr/>
          </p:nvSpPr>
          <p:spPr bwMode="auto">
            <a:xfrm>
              <a:off x="2994" y="2223"/>
              <a:ext cx="13" cy="1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06" name="Freeform 2623"/>
            <p:cNvSpPr>
              <a:spLocks/>
            </p:cNvSpPr>
            <p:nvPr/>
          </p:nvSpPr>
          <p:spPr bwMode="auto">
            <a:xfrm>
              <a:off x="2969" y="2344"/>
              <a:ext cx="62" cy="87"/>
            </a:xfrm>
            <a:custGeom>
              <a:avLst/>
              <a:gdLst>
                <a:gd name="T0" fmla="*/ 0 w 62"/>
                <a:gd name="T1" fmla="*/ 6 h 87"/>
                <a:gd name="T2" fmla="*/ 31 w 62"/>
                <a:gd name="T3" fmla="*/ 0 h 87"/>
                <a:gd name="T4" fmla="*/ 62 w 62"/>
                <a:gd name="T5" fmla="*/ 6 h 87"/>
                <a:gd name="T6" fmla="*/ 62 w 62"/>
                <a:gd name="T7" fmla="*/ 6 h 87"/>
                <a:gd name="T8" fmla="*/ 31 w 62"/>
                <a:gd name="T9" fmla="*/ 87 h 87"/>
                <a:gd name="T10" fmla="*/ 31 w 62"/>
                <a:gd name="T11" fmla="*/ 87 h 87"/>
                <a:gd name="T12" fmla="*/ 0 w 62"/>
                <a:gd name="T13" fmla="*/ 6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87"/>
                <a:gd name="T23" fmla="*/ 62 w 62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87">
                  <a:moveTo>
                    <a:pt x="0" y="6"/>
                  </a:moveTo>
                  <a:lnTo>
                    <a:pt x="31" y="0"/>
                  </a:lnTo>
                  <a:lnTo>
                    <a:pt x="62" y="6"/>
                  </a:lnTo>
                  <a:lnTo>
                    <a:pt x="31" y="8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7" name="Rectangle 2624"/>
            <p:cNvSpPr>
              <a:spLocks noChangeArrowheads="1"/>
            </p:cNvSpPr>
            <p:nvPr/>
          </p:nvSpPr>
          <p:spPr bwMode="auto">
            <a:xfrm>
              <a:off x="1495" y="1480"/>
              <a:ext cx="13" cy="2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08" name="Freeform 2625"/>
            <p:cNvSpPr>
              <a:spLocks/>
            </p:cNvSpPr>
            <p:nvPr/>
          </p:nvSpPr>
          <p:spPr bwMode="auto">
            <a:xfrm>
              <a:off x="1471" y="1689"/>
              <a:ext cx="62" cy="87"/>
            </a:xfrm>
            <a:custGeom>
              <a:avLst/>
              <a:gdLst>
                <a:gd name="T0" fmla="*/ 0 w 62"/>
                <a:gd name="T1" fmla="*/ 5 h 87"/>
                <a:gd name="T2" fmla="*/ 31 w 62"/>
                <a:gd name="T3" fmla="*/ 0 h 87"/>
                <a:gd name="T4" fmla="*/ 62 w 62"/>
                <a:gd name="T5" fmla="*/ 5 h 87"/>
                <a:gd name="T6" fmla="*/ 62 w 62"/>
                <a:gd name="T7" fmla="*/ 5 h 87"/>
                <a:gd name="T8" fmla="*/ 31 w 62"/>
                <a:gd name="T9" fmla="*/ 87 h 87"/>
                <a:gd name="T10" fmla="*/ 31 w 62"/>
                <a:gd name="T11" fmla="*/ 87 h 87"/>
                <a:gd name="T12" fmla="*/ 0 w 62"/>
                <a:gd name="T13" fmla="*/ 5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87"/>
                <a:gd name="T23" fmla="*/ 62 w 62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87">
                  <a:moveTo>
                    <a:pt x="0" y="5"/>
                  </a:moveTo>
                  <a:lnTo>
                    <a:pt x="31" y="0"/>
                  </a:lnTo>
                  <a:lnTo>
                    <a:pt x="62" y="5"/>
                  </a:lnTo>
                  <a:lnTo>
                    <a:pt x="31" y="8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9" name="Freeform 2626"/>
            <p:cNvSpPr>
              <a:spLocks/>
            </p:cNvSpPr>
            <p:nvPr/>
          </p:nvSpPr>
          <p:spPr bwMode="auto">
            <a:xfrm>
              <a:off x="905" y="1422"/>
              <a:ext cx="304" cy="220"/>
            </a:xfrm>
            <a:custGeom>
              <a:avLst/>
              <a:gdLst>
                <a:gd name="T0" fmla="*/ 12 w 304"/>
                <a:gd name="T1" fmla="*/ 180 h 220"/>
                <a:gd name="T2" fmla="*/ 0 w 304"/>
                <a:gd name="T3" fmla="*/ 174 h 220"/>
                <a:gd name="T4" fmla="*/ 0 w 304"/>
                <a:gd name="T5" fmla="*/ 162 h 220"/>
                <a:gd name="T6" fmla="*/ 6 w 304"/>
                <a:gd name="T7" fmla="*/ 139 h 220"/>
                <a:gd name="T8" fmla="*/ 18 w 304"/>
                <a:gd name="T9" fmla="*/ 127 h 220"/>
                <a:gd name="T10" fmla="*/ 49 w 304"/>
                <a:gd name="T11" fmla="*/ 75 h 220"/>
                <a:gd name="T12" fmla="*/ 68 w 304"/>
                <a:gd name="T13" fmla="*/ 40 h 220"/>
                <a:gd name="T14" fmla="*/ 74 w 304"/>
                <a:gd name="T15" fmla="*/ 23 h 220"/>
                <a:gd name="T16" fmla="*/ 87 w 304"/>
                <a:gd name="T17" fmla="*/ 5 h 220"/>
                <a:gd name="T18" fmla="*/ 105 w 304"/>
                <a:gd name="T19" fmla="*/ 0 h 220"/>
                <a:gd name="T20" fmla="*/ 112 w 304"/>
                <a:gd name="T21" fmla="*/ 0 h 220"/>
                <a:gd name="T22" fmla="*/ 124 w 304"/>
                <a:gd name="T23" fmla="*/ 11 h 220"/>
                <a:gd name="T24" fmla="*/ 130 w 304"/>
                <a:gd name="T25" fmla="*/ 23 h 220"/>
                <a:gd name="T26" fmla="*/ 136 w 304"/>
                <a:gd name="T27" fmla="*/ 34 h 220"/>
                <a:gd name="T28" fmla="*/ 149 w 304"/>
                <a:gd name="T29" fmla="*/ 58 h 220"/>
                <a:gd name="T30" fmla="*/ 161 w 304"/>
                <a:gd name="T31" fmla="*/ 64 h 220"/>
                <a:gd name="T32" fmla="*/ 174 w 304"/>
                <a:gd name="T33" fmla="*/ 69 h 220"/>
                <a:gd name="T34" fmla="*/ 186 w 304"/>
                <a:gd name="T35" fmla="*/ 64 h 220"/>
                <a:gd name="T36" fmla="*/ 217 w 304"/>
                <a:gd name="T37" fmla="*/ 34 h 220"/>
                <a:gd name="T38" fmla="*/ 224 w 304"/>
                <a:gd name="T39" fmla="*/ 29 h 220"/>
                <a:gd name="T40" fmla="*/ 236 w 304"/>
                <a:gd name="T41" fmla="*/ 29 h 220"/>
                <a:gd name="T42" fmla="*/ 248 w 304"/>
                <a:gd name="T43" fmla="*/ 40 h 220"/>
                <a:gd name="T44" fmla="*/ 267 w 304"/>
                <a:gd name="T45" fmla="*/ 64 h 220"/>
                <a:gd name="T46" fmla="*/ 279 w 304"/>
                <a:gd name="T47" fmla="*/ 98 h 220"/>
                <a:gd name="T48" fmla="*/ 286 w 304"/>
                <a:gd name="T49" fmla="*/ 116 h 220"/>
                <a:gd name="T50" fmla="*/ 298 w 304"/>
                <a:gd name="T51" fmla="*/ 151 h 220"/>
                <a:gd name="T52" fmla="*/ 298 w 304"/>
                <a:gd name="T53" fmla="*/ 162 h 220"/>
                <a:gd name="T54" fmla="*/ 304 w 304"/>
                <a:gd name="T55" fmla="*/ 185 h 220"/>
                <a:gd name="T56" fmla="*/ 304 w 304"/>
                <a:gd name="T57" fmla="*/ 209 h 220"/>
                <a:gd name="T58" fmla="*/ 298 w 304"/>
                <a:gd name="T59" fmla="*/ 214 h 220"/>
                <a:gd name="T60" fmla="*/ 292 w 304"/>
                <a:gd name="T61" fmla="*/ 214 h 220"/>
                <a:gd name="T62" fmla="*/ 279 w 304"/>
                <a:gd name="T63" fmla="*/ 214 h 220"/>
                <a:gd name="T64" fmla="*/ 261 w 304"/>
                <a:gd name="T65" fmla="*/ 203 h 220"/>
                <a:gd name="T66" fmla="*/ 255 w 304"/>
                <a:gd name="T67" fmla="*/ 191 h 220"/>
                <a:gd name="T68" fmla="*/ 230 w 304"/>
                <a:gd name="T69" fmla="*/ 180 h 220"/>
                <a:gd name="T70" fmla="*/ 211 w 304"/>
                <a:gd name="T71" fmla="*/ 174 h 220"/>
                <a:gd name="T72" fmla="*/ 192 w 304"/>
                <a:gd name="T73" fmla="*/ 180 h 220"/>
                <a:gd name="T74" fmla="*/ 168 w 304"/>
                <a:gd name="T75" fmla="*/ 197 h 220"/>
                <a:gd name="T76" fmla="*/ 161 w 304"/>
                <a:gd name="T77" fmla="*/ 209 h 220"/>
                <a:gd name="T78" fmla="*/ 143 w 304"/>
                <a:gd name="T79" fmla="*/ 220 h 220"/>
                <a:gd name="T80" fmla="*/ 124 w 304"/>
                <a:gd name="T81" fmla="*/ 220 h 220"/>
                <a:gd name="T82" fmla="*/ 112 w 304"/>
                <a:gd name="T83" fmla="*/ 214 h 220"/>
                <a:gd name="T84" fmla="*/ 105 w 304"/>
                <a:gd name="T85" fmla="*/ 203 h 220"/>
                <a:gd name="T86" fmla="*/ 93 w 304"/>
                <a:gd name="T87" fmla="*/ 185 h 220"/>
                <a:gd name="T88" fmla="*/ 74 w 304"/>
                <a:gd name="T89" fmla="*/ 180 h 220"/>
                <a:gd name="T90" fmla="*/ 49 w 304"/>
                <a:gd name="T91" fmla="*/ 174 h 220"/>
                <a:gd name="T92" fmla="*/ 25 w 304"/>
                <a:gd name="T93" fmla="*/ 180 h 2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04"/>
                <a:gd name="T142" fmla="*/ 0 h 220"/>
                <a:gd name="T143" fmla="*/ 304 w 304"/>
                <a:gd name="T144" fmla="*/ 220 h 2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04" h="220">
                  <a:moveTo>
                    <a:pt x="25" y="180"/>
                  </a:moveTo>
                  <a:lnTo>
                    <a:pt x="12" y="180"/>
                  </a:lnTo>
                  <a:lnTo>
                    <a:pt x="6" y="180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1"/>
                  </a:lnTo>
                  <a:lnTo>
                    <a:pt x="6" y="139"/>
                  </a:lnTo>
                  <a:lnTo>
                    <a:pt x="18" y="127"/>
                  </a:lnTo>
                  <a:lnTo>
                    <a:pt x="37" y="98"/>
                  </a:lnTo>
                  <a:lnTo>
                    <a:pt x="49" y="75"/>
                  </a:lnTo>
                  <a:lnTo>
                    <a:pt x="62" y="52"/>
                  </a:lnTo>
                  <a:lnTo>
                    <a:pt x="68" y="40"/>
                  </a:lnTo>
                  <a:lnTo>
                    <a:pt x="74" y="23"/>
                  </a:lnTo>
                  <a:lnTo>
                    <a:pt x="87" y="5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24" y="11"/>
                  </a:lnTo>
                  <a:lnTo>
                    <a:pt x="130" y="23"/>
                  </a:lnTo>
                  <a:lnTo>
                    <a:pt x="130" y="29"/>
                  </a:lnTo>
                  <a:lnTo>
                    <a:pt x="136" y="34"/>
                  </a:lnTo>
                  <a:lnTo>
                    <a:pt x="143" y="46"/>
                  </a:lnTo>
                  <a:lnTo>
                    <a:pt x="149" y="58"/>
                  </a:lnTo>
                  <a:lnTo>
                    <a:pt x="161" y="64"/>
                  </a:lnTo>
                  <a:lnTo>
                    <a:pt x="168" y="69"/>
                  </a:lnTo>
                  <a:lnTo>
                    <a:pt x="174" y="69"/>
                  </a:lnTo>
                  <a:lnTo>
                    <a:pt x="186" y="64"/>
                  </a:lnTo>
                  <a:lnTo>
                    <a:pt x="205" y="52"/>
                  </a:lnTo>
                  <a:lnTo>
                    <a:pt x="217" y="34"/>
                  </a:lnTo>
                  <a:lnTo>
                    <a:pt x="224" y="29"/>
                  </a:lnTo>
                  <a:lnTo>
                    <a:pt x="230" y="23"/>
                  </a:lnTo>
                  <a:lnTo>
                    <a:pt x="236" y="29"/>
                  </a:lnTo>
                  <a:lnTo>
                    <a:pt x="248" y="40"/>
                  </a:lnTo>
                  <a:lnTo>
                    <a:pt x="255" y="52"/>
                  </a:lnTo>
                  <a:lnTo>
                    <a:pt x="267" y="64"/>
                  </a:lnTo>
                  <a:lnTo>
                    <a:pt x="273" y="81"/>
                  </a:lnTo>
                  <a:lnTo>
                    <a:pt x="279" y="98"/>
                  </a:lnTo>
                  <a:lnTo>
                    <a:pt x="286" y="116"/>
                  </a:lnTo>
                  <a:lnTo>
                    <a:pt x="292" y="133"/>
                  </a:lnTo>
                  <a:lnTo>
                    <a:pt x="298" y="151"/>
                  </a:lnTo>
                  <a:lnTo>
                    <a:pt x="298" y="162"/>
                  </a:lnTo>
                  <a:lnTo>
                    <a:pt x="304" y="174"/>
                  </a:lnTo>
                  <a:lnTo>
                    <a:pt x="304" y="185"/>
                  </a:lnTo>
                  <a:lnTo>
                    <a:pt x="304" y="197"/>
                  </a:lnTo>
                  <a:lnTo>
                    <a:pt x="304" y="209"/>
                  </a:lnTo>
                  <a:lnTo>
                    <a:pt x="298" y="214"/>
                  </a:lnTo>
                  <a:lnTo>
                    <a:pt x="292" y="214"/>
                  </a:lnTo>
                  <a:lnTo>
                    <a:pt x="286" y="214"/>
                  </a:lnTo>
                  <a:lnTo>
                    <a:pt x="279" y="214"/>
                  </a:lnTo>
                  <a:lnTo>
                    <a:pt x="273" y="209"/>
                  </a:lnTo>
                  <a:lnTo>
                    <a:pt x="261" y="203"/>
                  </a:lnTo>
                  <a:lnTo>
                    <a:pt x="255" y="191"/>
                  </a:lnTo>
                  <a:lnTo>
                    <a:pt x="242" y="185"/>
                  </a:lnTo>
                  <a:lnTo>
                    <a:pt x="230" y="180"/>
                  </a:lnTo>
                  <a:lnTo>
                    <a:pt x="224" y="174"/>
                  </a:lnTo>
                  <a:lnTo>
                    <a:pt x="211" y="174"/>
                  </a:lnTo>
                  <a:lnTo>
                    <a:pt x="199" y="180"/>
                  </a:lnTo>
                  <a:lnTo>
                    <a:pt x="192" y="180"/>
                  </a:lnTo>
                  <a:lnTo>
                    <a:pt x="180" y="191"/>
                  </a:lnTo>
                  <a:lnTo>
                    <a:pt x="168" y="197"/>
                  </a:lnTo>
                  <a:lnTo>
                    <a:pt x="161" y="209"/>
                  </a:lnTo>
                  <a:lnTo>
                    <a:pt x="149" y="214"/>
                  </a:lnTo>
                  <a:lnTo>
                    <a:pt x="143" y="220"/>
                  </a:lnTo>
                  <a:lnTo>
                    <a:pt x="130" y="220"/>
                  </a:lnTo>
                  <a:lnTo>
                    <a:pt x="124" y="220"/>
                  </a:lnTo>
                  <a:lnTo>
                    <a:pt x="118" y="220"/>
                  </a:lnTo>
                  <a:lnTo>
                    <a:pt x="112" y="214"/>
                  </a:lnTo>
                  <a:lnTo>
                    <a:pt x="105" y="203"/>
                  </a:lnTo>
                  <a:lnTo>
                    <a:pt x="99" y="197"/>
                  </a:lnTo>
                  <a:lnTo>
                    <a:pt x="93" y="185"/>
                  </a:lnTo>
                  <a:lnTo>
                    <a:pt x="80" y="185"/>
                  </a:lnTo>
                  <a:lnTo>
                    <a:pt x="74" y="180"/>
                  </a:lnTo>
                  <a:lnTo>
                    <a:pt x="62" y="174"/>
                  </a:lnTo>
                  <a:lnTo>
                    <a:pt x="49" y="174"/>
                  </a:lnTo>
                  <a:lnTo>
                    <a:pt x="37" y="174"/>
                  </a:lnTo>
                  <a:lnTo>
                    <a:pt x="25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0" name="Line 2627"/>
            <p:cNvSpPr>
              <a:spLocks noChangeShapeType="1"/>
            </p:cNvSpPr>
            <p:nvPr/>
          </p:nvSpPr>
          <p:spPr bwMode="auto">
            <a:xfrm flipH="1">
              <a:off x="917" y="1602"/>
              <a:ext cx="13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1" name="Line 2628"/>
            <p:cNvSpPr>
              <a:spLocks noChangeShapeType="1"/>
            </p:cNvSpPr>
            <p:nvPr/>
          </p:nvSpPr>
          <p:spPr bwMode="auto">
            <a:xfrm>
              <a:off x="917" y="160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2" name="Line 2629"/>
            <p:cNvSpPr>
              <a:spLocks noChangeShapeType="1"/>
            </p:cNvSpPr>
            <p:nvPr/>
          </p:nvSpPr>
          <p:spPr bwMode="auto">
            <a:xfrm flipH="1">
              <a:off x="911" y="1602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3" name="Line 2630"/>
            <p:cNvSpPr>
              <a:spLocks noChangeShapeType="1"/>
            </p:cNvSpPr>
            <p:nvPr/>
          </p:nvSpPr>
          <p:spPr bwMode="auto">
            <a:xfrm>
              <a:off x="911" y="160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4" name="Line 2631"/>
            <p:cNvSpPr>
              <a:spLocks noChangeShapeType="1"/>
            </p:cNvSpPr>
            <p:nvPr/>
          </p:nvSpPr>
          <p:spPr bwMode="auto">
            <a:xfrm flipH="1" flipV="1">
              <a:off x="905" y="1596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5" name="Line 2632"/>
            <p:cNvSpPr>
              <a:spLocks noChangeShapeType="1"/>
            </p:cNvSpPr>
            <p:nvPr/>
          </p:nvSpPr>
          <p:spPr bwMode="auto">
            <a:xfrm>
              <a:off x="905" y="159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6" name="Line 2633"/>
            <p:cNvSpPr>
              <a:spLocks noChangeShapeType="1"/>
            </p:cNvSpPr>
            <p:nvPr/>
          </p:nvSpPr>
          <p:spPr bwMode="auto">
            <a:xfrm flipV="1">
              <a:off x="905" y="1590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7" name="Line 2634"/>
            <p:cNvSpPr>
              <a:spLocks noChangeShapeType="1"/>
            </p:cNvSpPr>
            <p:nvPr/>
          </p:nvSpPr>
          <p:spPr bwMode="auto">
            <a:xfrm>
              <a:off x="905" y="159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8" name="Line 2635"/>
            <p:cNvSpPr>
              <a:spLocks noChangeShapeType="1"/>
            </p:cNvSpPr>
            <p:nvPr/>
          </p:nvSpPr>
          <p:spPr bwMode="auto">
            <a:xfrm flipV="1">
              <a:off x="905" y="1584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9" name="Line 2636"/>
            <p:cNvSpPr>
              <a:spLocks noChangeShapeType="1"/>
            </p:cNvSpPr>
            <p:nvPr/>
          </p:nvSpPr>
          <p:spPr bwMode="auto">
            <a:xfrm>
              <a:off x="905" y="158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0" name="Line 2637"/>
            <p:cNvSpPr>
              <a:spLocks noChangeShapeType="1"/>
            </p:cNvSpPr>
            <p:nvPr/>
          </p:nvSpPr>
          <p:spPr bwMode="auto">
            <a:xfrm flipV="1">
              <a:off x="905" y="1573"/>
              <a:ext cx="1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1" name="Line 2638"/>
            <p:cNvSpPr>
              <a:spLocks noChangeShapeType="1"/>
            </p:cNvSpPr>
            <p:nvPr/>
          </p:nvSpPr>
          <p:spPr bwMode="auto">
            <a:xfrm>
              <a:off x="905" y="157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2" name="Line 2639"/>
            <p:cNvSpPr>
              <a:spLocks noChangeShapeType="1"/>
            </p:cNvSpPr>
            <p:nvPr/>
          </p:nvSpPr>
          <p:spPr bwMode="auto">
            <a:xfrm flipV="1">
              <a:off x="905" y="1561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3" name="Line 2640"/>
            <p:cNvSpPr>
              <a:spLocks noChangeShapeType="1"/>
            </p:cNvSpPr>
            <p:nvPr/>
          </p:nvSpPr>
          <p:spPr bwMode="auto">
            <a:xfrm>
              <a:off x="911" y="156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4" name="Line 2641"/>
            <p:cNvSpPr>
              <a:spLocks noChangeShapeType="1"/>
            </p:cNvSpPr>
            <p:nvPr/>
          </p:nvSpPr>
          <p:spPr bwMode="auto">
            <a:xfrm flipV="1">
              <a:off x="911" y="1549"/>
              <a:ext cx="12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5" name="Line 2642"/>
            <p:cNvSpPr>
              <a:spLocks noChangeShapeType="1"/>
            </p:cNvSpPr>
            <p:nvPr/>
          </p:nvSpPr>
          <p:spPr bwMode="auto">
            <a:xfrm>
              <a:off x="923" y="154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6" name="Line 2643"/>
            <p:cNvSpPr>
              <a:spLocks noChangeShapeType="1"/>
            </p:cNvSpPr>
            <p:nvPr/>
          </p:nvSpPr>
          <p:spPr bwMode="auto">
            <a:xfrm>
              <a:off x="923" y="154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7" name="Line 2644"/>
            <p:cNvSpPr>
              <a:spLocks noChangeShapeType="1"/>
            </p:cNvSpPr>
            <p:nvPr/>
          </p:nvSpPr>
          <p:spPr bwMode="auto">
            <a:xfrm>
              <a:off x="923" y="154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8" name="Line 2645"/>
            <p:cNvSpPr>
              <a:spLocks noChangeShapeType="1"/>
            </p:cNvSpPr>
            <p:nvPr/>
          </p:nvSpPr>
          <p:spPr bwMode="auto">
            <a:xfrm flipV="1">
              <a:off x="923" y="1520"/>
              <a:ext cx="19" cy="2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9" name="Line 2646"/>
            <p:cNvSpPr>
              <a:spLocks noChangeShapeType="1"/>
            </p:cNvSpPr>
            <p:nvPr/>
          </p:nvSpPr>
          <p:spPr bwMode="auto">
            <a:xfrm>
              <a:off x="942" y="152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0" name="Line 2647"/>
            <p:cNvSpPr>
              <a:spLocks noChangeShapeType="1"/>
            </p:cNvSpPr>
            <p:nvPr/>
          </p:nvSpPr>
          <p:spPr bwMode="auto">
            <a:xfrm flipV="1">
              <a:off x="942" y="1497"/>
              <a:ext cx="12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1" name="Line 2648"/>
            <p:cNvSpPr>
              <a:spLocks noChangeShapeType="1"/>
            </p:cNvSpPr>
            <p:nvPr/>
          </p:nvSpPr>
          <p:spPr bwMode="auto">
            <a:xfrm>
              <a:off x="954" y="149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2" name="Line 2649"/>
            <p:cNvSpPr>
              <a:spLocks noChangeShapeType="1"/>
            </p:cNvSpPr>
            <p:nvPr/>
          </p:nvSpPr>
          <p:spPr bwMode="auto">
            <a:xfrm flipV="1">
              <a:off x="954" y="1474"/>
              <a:ext cx="13" cy="2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3" name="Line 2650"/>
            <p:cNvSpPr>
              <a:spLocks noChangeShapeType="1"/>
            </p:cNvSpPr>
            <p:nvPr/>
          </p:nvSpPr>
          <p:spPr bwMode="auto">
            <a:xfrm>
              <a:off x="967" y="147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4" name="Line 2651"/>
            <p:cNvSpPr>
              <a:spLocks noChangeShapeType="1"/>
            </p:cNvSpPr>
            <p:nvPr/>
          </p:nvSpPr>
          <p:spPr bwMode="auto">
            <a:xfrm flipV="1">
              <a:off x="967" y="1462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5" name="Line 2652"/>
            <p:cNvSpPr>
              <a:spLocks noChangeShapeType="1"/>
            </p:cNvSpPr>
            <p:nvPr/>
          </p:nvSpPr>
          <p:spPr bwMode="auto">
            <a:xfrm>
              <a:off x="973" y="14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6" name="Line 2653"/>
            <p:cNvSpPr>
              <a:spLocks noChangeShapeType="1"/>
            </p:cNvSpPr>
            <p:nvPr/>
          </p:nvSpPr>
          <p:spPr bwMode="auto">
            <a:xfrm>
              <a:off x="973" y="14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7" name="Line 2654"/>
            <p:cNvSpPr>
              <a:spLocks noChangeShapeType="1"/>
            </p:cNvSpPr>
            <p:nvPr/>
          </p:nvSpPr>
          <p:spPr bwMode="auto">
            <a:xfrm>
              <a:off x="973" y="14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8" name="Line 2655"/>
            <p:cNvSpPr>
              <a:spLocks noChangeShapeType="1"/>
            </p:cNvSpPr>
            <p:nvPr/>
          </p:nvSpPr>
          <p:spPr bwMode="auto">
            <a:xfrm flipV="1">
              <a:off x="973" y="1445"/>
              <a:ext cx="6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9" name="Line 2656"/>
            <p:cNvSpPr>
              <a:spLocks noChangeShapeType="1"/>
            </p:cNvSpPr>
            <p:nvPr/>
          </p:nvSpPr>
          <p:spPr bwMode="auto">
            <a:xfrm>
              <a:off x="979" y="144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0" name="Line 2657"/>
            <p:cNvSpPr>
              <a:spLocks noChangeShapeType="1"/>
            </p:cNvSpPr>
            <p:nvPr/>
          </p:nvSpPr>
          <p:spPr bwMode="auto">
            <a:xfrm flipV="1">
              <a:off x="979" y="1427"/>
              <a:ext cx="13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1" name="Line 2658"/>
            <p:cNvSpPr>
              <a:spLocks noChangeShapeType="1"/>
            </p:cNvSpPr>
            <p:nvPr/>
          </p:nvSpPr>
          <p:spPr bwMode="auto">
            <a:xfrm>
              <a:off x="992" y="142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2" name="Line 2659"/>
            <p:cNvSpPr>
              <a:spLocks noChangeShapeType="1"/>
            </p:cNvSpPr>
            <p:nvPr/>
          </p:nvSpPr>
          <p:spPr bwMode="auto">
            <a:xfrm>
              <a:off x="992" y="142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10" name="Group 2861"/>
          <p:cNvGrpSpPr>
            <a:grpSpLocks/>
          </p:cNvGrpSpPr>
          <p:nvPr/>
        </p:nvGrpSpPr>
        <p:grpSpPr bwMode="auto">
          <a:xfrm>
            <a:off x="1050925" y="2146300"/>
            <a:ext cx="869950" cy="461963"/>
            <a:chOff x="662" y="1352"/>
            <a:chExt cx="548" cy="291"/>
          </a:xfrm>
        </p:grpSpPr>
        <p:sp>
          <p:nvSpPr>
            <p:cNvPr id="32844" name="Line 2661"/>
            <p:cNvSpPr>
              <a:spLocks noChangeShapeType="1"/>
            </p:cNvSpPr>
            <p:nvPr/>
          </p:nvSpPr>
          <p:spPr bwMode="auto">
            <a:xfrm>
              <a:off x="992" y="142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5" name="Line 2662"/>
            <p:cNvSpPr>
              <a:spLocks noChangeShapeType="1"/>
            </p:cNvSpPr>
            <p:nvPr/>
          </p:nvSpPr>
          <p:spPr bwMode="auto">
            <a:xfrm flipV="1">
              <a:off x="992" y="1422"/>
              <a:ext cx="12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6" name="Line 2663"/>
            <p:cNvSpPr>
              <a:spLocks noChangeShapeType="1"/>
            </p:cNvSpPr>
            <p:nvPr/>
          </p:nvSpPr>
          <p:spPr bwMode="auto">
            <a:xfrm>
              <a:off x="1004" y="142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7" name="Line 2664"/>
            <p:cNvSpPr>
              <a:spLocks noChangeShapeType="1"/>
            </p:cNvSpPr>
            <p:nvPr/>
          </p:nvSpPr>
          <p:spPr bwMode="auto">
            <a:xfrm>
              <a:off x="1004" y="1422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8" name="Line 2665"/>
            <p:cNvSpPr>
              <a:spLocks noChangeShapeType="1"/>
            </p:cNvSpPr>
            <p:nvPr/>
          </p:nvSpPr>
          <p:spPr bwMode="auto">
            <a:xfrm>
              <a:off x="1010" y="142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9" name="Line 2666"/>
            <p:cNvSpPr>
              <a:spLocks noChangeShapeType="1"/>
            </p:cNvSpPr>
            <p:nvPr/>
          </p:nvSpPr>
          <p:spPr bwMode="auto">
            <a:xfrm>
              <a:off x="1010" y="1422"/>
              <a:ext cx="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0" name="Line 2667"/>
            <p:cNvSpPr>
              <a:spLocks noChangeShapeType="1"/>
            </p:cNvSpPr>
            <p:nvPr/>
          </p:nvSpPr>
          <p:spPr bwMode="auto">
            <a:xfrm>
              <a:off x="1017" y="142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1" name="Line 2668"/>
            <p:cNvSpPr>
              <a:spLocks noChangeShapeType="1"/>
            </p:cNvSpPr>
            <p:nvPr/>
          </p:nvSpPr>
          <p:spPr bwMode="auto">
            <a:xfrm>
              <a:off x="1017" y="142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2" name="Line 2669"/>
            <p:cNvSpPr>
              <a:spLocks noChangeShapeType="1"/>
            </p:cNvSpPr>
            <p:nvPr/>
          </p:nvSpPr>
          <p:spPr bwMode="auto">
            <a:xfrm>
              <a:off x="1017" y="142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3" name="Line 2670"/>
            <p:cNvSpPr>
              <a:spLocks noChangeShapeType="1"/>
            </p:cNvSpPr>
            <p:nvPr/>
          </p:nvSpPr>
          <p:spPr bwMode="auto">
            <a:xfrm>
              <a:off x="1017" y="142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4" name="Line 2671"/>
            <p:cNvSpPr>
              <a:spLocks noChangeShapeType="1"/>
            </p:cNvSpPr>
            <p:nvPr/>
          </p:nvSpPr>
          <p:spPr bwMode="auto">
            <a:xfrm>
              <a:off x="1017" y="142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5" name="Line 2672"/>
            <p:cNvSpPr>
              <a:spLocks noChangeShapeType="1"/>
            </p:cNvSpPr>
            <p:nvPr/>
          </p:nvSpPr>
          <p:spPr bwMode="auto">
            <a:xfrm>
              <a:off x="1017" y="1422"/>
              <a:ext cx="12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6" name="Line 2673"/>
            <p:cNvSpPr>
              <a:spLocks noChangeShapeType="1"/>
            </p:cNvSpPr>
            <p:nvPr/>
          </p:nvSpPr>
          <p:spPr bwMode="auto">
            <a:xfrm>
              <a:off x="1029" y="143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7" name="Line 2674"/>
            <p:cNvSpPr>
              <a:spLocks noChangeShapeType="1"/>
            </p:cNvSpPr>
            <p:nvPr/>
          </p:nvSpPr>
          <p:spPr bwMode="auto">
            <a:xfrm>
              <a:off x="1029" y="1433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8" name="Line 2675"/>
            <p:cNvSpPr>
              <a:spLocks noChangeShapeType="1"/>
            </p:cNvSpPr>
            <p:nvPr/>
          </p:nvSpPr>
          <p:spPr bwMode="auto">
            <a:xfrm>
              <a:off x="1035" y="144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9" name="Line 2676"/>
            <p:cNvSpPr>
              <a:spLocks noChangeShapeType="1"/>
            </p:cNvSpPr>
            <p:nvPr/>
          </p:nvSpPr>
          <p:spPr bwMode="auto">
            <a:xfrm>
              <a:off x="1035" y="144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0" name="Line 2677"/>
            <p:cNvSpPr>
              <a:spLocks noChangeShapeType="1"/>
            </p:cNvSpPr>
            <p:nvPr/>
          </p:nvSpPr>
          <p:spPr bwMode="auto">
            <a:xfrm>
              <a:off x="1035" y="144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1" name="Line 2678"/>
            <p:cNvSpPr>
              <a:spLocks noChangeShapeType="1"/>
            </p:cNvSpPr>
            <p:nvPr/>
          </p:nvSpPr>
          <p:spPr bwMode="auto">
            <a:xfrm>
              <a:off x="1035" y="1445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2" name="Line 2679"/>
            <p:cNvSpPr>
              <a:spLocks noChangeShapeType="1"/>
            </p:cNvSpPr>
            <p:nvPr/>
          </p:nvSpPr>
          <p:spPr bwMode="auto">
            <a:xfrm>
              <a:off x="1035" y="145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3" name="Line 2680"/>
            <p:cNvSpPr>
              <a:spLocks noChangeShapeType="1"/>
            </p:cNvSpPr>
            <p:nvPr/>
          </p:nvSpPr>
          <p:spPr bwMode="auto">
            <a:xfrm>
              <a:off x="1035" y="1451"/>
              <a:ext cx="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4" name="Line 2681"/>
            <p:cNvSpPr>
              <a:spLocks noChangeShapeType="1"/>
            </p:cNvSpPr>
            <p:nvPr/>
          </p:nvSpPr>
          <p:spPr bwMode="auto">
            <a:xfrm>
              <a:off x="1041" y="145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5" name="Line 2682"/>
            <p:cNvSpPr>
              <a:spLocks noChangeShapeType="1"/>
            </p:cNvSpPr>
            <p:nvPr/>
          </p:nvSpPr>
          <p:spPr bwMode="auto">
            <a:xfrm>
              <a:off x="1041" y="1456"/>
              <a:ext cx="7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6" name="Line 2683"/>
            <p:cNvSpPr>
              <a:spLocks noChangeShapeType="1"/>
            </p:cNvSpPr>
            <p:nvPr/>
          </p:nvSpPr>
          <p:spPr bwMode="auto">
            <a:xfrm>
              <a:off x="1048" y="146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7" name="Line 2684"/>
            <p:cNvSpPr>
              <a:spLocks noChangeShapeType="1"/>
            </p:cNvSpPr>
            <p:nvPr/>
          </p:nvSpPr>
          <p:spPr bwMode="auto">
            <a:xfrm>
              <a:off x="1048" y="1468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8" name="Line 2685"/>
            <p:cNvSpPr>
              <a:spLocks noChangeShapeType="1"/>
            </p:cNvSpPr>
            <p:nvPr/>
          </p:nvSpPr>
          <p:spPr bwMode="auto">
            <a:xfrm>
              <a:off x="1054" y="148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9" name="Line 2686"/>
            <p:cNvSpPr>
              <a:spLocks noChangeShapeType="1"/>
            </p:cNvSpPr>
            <p:nvPr/>
          </p:nvSpPr>
          <p:spPr bwMode="auto">
            <a:xfrm>
              <a:off x="1054" y="148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0" name="Line 2687"/>
            <p:cNvSpPr>
              <a:spLocks noChangeShapeType="1"/>
            </p:cNvSpPr>
            <p:nvPr/>
          </p:nvSpPr>
          <p:spPr bwMode="auto">
            <a:xfrm>
              <a:off x="1054" y="148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1" name="Line 2688"/>
            <p:cNvSpPr>
              <a:spLocks noChangeShapeType="1"/>
            </p:cNvSpPr>
            <p:nvPr/>
          </p:nvSpPr>
          <p:spPr bwMode="auto">
            <a:xfrm>
              <a:off x="1054" y="1480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2" name="Line 2689"/>
            <p:cNvSpPr>
              <a:spLocks noChangeShapeType="1"/>
            </p:cNvSpPr>
            <p:nvPr/>
          </p:nvSpPr>
          <p:spPr bwMode="auto">
            <a:xfrm>
              <a:off x="1066" y="148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3" name="Line 2690"/>
            <p:cNvSpPr>
              <a:spLocks noChangeShapeType="1"/>
            </p:cNvSpPr>
            <p:nvPr/>
          </p:nvSpPr>
          <p:spPr bwMode="auto">
            <a:xfrm>
              <a:off x="1066" y="1486"/>
              <a:ext cx="7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4" name="Line 2691"/>
            <p:cNvSpPr>
              <a:spLocks noChangeShapeType="1"/>
            </p:cNvSpPr>
            <p:nvPr/>
          </p:nvSpPr>
          <p:spPr bwMode="auto">
            <a:xfrm>
              <a:off x="1073" y="149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5" name="Line 2692"/>
            <p:cNvSpPr>
              <a:spLocks noChangeShapeType="1"/>
            </p:cNvSpPr>
            <p:nvPr/>
          </p:nvSpPr>
          <p:spPr bwMode="auto">
            <a:xfrm>
              <a:off x="1073" y="1491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6" name="Line 2693"/>
            <p:cNvSpPr>
              <a:spLocks noChangeShapeType="1"/>
            </p:cNvSpPr>
            <p:nvPr/>
          </p:nvSpPr>
          <p:spPr bwMode="auto">
            <a:xfrm>
              <a:off x="1079" y="149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7" name="Line 2694"/>
            <p:cNvSpPr>
              <a:spLocks noChangeShapeType="1"/>
            </p:cNvSpPr>
            <p:nvPr/>
          </p:nvSpPr>
          <p:spPr bwMode="auto">
            <a:xfrm flipV="1">
              <a:off x="1079" y="1486"/>
              <a:ext cx="12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8" name="Line 2695"/>
            <p:cNvSpPr>
              <a:spLocks noChangeShapeType="1"/>
            </p:cNvSpPr>
            <p:nvPr/>
          </p:nvSpPr>
          <p:spPr bwMode="auto">
            <a:xfrm>
              <a:off x="1091" y="148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9" name="Line 2696"/>
            <p:cNvSpPr>
              <a:spLocks noChangeShapeType="1"/>
            </p:cNvSpPr>
            <p:nvPr/>
          </p:nvSpPr>
          <p:spPr bwMode="auto">
            <a:xfrm>
              <a:off x="1091" y="148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0" name="Line 2697"/>
            <p:cNvSpPr>
              <a:spLocks noChangeShapeType="1"/>
            </p:cNvSpPr>
            <p:nvPr/>
          </p:nvSpPr>
          <p:spPr bwMode="auto">
            <a:xfrm>
              <a:off x="1091" y="148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1" name="Line 2698"/>
            <p:cNvSpPr>
              <a:spLocks noChangeShapeType="1"/>
            </p:cNvSpPr>
            <p:nvPr/>
          </p:nvSpPr>
          <p:spPr bwMode="auto">
            <a:xfrm flipV="1">
              <a:off x="1091" y="1474"/>
              <a:ext cx="19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2" name="Line 2699"/>
            <p:cNvSpPr>
              <a:spLocks noChangeShapeType="1"/>
            </p:cNvSpPr>
            <p:nvPr/>
          </p:nvSpPr>
          <p:spPr bwMode="auto">
            <a:xfrm>
              <a:off x="1110" y="147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3" name="Line 2700"/>
            <p:cNvSpPr>
              <a:spLocks noChangeShapeType="1"/>
            </p:cNvSpPr>
            <p:nvPr/>
          </p:nvSpPr>
          <p:spPr bwMode="auto">
            <a:xfrm flipV="1">
              <a:off x="1110" y="1456"/>
              <a:ext cx="12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4" name="Line 2701"/>
            <p:cNvSpPr>
              <a:spLocks noChangeShapeType="1"/>
            </p:cNvSpPr>
            <p:nvPr/>
          </p:nvSpPr>
          <p:spPr bwMode="auto">
            <a:xfrm>
              <a:off x="1122" y="145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5" name="Line 2702"/>
            <p:cNvSpPr>
              <a:spLocks noChangeShapeType="1"/>
            </p:cNvSpPr>
            <p:nvPr/>
          </p:nvSpPr>
          <p:spPr bwMode="auto">
            <a:xfrm>
              <a:off x="1122" y="145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6" name="Line 2703"/>
            <p:cNvSpPr>
              <a:spLocks noChangeShapeType="1"/>
            </p:cNvSpPr>
            <p:nvPr/>
          </p:nvSpPr>
          <p:spPr bwMode="auto">
            <a:xfrm>
              <a:off x="1122" y="145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7" name="Line 2704"/>
            <p:cNvSpPr>
              <a:spLocks noChangeShapeType="1"/>
            </p:cNvSpPr>
            <p:nvPr/>
          </p:nvSpPr>
          <p:spPr bwMode="auto">
            <a:xfrm flipV="1">
              <a:off x="1122" y="1451"/>
              <a:ext cx="7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8" name="Line 2705"/>
            <p:cNvSpPr>
              <a:spLocks noChangeShapeType="1"/>
            </p:cNvSpPr>
            <p:nvPr/>
          </p:nvSpPr>
          <p:spPr bwMode="auto">
            <a:xfrm>
              <a:off x="1129" y="145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9" name="Line 2706"/>
            <p:cNvSpPr>
              <a:spLocks noChangeShapeType="1"/>
            </p:cNvSpPr>
            <p:nvPr/>
          </p:nvSpPr>
          <p:spPr bwMode="auto">
            <a:xfrm flipV="1">
              <a:off x="1129" y="1445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0" name="Line 2707"/>
            <p:cNvSpPr>
              <a:spLocks noChangeShapeType="1"/>
            </p:cNvSpPr>
            <p:nvPr/>
          </p:nvSpPr>
          <p:spPr bwMode="auto">
            <a:xfrm>
              <a:off x="1135" y="144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1" name="Line 2708"/>
            <p:cNvSpPr>
              <a:spLocks noChangeShapeType="1"/>
            </p:cNvSpPr>
            <p:nvPr/>
          </p:nvSpPr>
          <p:spPr bwMode="auto">
            <a:xfrm>
              <a:off x="1135" y="1445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2" name="Line 2709"/>
            <p:cNvSpPr>
              <a:spLocks noChangeShapeType="1"/>
            </p:cNvSpPr>
            <p:nvPr/>
          </p:nvSpPr>
          <p:spPr bwMode="auto">
            <a:xfrm>
              <a:off x="1141" y="145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3" name="Line 2710"/>
            <p:cNvSpPr>
              <a:spLocks noChangeShapeType="1"/>
            </p:cNvSpPr>
            <p:nvPr/>
          </p:nvSpPr>
          <p:spPr bwMode="auto">
            <a:xfrm>
              <a:off x="1141" y="1451"/>
              <a:ext cx="12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4" name="Line 2711"/>
            <p:cNvSpPr>
              <a:spLocks noChangeShapeType="1"/>
            </p:cNvSpPr>
            <p:nvPr/>
          </p:nvSpPr>
          <p:spPr bwMode="auto">
            <a:xfrm>
              <a:off x="1153" y="14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5" name="Line 2712"/>
            <p:cNvSpPr>
              <a:spLocks noChangeShapeType="1"/>
            </p:cNvSpPr>
            <p:nvPr/>
          </p:nvSpPr>
          <p:spPr bwMode="auto">
            <a:xfrm>
              <a:off x="1153" y="14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6" name="Line 2713"/>
            <p:cNvSpPr>
              <a:spLocks noChangeShapeType="1"/>
            </p:cNvSpPr>
            <p:nvPr/>
          </p:nvSpPr>
          <p:spPr bwMode="auto">
            <a:xfrm>
              <a:off x="1153" y="14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7" name="Line 2714"/>
            <p:cNvSpPr>
              <a:spLocks noChangeShapeType="1"/>
            </p:cNvSpPr>
            <p:nvPr/>
          </p:nvSpPr>
          <p:spPr bwMode="auto">
            <a:xfrm>
              <a:off x="1153" y="1462"/>
              <a:ext cx="7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8" name="Line 2715"/>
            <p:cNvSpPr>
              <a:spLocks noChangeShapeType="1"/>
            </p:cNvSpPr>
            <p:nvPr/>
          </p:nvSpPr>
          <p:spPr bwMode="auto">
            <a:xfrm>
              <a:off x="1160" y="147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9" name="Line 2716"/>
            <p:cNvSpPr>
              <a:spLocks noChangeShapeType="1"/>
            </p:cNvSpPr>
            <p:nvPr/>
          </p:nvSpPr>
          <p:spPr bwMode="auto">
            <a:xfrm>
              <a:off x="1160" y="1474"/>
              <a:ext cx="12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0" name="Line 2717"/>
            <p:cNvSpPr>
              <a:spLocks noChangeShapeType="1"/>
            </p:cNvSpPr>
            <p:nvPr/>
          </p:nvSpPr>
          <p:spPr bwMode="auto">
            <a:xfrm>
              <a:off x="1172" y="148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1" name="Line 2718"/>
            <p:cNvSpPr>
              <a:spLocks noChangeShapeType="1"/>
            </p:cNvSpPr>
            <p:nvPr/>
          </p:nvSpPr>
          <p:spPr bwMode="auto">
            <a:xfrm>
              <a:off x="1172" y="1486"/>
              <a:ext cx="6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2" name="Line 2719"/>
            <p:cNvSpPr>
              <a:spLocks noChangeShapeType="1"/>
            </p:cNvSpPr>
            <p:nvPr/>
          </p:nvSpPr>
          <p:spPr bwMode="auto">
            <a:xfrm>
              <a:off x="1178" y="150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3" name="Line 2720"/>
            <p:cNvSpPr>
              <a:spLocks noChangeShapeType="1"/>
            </p:cNvSpPr>
            <p:nvPr/>
          </p:nvSpPr>
          <p:spPr bwMode="auto">
            <a:xfrm>
              <a:off x="1178" y="1503"/>
              <a:ext cx="6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4" name="Line 2721"/>
            <p:cNvSpPr>
              <a:spLocks noChangeShapeType="1"/>
            </p:cNvSpPr>
            <p:nvPr/>
          </p:nvSpPr>
          <p:spPr bwMode="auto">
            <a:xfrm>
              <a:off x="1184" y="152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5" name="Line 2722"/>
            <p:cNvSpPr>
              <a:spLocks noChangeShapeType="1"/>
            </p:cNvSpPr>
            <p:nvPr/>
          </p:nvSpPr>
          <p:spPr bwMode="auto">
            <a:xfrm>
              <a:off x="1184" y="152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6" name="Line 2723"/>
            <p:cNvSpPr>
              <a:spLocks noChangeShapeType="1"/>
            </p:cNvSpPr>
            <p:nvPr/>
          </p:nvSpPr>
          <p:spPr bwMode="auto">
            <a:xfrm>
              <a:off x="1184" y="1520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7" name="Line 2724"/>
            <p:cNvSpPr>
              <a:spLocks noChangeShapeType="1"/>
            </p:cNvSpPr>
            <p:nvPr/>
          </p:nvSpPr>
          <p:spPr bwMode="auto">
            <a:xfrm>
              <a:off x="1184" y="1520"/>
              <a:ext cx="7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8" name="Line 2725"/>
            <p:cNvSpPr>
              <a:spLocks noChangeShapeType="1"/>
            </p:cNvSpPr>
            <p:nvPr/>
          </p:nvSpPr>
          <p:spPr bwMode="auto">
            <a:xfrm>
              <a:off x="1191" y="153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9" name="Line 2726"/>
            <p:cNvSpPr>
              <a:spLocks noChangeShapeType="1"/>
            </p:cNvSpPr>
            <p:nvPr/>
          </p:nvSpPr>
          <p:spPr bwMode="auto">
            <a:xfrm>
              <a:off x="1191" y="1538"/>
              <a:ext cx="6" cy="1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0" name="Line 2727"/>
            <p:cNvSpPr>
              <a:spLocks noChangeShapeType="1"/>
            </p:cNvSpPr>
            <p:nvPr/>
          </p:nvSpPr>
          <p:spPr bwMode="auto">
            <a:xfrm>
              <a:off x="1197" y="155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1" name="Line 2728"/>
            <p:cNvSpPr>
              <a:spLocks noChangeShapeType="1"/>
            </p:cNvSpPr>
            <p:nvPr/>
          </p:nvSpPr>
          <p:spPr bwMode="auto">
            <a:xfrm>
              <a:off x="1197" y="1555"/>
              <a:ext cx="6" cy="1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2" name="Line 2729"/>
            <p:cNvSpPr>
              <a:spLocks noChangeShapeType="1"/>
            </p:cNvSpPr>
            <p:nvPr/>
          </p:nvSpPr>
          <p:spPr bwMode="auto">
            <a:xfrm>
              <a:off x="1203" y="157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3" name="Line 2730"/>
            <p:cNvSpPr>
              <a:spLocks noChangeShapeType="1"/>
            </p:cNvSpPr>
            <p:nvPr/>
          </p:nvSpPr>
          <p:spPr bwMode="auto">
            <a:xfrm>
              <a:off x="1203" y="1573"/>
              <a:ext cx="1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4" name="Line 2731"/>
            <p:cNvSpPr>
              <a:spLocks noChangeShapeType="1"/>
            </p:cNvSpPr>
            <p:nvPr/>
          </p:nvSpPr>
          <p:spPr bwMode="auto">
            <a:xfrm>
              <a:off x="1203" y="158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5" name="Line 2732"/>
            <p:cNvSpPr>
              <a:spLocks noChangeShapeType="1"/>
            </p:cNvSpPr>
            <p:nvPr/>
          </p:nvSpPr>
          <p:spPr bwMode="auto">
            <a:xfrm>
              <a:off x="1203" y="158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6" name="Line 2733"/>
            <p:cNvSpPr>
              <a:spLocks noChangeShapeType="1"/>
            </p:cNvSpPr>
            <p:nvPr/>
          </p:nvSpPr>
          <p:spPr bwMode="auto">
            <a:xfrm>
              <a:off x="1203" y="158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7" name="Line 2734"/>
            <p:cNvSpPr>
              <a:spLocks noChangeShapeType="1"/>
            </p:cNvSpPr>
            <p:nvPr/>
          </p:nvSpPr>
          <p:spPr bwMode="auto">
            <a:xfrm>
              <a:off x="1203" y="1584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8" name="Line 2735"/>
            <p:cNvSpPr>
              <a:spLocks noChangeShapeType="1"/>
            </p:cNvSpPr>
            <p:nvPr/>
          </p:nvSpPr>
          <p:spPr bwMode="auto">
            <a:xfrm>
              <a:off x="1209" y="159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9" name="Line 2736"/>
            <p:cNvSpPr>
              <a:spLocks noChangeShapeType="1"/>
            </p:cNvSpPr>
            <p:nvPr/>
          </p:nvSpPr>
          <p:spPr bwMode="auto">
            <a:xfrm>
              <a:off x="1209" y="1596"/>
              <a:ext cx="1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0" name="Line 2737"/>
            <p:cNvSpPr>
              <a:spLocks noChangeShapeType="1"/>
            </p:cNvSpPr>
            <p:nvPr/>
          </p:nvSpPr>
          <p:spPr bwMode="auto">
            <a:xfrm>
              <a:off x="1209" y="160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1" name="Line 2738"/>
            <p:cNvSpPr>
              <a:spLocks noChangeShapeType="1"/>
            </p:cNvSpPr>
            <p:nvPr/>
          </p:nvSpPr>
          <p:spPr bwMode="auto">
            <a:xfrm>
              <a:off x="1209" y="1607"/>
              <a:ext cx="1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2" name="Line 2739"/>
            <p:cNvSpPr>
              <a:spLocks noChangeShapeType="1"/>
            </p:cNvSpPr>
            <p:nvPr/>
          </p:nvSpPr>
          <p:spPr bwMode="auto">
            <a:xfrm>
              <a:off x="1209" y="161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3" name="Line 2740"/>
            <p:cNvSpPr>
              <a:spLocks noChangeShapeType="1"/>
            </p:cNvSpPr>
            <p:nvPr/>
          </p:nvSpPr>
          <p:spPr bwMode="auto">
            <a:xfrm>
              <a:off x="1209" y="1619"/>
              <a:ext cx="1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4" name="Line 2741"/>
            <p:cNvSpPr>
              <a:spLocks noChangeShapeType="1"/>
            </p:cNvSpPr>
            <p:nvPr/>
          </p:nvSpPr>
          <p:spPr bwMode="auto">
            <a:xfrm>
              <a:off x="1209" y="163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5" name="Line 2742"/>
            <p:cNvSpPr>
              <a:spLocks noChangeShapeType="1"/>
            </p:cNvSpPr>
            <p:nvPr/>
          </p:nvSpPr>
          <p:spPr bwMode="auto">
            <a:xfrm>
              <a:off x="1209" y="163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6" name="Line 2743"/>
            <p:cNvSpPr>
              <a:spLocks noChangeShapeType="1"/>
            </p:cNvSpPr>
            <p:nvPr/>
          </p:nvSpPr>
          <p:spPr bwMode="auto">
            <a:xfrm>
              <a:off x="1209" y="163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7" name="Line 2744"/>
            <p:cNvSpPr>
              <a:spLocks noChangeShapeType="1"/>
            </p:cNvSpPr>
            <p:nvPr/>
          </p:nvSpPr>
          <p:spPr bwMode="auto">
            <a:xfrm flipH="1">
              <a:off x="1203" y="1631"/>
              <a:ext cx="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8" name="Line 2745"/>
            <p:cNvSpPr>
              <a:spLocks noChangeShapeType="1"/>
            </p:cNvSpPr>
            <p:nvPr/>
          </p:nvSpPr>
          <p:spPr bwMode="auto">
            <a:xfrm>
              <a:off x="1203" y="163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9" name="Line 2746"/>
            <p:cNvSpPr>
              <a:spLocks noChangeShapeType="1"/>
            </p:cNvSpPr>
            <p:nvPr/>
          </p:nvSpPr>
          <p:spPr bwMode="auto">
            <a:xfrm>
              <a:off x="1203" y="163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0" name="Line 2747"/>
            <p:cNvSpPr>
              <a:spLocks noChangeShapeType="1"/>
            </p:cNvSpPr>
            <p:nvPr/>
          </p:nvSpPr>
          <p:spPr bwMode="auto">
            <a:xfrm>
              <a:off x="1203" y="163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1" name="Line 2748"/>
            <p:cNvSpPr>
              <a:spLocks noChangeShapeType="1"/>
            </p:cNvSpPr>
            <p:nvPr/>
          </p:nvSpPr>
          <p:spPr bwMode="auto">
            <a:xfrm flipH="1">
              <a:off x="1197" y="1636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2" name="Line 2749"/>
            <p:cNvSpPr>
              <a:spLocks noChangeShapeType="1"/>
            </p:cNvSpPr>
            <p:nvPr/>
          </p:nvSpPr>
          <p:spPr bwMode="auto">
            <a:xfrm>
              <a:off x="1197" y="163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3" name="Line 2750"/>
            <p:cNvSpPr>
              <a:spLocks noChangeShapeType="1"/>
            </p:cNvSpPr>
            <p:nvPr/>
          </p:nvSpPr>
          <p:spPr bwMode="auto">
            <a:xfrm flipH="1">
              <a:off x="1191" y="1636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4" name="Line 2751"/>
            <p:cNvSpPr>
              <a:spLocks noChangeShapeType="1"/>
            </p:cNvSpPr>
            <p:nvPr/>
          </p:nvSpPr>
          <p:spPr bwMode="auto">
            <a:xfrm>
              <a:off x="1191" y="163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5" name="Line 2752"/>
            <p:cNvSpPr>
              <a:spLocks noChangeShapeType="1"/>
            </p:cNvSpPr>
            <p:nvPr/>
          </p:nvSpPr>
          <p:spPr bwMode="auto">
            <a:xfrm flipH="1">
              <a:off x="1184" y="1636"/>
              <a:ext cx="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6" name="Line 2753"/>
            <p:cNvSpPr>
              <a:spLocks noChangeShapeType="1"/>
            </p:cNvSpPr>
            <p:nvPr/>
          </p:nvSpPr>
          <p:spPr bwMode="auto">
            <a:xfrm>
              <a:off x="1184" y="163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7" name="Line 2754"/>
            <p:cNvSpPr>
              <a:spLocks noChangeShapeType="1"/>
            </p:cNvSpPr>
            <p:nvPr/>
          </p:nvSpPr>
          <p:spPr bwMode="auto">
            <a:xfrm flipH="1" flipV="1">
              <a:off x="1178" y="1631"/>
              <a:ext cx="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8" name="Line 2755"/>
            <p:cNvSpPr>
              <a:spLocks noChangeShapeType="1"/>
            </p:cNvSpPr>
            <p:nvPr/>
          </p:nvSpPr>
          <p:spPr bwMode="auto">
            <a:xfrm>
              <a:off x="1178" y="163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9" name="Line 2756"/>
            <p:cNvSpPr>
              <a:spLocks noChangeShapeType="1"/>
            </p:cNvSpPr>
            <p:nvPr/>
          </p:nvSpPr>
          <p:spPr bwMode="auto">
            <a:xfrm flipH="1" flipV="1">
              <a:off x="1166" y="1625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0" name="Line 2757"/>
            <p:cNvSpPr>
              <a:spLocks noChangeShapeType="1"/>
            </p:cNvSpPr>
            <p:nvPr/>
          </p:nvSpPr>
          <p:spPr bwMode="auto">
            <a:xfrm>
              <a:off x="1166" y="162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1" name="Line 2758"/>
            <p:cNvSpPr>
              <a:spLocks noChangeShapeType="1"/>
            </p:cNvSpPr>
            <p:nvPr/>
          </p:nvSpPr>
          <p:spPr bwMode="auto">
            <a:xfrm flipH="1" flipV="1">
              <a:off x="1160" y="1613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2" name="Line 2759"/>
            <p:cNvSpPr>
              <a:spLocks noChangeShapeType="1"/>
            </p:cNvSpPr>
            <p:nvPr/>
          </p:nvSpPr>
          <p:spPr bwMode="auto">
            <a:xfrm>
              <a:off x="1160" y="161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3" name="Line 2760"/>
            <p:cNvSpPr>
              <a:spLocks noChangeShapeType="1"/>
            </p:cNvSpPr>
            <p:nvPr/>
          </p:nvSpPr>
          <p:spPr bwMode="auto">
            <a:xfrm>
              <a:off x="1160" y="161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4" name="Line 2761"/>
            <p:cNvSpPr>
              <a:spLocks noChangeShapeType="1"/>
            </p:cNvSpPr>
            <p:nvPr/>
          </p:nvSpPr>
          <p:spPr bwMode="auto">
            <a:xfrm>
              <a:off x="1160" y="161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5" name="Line 2762"/>
            <p:cNvSpPr>
              <a:spLocks noChangeShapeType="1"/>
            </p:cNvSpPr>
            <p:nvPr/>
          </p:nvSpPr>
          <p:spPr bwMode="auto">
            <a:xfrm flipH="1" flipV="1">
              <a:off x="1147" y="1607"/>
              <a:ext cx="13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6" name="Line 2763"/>
            <p:cNvSpPr>
              <a:spLocks noChangeShapeType="1"/>
            </p:cNvSpPr>
            <p:nvPr/>
          </p:nvSpPr>
          <p:spPr bwMode="auto">
            <a:xfrm>
              <a:off x="1147" y="160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7" name="Line 2764"/>
            <p:cNvSpPr>
              <a:spLocks noChangeShapeType="1"/>
            </p:cNvSpPr>
            <p:nvPr/>
          </p:nvSpPr>
          <p:spPr bwMode="auto">
            <a:xfrm flipH="1" flipV="1">
              <a:off x="1135" y="1602"/>
              <a:ext cx="12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8" name="Line 2765"/>
            <p:cNvSpPr>
              <a:spLocks noChangeShapeType="1"/>
            </p:cNvSpPr>
            <p:nvPr/>
          </p:nvSpPr>
          <p:spPr bwMode="auto">
            <a:xfrm>
              <a:off x="1135" y="160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9" name="Line 2766"/>
            <p:cNvSpPr>
              <a:spLocks noChangeShapeType="1"/>
            </p:cNvSpPr>
            <p:nvPr/>
          </p:nvSpPr>
          <p:spPr bwMode="auto">
            <a:xfrm flipH="1" flipV="1">
              <a:off x="1129" y="1596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50" name="Line 2767"/>
            <p:cNvSpPr>
              <a:spLocks noChangeShapeType="1"/>
            </p:cNvSpPr>
            <p:nvPr/>
          </p:nvSpPr>
          <p:spPr bwMode="auto">
            <a:xfrm>
              <a:off x="1129" y="159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51" name="Line 2768"/>
            <p:cNvSpPr>
              <a:spLocks noChangeShapeType="1"/>
            </p:cNvSpPr>
            <p:nvPr/>
          </p:nvSpPr>
          <p:spPr bwMode="auto">
            <a:xfrm flipH="1">
              <a:off x="1116" y="1596"/>
              <a:ext cx="13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52" name="Line 2769"/>
            <p:cNvSpPr>
              <a:spLocks noChangeShapeType="1"/>
            </p:cNvSpPr>
            <p:nvPr/>
          </p:nvSpPr>
          <p:spPr bwMode="auto">
            <a:xfrm>
              <a:off x="1116" y="159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53" name="Line 2770"/>
            <p:cNvSpPr>
              <a:spLocks noChangeShapeType="1"/>
            </p:cNvSpPr>
            <p:nvPr/>
          </p:nvSpPr>
          <p:spPr bwMode="auto">
            <a:xfrm flipH="1">
              <a:off x="1104" y="1596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54" name="Line 2771"/>
            <p:cNvSpPr>
              <a:spLocks noChangeShapeType="1"/>
            </p:cNvSpPr>
            <p:nvPr/>
          </p:nvSpPr>
          <p:spPr bwMode="auto">
            <a:xfrm>
              <a:off x="1104" y="160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55" name="Line 2772"/>
            <p:cNvSpPr>
              <a:spLocks noChangeShapeType="1"/>
            </p:cNvSpPr>
            <p:nvPr/>
          </p:nvSpPr>
          <p:spPr bwMode="auto">
            <a:xfrm flipH="1">
              <a:off x="1097" y="1602"/>
              <a:ext cx="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56" name="Line 2773"/>
            <p:cNvSpPr>
              <a:spLocks noChangeShapeType="1"/>
            </p:cNvSpPr>
            <p:nvPr/>
          </p:nvSpPr>
          <p:spPr bwMode="auto">
            <a:xfrm>
              <a:off x="1097" y="160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57" name="Line 2774"/>
            <p:cNvSpPr>
              <a:spLocks noChangeShapeType="1"/>
            </p:cNvSpPr>
            <p:nvPr/>
          </p:nvSpPr>
          <p:spPr bwMode="auto">
            <a:xfrm flipH="1">
              <a:off x="1085" y="1602"/>
              <a:ext cx="12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58" name="Line 2775"/>
            <p:cNvSpPr>
              <a:spLocks noChangeShapeType="1"/>
            </p:cNvSpPr>
            <p:nvPr/>
          </p:nvSpPr>
          <p:spPr bwMode="auto">
            <a:xfrm>
              <a:off x="1085" y="161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59" name="Line 2776"/>
            <p:cNvSpPr>
              <a:spLocks noChangeShapeType="1"/>
            </p:cNvSpPr>
            <p:nvPr/>
          </p:nvSpPr>
          <p:spPr bwMode="auto">
            <a:xfrm flipH="1">
              <a:off x="1073" y="1613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60" name="Line 2777"/>
            <p:cNvSpPr>
              <a:spLocks noChangeShapeType="1"/>
            </p:cNvSpPr>
            <p:nvPr/>
          </p:nvSpPr>
          <p:spPr bwMode="auto">
            <a:xfrm>
              <a:off x="1073" y="161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61" name="Line 2778"/>
            <p:cNvSpPr>
              <a:spLocks noChangeShapeType="1"/>
            </p:cNvSpPr>
            <p:nvPr/>
          </p:nvSpPr>
          <p:spPr bwMode="auto">
            <a:xfrm>
              <a:off x="1073" y="161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62" name="Line 2779"/>
            <p:cNvSpPr>
              <a:spLocks noChangeShapeType="1"/>
            </p:cNvSpPr>
            <p:nvPr/>
          </p:nvSpPr>
          <p:spPr bwMode="auto">
            <a:xfrm>
              <a:off x="1073" y="161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63" name="Line 2780"/>
            <p:cNvSpPr>
              <a:spLocks noChangeShapeType="1"/>
            </p:cNvSpPr>
            <p:nvPr/>
          </p:nvSpPr>
          <p:spPr bwMode="auto">
            <a:xfrm flipH="1">
              <a:off x="1066" y="1619"/>
              <a:ext cx="7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64" name="Line 2781"/>
            <p:cNvSpPr>
              <a:spLocks noChangeShapeType="1"/>
            </p:cNvSpPr>
            <p:nvPr/>
          </p:nvSpPr>
          <p:spPr bwMode="auto">
            <a:xfrm>
              <a:off x="1066" y="163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65" name="Line 2782"/>
            <p:cNvSpPr>
              <a:spLocks noChangeShapeType="1"/>
            </p:cNvSpPr>
            <p:nvPr/>
          </p:nvSpPr>
          <p:spPr bwMode="auto">
            <a:xfrm flipH="1">
              <a:off x="1054" y="1631"/>
              <a:ext cx="12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66" name="Line 2783"/>
            <p:cNvSpPr>
              <a:spLocks noChangeShapeType="1"/>
            </p:cNvSpPr>
            <p:nvPr/>
          </p:nvSpPr>
          <p:spPr bwMode="auto">
            <a:xfrm>
              <a:off x="1054" y="163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67" name="Line 2784"/>
            <p:cNvSpPr>
              <a:spLocks noChangeShapeType="1"/>
            </p:cNvSpPr>
            <p:nvPr/>
          </p:nvSpPr>
          <p:spPr bwMode="auto">
            <a:xfrm flipH="1">
              <a:off x="1048" y="1636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68" name="Line 2785"/>
            <p:cNvSpPr>
              <a:spLocks noChangeShapeType="1"/>
            </p:cNvSpPr>
            <p:nvPr/>
          </p:nvSpPr>
          <p:spPr bwMode="auto">
            <a:xfrm>
              <a:off x="1048" y="164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69" name="Line 2786"/>
            <p:cNvSpPr>
              <a:spLocks noChangeShapeType="1"/>
            </p:cNvSpPr>
            <p:nvPr/>
          </p:nvSpPr>
          <p:spPr bwMode="auto">
            <a:xfrm flipH="1">
              <a:off x="1035" y="1642"/>
              <a:ext cx="13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70" name="Line 2787"/>
            <p:cNvSpPr>
              <a:spLocks noChangeShapeType="1"/>
            </p:cNvSpPr>
            <p:nvPr/>
          </p:nvSpPr>
          <p:spPr bwMode="auto">
            <a:xfrm>
              <a:off x="1035" y="164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71" name="Line 2788"/>
            <p:cNvSpPr>
              <a:spLocks noChangeShapeType="1"/>
            </p:cNvSpPr>
            <p:nvPr/>
          </p:nvSpPr>
          <p:spPr bwMode="auto">
            <a:xfrm flipH="1">
              <a:off x="1029" y="1642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72" name="Line 2789"/>
            <p:cNvSpPr>
              <a:spLocks noChangeShapeType="1"/>
            </p:cNvSpPr>
            <p:nvPr/>
          </p:nvSpPr>
          <p:spPr bwMode="auto">
            <a:xfrm>
              <a:off x="1029" y="164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73" name="Line 2790"/>
            <p:cNvSpPr>
              <a:spLocks noChangeShapeType="1"/>
            </p:cNvSpPr>
            <p:nvPr/>
          </p:nvSpPr>
          <p:spPr bwMode="auto">
            <a:xfrm flipH="1">
              <a:off x="1023" y="1642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74" name="Line 2791"/>
            <p:cNvSpPr>
              <a:spLocks noChangeShapeType="1"/>
            </p:cNvSpPr>
            <p:nvPr/>
          </p:nvSpPr>
          <p:spPr bwMode="auto">
            <a:xfrm>
              <a:off x="1023" y="164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75" name="Line 2792"/>
            <p:cNvSpPr>
              <a:spLocks noChangeShapeType="1"/>
            </p:cNvSpPr>
            <p:nvPr/>
          </p:nvSpPr>
          <p:spPr bwMode="auto">
            <a:xfrm flipH="1" flipV="1">
              <a:off x="1017" y="1636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76" name="Line 2793"/>
            <p:cNvSpPr>
              <a:spLocks noChangeShapeType="1"/>
            </p:cNvSpPr>
            <p:nvPr/>
          </p:nvSpPr>
          <p:spPr bwMode="auto">
            <a:xfrm>
              <a:off x="1017" y="163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77" name="Line 2794"/>
            <p:cNvSpPr>
              <a:spLocks noChangeShapeType="1"/>
            </p:cNvSpPr>
            <p:nvPr/>
          </p:nvSpPr>
          <p:spPr bwMode="auto">
            <a:xfrm flipH="1" flipV="1">
              <a:off x="1010" y="1625"/>
              <a:ext cx="7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78" name="Line 2795"/>
            <p:cNvSpPr>
              <a:spLocks noChangeShapeType="1"/>
            </p:cNvSpPr>
            <p:nvPr/>
          </p:nvSpPr>
          <p:spPr bwMode="auto">
            <a:xfrm>
              <a:off x="1010" y="162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79" name="Line 2796"/>
            <p:cNvSpPr>
              <a:spLocks noChangeShapeType="1"/>
            </p:cNvSpPr>
            <p:nvPr/>
          </p:nvSpPr>
          <p:spPr bwMode="auto">
            <a:xfrm>
              <a:off x="1010" y="162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80" name="Line 2797"/>
            <p:cNvSpPr>
              <a:spLocks noChangeShapeType="1"/>
            </p:cNvSpPr>
            <p:nvPr/>
          </p:nvSpPr>
          <p:spPr bwMode="auto">
            <a:xfrm>
              <a:off x="1010" y="162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81" name="Line 2798"/>
            <p:cNvSpPr>
              <a:spLocks noChangeShapeType="1"/>
            </p:cNvSpPr>
            <p:nvPr/>
          </p:nvSpPr>
          <p:spPr bwMode="auto">
            <a:xfrm flipH="1" flipV="1">
              <a:off x="1004" y="1619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82" name="Line 2799"/>
            <p:cNvSpPr>
              <a:spLocks noChangeShapeType="1"/>
            </p:cNvSpPr>
            <p:nvPr/>
          </p:nvSpPr>
          <p:spPr bwMode="auto">
            <a:xfrm>
              <a:off x="1004" y="1619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83" name="Line 2800"/>
            <p:cNvSpPr>
              <a:spLocks noChangeShapeType="1"/>
            </p:cNvSpPr>
            <p:nvPr/>
          </p:nvSpPr>
          <p:spPr bwMode="auto">
            <a:xfrm flipH="1" flipV="1">
              <a:off x="998" y="1607"/>
              <a:ext cx="6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84" name="Line 2801"/>
            <p:cNvSpPr>
              <a:spLocks noChangeShapeType="1"/>
            </p:cNvSpPr>
            <p:nvPr/>
          </p:nvSpPr>
          <p:spPr bwMode="auto">
            <a:xfrm>
              <a:off x="998" y="160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85" name="Line 2802"/>
            <p:cNvSpPr>
              <a:spLocks noChangeShapeType="1"/>
            </p:cNvSpPr>
            <p:nvPr/>
          </p:nvSpPr>
          <p:spPr bwMode="auto">
            <a:xfrm flipH="1">
              <a:off x="985" y="1607"/>
              <a:ext cx="13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86" name="Line 2803"/>
            <p:cNvSpPr>
              <a:spLocks noChangeShapeType="1"/>
            </p:cNvSpPr>
            <p:nvPr/>
          </p:nvSpPr>
          <p:spPr bwMode="auto">
            <a:xfrm>
              <a:off x="985" y="1607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87" name="Line 2804"/>
            <p:cNvSpPr>
              <a:spLocks noChangeShapeType="1"/>
            </p:cNvSpPr>
            <p:nvPr/>
          </p:nvSpPr>
          <p:spPr bwMode="auto">
            <a:xfrm flipH="1" flipV="1">
              <a:off x="979" y="1602"/>
              <a:ext cx="6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88" name="Line 2805"/>
            <p:cNvSpPr>
              <a:spLocks noChangeShapeType="1"/>
            </p:cNvSpPr>
            <p:nvPr/>
          </p:nvSpPr>
          <p:spPr bwMode="auto">
            <a:xfrm>
              <a:off x="979" y="160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89" name="Line 2806"/>
            <p:cNvSpPr>
              <a:spLocks noChangeShapeType="1"/>
            </p:cNvSpPr>
            <p:nvPr/>
          </p:nvSpPr>
          <p:spPr bwMode="auto">
            <a:xfrm flipH="1" flipV="1">
              <a:off x="967" y="1596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0" name="Line 2807"/>
            <p:cNvSpPr>
              <a:spLocks noChangeShapeType="1"/>
            </p:cNvSpPr>
            <p:nvPr/>
          </p:nvSpPr>
          <p:spPr bwMode="auto">
            <a:xfrm>
              <a:off x="967" y="159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1" name="Line 2808"/>
            <p:cNvSpPr>
              <a:spLocks noChangeShapeType="1"/>
            </p:cNvSpPr>
            <p:nvPr/>
          </p:nvSpPr>
          <p:spPr bwMode="auto">
            <a:xfrm flipH="1">
              <a:off x="954" y="1596"/>
              <a:ext cx="13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2" name="Line 2809"/>
            <p:cNvSpPr>
              <a:spLocks noChangeShapeType="1"/>
            </p:cNvSpPr>
            <p:nvPr/>
          </p:nvSpPr>
          <p:spPr bwMode="auto">
            <a:xfrm>
              <a:off x="954" y="159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3" name="Line 2810"/>
            <p:cNvSpPr>
              <a:spLocks noChangeShapeType="1"/>
            </p:cNvSpPr>
            <p:nvPr/>
          </p:nvSpPr>
          <p:spPr bwMode="auto">
            <a:xfrm flipH="1">
              <a:off x="942" y="1596"/>
              <a:ext cx="1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4" name="Line 2811"/>
            <p:cNvSpPr>
              <a:spLocks noChangeShapeType="1"/>
            </p:cNvSpPr>
            <p:nvPr/>
          </p:nvSpPr>
          <p:spPr bwMode="auto">
            <a:xfrm>
              <a:off x="942" y="159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5" name="Line 2812"/>
            <p:cNvSpPr>
              <a:spLocks noChangeShapeType="1"/>
            </p:cNvSpPr>
            <p:nvPr/>
          </p:nvSpPr>
          <p:spPr bwMode="auto">
            <a:xfrm flipH="1">
              <a:off x="930" y="1596"/>
              <a:ext cx="12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6" name="Line 2813"/>
            <p:cNvSpPr>
              <a:spLocks noChangeShapeType="1"/>
            </p:cNvSpPr>
            <p:nvPr/>
          </p:nvSpPr>
          <p:spPr bwMode="auto">
            <a:xfrm>
              <a:off x="930" y="160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7" name="Freeform 2814"/>
            <p:cNvSpPr>
              <a:spLocks/>
            </p:cNvSpPr>
            <p:nvPr/>
          </p:nvSpPr>
          <p:spPr bwMode="auto">
            <a:xfrm>
              <a:off x="662" y="1352"/>
              <a:ext cx="156" cy="116"/>
            </a:xfrm>
            <a:custGeom>
              <a:avLst/>
              <a:gdLst>
                <a:gd name="T0" fmla="*/ 118 w 156"/>
                <a:gd name="T1" fmla="*/ 17 h 116"/>
                <a:gd name="T2" fmla="*/ 118 w 156"/>
                <a:gd name="T3" fmla="*/ 6 h 116"/>
                <a:gd name="T4" fmla="*/ 118 w 156"/>
                <a:gd name="T5" fmla="*/ 0 h 116"/>
                <a:gd name="T6" fmla="*/ 112 w 156"/>
                <a:gd name="T7" fmla="*/ 0 h 116"/>
                <a:gd name="T8" fmla="*/ 106 w 156"/>
                <a:gd name="T9" fmla="*/ 0 h 116"/>
                <a:gd name="T10" fmla="*/ 100 w 156"/>
                <a:gd name="T11" fmla="*/ 0 h 116"/>
                <a:gd name="T12" fmla="*/ 93 w 156"/>
                <a:gd name="T13" fmla="*/ 0 h 116"/>
                <a:gd name="T14" fmla="*/ 87 w 156"/>
                <a:gd name="T15" fmla="*/ 6 h 116"/>
                <a:gd name="T16" fmla="*/ 81 w 156"/>
                <a:gd name="T17" fmla="*/ 12 h 116"/>
                <a:gd name="T18" fmla="*/ 81 w 156"/>
                <a:gd name="T19" fmla="*/ 12 h 116"/>
                <a:gd name="T20" fmla="*/ 44 w 156"/>
                <a:gd name="T21" fmla="*/ 46 h 116"/>
                <a:gd name="T22" fmla="*/ 13 w 156"/>
                <a:gd name="T23" fmla="*/ 81 h 116"/>
                <a:gd name="T24" fmla="*/ 13 w 156"/>
                <a:gd name="T25" fmla="*/ 81 h 116"/>
                <a:gd name="T26" fmla="*/ 6 w 156"/>
                <a:gd name="T27" fmla="*/ 93 h 116"/>
                <a:gd name="T28" fmla="*/ 0 w 156"/>
                <a:gd name="T29" fmla="*/ 99 h 116"/>
                <a:gd name="T30" fmla="*/ 0 w 156"/>
                <a:gd name="T31" fmla="*/ 104 h 116"/>
                <a:gd name="T32" fmla="*/ 0 w 156"/>
                <a:gd name="T33" fmla="*/ 110 h 116"/>
                <a:gd name="T34" fmla="*/ 0 w 156"/>
                <a:gd name="T35" fmla="*/ 116 h 116"/>
                <a:gd name="T36" fmla="*/ 6 w 156"/>
                <a:gd name="T37" fmla="*/ 116 h 116"/>
                <a:gd name="T38" fmla="*/ 13 w 156"/>
                <a:gd name="T39" fmla="*/ 116 h 116"/>
                <a:gd name="T40" fmla="*/ 25 w 156"/>
                <a:gd name="T41" fmla="*/ 116 h 116"/>
                <a:gd name="T42" fmla="*/ 25 w 156"/>
                <a:gd name="T43" fmla="*/ 116 h 116"/>
                <a:gd name="T44" fmla="*/ 62 w 156"/>
                <a:gd name="T45" fmla="*/ 110 h 116"/>
                <a:gd name="T46" fmla="*/ 93 w 156"/>
                <a:gd name="T47" fmla="*/ 110 h 116"/>
                <a:gd name="T48" fmla="*/ 93 w 156"/>
                <a:gd name="T49" fmla="*/ 110 h 116"/>
                <a:gd name="T50" fmla="*/ 118 w 156"/>
                <a:gd name="T51" fmla="*/ 110 h 116"/>
                <a:gd name="T52" fmla="*/ 143 w 156"/>
                <a:gd name="T53" fmla="*/ 110 h 116"/>
                <a:gd name="T54" fmla="*/ 143 w 156"/>
                <a:gd name="T55" fmla="*/ 110 h 116"/>
                <a:gd name="T56" fmla="*/ 149 w 156"/>
                <a:gd name="T57" fmla="*/ 110 h 116"/>
                <a:gd name="T58" fmla="*/ 156 w 156"/>
                <a:gd name="T59" fmla="*/ 104 h 116"/>
                <a:gd name="T60" fmla="*/ 149 w 156"/>
                <a:gd name="T61" fmla="*/ 99 h 116"/>
                <a:gd name="T62" fmla="*/ 143 w 156"/>
                <a:gd name="T63" fmla="*/ 81 h 116"/>
                <a:gd name="T64" fmla="*/ 143 w 156"/>
                <a:gd name="T65" fmla="*/ 81 h 116"/>
                <a:gd name="T66" fmla="*/ 137 w 156"/>
                <a:gd name="T67" fmla="*/ 64 h 116"/>
                <a:gd name="T68" fmla="*/ 131 w 156"/>
                <a:gd name="T69" fmla="*/ 52 h 116"/>
                <a:gd name="T70" fmla="*/ 124 w 156"/>
                <a:gd name="T71" fmla="*/ 35 h 116"/>
                <a:gd name="T72" fmla="*/ 118 w 156"/>
                <a:gd name="T73" fmla="*/ 17 h 1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6"/>
                <a:gd name="T112" fmla="*/ 0 h 116"/>
                <a:gd name="T113" fmla="*/ 156 w 156"/>
                <a:gd name="T114" fmla="*/ 116 h 11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6" h="116">
                  <a:moveTo>
                    <a:pt x="118" y="17"/>
                  </a:moveTo>
                  <a:lnTo>
                    <a:pt x="118" y="6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7" y="6"/>
                  </a:lnTo>
                  <a:lnTo>
                    <a:pt x="81" y="12"/>
                  </a:lnTo>
                  <a:lnTo>
                    <a:pt x="44" y="46"/>
                  </a:lnTo>
                  <a:lnTo>
                    <a:pt x="13" y="81"/>
                  </a:lnTo>
                  <a:lnTo>
                    <a:pt x="6" y="93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10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13" y="116"/>
                  </a:lnTo>
                  <a:lnTo>
                    <a:pt x="25" y="116"/>
                  </a:lnTo>
                  <a:lnTo>
                    <a:pt x="62" y="110"/>
                  </a:lnTo>
                  <a:lnTo>
                    <a:pt x="93" y="110"/>
                  </a:lnTo>
                  <a:lnTo>
                    <a:pt x="118" y="110"/>
                  </a:lnTo>
                  <a:lnTo>
                    <a:pt x="143" y="110"/>
                  </a:lnTo>
                  <a:lnTo>
                    <a:pt x="149" y="110"/>
                  </a:lnTo>
                  <a:lnTo>
                    <a:pt x="156" y="104"/>
                  </a:lnTo>
                  <a:lnTo>
                    <a:pt x="149" y="99"/>
                  </a:lnTo>
                  <a:lnTo>
                    <a:pt x="143" y="81"/>
                  </a:lnTo>
                  <a:lnTo>
                    <a:pt x="137" y="64"/>
                  </a:lnTo>
                  <a:lnTo>
                    <a:pt x="131" y="52"/>
                  </a:lnTo>
                  <a:lnTo>
                    <a:pt x="124" y="35"/>
                  </a:lnTo>
                  <a:lnTo>
                    <a:pt x="118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8" name="Line 2815"/>
            <p:cNvSpPr>
              <a:spLocks noChangeShapeType="1"/>
            </p:cNvSpPr>
            <p:nvPr/>
          </p:nvSpPr>
          <p:spPr bwMode="auto">
            <a:xfrm flipV="1">
              <a:off x="780" y="1358"/>
              <a:ext cx="1" cy="1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9" name="Line 2816"/>
            <p:cNvSpPr>
              <a:spLocks noChangeShapeType="1"/>
            </p:cNvSpPr>
            <p:nvPr/>
          </p:nvSpPr>
          <p:spPr bwMode="auto">
            <a:xfrm>
              <a:off x="780" y="135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0" name="Line 2817"/>
            <p:cNvSpPr>
              <a:spLocks noChangeShapeType="1"/>
            </p:cNvSpPr>
            <p:nvPr/>
          </p:nvSpPr>
          <p:spPr bwMode="auto">
            <a:xfrm flipV="1">
              <a:off x="780" y="1352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1" name="Line 2818"/>
            <p:cNvSpPr>
              <a:spLocks noChangeShapeType="1"/>
            </p:cNvSpPr>
            <p:nvPr/>
          </p:nvSpPr>
          <p:spPr bwMode="auto">
            <a:xfrm>
              <a:off x="780" y="135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2" name="Line 2819"/>
            <p:cNvSpPr>
              <a:spLocks noChangeShapeType="1"/>
            </p:cNvSpPr>
            <p:nvPr/>
          </p:nvSpPr>
          <p:spPr bwMode="auto">
            <a:xfrm flipH="1">
              <a:off x="774" y="1352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3" name="Line 2820"/>
            <p:cNvSpPr>
              <a:spLocks noChangeShapeType="1"/>
            </p:cNvSpPr>
            <p:nvPr/>
          </p:nvSpPr>
          <p:spPr bwMode="auto">
            <a:xfrm>
              <a:off x="774" y="135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4" name="Line 2821"/>
            <p:cNvSpPr>
              <a:spLocks noChangeShapeType="1"/>
            </p:cNvSpPr>
            <p:nvPr/>
          </p:nvSpPr>
          <p:spPr bwMode="auto">
            <a:xfrm flipH="1">
              <a:off x="768" y="1352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5" name="Line 2822"/>
            <p:cNvSpPr>
              <a:spLocks noChangeShapeType="1"/>
            </p:cNvSpPr>
            <p:nvPr/>
          </p:nvSpPr>
          <p:spPr bwMode="auto">
            <a:xfrm>
              <a:off x="768" y="135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6" name="Line 2823"/>
            <p:cNvSpPr>
              <a:spLocks noChangeShapeType="1"/>
            </p:cNvSpPr>
            <p:nvPr/>
          </p:nvSpPr>
          <p:spPr bwMode="auto">
            <a:xfrm flipH="1">
              <a:off x="762" y="1352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7" name="Line 2824"/>
            <p:cNvSpPr>
              <a:spLocks noChangeShapeType="1"/>
            </p:cNvSpPr>
            <p:nvPr/>
          </p:nvSpPr>
          <p:spPr bwMode="auto">
            <a:xfrm>
              <a:off x="762" y="135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8" name="Line 2825"/>
            <p:cNvSpPr>
              <a:spLocks noChangeShapeType="1"/>
            </p:cNvSpPr>
            <p:nvPr/>
          </p:nvSpPr>
          <p:spPr bwMode="auto">
            <a:xfrm flipH="1">
              <a:off x="755" y="1352"/>
              <a:ext cx="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9" name="Line 2826"/>
            <p:cNvSpPr>
              <a:spLocks noChangeShapeType="1"/>
            </p:cNvSpPr>
            <p:nvPr/>
          </p:nvSpPr>
          <p:spPr bwMode="auto">
            <a:xfrm>
              <a:off x="755" y="135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10" name="Line 2827"/>
            <p:cNvSpPr>
              <a:spLocks noChangeShapeType="1"/>
            </p:cNvSpPr>
            <p:nvPr/>
          </p:nvSpPr>
          <p:spPr bwMode="auto">
            <a:xfrm flipH="1">
              <a:off x="749" y="1352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11" name="Line 2828"/>
            <p:cNvSpPr>
              <a:spLocks noChangeShapeType="1"/>
            </p:cNvSpPr>
            <p:nvPr/>
          </p:nvSpPr>
          <p:spPr bwMode="auto">
            <a:xfrm>
              <a:off x="749" y="135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12" name="Line 2829"/>
            <p:cNvSpPr>
              <a:spLocks noChangeShapeType="1"/>
            </p:cNvSpPr>
            <p:nvPr/>
          </p:nvSpPr>
          <p:spPr bwMode="auto">
            <a:xfrm flipH="1">
              <a:off x="743" y="1358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13" name="Line 2830"/>
            <p:cNvSpPr>
              <a:spLocks noChangeShapeType="1"/>
            </p:cNvSpPr>
            <p:nvPr/>
          </p:nvSpPr>
          <p:spPr bwMode="auto">
            <a:xfrm>
              <a:off x="743" y="136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14" name="Line 2831"/>
            <p:cNvSpPr>
              <a:spLocks noChangeShapeType="1"/>
            </p:cNvSpPr>
            <p:nvPr/>
          </p:nvSpPr>
          <p:spPr bwMode="auto">
            <a:xfrm>
              <a:off x="743" y="136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15" name="Line 2832"/>
            <p:cNvSpPr>
              <a:spLocks noChangeShapeType="1"/>
            </p:cNvSpPr>
            <p:nvPr/>
          </p:nvSpPr>
          <p:spPr bwMode="auto">
            <a:xfrm>
              <a:off x="743" y="1364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16" name="Line 2833"/>
            <p:cNvSpPr>
              <a:spLocks noChangeShapeType="1"/>
            </p:cNvSpPr>
            <p:nvPr/>
          </p:nvSpPr>
          <p:spPr bwMode="auto">
            <a:xfrm flipH="1">
              <a:off x="706" y="1364"/>
              <a:ext cx="37" cy="3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17" name="Line 2834"/>
            <p:cNvSpPr>
              <a:spLocks noChangeShapeType="1"/>
            </p:cNvSpPr>
            <p:nvPr/>
          </p:nvSpPr>
          <p:spPr bwMode="auto">
            <a:xfrm>
              <a:off x="706" y="139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18" name="Line 2835"/>
            <p:cNvSpPr>
              <a:spLocks noChangeShapeType="1"/>
            </p:cNvSpPr>
            <p:nvPr/>
          </p:nvSpPr>
          <p:spPr bwMode="auto">
            <a:xfrm flipH="1">
              <a:off x="675" y="1398"/>
              <a:ext cx="31" cy="3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19" name="Line 2836"/>
            <p:cNvSpPr>
              <a:spLocks noChangeShapeType="1"/>
            </p:cNvSpPr>
            <p:nvPr/>
          </p:nvSpPr>
          <p:spPr bwMode="auto">
            <a:xfrm>
              <a:off x="675" y="143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20" name="Line 2837"/>
            <p:cNvSpPr>
              <a:spLocks noChangeShapeType="1"/>
            </p:cNvSpPr>
            <p:nvPr/>
          </p:nvSpPr>
          <p:spPr bwMode="auto">
            <a:xfrm>
              <a:off x="675" y="143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21" name="Line 2838"/>
            <p:cNvSpPr>
              <a:spLocks noChangeShapeType="1"/>
            </p:cNvSpPr>
            <p:nvPr/>
          </p:nvSpPr>
          <p:spPr bwMode="auto">
            <a:xfrm>
              <a:off x="675" y="1433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22" name="Line 2839"/>
            <p:cNvSpPr>
              <a:spLocks noChangeShapeType="1"/>
            </p:cNvSpPr>
            <p:nvPr/>
          </p:nvSpPr>
          <p:spPr bwMode="auto">
            <a:xfrm flipH="1">
              <a:off x="668" y="1433"/>
              <a:ext cx="7" cy="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23" name="Line 2840"/>
            <p:cNvSpPr>
              <a:spLocks noChangeShapeType="1"/>
            </p:cNvSpPr>
            <p:nvPr/>
          </p:nvSpPr>
          <p:spPr bwMode="auto">
            <a:xfrm>
              <a:off x="668" y="1445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24" name="Line 2841"/>
            <p:cNvSpPr>
              <a:spLocks noChangeShapeType="1"/>
            </p:cNvSpPr>
            <p:nvPr/>
          </p:nvSpPr>
          <p:spPr bwMode="auto">
            <a:xfrm flipH="1">
              <a:off x="662" y="1445"/>
              <a:ext cx="6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25" name="Line 2842"/>
            <p:cNvSpPr>
              <a:spLocks noChangeShapeType="1"/>
            </p:cNvSpPr>
            <p:nvPr/>
          </p:nvSpPr>
          <p:spPr bwMode="auto">
            <a:xfrm>
              <a:off x="662" y="1451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26" name="Line 2843"/>
            <p:cNvSpPr>
              <a:spLocks noChangeShapeType="1"/>
            </p:cNvSpPr>
            <p:nvPr/>
          </p:nvSpPr>
          <p:spPr bwMode="auto">
            <a:xfrm>
              <a:off x="662" y="1451"/>
              <a:ext cx="1" cy="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27" name="Line 2844"/>
            <p:cNvSpPr>
              <a:spLocks noChangeShapeType="1"/>
            </p:cNvSpPr>
            <p:nvPr/>
          </p:nvSpPr>
          <p:spPr bwMode="auto">
            <a:xfrm>
              <a:off x="662" y="1456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28" name="Line 2845"/>
            <p:cNvSpPr>
              <a:spLocks noChangeShapeType="1"/>
            </p:cNvSpPr>
            <p:nvPr/>
          </p:nvSpPr>
          <p:spPr bwMode="auto">
            <a:xfrm>
              <a:off x="662" y="1456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29" name="Line 2846"/>
            <p:cNvSpPr>
              <a:spLocks noChangeShapeType="1"/>
            </p:cNvSpPr>
            <p:nvPr/>
          </p:nvSpPr>
          <p:spPr bwMode="auto">
            <a:xfrm>
              <a:off x="662" y="14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30" name="Line 2847"/>
            <p:cNvSpPr>
              <a:spLocks noChangeShapeType="1"/>
            </p:cNvSpPr>
            <p:nvPr/>
          </p:nvSpPr>
          <p:spPr bwMode="auto">
            <a:xfrm>
              <a:off x="662" y="1462"/>
              <a:ext cx="1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31" name="Line 2848"/>
            <p:cNvSpPr>
              <a:spLocks noChangeShapeType="1"/>
            </p:cNvSpPr>
            <p:nvPr/>
          </p:nvSpPr>
          <p:spPr bwMode="auto">
            <a:xfrm>
              <a:off x="662" y="146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32" name="Line 2849"/>
            <p:cNvSpPr>
              <a:spLocks noChangeShapeType="1"/>
            </p:cNvSpPr>
            <p:nvPr/>
          </p:nvSpPr>
          <p:spPr bwMode="auto">
            <a:xfrm>
              <a:off x="662" y="1468"/>
              <a:ext cx="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33" name="Line 2850"/>
            <p:cNvSpPr>
              <a:spLocks noChangeShapeType="1"/>
            </p:cNvSpPr>
            <p:nvPr/>
          </p:nvSpPr>
          <p:spPr bwMode="auto">
            <a:xfrm>
              <a:off x="668" y="146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34" name="Line 2851"/>
            <p:cNvSpPr>
              <a:spLocks noChangeShapeType="1"/>
            </p:cNvSpPr>
            <p:nvPr/>
          </p:nvSpPr>
          <p:spPr bwMode="auto">
            <a:xfrm>
              <a:off x="668" y="1468"/>
              <a:ext cx="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35" name="Line 2852"/>
            <p:cNvSpPr>
              <a:spLocks noChangeShapeType="1"/>
            </p:cNvSpPr>
            <p:nvPr/>
          </p:nvSpPr>
          <p:spPr bwMode="auto">
            <a:xfrm>
              <a:off x="675" y="146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36" name="Line 2853"/>
            <p:cNvSpPr>
              <a:spLocks noChangeShapeType="1"/>
            </p:cNvSpPr>
            <p:nvPr/>
          </p:nvSpPr>
          <p:spPr bwMode="auto">
            <a:xfrm>
              <a:off x="675" y="1468"/>
              <a:ext cx="12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37" name="Line 2854"/>
            <p:cNvSpPr>
              <a:spLocks noChangeShapeType="1"/>
            </p:cNvSpPr>
            <p:nvPr/>
          </p:nvSpPr>
          <p:spPr bwMode="auto">
            <a:xfrm>
              <a:off x="687" y="146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38" name="Line 2855"/>
            <p:cNvSpPr>
              <a:spLocks noChangeShapeType="1"/>
            </p:cNvSpPr>
            <p:nvPr/>
          </p:nvSpPr>
          <p:spPr bwMode="auto">
            <a:xfrm>
              <a:off x="687" y="146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39" name="Line 2856"/>
            <p:cNvSpPr>
              <a:spLocks noChangeShapeType="1"/>
            </p:cNvSpPr>
            <p:nvPr/>
          </p:nvSpPr>
          <p:spPr bwMode="auto">
            <a:xfrm>
              <a:off x="687" y="1468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40" name="Line 2857"/>
            <p:cNvSpPr>
              <a:spLocks noChangeShapeType="1"/>
            </p:cNvSpPr>
            <p:nvPr/>
          </p:nvSpPr>
          <p:spPr bwMode="auto">
            <a:xfrm flipV="1">
              <a:off x="687" y="1462"/>
              <a:ext cx="37" cy="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41" name="Line 2858"/>
            <p:cNvSpPr>
              <a:spLocks noChangeShapeType="1"/>
            </p:cNvSpPr>
            <p:nvPr/>
          </p:nvSpPr>
          <p:spPr bwMode="auto">
            <a:xfrm>
              <a:off x="724" y="14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42" name="Line 2859"/>
            <p:cNvSpPr>
              <a:spLocks noChangeShapeType="1"/>
            </p:cNvSpPr>
            <p:nvPr/>
          </p:nvSpPr>
          <p:spPr bwMode="auto">
            <a:xfrm>
              <a:off x="724" y="1462"/>
              <a:ext cx="3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43" name="Line 2860"/>
            <p:cNvSpPr>
              <a:spLocks noChangeShapeType="1"/>
            </p:cNvSpPr>
            <p:nvPr/>
          </p:nvSpPr>
          <p:spPr bwMode="auto">
            <a:xfrm>
              <a:off x="755" y="1462"/>
              <a:ext cx="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11" name="Line 2862"/>
          <p:cNvSpPr>
            <a:spLocks noChangeShapeType="1"/>
          </p:cNvSpPr>
          <p:nvPr/>
        </p:nvSpPr>
        <p:spPr bwMode="auto">
          <a:xfrm>
            <a:off x="1198563" y="2320925"/>
            <a:ext cx="1587" cy="1588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2" name="Line 2863"/>
          <p:cNvSpPr>
            <a:spLocks noChangeShapeType="1"/>
          </p:cNvSpPr>
          <p:nvPr/>
        </p:nvSpPr>
        <p:spPr bwMode="auto">
          <a:xfrm>
            <a:off x="1198563" y="2320925"/>
            <a:ext cx="1587" cy="1588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3" name="Line 2864"/>
          <p:cNvSpPr>
            <a:spLocks noChangeShapeType="1"/>
          </p:cNvSpPr>
          <p:nvPr/>
        </p:nvSpPr>
        <p:spPr bwMode="auto">
          <a:xfrm>
            <a:off x="1198563" y="2320925"/>
            <a:ext cx="39687" cy="1588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4" name="Line 2865"/>
          <p:cNvSpPr>
            <a:spLocks noChangeShapeType="1"/>
          </p:cNvSpPr>
          <p:nvPr/>
        </p:nvSpPr>
        <p:spPr bwMode="auto">
          <a:xfrm>
            <a:off x="1238250" y="2320925"/>
            <a:ext cx="1588" cy="1588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5" name="Line 2866"/>
          <p:cNvSpPr>
            <a:spLocks noChangeShapeType="1"/>
          </p:cNvSpPr>
          <p:nvPr/>
        </p:nvSpPr>
        <p:spPr bwMode="auto">
          <a:xfrm>
            <a:off x="1238250" y="2320925"/>
            <a:ext cx="39688" cy="1588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6" name="Line 2867"/>
          <p:cNvSpPr>
            <a:spLocks noChangeShapeType="1"/>
          </p:cNvSpPr>
          <p:nvPr/>
        </p:nvSpPr>
        <p:spPr bwMode="auto">
          <a:xfrm>
            <a:off x="1277938" y="2320925"/>
            <a:ext cx="1587" cy="1588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7" name="Line 2868"/>
          <p:cNvSpPr>
            <a:spLocks noChangeShapeType="1"/>
          </p:cNvSpPr>
          <p:nvPr/>
        </p:nvSpPr>
        <p:spPr bwMode="auto">
          <a:xfrm>
            <a:off x="1277938" y="2320925"/>
            <a:ext cx="1587" cy="1588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8" name="Line 2869"/>
          <p:cNvSpPr>
            <a:spLocks noChangeShapeType="1"/>
          </p:cNvSpPr>
          <p:nvPr/>
        </p:nvSpPr>
        <p:spPr bwMode="auto">
          <a:xfrm>
            <a:off x="1277938" y="2320925"/>
            <a:ext cx="1587" cy="1588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9" name="Line 2870"/>
          <p:cNvSpPr>
            <a:spLocks noChangeShapeType="1"/>
          </p:cNvSpPr>
          <p:nvPr/>
        </p:nvSpPr>
        <p:spPr bwMode="auto">
          <a:xfrm>
            <a:off x="1277938" y="2320925"/>
            <a:ext cx="9525" cy="1588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0" name="Line 2871"/>
          <p:cNvSpPr>
            <a:spLocks noChangeShapeType="1"/>
          </p:cNvSpPr>
          <p:nvPr/>
        </p:nvSpPr>
        <p:spPr bwMode="auto">
          <a:xfrm>
            <a:off x="1287463" y="2320925"/>
            <a:ext cx="1587" cy="1588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1" name="Line 2872"/>
          <p:cNvSpPr>
            <a:spLocks noChangeShapeType="1"/>
          </p:cNvSpPr>
          <p:nvPr/>
        </p:nvSpPr>
        <p:spPr bwMode="auto">
          <a:xfrm flipV="1">
            <a:off x="1287463" y="2311400"/>
            <a:ext cx="11112" cy="9525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2" name="Line 2873"/>
          <p:cNvSpPr>
            <a:spLocks noChangeShapeType="1"/>
          </p:cNvSpPr>
          <p:nvPr/>
        </p:nvSpPr>
        <p:spPr bwMode="auto">
          <a:xfrm>
            <a:off x="1298575" y="2311400"/>
            <a:ext cx="1588" cy="1588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3" name="Line 2874"/>
          <p:cNvSpPr>
            <a:spLocks noChangeShapeType="1"/>
          </p:cNvSpPr>
          <p:nvPr/>
        </p:nvSpPr>
        <p:spPr bwMode="auto">
          <a:xfrm flipH="1" flipV="1">
            <a:off x="1287463" y="2303463"/>
            <a:ext cx="11112" cy="793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4" name="Line 2875"/>
          <p:cNvSpPr>
            <a:spLocks noChangeShapeType="1"/>
          </p:cNvSpPr>
          <p:nvPr/>
        </p:nvSpPr>
        <p:spPr bwMode="auto">
          <a:xfrm>
            <a:off x="1287463" y="2303463"/>
            <a:ext cx="1587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5" name="Line 2876"/>
          <p:cNvSpPr>
            <a:spLocks noChangeShapeType="1"/>
          </p:cNvSpPr>
          <p:nvPr/>
        </p:nvSpPr>
        <p:spPr bwMode="auto">
          <a:xfrm flipH="1" flipV="1">
            <a:off x="1277938" y="2274888"/>
            <a:ext cx="9525" cy="28575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6" name="Line 2877"/>
          <p:cNvSpPr>
            <a:spLocks noChangeShapeType="1"/>
          </p:cNvSpPr>
          <p:nvPr/>
        </p:nvSpPr>
        <p:spPr bwMode="auto">
          <a:xfrm>
            <a:off x="1277938" y="2274888"/>
            <a:ext cx="1587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7" name="Line 2878"/>
          <p:cNvSpPr>
            <a:spLocks noChangeShapeType="1"/>
          </p:cNvSpPr>
          <p:nvPr/>
        </p:nvSpPr>
        <p:spPr bwMode="auto">
          <a:xfrm>
            <a:off x="1277938" y="2274888"/>
            <a:ext cx="1587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8" name="Line 2879"/>
          <p:cNvSpPr>
            <a:spLocks noChangeShapeType="1"/>
          </p:cNvSpPr>
          <p:nvPr/>
        </p:nvSpPr>
        <p:spPr bwMode="auto">
          <a:xfrm>
            <a:off x="1277938" y="2274888"/>
            <a:ext cx="1587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9" name="Line 2880"/>
          <p:cNvSpPr>
            <a:spLocks noChangeShapeType="1"/>
          </p:cNvSpPr>
          <p:nvPr/>
        </p:nvSpPr>
        <p:spPr bwMode="auto">
          <a:xfrm flipH="1" flipV="1">
            <a:off x="1268413" y="2247900"/>
            <a:ext cx="9525" cy="26988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0" name="Line 2881"/>
          <p:cNvSpPr>
            <a:spLocks noChangeShapeType="1"/>
          </p:cNvSpPr>
          <p:nvPr/>
        </p:nvSpPr>
        <p:spPr bwMode="auto">
          <a:xfrm>
            <a:off x="1268413" y="2247900"/>
            <a:ext cx="1587" cy="1588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1" name="Line 2882"/>
          <p:cNvSpPr>
            <a:spLocks noChangeShapeType="1"/>
          </p:cNvSpPr>
          <p:nvPr/>
        </p:nvSpPr>
        <p:spPr bwMode="auto">
          <a:xfrm flipH="1" flipV="1">
            <a:off x="1258888" y="2228850"/>
            <a:ext cx="9525" cy="19050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2" name="Line 2883"/>
          <p:cNvSpPr>
            <a:spLocks noChangeShapeType="1"/>
          </p:cNvSpPr>
          <p:nvPr/>
        </p:nvSpPr>
        <p:spPr bwMode="auto">
          <a:xfrm>
            <a:off x="1258888" y="2228850"/>
            <a:ext cx="1587" cy="1588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3" name="Line 2884"/>
          <p:cNvSpPr>
            <a:spLocks noChangeShapeType="1"/>
          </p:cNvSpPr>
          <p:nvPr/>
        </p:nvSpPr>
        <p:spPr bwMode="auto">
          <a:xfrm flipH="1" flipV="1">
            <a:off x="1247775" y="2201863"/>
            <a:ext cx="11113" cy="269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4" name="Line 2885"/>
          <p:cNvSpPr>
            <a:spLocks noChangeShapeType="1"/>
          </p:cNvSpPr>
          <p:nvPr/>
        </p:nvSpPr>
        <p:spPr bwMode="auto">
          <a:xfrm>
            <a:off x="1247775" y="2201863"/>
            <a:ext cx="1588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5" name="Line 2886"/>
          <p:cNvSpPr>
            <a:spLocks noChangeShapeType="1"/>
          </p:cNvSpPr>
          <p:nvPr/>
        </p:nvSpPr>
        <p:spPr bwMode="auto">
          <a:xfrm flipH="1" flipV="1">
            <a:off x="1238250" y="2173288"/>
            <a:ext cx="9525" cy="28575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6" name="Line 2887"/>
          <p:cNvSpPr>
            <a:spLocks noChangeShapeType="1"/>
          </p:cNvSpPr>
          <p:nvPr/>
        </p:nvSpPr>
        <p:spPr bwMode="auto">
          <a:xfrm>
            <a:off x="1238250" y="2173288"/>
            <a:ext cx="1588" cy="1587"/>
          </a:xfrm>
          <a:prstGeom prst="line">
            <a:avLst/>
          </a:prstGeom>
          <a:noFill/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7" name="Rectangle 2888"/>
          <p:cNvSpPr>
            <a:spLocks noChangeArrowheads="1"/>
          </p:cNvSpPr>
          <p:nvPr/>
        </p:nvSpPr>
        <p:spPr bwMode="auto">
          <a:xfrm>
            <a:off x="1673225" y="2560638"/>
            <a:ext cx="19050" cy="1746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838" name="Freeform 2889"/>
          <p:cNvSpPr>
            <a:spLocks/>
          </p:cNvSpPr>
          <p:nvPr/>
        </p:nvSpPr>
        <p:spPr bwMode="auto">
          <a:xfrm>
            <a:off x="1633538" y="2727325"/>
            <a:ext cx="98425" cy="138113"/>
          </a:xfrm>
          <a:custGeom>
            <a:avLst/>
            <a:gdLst>
              <a:gd name="T0" fmla="*/ 0 w 62"/>
              <a:gd name="T1" fmla="*/ 5 h 87"/>
              <a:gd name="T2" fmla="*/ 31 w 62"/>
              <a:gd name="T3" fmla="*/ 0 h 87"/>
              <a:gd name="T4" fmla="*/ 62 w 62"/>
              <a:gd name="T5" fmla="*/ 5 h 87"/>
              <a:gd name="T6" fmla="*/ 62 w 62"/>
              <a:gd name="T7" fmla="*/ 5 h 87"/>
              <a:gd name="T8" fmla="*/ 31 w 62"/>
              <a:gd name="T9" fmla="*/ 87 h 87"/>
              <a:gd name="T10" fmla="*/ 31 w 62"/>
              <a:gd name="T11" fmla="*/ 87 h 87"/>
              <a:gd name="T12" fmla="*/ 0 w 62"/>
              <a:gd name="T13" fmla="*/ 5 h 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2"/>
              <a:gd name="T22" fmla="*/ 0 h 87"/>
              <a:gd name="T23" fmla="*/ 62 w 62"/>
              <a:gd name="T24" fmla="*/ 87 h 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2" h="87">
                <a:moveTo>
                  <a:pt x="0" y="5"/>
                </a:moveTo>
                <a:lnTo>
                  <a:pt x="31" y="0"/>
                </a:lnTo>
                <a:lnTo>
                  <a:pt x="62" y="5"/>
                </a:lnTo>
                <a:lnTo>
                  <a:pt x="31" y="87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9" name="Rectangle 2890"/>
          <p:cNvSpPr>
            <a:spLocks noChangeArrowheads="1"/>
          </p:cNvSpPr>
          <p:nvPr/>
        </p:nvSpPr>
        <p:spPr bwMode="auto">
          <a:xfrm>
            <a:off x="1574800" y="2838450"/>
            <a:ext cx="434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FFFFFF"/>
                </a:solidFill>
              </a:rPr>
              <a:t>Snow </a:t>
            </a:r>
            <a:endParaRPr lang="en-US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840" name="Rectangle 2891"/>
          <p:cNvSpPr>
            <a:spLocks noChangeArrowheads="1"/>
          </p:cNvSpPr>
          <p:nvPr/>
        </p:nvSpPr>
        <p:spPr bwMode="auto">
          <a:xfrm>
            <a:off x="1603375" y="2976563"/>
            <a:ext cx="3460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FFFFFF"/>
                </a:solidFill>
              </a:rPr>
              <a:t>melt</a:t>
            </a:r>
            <a:endParaRPr lang="en-US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75" name="TextBox 2874"/>
          <p:cNvSpPr txBox="1"/>
          <p:nvPr/>
        </p:nvSpPr>
        <p:spPr>
          <a:xfrm>
            <a:off x="838200" y="6488113"/>
            <a:ext cx="7467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latin typeface="+mn-lt"/>
              </a:rPr>
              <a:t>Figure 1-1 from </a:t>
            </a:r>
            <a:r>
              <a:rPr lang="en-US" sz="1800" dirty="0" err="1">
                <a:latin typeface="+mn-lt"/>
              </a:rPr>
              <a:t>Bedient</a:t>
            </a:r>
            <a:r>
              <a:rPr lang="en-US" sz="1800" dirty="0">
                <a:latin typeface="+mn-lt"/>
              </a:rPr>
              <a:t>: http://hydrology.rice.edu/bedient/</a:t>
            </a:r>
          </a:p>
        </p:txBody>
      </p:sp>
      <p:sp>
        <p:nvSpPr>
          <p:cNvPr id="32842" name="Line 32"/>
          <p:cNvSpPr>
            <a:spLocks noChangeShapeType="1"/>
          </p:cNvSpPr>
          <p:nvPr/>
        </p:nvSpPr>
        <p:spPr bwMode="auto">
          <a:xfrm flipV="1">
            <a:off x="1676400" y="4343400"/>
            <a:ext cx="13716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3" name="Line 32"/>
          <p:cNvSpPr>
            <a:spLocks noChangeShapeType="1"/>
          </p:cNvSpPr>
          <p:nvPr/>
        </p:nvSpPr>
        <p:spPr bwMode="auto">
          <a:xfrm flipV="1">
            <a:off x="4038600" y="4648200"/>
            <a:ext cx="9906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914400"/>
          </a:xfrm>
        </p:spPr>
        <p:txBody>
          <a:bodyPr/>
          <a:lstStyle/>
          <a:p>
            <a:pPr eaLnBrk="1" hangingPunct="1"/>
            <a:r>
              <a:rPr lang="en-US" sz="2800" smtClean="0"/>
              <a:t>Hydrologic Science in the hierarchy from basic sciences to water resources management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858000" y="914400"/>
            <a:ext cx="2590800" cy="5715000"/>
          </a:xfrm>
        </p:spPr>
        <p:txBody>
          <a:bodyPr/>
          <a:lstStyle/>
          <a:p>
            <a:pPr marL="173038" indent="-173038" eaLnBrk="1" hangingPunct="1">
              <a:lnSpc>
                <a:spcPct val="80000"/>
              </a:lnSpc>
              <a:buFontTx/>
              <a:buNone/>
            </a:pPr>
            <a:r>
              <a:rPr lang="en-US" sz="2400" u="sng" smtClean="0"/>
              <a:t>Basic Sciences</a:t>
            </a:r>
          </a:p>
          <a:p>
            <a:pPr marL="173038" indent="-173038" eaLnBrk="1" hangingPunct="1">
              <a:lnSpc>
                <a:spcPct val="80000"/>
              </a:lnSpc>
            </a:pPr>
            <a:r>
              <a:rPr lang="en-US" sz="2400" smtClean="0"/>
              <a:t>Mathematics</a:t>
            </a:r>
          </a:p>
          <a:p>
            <a:pPr marL="173038" indent="-173038" eaLnBrk="1" hangingPunct="1">
              <a:lnSpc>
                <a:spcPct val="80000"/>
              </a:lnSpc>
            </a:pPr>
            <a:r>
              <a:rPr lang="en-US" sz="2400" smtClean="0"/>
              <a:t>Statistics</a:t>
            </a:r>
          </a:p>
          <a:p>
            <a:pPr marL="173038" indent="-173038" eaLnBrk="1" hangingPunct="1">
              <a:lnSpc>
                <a:spcPct val="80000"/>
              </a:lnSpc>
            </a:pPr>
            <a:r>
              <a:rPr lang="en-US" sz="2400" smtClean="0"/>
              <a:t>Physics</a:t>
            </a:r>
          </a:p>
          <a:p>
            <a:pPr marL="173038" indent="-173038" eaLnBrk="1" hangingPunct="1">
              <a:lnSpc>
                <a:spcPct val="80000"/>
              </a:lnSpc>
            </a:pPr>
            <a:r>
              <a:rPr lang="en-US" sz="2400" smtClean="0"/>
              <a:t>Chemistry</a:t>
            </a:r>
          </a:p>
          <a:p>
            <a:pPr marL="173038" indent="-173038" eaLnBrk="1" hangingPunct="1">
              <a:lnSpc>
                <a:spcPct val="80000"/>
              </a:lnSpc>
            </a:pPr>
            <a:r>
              <a:rPr lang="en-US" sz="2400" smtClean="0"/>
              <a:t>Biology</a:t>
            </a:r>
          </a:p>
          <a:p>
            <a:pPr marL="173038" indent="-173038" eaLnBrk="1" hangingPunct="1">
              <a:lnSpc>
                <a:spcPct val="80000"/>
              </a:lnSpc>
              <a:buFontTx/>
              <a:buNone/>
            </a:pPr>
            <a:r>
              <a:rPr lang="en-US" sz="2400" u="sng" smtClean="0"/>
              <a:t>Geosciences</a:t>
            </a:r>
          </a:p>
          <a:p>
            <a:pPr marL="173038" indent="-173038" eaLnBrk="1" hangingPunct="1">
              <a:lnSpc>
                <a:spcPct val="80000"/>
              </a:lnSpc>
            </a:pPr>
            <a:r>
              <a:rPr lang="en-US" sz="2400" smtClean="0"/>
              <a:t>Geology</a:t>
            </a:r>
          </a:p>
          <a:p>
            <a:pPr marL="173038" indent="-173038" eaLnBrk="1" hangingPunct="1">
              <a:lnSpc>
                <a:spcPct val="80000"/>
              </a:lnSpc>
            </a:pPr>
            <a:r>
              <a:rPr lang="en-US" sz="2400" smtClean="0"/>
              <a:t>Soil Science</a:t>
            </a:r>
          </a:p>
          <a:p>
            <a:pPr marL="173038" indent="-173038" eaLnBrk="1" hangingPunct="1">
              <a:lnSpc>
                <a:spcPct val="80000"/>
              </a:lnSpc>
            </a:pPr>
            <a:r>
              <a:rPr lang="en-US" sz="2400" smtClean="0"/>
              <a:t>Atmospheric Science</a:t>
            </a:r>
          </a:p>
          <a:p>
            <a:pPr marL="173038" indent="-173038" eaLnBrk="1" hangingPunct="1">
              <a:lnSpc>
                <a:spcPct val="80000"/>
              </a:lnSpc>
            </a:pPr>
            <a:r>
              <a:rPr lang="en-US" sz="2400" smtClean="0"/>
              <a:t>Ocean Science</a:t>
            </a:r>
          </a:p>
          <a:p>
            <a:pPr marL="173038" indent="-173038" eaLnBrk="1" hangingPunct="1">
              <a:lnSpc>
                <a:spcPct val="80000"/>
              </a:lnSpc>
            </a:pPr>
            <a:r>
              <a:rPr lang="en-US" sz="2400" smtClean="0"/>
              <a:t>Glaciology</a:t>
            </a:r>
          </a:p>
          <a:p>
            <a:pPr marL="173038" indent="-173038" eaLnBrk="1" hangingPunct="1">
              <a:lnSpc>
                <a:spcPct val="80000"/>
              </a:lnSpc>
            </a:pPr>
            <a:r>
              <a:rPr lang="en-US" sz="2400" smtClean="0"/>
              <a:t>Geochemistry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 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267200" y="2133600"/>
            <a:ext cx="2438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Fluid Mechanics</a:t>
            </a:r>
          </a:p>
          <a:p>
            <a:pPr marL="173038" indent="-173038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Hydraulic Engineering</a:t>
            </a:r>
          </a:p>
          <a:p>
            <a:pPr marL="173038" indent="-173038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Meteorology</a:t>
            </a:r>
          </a:p>
          <a:p>
            <a:pPr marL="173038" indent="-173038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rgbClr val="FF3300"/>
                </a:solidFill>
                <a:latin typeface="Times New Roman" pitchFamily="18" charset="0"/>
              </a:rPr>
              <a:t>Hydrologic Science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133600" y="1600200"/>
            <a:ext cx="2286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Economics</a:t>
            </a:r>
          </a:p>
          <a:p>
            <a:pPr marL="173038" indent="-173038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Law</a:t>
            </a:r>
          </a:p>
          <a:p>
            <a:pPr marL="173038" indent="-173038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Sociology</a:t>
            </a:r>
          </a:p>
          <a:p>
            <a:pPr marL="173038" indent="-173038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Political Science</a:t>
            </a:r>
          </a:p>
          <a:p>
            <a:pPr marL="173038" indent="-173038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rgbClr val="FF3300"/>
                </a:solidFill>
                <a:latin typeface="Times New Roman" pitchFamily="18" charset="0"/>
              </a:rPr>
              <a:t>Engineering Hydrology</a:t>
            </a:r>
          </a:p>
          <a:p>
            <a:pPr marL="173038" indent="-173038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Agriculture</a:t>
            </a:r>
          </a:p>
          <a:p>
            <a:pPr marL="173038" indent="-173038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Forestry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52400" y="2971800"/>
            <a:ext cx="1905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Water Resources Management</a:t>
            </a:r>
          </a:p>
        </p:txBody>
      </p:sp>
      <p:sp>
        <p:nvSpPr>
          <p:cNvPr id="35847" name="AutoShape 7"/>
          <p:cNvSpPr>
            <a:spLocks/>
          </p:cNvSpPr>
          <p:nvPr/>
        </p:nvSpPr>
        <p:spPr bwMode="auto">
          <a:xfrm>
            <a:off x="6553200" y="1066800"/>
            <a:ext cx="304800" cy="5638800"/>
          </a:xfrm>
          <a:prstGeom prst="leftBrace">
            <a:avLst>
              <a:gd name="adj1" fmla="val 15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8" name="AutoShape 8"/>
          <p:cNvSpPr>
            <a:spLocks/>
          </p:cNvSpPr>
          <p:nvPr/>
        </p:nvSpPr>
        <p:spPr bwMode="auto">
          <a:xfrm>
            <a:off x="4114800" y="2209800"/>
            <a:ext cx="152400" cy="2743200"/>
          </a:xfrm>
          <a:prstGeom prst="leftBrace">
            <a:avLst>
              <a:gd name="adj1" fmla="val 1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9" name="AutoShape 9"/>
          <p:cNvSpPr>
            <a:spLocks/>
          </p:cNvSpPr>
          <p:nvPr/>
        </p:nvSpPr>
        <p:spPr bwMode="auto">
          <a:xfrm>
            <a:off x="1905000" y="1752600"/>
            <a:ext cx="228600" cy="3657600"/>
          </a:xfrm>
          <a:prstGeom prst="leftBrace">
            <a:avLst>
              <a:gd name="adj1" fmla="val 1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228600" y="5791200"/>
            <a:ext cx="6248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Modified From: National Research Council Committee on Opportunities in the Hydrologic Sciences (COHS), (1991), </a:t>
            </a:r>
            <a:r>
              <a:rPr lang="en-US" sz="1400" u="sng">
                <a:solidFill>
                  <a:srgbClr val="000000"/>
                </a:solidFill>
                <a:latin typeface="Arial" charset="0"/>
              </a:rPr>
              <a:t>Opportunities in the Hydrologic Sciences</a:t>
            </a:r>
            <a:r>
              <a:rPr lang="en-US" sz="1400">
                <a:solidFill>
                  <a:srgbClr val="000000"/>
                </a:solidFill>
                <a:latin typeface="Arial" charset="0"/>
              </a:rPr>
              <a:t>, Editor, P. S. Eagleson, National Academy Press, Washington, D.C.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Summary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The engineering hydrologist must be able to calculate or estimate various components of the hydrologic cycle to solve hydrologic problems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Drainage design, flood protection, water supply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The concept of the water balance is fundamental to much hydrologic analysis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Become comfortable converting units and working with “incompatible” units, it is an unfortunate fact of life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Texts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" y="4063960"/>
            <a:ext cx="1942011" cy="271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media.wiley.com/product_data/coverImage300/38/EHEP0021/EHEP0021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11" y="695597"/>
            <a:ext cx="2133600" cy="263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680882"/>
            <a:ext cx="1845718" cy="2352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1219200"/>
            <a:ext cx="5715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  <a:ea typeface="+mj-ea"/>
                <a:cs typeface="+mj-cs"/>
              </a:rPr>
              <a:t>Ground and Surface Water Hydrology, by Mays, </a:t>
            </a:r>
            <a:r>
              <a:rPr lang="en-US" dirty="0" smtClean="0">
                <a:latin typeface="+mn-lt"/>
                <a:ea typeface="+mj-ea"/>
                <a:cs typeface="+mj-cs"/>
              </a:rPr>
              <a:t>2011 (Chapters 1-4 and 7-9)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ea typeface="+mj-ea"/>
                <a:cs typeface="+mj-cs"/>
              </a:rPr>
              <a:t>Either full text or Custom book with just these chapters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+mj-ea"/>
                <a:cs typeface="+mj-cs"/>
              </a:rPr>
              <a:t>Full textbook ISBN </a:t>
            </a:r>
            <a:r>
              <a:rPr lang="en-US" dirty="0" smtClean="0">
                <a:latin typeface="+mn-lt"/>
                <a:ea typeface="+mj-ea"/>
                <a:cs typeface="+mj-cs"/>
              </a:rPr>
              <a:t>9780470169872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ea typeface="+mj-ea"/>
                <a:cs typeface="+mj-cs"/>
              </a:rPr>
              <a:t>Custom book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+mj-ea"/>
                <a:cs typeface="+mj-cs"/>
              </a:rPr>
              <a:t>Print version ISBN </a:t>
            </a:r>
            <a:r>
              <a:rPr lang="en-US" dirty="0" smtClean="0">
                <a:latin typeface="+mn-lt"/>
                <a:ea typeface="+mj-ea"/>
                <a:cs typeface="+mj-cs"/>
              </a:rPr>
              <a:t>9781119920403 (order through bookstore)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ea typeface="+mj-ea"/>
                <a:cs typeface="+mj-cs"/>
              </a:rPr>
              <a:t>Electronic </a:t>
            </a:r>
            <a:r>
              <a:rPr lang="en-US" dirty="0">
                <a:latin typeface="+mn-lt"/>
                <a:ea typeface="+mj-ea"/>
                <a:cs typeface="+mj-cs"/>
              </a:rPr>
              <a:t>version ISBN 9781119920403 (order at </a:t>
            </a:r>
            <a:r>
              <a:rPr lang="en-US" dirty="0">
                <a:latin typeface="+mn-lt"/>
                <a:ea typeface="+mj-ea"/>
                <a:cs typeface="+mj-cs"/>
                <a:hlinkClick r:id="rId5"/>
              </a:rPr>
              <a:t>http://store.vitalsource.com</a:t>
            </a:r>
            <a:r>
              <a:rPr lang="en-US" dirty="0" smtClean="0">
                <a:latin typeface="+mn-lt"/>
                <a:ea typeface="+mj-ea"/>
                <a:cs typeface="+mj-cs"/>
                <a:hlinkClick r:id="rId5"/>
              </a:rPr>
              <a:t>/</a:t>
            </a:r>
            <a:r>
              <a:rPr lang="en-US" dirty="0" smtClean="0">
                <a:latin typeface="+mn-lt"/>
                <a:ea typeface="+mj-ea"/>
                <a:cs typeface="+mj-cs"/>
              </a:rPr>
              <a:t>)  </a:t>
            </a:r>
            <a:endParaRPr lang="en-US" dirty="0">
              <a:latin typeface="+mn-lt"/>
              <a:ea typeface="+mj-ea"/>
              <a:cs typeface="+mj-cs"/>
            </a:endParaRPr>
          </a:p>
          <a:p>
            <a:endParaRPr lang="en-US" dirty="0" smtClean="0">
              <a:latin typeface="+mn-lt"/>
              <a:ea typeface="+mj-ea"/>
              <a:cs typeface="+mj-cs"/>
            </a:endParaRPr>
          </a:p>
          <a:p>
            <a:r>
              <a:rPr lang="en-US" dirty="0" smtClean="0">
                <a:latin typeface="+mn-lt"/>
                <a:ea typeface="+mj-ea"/>
                <a:cs typeface="+mj-cs"/>
              </a:rPr>
              <a:t>HEC-HMS Manual (last part of class only)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+mj-ea"/>
                <a:cs typeface="+mj-cs"/>
                <a:hlinkClick r:id="rId6"/>
              </a:rPr>
              <a:t>http://</a:t>
            </a:r>
            <a:r>
              <a:rPr lang="en-US" dirty="0" smtClean="0">
                <a:latin typeface="+mn-lt"/>
                <a:ea typeface="+mj-ea"/>
                <a:cs typeface="+mj-cs"/>
                <a:hlinkClick r:id="rId6"/>
              </a:rPr>
              <a:t>www.hec.usace.army.mil/software/hec-hms/documentation.aspx</a:t>
            </a:r>
            <a:r>
              <a:rPr lang="en-US" dirty="0" smtClean="0">
                <a:latin typeface="+mn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Course Learning Objective</a:t>
            </a:r>
          </a:p>
        </p:txBody>
      </p:sp>
      <p:sp>
        <p:nvSpPr>
          <p:cNvPr id="2560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Upon successful completion of the course you should be able to </a:t>
            </a:r>
            <a:r>
              <a:rPr lang="en-US" b="1" smtClean="0">
                <a:latin typeface="Arial" charset="0"/>
                <a:cs typeface="Arial" charset="0"/>
              </a:rPr>
              <a:t>apply the principles of hydrology to solve engineering hydrology design problems involving hydrologic modeling and analysis.</a:t>
            </a:r>
            <a:r>
              <a:rPr lang="en-US" smtClean="0">
                <a:latin typeface="Arial" charset="0"/>
                <a:cs typeface="Arial" charset="0"/>
              </a:rPr>
              <a:t> </a:t>
            </a:r>
          </a:p>
        </p:txBody>
      </p:sp>
      <p:cxnSp>
        <p:nvCxnSpPr>
          <p:cNvPr id="4" name="Straight Connector 7"/>
          <p:cNvCxnSpPr>
            <a:cxnSpLocks noChangeShapeType="1"/>
          </p:cNvCxnSpPr>
          <p:nvPr/>
        </p:nvCxnSpPr>
        <p:spPr bwMode="auto">
          <a:xfrm>
            <a:off x="685800" y="6172200"/>
            <a:ext cx="7772400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6710"/>
            <a:ext cx="7772400" cy="1024890"/>
          </a:xfrm>
        </p:spPr>
        <p:txBody>
          <a:bodyPr/>
          <a:lstStyle/>
          <a:p>
            <a:r>
              <a:rPr lang="en-US" dirty="0" smtClean="0"/>
              <a:t>Please indicate your level of knowledge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399"/>
            <a:ext cx="7772400" cy="4343401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0070C0"/>
                </a:solidFill>
                <a:latin typeface="Comic Sans MS" pitchFamily="66" charset="0"/>
                <a:ea typeface="+mj-ea"/>
                <a:cs typeface="+mj-cs"/>
              </a:rPr>
              <a:t>Excel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A – Never heard of</a:t>
            </a:r>
          </a:p>
          <a:p>
            <a:r>
              <a:rPr lang="en-US" dirty="0" smtClean="0"/>
              <a:t>B – Know of but have not used</a:t>
            </a:r>
          </a:p>
          <a:p>
            <a:r>
              <a:rPr lang="en-US" dirty="0" smtClean="0"/>
              <a:t>C – Used a little</a:t>
            </a:r>
          </a:p>
          <a:p>
            <a:r>
              <a:rPr lang="en-US" dirty="0" smtClean="0"/>
              <a:t>D – Comfortable using</a:t>
            </a:r>
          </a:p>
          <a:p>
            <a:r>
              <a:rPr lang="en-US" dirty="0" smtClean="0"/>
              <a:t>E - Expert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26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6710"/>
            <a:ext cx="7772400" cy="1024890"/>
          </a:xfrm>
        </p:spPr>
        <p:txBody>
          <a:bodyPr/>
          <a:lstStyle/>
          <a:p>
            <a:r>
              <a:rPr lang="en-US" dirty="0" smtClean="0"/>
              <a:t>Please indicate your level of knowledge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399"/>
            <a:ext cx="7772400" cy="4343401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0070C0"/>
                </a:solidFill>
                <a:latin typeface="Comic Sans MS" pitchFamily="66" charset="0"/>
                <a:ea typeface="+mj-ea"/>
                <a:cs typeface="+mj-cs"/>
              </a:rPr>
              <a:t>MATLAB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A – Never heard of</a:t>
            </a:r>
          </a:p>
          <a:p>
            <a:r>
              <a:rPr lang="en-US" dirty="0" smtClean="0"/>
              <a:t>B – Know of but have not used</a:t>
            </a:r>
          </a:p>
          <a:p>
            <a:r>
              <a:rPr lang="en-US" dirty="0" smtClean="0"/>
              <a:t>C – Used a little</a:t>
            </a:r>
          </a:p>
          <a:p>
            <a:r>
              <a:rPr lang="en-US" dirty="0" smtClean="0"/>
              <a:t>D – Comfortable using</a:t>
            </a:r>
          </a:p>
          <a:p>
            <a:r>
              <a:rPr lang="en-US" dirty="0" smtClean="0"/>
              <a:t>E - Expert</a:t>
            </a:r>
            <a:endParaRPr lang="en-US" dirty="0"/>
          </a:p>
        </p:txBody>
      </p:sp>
      <p:pic>
        <p:nvPicPr>
          <p:cNvPr id="3074" name="Picture 2" descr="http://www.mathworks.com/images/pixelclear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4638"/>
            <a:ext cx="164782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mathworks.com/images/pixelclear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22238"/>
            <a:ext cx="164782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mathworks.com/images/pixelclear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162"/>
            <a:ext cx="164782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828800"/>
            <a:ext cx="18383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35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6710"/>
            <a:ext cx="7772400" cy="1024890"/>
          </a:xfrm>
        </p:spPr>
        <p:txBody>
          <a:bodyPr/>
          <a:lstStyle/>
          <a:p>
            <a:r>
              <a:rPr lang="en-US" dirty="0" smtClean="0"/>
              <a:t>Please indicate your level of knowledge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399"/>
            <a:ext cx="7772400" cy="4343401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0070C0"/>
                </a:solidFill>
                <a:latin typeface="Comic Sans MS" pitchFamily="66" charset="0"/>
                <a:ea typeface="+mj-ea"/>
                <a:cs typeface="+mj-cs"/>
              </a:rPr>
              <a:t>R</a:t>
            </a:r>
            <a:endParaRPr lang="en-US" dirty="0" smtClean="0"/>
          </a:p>
          <a:p>
            <a:r>
              <a:rPr lang="en-US" dirty="0" smtClean="0"/>
              <a:t>A – Never heard of</a:t>
            </a:r>
          </a:p>
          <a:p>
            <a:r>
              <a:rPr lang="en-US" dirty="0" smtClean="0"/>
              <a:t>B – Know of but have not used</a:t>
            </a:r>
          </a:p>
          <a:p>
            <a:r>
              <a:rPr lang="en-US" dirty="0" smtClean="0"/>
              <a:t>C – Used a little</a:t>
            </a:r>
          </a:p>
          <a:p>
            <a:r>
              <a:rPr lang="en-US" dirty="0" smtClean="0"/>
              <a:t>D – Comfortable using</a:t>
            </a:r>
          </a:p>
          <a:p>
            <a:r>
              <a:rPr lang="en-US" dirty="0" smtClean="0"/>
              <a:t>E - Expert</a:t>
            </a:r>
            <a:endParaRPr lang="en-US" dirty="0"/>
          </a:p>
        </p:txBody>
      </p:sp>
      <p:pic>
        <p:nvPicPr>
          <p:cNvPr id="4098" name="Picture 2" descr="R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2438400"/>
            <a:ext cx="9525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79223" y="1892968"/>
            <a:ext cx="3519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dirty="0">
                <a:latin typeface="Arial" pitchFamily="34" charset="0"/>
                <a:cs typeface="Arial" pitchFamily="34" charset="0"/>
                <a:hlinkClick r:id="rId4"/>
              </a:rPr>
              <a:t>http://www.r-project.org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4"/>
              </a:rPr>
              <a:t>/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47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6710"/>
            <a:ext cx="7772400" cy="1024890"/>
          </a:xfrm>
        </p:spPr>
        <p:txBody>
          <a:bodyPr/>
          <a:lstStyle/>
          <a:p>
            <a:r>
              <a:rPr lang="en-US" dirty="0" smtClean="0"/>
              <a:t>Please indicate your level of knowledge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399"/>
            <a:ext cx="7772400" cy="4343401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Comic Sans MS" pitchFamily="66" charset="0"/>
                <a:ea typeface="+mj-ea"/>
                <a:cs typeface="+mj-cs"/>
              </a:rPr>
              <a:t>HEC-HMS</a:t>
            </a:r>
            <a:endParaRPr lang="en-US" sz="2000" dirty="0" smtClean="0"/>
          </a:p>
          <a:p>
            <a:r>
              <a:rPr lang="en-US" dirty="0" smtClean="0"/>
              <a:t>A – Never heard of</a:t>
            </a:r>
          </a:p>
          <a:p>
            <a:r>
              <a:rPr lang="en-US" dirty="0" smtClean="0"/>
              <a:t>B – Know of but have not used</a:t>
            </a:r>
          </a:p>
          <a:p>
            <a:r>
              <a:rPr lang="en-US" dirty="0" smtClean="0"/>
              <a:t>C – Used a little</a:t>
            </a:r>
          </a:p>
          <a:p>
            <a:r>
              <a:rPr lang="en-US" dirty="0" smtClean="0"/>
              <a:t>D – Comfortable using</a:t>
            </a:r>
          </a:p>
          <a:p>
            <a:r>
              <a:rPr lang="en-US" dirty="0" smtClean="0"/>
              <a:t>E - Expert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0" y="5562600"/>
            <a:ext cx="7089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dirty="0">
                <a:latin typeface="Arial" pitchFamily="34" charset="0"/>
                <a:cs typeface="Arial" pitchFamily="34" charset="0"/>
                <a:hlinkClick r:id="rId2"/>
              </a:rPr>
              <a:t>http://www.hec.usace.army.mil/software/hec-hms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79079"/>
            <a:ext cx="17716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2" y="4038600"/>
            <a:ext cx="14954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80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6710"/>
            <a:ext cx="7772400" cy="1024890"/>
          </a:xfrm>
        </p:spPr>
        <p:txBody>
          <a:bodyPr/>
          <a:lstStyle/>
          <a:p>
            <a:r>
              <a:rPr lang="en-US" dirty="0" smtClean="0"/>
              <a:t>Please indicate your level of knowledge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399"/>
            <a:ext cx="7772400" cy="4343401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Comic Sans MS" pitchFamily="66" charset="0"/>
                <a:ea typeface="+mj-ea"/>
                <a:cs typeface="+mj-cs"/>
              </a:rPr>
              <a:t>CANVAS</a:t>
            </a:r>
            <a:endParaRPr lang="en-US" sz="2000" dirty="0" smtClean="0"/>
          </a:p>
          <a:p>
            <a:r>
              <a:rPr lang="en-US" dirty="0" smtClean="0"/>
              <a:t>A – Never heard of</a:t>
            </a:r>
          </a:p>
          <a:p>
            <a:r>
              <a:rPr lang="en-US" dirty="0" smtClean="0"/>
              <a:t>B – Know of but have not used</a:t>
            </a:r>
          </a:p>
          <a:p>
            <a:r>
              <a:rPr lang="en-US" dirty="0" smtClean="0"/>
              <a:t>C – Used a little</a:t>
            </a:r>
          </a:p>
          <a:p>
            <a:r>
              <a:rPr lang="en-US" dirty="0" smtClean="0"/>
              <a:t>D – Comfortable using</a:t>
            </a:r>
          </a:p>
          <a:p>
            <a:r>
              <a:rPr lang="en-US" dirty="0" smtClean="0"/>
              <a:t>E - Expert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56615" y="5562600"/>
            <a:ext cx="3366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dirty="0">
                <a:latin typeface="Arial" pitchFamily="34" charset="0"/>
                <a:cs typeface="Arial" pitchFamily="34" charset="0"/>
                <a:hlinkClick r:id="rId2"/>
              </a:rPr>
              <a:t>https://online.usu.edu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64843"/>
            <a:ext cx="3238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0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Blank Presentation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99"/>
      </a:hlink>
      <a:folHlink>
        <a:srgbClr val="333399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CCCCCC"/>
      </a:lt1>
      <a:dk2>
        <a:srgbClr val="000080"/>
      </a:dk2>
      <a:lt2>
        <a:srgbClr val="FFFFFF"/>
      </a:lt2>
      <a:accent1>
        <a:srgbClr val="FF9933"/>
      </a:accent1>
      <a:accent2>
        <a:srgbClr val="003399"/>
      </a:accent2>
      <a:accent3>
        <a:srgbClr val="E2E2E2"/>
      </a:accent3>
      <a:accent4>
        <a:srgbClr val="000000"/>
      </a:accent4>
      <a:accent5>
        <a:srgbClr val="FFCAAD"/>
      </a:accent5>
      <a:accent6>
        <a:srgbClr val="002D8A"/>
      </a:accent6>
      <a:hlink>
        <a:srgbClr val="FF33CC"/>
      </a:hlink>
      <a:folHlink>
        <a:srgbClr val="000080"/>
      </a:folHlink>
    </a:clrScheme>
    <a:fontScheme name="untitled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FFFF00"/>
        </a:lt2>
        <a:accent1>
          <a:srgbClr val="FF9933"/>
        </a:accent1>
        <a:accent2>
          <a:srgbClr val="0000FF"/>
        </a:accent2>
        <a:accent3>
          <a:srgbClr val="AAAAAA"/>
        </a:accent3>
        <a:accent4>
          <a:srgbClr val="DADADA"/>
        </a:accent4>
        <a:accent5>
          <a:srgbClr val="FFCAAD"/>
        </a:accent5>
        <a:accent6>
          <a:srgbClr val="0000E7"/>
        </a:accent6>
        <a:hlink>
          <a:srgbClr val="FF33CC"/>
        </a:hlink>
        <a:folHlink>
          <a:srgbClr val="000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CCCCFF"/>
        </a:lt1>
        <a:dk2>
          <a:srgbClr val="660066"/>
        </a:dk2>
        <a:lt2>
          <a:srgbClr val="99CCFF"/>
        </a:lt2>
        <a:accent1>
          <a:srgbClr val="33CCFF"/>
        </a:accent1>
        <a:accent2>
          <a:srgbClr val="6699FF"/>
        </a:accent2>
        <a:accent3>
          <a:srgbClr val="E2E2FF"/>
        </a:accent3>
        <a:accent4>
          <a:srgbClr val="000000"/>
        </a:accent4>
        <a:accent5>
          <a:srgbClr val="ADE2FF"/>
        </a:accent5>
        <a:accent6>
          <a:srgbClr val="5C8AE7"/>
        </a:accent6>
        <a:hlink>
          <a:srgbClr val="6666FF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66"/>
        </a:dk1>
        <a:lt1>
          <a:srgbClr val="EAEAEA"/>
        </a:lt1>
        <a:dk2>
          <a:srgbClr val="660066"/>
        </a:dk2>
        <a:lt2>
          <a:srgbClr val="CBCBCB"/>
        </a:lt2>
        <a:accent1>
          <a:srgbClr val="330099"/>
        </a:accent1>
        <a:accent2>
          <a:srgbClr val="FF7C80"/>
        </a:accent2>
        <a:accent3>
          <a:srgbClr val="B8AAB8"/>
        </a:accent3>
        <a:accent4>
          <a:srgbClr val="C8C8C8"/>
        </a:accent4>
        <a:accent5>
          <a:srgbClr val="ADAACA"/>
        </a:accent5>
        <a:accent6>
          <a:srgbClr val="E77073"/>
        </a:accent6>
        <a:hlink>
          <a:srgbClr val="6666FF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80"/>
        </a:dk1>
        <a:lt1>
          <a:srgbClr val="EAEAEA"/>
        </a:lt1>
        <a:dk2>
          <a:srgbClr val="9933FF"/>
        </a:dk2>
        <a:lt2>
          <a:srgbClr val="CBCBCB"/>
        </a:lt2>
        <a:accent1>
          <a:srgbClr val="00CC99"/>
        </a:accent1>
        <a:accent2>
          <a:srgbClr val="00CCFF"/>
        </a:accent2>
        <a:accent3>
          <a:srgbClr val="CAADFF"/>
        </a:accent3>
        <a:accent4>
          <a:srgbClr val="C8C8C8"/>
        </a:accent4>
        <a:accent5>
          <a:srgbClr val="AAE2CA"/>
        </a:accent5>
        <a:accent6>
          <a:srgbClr val="00B9E7"/>
        </a:accent6>
        <a:hlink>
          <a:srgbClr val="6666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CC"/>
        </a:lt1>
        <a:dk2>
          <a:srgbClr val="660066"/>
        </a:dk2>
        <a:lt2>
          <a:srgbClr val="FFFFFF"/>
        </a:lt2>
        <a:accent1>
          <a:srgbClr val="99CCFF"/>
        </a:accent1>
        <a:accent2>
          <a:srgbClr val="FFCC99"/>
        </a:accent2>
        <a:accent3>
          <a:srgbClr val="FFFFE2"/>
        </a:accent3>
        <a:accent4>
          <a:srgbClr val="000000"/>
        </a:accent4>
        <a:accent5>
          <a:srgbClr val="CAE2FF"/>
        </a:accent5>
        <a:accent6>
          <a:srgbClr val="E7B98A"/>
        </a:accent6>
        <a:hlink>
          <a:srgbClr val="CC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FF"/>
      </a:hlink>
      <a:folHlink>
        <a:srgbClr val="B2B2B2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Default Design 8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3333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X:Templates:Presentations:Designs:Lightbar</Template>
  <TotalTime>1130</TotalTime>
  <Words>1156</Words>
  <Application>Microsoft Office PowerPoint</Application>
  <PresentationFormat>On-screen Show (4:3)</PresentationFormat>
  <Paragraphs>251</Paragraphs>
  <Slides>23</Slides>
  <Notes>1</Notes>
  <HiddenSlides>5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Calibri</vt:lpstr>
      <vt:lpstr>Comic Sans MS</vt:lpstr>
      <vt:lpstr>Monotype Sorts</vt:lpstr>
      <vt:lpstr>Rockwell Extra Bold</vt:lpstr>
      <vt:lpstr>Times</vt:lpstr>
      <vt:lpstr>Times New Roman</vt:lpstr>
      <vt:lpstr>Blank Presentation</vt:lpstr>
      <vt:lpstr>untitled 1</vt:lpstr>
      <vt:lpstr>7_Default Design</vt:lpstr>
      <vt:lpstr>Office Theme</vt:lpstr>
      <vt:lpstr>Equation</vt:lpstr>
      <vt:lpstr>CEE 3430, Engineering Hydrology  David Tarboton (Richard Peralta today)</vt:lpstr>
      <vt:lpstr>Overview</vt:lpstr>
      <vt:lpstr>Texts</vt:lpstr>
      <vt:lpstr>Course Learning Objective</vt:lpstr>
      <vt:lpstr>Please indicate your level of knowledge of</vt:lpstr>
      <vt:lpstr>Please indicate your level of knowledge of</vt:lpstr>
      <vt:lpstr>Please indicate your level of knowledge of</vt:lpstr>
      <vt:lpstr>Please indicate your level of knowledge of</vt:lpstr>
      <vt:lpstr>Please indicate your level of knowledge of</vt:lpstr>
      <vt:lpstr>Great Salt Lake Evaporation</vt:lpstr>
      <vt:lpstr>PowerPoint Presentation</vt:lpstr>
      <vt:lpstr>Assumed Great Salt Lake Volume Balance</vt:lpstr>
      <vt:lpstr>Alternative Evaporation Expression</vt:lpstr>
      <vt:lpstr>How a closed basin (e.g. GSL works)</vt:lpstr>
      <vt:lpstr>Predicting Effect of Management Change</vt:lpstr>
      <vt:lpstr>More Effects of Management Change</vt:lpstr>
      <vt:lpstr>Concepts Discussed</vt:lpstr>
      <vt:lpstr>PowerPoint Presentation</vt:lpstr>
      <vt:lpstr>Watershed delineated on a topographic map</vt:lpstr>
      <vt:lpstr>Watershed water balance</vt:lpstr>
      <vt:lpstr>The Hydrologic Cycle</vt:lpstr>
      <vt:lpstr>Hydrologic Science in the hierarchy from basic sciences to water resources management</vt:lpstr>
      <vt:lpstr>Summary</vt:lpstr>
    </vt:vector>
  </TitlesOfParts>
  <Company>Utah Water Research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McKee</dc:creator>
  <cp:lastModifiedBy>peralta</cp:lastModifiedBy>
  <cp:revision>96</cp:revision>
  <cp:lastPrinted>2014-01-08T19:05:54Z</cp:lastPrinted>
  <dcterms:created xsi:type="dcterms:W3CDTF">2002-08-26T02:30:48Z</dcterms:created>
  <dcterms:modified xsi:type="dcterms:W3CDTF">2014-01-08T19:08:37Z</dcterms:modified>
</cp:coreProperties>
</file>