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417" r:id="rId2"/>
    <p:sldId id="418" r:id="rId3"/>
    <p:sldId id="365" r:id="rId4"/>
    <p:sldId id="421" r:id="rId5"/>
    <p:sldId id="368" r:id="rId6"/>
    <p:sldId id="415" r:id="rId7"/>
    <p:sldId id="416" r:id="rId8"/>
    <p:sldId id="347" r:id="rId9"/>
    <p:sldId id="367" r:id="rId10"/>
    <p:sldId id="420" r:id="rId11"/>
    <p:sldId id="386" r:id="rId12"/>
    <p:sldId id="419" r:id="rId13"/>
  </p:sldIdLst>
  <p:sldSz cx="9144000" cy="6858000" type="screen4x3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99"/>
    <a:srgbClr val="0099CC"/>
    <a:srgbClr val="0000FF"/>
    <a:srgbClr val="33CCFF"/>
    <a:srgbClr val="800080"/>
    <a:srgbClr val="6666FF"/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000" autoAdjust="0"/>
  </p:normalViewPr>
  <p:slideViewPr>
    <p:cSldViewPr snapToGrid="0">
      <p:cViewPr varScale="1">
        <p:scale>
          <a:sx n="110" d="100"/>
          <a:sy n="110" d="100"/>
        </p:scale>
        <p:origin x="16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816" y="-72"/>
      </p:cViewPr>
      <p:guideLst>
        <p:guide orient="horz" pos="2928"/>
        <p:guide pos="216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026">
            <a:extLst>
              <a:ext uri="{FF2B5EF4-FFF2-40B4-BE49-F238E27FC236}">
                <a16:creationId xmlns:a16="http://schemas.microsoft.com/office/drawing/2014/main" id="{A368368C-87B6-4B39-88AC-8E68BC6E195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4842" cy="50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17" tIns="45108" rIns="90217" bIns="45108" numCol="1" anchor="t" anchorCtr="0" compatLnSpc="1">
            <a:prstTxWarp prst="textNoShape">
              <a:avLst/>
            </a:prstTxWarp>
          </a:bodyPr>
          <a:lstStyle>
            <a:lvl1pPr defTabSz="901700">
              <a:defRPr sz="11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19811" name="Rectangle 1027">
            <a:extLst>
              <a:ext uri="{FF2B5EF4-FFF2-40B4-BE49-F238E27FC236}">
                <a16:creationId xmlns:a16="http://schemas.microsoft.com/office/drawing/2014/main" id="{3BFC2095-2F0C-418F-AAEB-4A1C3332030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979" y="0"/>
            <a:ext cx="2956380" cy="50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17" tIns="45108" rIns="90217" bIns="45108" numCol="1" anchor="t" anchorCtr="0" compatLnSpc="1">
            <a:prstTxWarp prst="textNoShape">
              <a:avLst/>
            </a:prstTxWarp>
          </a:bodyPr>
          <a:lstStyle>
            <a:lvl1pPr algn="r" defTabSz="901700">
              <a:defRPr sz="11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19812" name="Rectangle 1028">
            <a:extLst>
              <a:ext uri="{FF2B5EF4-FFF2-40B4-BE49-F238E27FC236}">
                <a16:creationId xmlns:a16="http://schemas.microsoft.com/office/drawing/2014/main" id="{AA4409DF-75B9-41A8-B874-8EE88F06F37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95800"/>
            <a:ext cx="2954842" cy="5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17" tIns="45108" rIns="90217" bIns="45108" numCol="1" anchor="b" anchorCtr="0" compatLnSpc="1">
            <a:prstTxWarp prst="textNoShape">
              <a:avLst/>
            </a:prstTxWarp>
          </a:bodyPr>
          <a:lstStyle>
            <a:lvl1pPr defTabSz="901700">
              <a:defRPr sz="11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19813" name="Rectangle 1029">
            <a:extLst>
              <a:ext uri="{FF2B5EF4-FFF2-40B4-BE49-F238E27FC236}">
                <a16:creationId xmlns:a16="http://schemas.microsoft.com/office/drawing/2014/main" id="{C506B18B-ECA2-4EB3-8BB5-1C4F26FE2BF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979" y="8795800"/>
            <a:ext cx="2956380" cy="5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17" tIns="45108" rIns="90217" bIns="45108" numCol="1" anchor="b" anchorCtr="0" compatLnSpc="1">
            <a:prstTxWarp prst="textNoShape">
              <a:avLst/>
            </a:prstTxWarp>
          </a:bodyPr>
          <a:lstStyle>
            <a:lvl1pPr algn="r" defTabSz="901700">
              <a:defRPr sz="1100">
                <a:latin typeface="Times New Roman" panose="02020603050405020304" pitchFamily="18" charset="0"/>
              </a:defRPr>
            </a:lvl1pPr>
          </a:lstStyle>
          <a:p>
            <a:fld id="{55FC3AD3-5E5E-43AE-B629-FF796046A9E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F15462F-9322-4BD7-8A5A-726D4E838E3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0995" cy="49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17" tIns="45108" rIns="90217" bIns="45108" numCol="1" anchor="t" anchorCtr="0" compatLnSpc="1">
            <a:prstTxWarp prst="textNoShape">
              <a:avLst/>
            </a:prstTxWarp>
          </a:bodyPr>
          <a:lstStyle>
            <a:lvl1pPr defTabSz="901700">
              <a:defRPr sz="11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8018D0F0-88CD-4837-8C84-63EE54F2E87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96208" y="0"/>
            <a:ext cx="2959456" cy="49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17" tIns="45108" rIns="90217" bIns="45108" numCol="1" anchor="t" anchorCtr="0" compatLnSpc="1">
            <a:prstTxWarp prst="textNoShape">
              <a:avLst/>
            </a:prstTxWarp>
          </a:bodyPr>
          <a:lstStyle>
            <a:lvl1pPr algn="r" defTabSz="901700">
              <a:defRPr sz="11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EFE4B65F-8118-43E5-A34C-E24FFA61D403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38238" y="714375"/>
            <a:ext cx="4660900" cy="3495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17D0148C-749E-401E-B469-DA325BF181C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213" y="4424981"/>
            <a:ext cx="5065224" cy="420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17" tIns="45108" rIns="90217" bIns="451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B25A4299-FB67-49AA-A69B-0A02F97CC21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8323"/>
            <a:ext cx="2960995" cy="43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17" tIns="45108" rIns="90217" bIns="45108" numCol="1" anchor="b" anchorCtr="0" compatLnSpc="1">
            <a:prstTxWarp prst="textNoShape">
              <a:avLst/>
            </a:prstTxWarp>
          </a:bodyPr>
          <a:lstStyle>
            <a:lvl1pPr defTabSz="901700">
              <a:defRPr sz="11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38D889C5-A762-49DB-94B5-19D289E397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6208" y="8848323"/>
            <a:ext cx="2959456" cy="43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17" tIns="45108" rIns="90217" bIns="45108" numCol="1" anchor="b" anchorCtr="0" compatLnSpc="1">
            <a:prstTxWarp prst="textNoShape">
              <a:avLst/>
            </a:prstTxWarp>
          </a:bodyPr>
          <a:lstStyle>
            <a:lvl1pPr algn="r" defTabSz="901700">
              <a:defRPr sz="1100">
                <a:latin typeface="Times New Roman" panose="02020603050405020304" pitchFamily="18" charset="0"/>
              </a:defRPr>
            </a:lvl1pPr>
          </a:lstStyle>
          <a:p>
            <a:fld id="{6F1C5146-BE7C-4334-9F03-13B4ABE75FD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06545F-FBE3-4FCC-A50E-0518D05F9D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B95291-2220-4137-A00F-5D33A9771976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303106" name="Rectangle 2">
            <a:extLst>
              <a:ext uri="{FF2B5EF4-FFF2-40B4-BE49-F238E27FC236}">
                <a16:creationId xmlns:a16="http://schemas.microsoft.com/office/drawing/2014/main" id="{22B621EA-F5EE-4CC4-B036-B982FD2E620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>
            <a:extLst>
              <a:ext uri="{FF2B5EF4-FFF2-40B4-BE49-F238E27FC236}">
                <a16:creationId xmlns:a16="http://schemas.microsoft.com/office/drawing/2014/main" id="{D574850B-1B9B-4CD3-96D6-CDF6AD1207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 altLang="en-US"/>
              <a:t>Figure 15.  Generalised dependence of  Runoff Coefficient and Style of Overland Flow on Arid-Humid scale and on Storm Rainfall Intensities (From Mike Kirkby, </a:t>
            </a:r>
            <a:r>
              <a:rPr lang="en-US" altLang="en-US"/>
              <a:t>University of Leeds, AGU Chapman Conference on Hillslope Hydrology, October 2001</a:t>
            </a:r>
            <a:r>
              <a:rPr lang="en-GB" altLang="en-US"/>
              <a:t>) 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96087-50F0-42BC-96A5-7A11DA063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69F417-52C5-4BD2-B470-283D9633D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9EC21-D090-4D61-9AB5-BFB64A0D2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72BCF-509D-47B7-B7AE-4D08BD48C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03B6B-2E9A-41B6-A91F-7CC644827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B120F-1208-461B-83AC-3AC0A6BF1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033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9622F-92D2-4574-B3D3-3A57D5795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19433-C573-4EC8-9212-E3CD6DAAA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1C851-CFE7-4E7D-9AE6-18C61AB9C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64A5F-48CB-4AEB-9C23-5F776CA4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6E53E-F0A3-4C39-8F83-7AFA77591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DABA0-BDAD-4DD9-9EF8-BCB1080DF2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878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C93F84-4E7F-4F51-9768-BAAE1FDA17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003B4F-456E-4D97-B351-A84E91E06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9508C-D491-48F2-8D2E-853CED4AE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38230-4836-4BDF-9001-CFF12D93B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BB6AD-61A8-4583-8CE8-057604D2A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0352F-77BD-4E84-B4A3-A00C07594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146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3A7CDC-1CD0-4F9A-B134-384586C8C70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2DD7A3-C68B-4B2C-9FCC-7F6A83FE4C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A8CD27-C1CD-48BD-A549-8316068F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85476E-4BC4-4229-AC47-493B74F25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591AF50-FC6A-4FBB-812C-199999E147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295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BE761-D3CC-42F1-89ED-6CF8AD74F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FAF4F-326B-454E-8CEC-BCD6D9F68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5D4EF-11EF-4CBB-9C45-E8ED1567A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EB278-3630-4F7F-B9DE-C37CF95FE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1DA77-97CD-4693-8E6D-D3D194F8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DFE0A-0D85-4BB6-AEF4-832D7DA6E7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304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E00F9-FEE3-4D04-BAD0-3D75A29A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843B6-DF0A-47E7-9868-C0E495BE3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7243B-E8FF-4334-ADB1-3E53A30B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8C568-45A7-4455-AB38-DB305BB7B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A62CC-4E25-4B5E-B473-5CD5DC284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E4E6E-3E21-4929-8EF0-52B9A061DA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196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083D8-DD9E-4882-9D5F-3B924B193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29624-4358-468D-85DF-849045196A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033642-7E88-46E1-8786-927038DB1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FA90A-CE08-4CC3-A050-255A02ABB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9642A-5EFA-49B0-8A1C-EB7382C9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67A20-27B6-432D-B686-6A86EDDBF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EC639-D025-4798-AE20-90F0CA1B5D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26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332DF-B4DC-430B-A57B-5EA819D4F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F8E6A-ECAA-43F8-BD07-CCC256E92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96E242-8C55-443F-AF32-8751575C3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CEC99-38FE-470D-AF63-67CC0EC8CA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A7C761-C792-4EFD-AA85-89F0F584A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8334F3-8718-4EED-8AB5-40D7A127B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0F19A2-8814-418F-93C4-CF2FF2886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F986D1-3F96-468A-88D6-183B93682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96CD8-61BB-4266-A50C-D4E9778C4C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730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76B71-5406-4207-9AA7-6EA17222C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61254E-F59D-40ED-BB03-754F57F0F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3C98E0-34C4-4960-A72E-D99E988D9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8A012-8B33-4407-A13E-97E42079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D8976C-D1FE-4503-B3EF-813312578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79759F-B741-4148-95AE-3B973FCC3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EF635E-C6AB-4EE1-BDE3-2EA06F10A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6D7EA-08FE-4380-A656-54B1F380C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90880-A4CB-4DDA-A963-9134B8890F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4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AC9DF-6246-4145-A62A-FAFD1CF3F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AFEC1-057C-4268-AFBA-FE5B4A941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3F3FC2-4D29-4DD9-826C-452E75BA4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FE3B4-0574-4104-9C34-9F4B7A993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C2A41-28E4-4CE7-9FB3-0D84FA730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67076-E491-4DEF-B543-3421360CB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75C10-463E-4FAC-B4CA-869F1AE740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389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F8FA4-C36C-492A-B100-389C3B83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96F226-5697-46B4-8027-B6D339E87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8731D7-3AC3-49B9-B6C0-58790E2CC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2F8E4-2732-4609-8507-D91B2EA8F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F152B-55AF-4F1D-BE22-948D038F7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148AB-6BEE-4AB9-96E1-3D937B2A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2E115-7CBA-4384-95D6-1E34420AA1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086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277161E-9A54-4466-8A96-AE5774F152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708EB8C-13D8-4B19-ACC6-A79049B776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20D8463-21A3-4B14-859A-2AF8F175F42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4B8D77A-216C-4877-8B72-3B6DFF7FB3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5069645-39C1-4AB3-AAA7-C75FC87800C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E7A5C4BF-964C-4890-8A99-814CC72856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5.bin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3" name="Picture 5" descr="fig1nolabels">
            <a:extLst>
              <a:ext uri="{FF2B5EF4-FFF2-40B4-BE49-F238E27FC236}">
                <a16:creationId xmlns:a16="http://schemas.microsoft.com/office/drawing/2014/main" id="{9E059F30-6F23-4904-94F6-59C66505E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247775"/>
            <a:ext cx="7067550" cy="517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134" name="Rectangle 6">
            <a:extLst>
              <a:ext uri="{FF2B5EF4-FFF2-40B4-BE49-F238E27FC236}">
                <a16:creationId xmlns:a16="http://schemas.microsoft.com/office/drawing/2014/main" id="{5E482F1F-808F-499F-BE8D-B3B5A44AC7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46050"/>
            <a:ext cx="7772400" cy="755650"/>
          </a:xfrm>
        </p:spPr>
        <p:txBody>
          <a:bodyPr/>
          <a:lstStyle/>
          <a:p>
            <a:r>
              <a:rPr lang="en-US" altLang="en-US" sz="4000"/>
              <a:t>Physical Factors Affecting Runoff </a:t>
            </a:r>
          </a:p>
        </p:txBody>
      </p:sp>
      <p:pic>
        <p:nvPicPr>
          <p:cNvPr id="2" name="0MM0">
            <a:hlinkClick r:id="" action="ppaction://media"/>
            <a:extLst>
              <a:ext uri="{FF2B5EF4-FFF2-40B4-BE49-F238E27FC236}">
                <a16:creationId xmlns:a16="http://schemas.microsoft.com/office/drawing/2014/main" id="{AA40EB28-CDBC-4884-ACC5-8838ABC43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20"/>
    </mc:Choice>
    <mc:Fallback>
      <p:transition spd="slow" advTm="13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3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f2">
            <a:extLst>
              <a:ext uri="{FF2B5EF4-FFF2-40B4-BE49-F238E27FC236}">
                <a16:creationId xmlns:a16="http://schemas.microsoft.com/office/drawing/2014/main" id="{5D640960-B547-4FA2-8226-7BFCAD29D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t="6088"/>
          <a:stretch>
            <a:fillRect/>
          </a:stretch>
        </p:blipFill>
        <p:spPr bwMode="auto">
          <a:xfrm>
            <a:off x="409575" y="11113"/>
            <a:ext cx="6488113" cy="528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323" name="Rectangle 3">
            <a:extLst>
              <a:ext uri="{FF2B5EF4-FFF2-40B4-BE49-F238E27FC236}">
                <a16:creationId xmlns:a16="http://schemas.microsoft.com/office/drawing/2014/main" id="{198C1AAF-1CE4-432A-990B-F480A2569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088" y="327025"/>
            <a:ext cx="3784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>
                <a:latin typeface="Times New Roman" panose="02020603050405020304" pitchFamily="18" charset="0"/>
              </a:rPr>
              <a:t>Definition of the upslope area draining through a point within a catchment </a:t>
            </a:r>
          </a:p>
        </p:txBody>
      </p:sp>
      <p:sp>
        <p:nvSpPr>
          <p:cNvPr id="312324" name="Text Box 4">
            <a:extLst>
              <a:ext uri="{FF2B5EF4-FFF2-40B4-BE49-F238E27FC236}">
                <a16:creationId xmlns:a16="http://schemas.microsoft.com/office/drawing/2014/main" id="{34AF27E5-E968-4B50-899B-A8C7474E9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413" y="4483100"/>
            <a:ext cx="1366837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q = a r</a:t>
            </a:r>
          </a:p>
        </p:txBody>
      </p:sp>
      <p:sp>
        <p:nvSpPr>
          <p:cNvPr id="312325" name="Text Box 5">
            <a:extLst>
              <a:ext uri="{FF2B5EF4-FFF2-40B4-BE49-F238E27FC236}">
                <a16:creationId xmlns:a16="http://schemas.microsoft.com/office/drawing/2014/main" id="{0156324B-1577-4EAC-8783-46EFF412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188" y="4532313"/>
            <a:ext cx="1366837" cy="427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S</a:t>
            </a:r>
          </a:p>
        </p:txBody>
      </p:sp>
      <p:sp>
        <p:nvSpPr>
          <p:cNvPr id="312326" name="Text Box 6">
            <a:extLst>
              <a:ext uri="{FF2B5EF4-FFF2-40B4-BE49-F238E27FC236}">
                <a16:creationId xmlns:a16="http://schemas.microsoft.com/office/drawing/2014/main" id="{84324E27-4EBE-4E55-8927-15EA519F1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88" y="5016500"/>
            <a:ext cx="179705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q</a:t>
            </a:r>
            <a:r>
              <a:rPr lang="en-US" altLang="en-US" baseline="-25000">
                <a:latin typeface="Times New Roman" panose="02020603050405020304" pitchFamily="18" charset="0"/>
              </a:rPr>
              <a:t>cap</a:t>
            </a:r>
            <a:r>
              <a:rPr lang="en-US" altLang="en-US">
                <a:latin typeface="Times New Roman" panose="02020603050405020304" pitchFamily="18" charset="0"/>
              </a:rPr>
              <a:t> = T S</a:t>
            </a:r>
          </a:p>
        </p:txBody>
      </p:sp>
      <p:sp>
        <p:nvSpPr>
          <p:cNvPr id="312328" name="Rectangle 8">
            <a:extLst>
              <a:ext uri="{FF2B5EF4-FFF2-40B4-BE49-F238E27FC236}">
                <a16:creationId xmlns:a16="http://schemas.microsoft.com/office/drawing/2014/main" id="{1F4970C3-2DD0-4F3E-92B1-52151FF0E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249863"/>
            <a:ext cx="709613" cy="1193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12327" name="Object 7">
            <a:extLst>
              <a:ext uri="{FF2B5EF4-FFF2-40B4-BE49-F238E27FC236}">
                <a16:creationId xmlns:a16="http://schemas.microsoft.com/office/drawing/2014/main" id="{B17567E1-F7F3-491A-A631-B75F19061C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4675" y="5251450"/>
          <a:ext cx="2032000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39" name="Equation" r:id="rId5" imgW="736560" imgH="444240" progId="Equation.3">
                  <p:embed/>
                </p:oleObj>
              </mc:Choice>
              <mc:Fallback>
                <p:oleObj name="Equation" r:id="rId5" imgW="736560" imgH="4442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" y="5251450"/>
                        <a:ext cx="2032000" cy="122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2331" name="Group 11">
            <a:extLst>
              <a:ext uri="{FF2B5EF4-FFF2-40B4-BE49-F238E27FC236}">
                <a16:creationId xmlns:a16="http://schemas.microsoft.com/office/drawing/2014/main" id="{5034FE11-6B33-4439-86B9-7209A91FC26F}"/>
              </a:ext>
            </a:extLst>
          </p:cNvPr>
          <p:cNvGrpSpPr>
            <a:grpSpLocks/>
          </p:cNvGrpSpPr>
          <p:nvPr/>
        </p:nvGrpSpPr>
        <p:grpSpPr bwMode="auto">
          <a:xfrm>
            <a:off x="2727325" y="5610225"/>
            <a:ext cx="4638675" cy="1082675"/>
            <a:chOff x="1718" y="3534"/>
            <a:chExt cx="2922" cy="682"/>
          </a:xfrm>
        </p:grpSpPr>
        <p:graphicFrame>
          <p:nvGraphicFramePr>
            <p:cNvPr id="312329" name="Object 9">
              <a:extLst>
                <a:ext uri="{FF2B5EF4-FFF2-40B4-BE49-F238E27FC236}">
                  <a16:creationId xmlns:a16="http://schemas.microsoft.com/office/drawing/2014/main" id="{91FFB6CC-36D2-4405-9110-207908F3A30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14" y="3534"/>
            <a:ext cx="726" cy="6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340" name="Equation" r:id="rId7" imgW="419040" imgH="393480" progId="Equation.3">
                    <p:embed/>
                  </p:oleObj>
                </mc:Choice>
                <mc:Fallback>
                  <p:oleObj name="Equation" r:id="rId7" imgW="419040" imgH="39348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14" y="3534"/>
                          <a:ext cx="726" cy="6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2330" name="Text Box 10">
              <a:extLst>
                <a:ext uri="{FF2B5EF4-FFF2-40B4-BE49-F238E27FC236}">
                  <a16:creationId xmlns:a16="http://schemas.microsoft.com/office/drawing/2014/main" id="{9D281487-95AC-497F-AC55-394E01934C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8" y="3691"/>
              <a:ext cx="221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Times New Roman" panose="02020603050405020304" pitchFamily="18" charset="0"/>
                </a:rPr>
                <a:t>Saturation occurs when</a:t>
              </a: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441"/>
    </mc:Choice>
    <mc:Fallback>
      <p:transition spd="slow" advTm="105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53" name="Rectangle 2317">
            <a:extLst>
              <a:ext uri="{FF2B5EF4-FFF2-40B4-BE49-F238E27FC236}">
                <a16:creationId xmlns:a16="http://schemas.microsoft.com/office/drawing/2014/main" id="{F8146BB5-AAB7-4F62-9CDB-DF0BF9C84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14988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b="1"/>
              <a:t>ln(a/S) wetness index for a small watershed evaluated from a 30 m Digital Elevation Model. </a:t>
            </a:r>
          </a:p>
        </p:txBody>
      </p:sp>
      <p:pic>
        <p:nvPicPr>
          <p:cNvPr id="247060" name="Picture 2324">
            <a:extLst>
              <a:ext uri="{FF2B5EF4-FFF2-40B4-BE49-F238E27FC236}">
                <a16:creationId xmlns:a16="http://schemas.microsoft.com/office/drawing/2014/main" id="{020C1E97-9272-4D70-BBEC-24BFA88CB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242888"/>
            <a:ext cx="4389438" cy="5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3"/>
    </mc:Choice>
    <mc:Fallback>
      <p:transition spd="slow" advTm="1386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>
            <a:extLst>
              <a:ext uri="{FF2B5EF4-FFF2-40B4-BE49-F238E27FC236}">
                <a16:creationId xmlns:a16="http://schemas.microsoft.com/office/drawing/2014/main" id="{81CEF957-9641-4DA3-AEB7-693989360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5614988"/>
            <a:ext cx="88360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b="1"/>
              <a:t>Saturated area based on wetness index for two different T/r thresholds.</a:t>
            </a:r>
          </a:p>
        </p:txBody>
      </p:sp>
      <p:pic>
        <p:nvPicPr>
          <p:cNvPr id="311299" name="Picture 3">
            <a:extLst>
              <a:ext uri="{FF2B5EF4-FFF2-40B4-BE49-F238E27FC236}">
                <a16:creationId xmlns:a16="http://schemas.microsoft.com/office/drawing/2014/main" id="{9F01E3BE-23DC-4352-89ED-24DDC47CF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14313"/>
            <a:ext cx="4389437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04"/>
    </mc:Choice>
    <mc:Fallback>
      <p:transition spd="slow" advTm="4870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 descr="fig1nolabels">
            <a:extLst>
              <a:ext uri="{FF2B5EF4-FFF2-40B4-BE49-F238E27FC236}">
                <a16:creationId xmlns:a16="http://schemas.microsoft.com/office/drawing/2014/main" id="{8676F22B-9923-492A-A0B4-9575CEB4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387475"/>
            <a:ext cx="58928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227" name="Rectangle 3">
            <a:extLst>
              <a:ext uri="{FF2B5EF4-FFF2-40B4-BE49-F238E27FC236}">
                <a16:creationId xmlns:a16="http://schemas.microsoft.com/office/drawing/2014/main" id="{DDD7C5FB-59A3-4F4D-9C58-3D5329E58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46050"/>
            <a:ext cx="7772400" cy="755650"/>
          </a:xfrm>
        </p:spPr>
        <p:txBody>
          <a:bodyPr/>
          <a:lstStyle/>
          <a:p>
            <a:r>
              <a:rPr lang="en-US" altLang="en-US" sz="4000"/>
              <a:t>Water Balance Equation </a:t>
            </a:r>
          </a:p>
        </p:txBody>
      </p:sp>
      <p:sp>
        <p:nvSpPr>
          <p:cNvPr id="308228" name="Text Box 4">
            <a:extLst>
              <a:ext uri="{FF2B5EF4-FFF2-40B4-BE49-F238E27FC236}">
                <a16:creationId xmlns:a16="http://schemas.microsoft.com/office/drawing/2014/main" id="{04F54D41-CEEE-447B-8DEE-EF588DC35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0863" y="1131888"/>
            <a:ext cx="2508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∆S=P-Q-E</a:t>
            </a:r>
          </a:p>
        </p:txBody>
      </p:sp>
      <p:sp>
        <p:nvSpPr>
          <p:cNvPr id="308229" name="Line 5">
            <a:extLst>
              <a:ext uri="{FF2B5EF4-FFF2-40B4-BE49-F238E27FC236}">
                <a16:creationId xmlns:a16="http://schemas.microsoft.com/office/drawing/2014/main" id="{266AE757-7732-41EC-AF96-87B7643300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7300" y="1914525"/>
            <a:ext cx="677863" cy="12493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30" name="Line 6">
            <a:extLst>
              <a:ext uri="{FF2B5EF4-FFF2-40B4-BE49-F238E27FC236}">
                <a16:creationId xmlns:a16="http://schemas.microsoft.com/office/drawing/2014/main" id="{1A332669-0894-4D45-A383-5485E61B8F1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7175" y="1462088"/>
            <a:ext cx="0" cy="1130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31" name="Line 7">
            <a:extLst>
              <a:ext uri="{FF2B5EF4-FFF2-40B4-BE49-F238E27FC236}">
                <a16:creationId xmlns:a16="http://schemas.microsoft.com/office/drawing/2014/main" id="{5A0715FF-9DCA-44E6-8DA6-8D86128C89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0375" y="4905375"/>
            <a:ext cx="504825" cy="10001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32" name="Text Box 8">
            <a:extLst>
              <a:ext uri="{FF2B5EF4-FFF2-40B4-BE49-F238E27FC236}">
                <a16:creationId xmlns:a16="http://schemas.microsoft.com/office/drawing/2014/main" id="{42DC937D-F069-4387-9985-8973A61DD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600" y="787400"/>
            <a:ext cx="496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P</a:t>
            </a:r>
          </a:p>
        </p:txBody>
      </p:sp>
      <p:sp>
        <p:nvSpPr>
          <p:cNvPr id="308233" name="Text Box 9">
            <a:extLst>
              <a:ext uri="{FF2B5EF4-FFF2-40B4-BE49-F238E27FC236}">
                <a16:creationId xmlns:a16="http://schemas.microsoft.com/office/drawing/2014/main" id="{E8EC9E3F-3561-4F66-867C-63512E78A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0" y="1295400"/>
            <a:ext cx="5445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E</a:t>
            </a:r>
          </a:p>
        </p:txBody>
      </p:sp>
      <p:sp>
        <p:nvSpPr>
          <p:cNvPr id="308234" name="Text Box 10">
            <a:extLst>
              <a:ext uri="{FF2B5EF4-FFF2-40B4-BE49-F238E27FC236}">
                <a16:creationId xmlns:a16="http://schemas.microsoft.com/office/drawing/2014/main" id="{3F35E259-E8A5-4818-807F-BE1C52968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513" y="5705475"/>
            <a:ext cx="5857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Q</a:t>
            </a:r>
          </a:p>
        </p:txBody>
      </p:sp>
      <p:sp>
        <p:nvSpPr>
          <p:cNvPr id="308235" name="Text Box 11">
            <a:extLst>
              <a:ext uri="{FF2B5EF4-FFF2-40B4-BE49-F238E27FC236}">
                <a16:creationId xmlns:a16="http://schemas.microsoft.com/office/drawing/2014/main" id="{4D54C8B2-CD89-482D-99D4-C7FAC254F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225" y="4148138"/>
            <a:ext cx="755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∆S</a:t>
            </a:r>
          </a:p>
        </p:txBody>
      </p:sp>
      <p:sp>
        <p:nvSpPr>
          <p:cNvPr id="308236" name="Text Box 12">
            <a:extLst>
              <a:ext uri="{FF2B5EF4-FFF2-40B4-BE49-F238E27FC236}">
                <a16:creationId xmlns:a16="http://schemas.microsoft.com/office/drawing/2014/main" id="{1EECB822-BD59-45F0-8A15-BA5AF8D9B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2313" y="2074863"/>
            <a:ext cx="19351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P=Q+E</a:t>
            </a:r>
          </a:p>
        </p:txBody>
      </p:sp>
      <p:sp>
        <p:nvSpPr>
          <p:cNvPr id="308237" name="Text Box 13">
            <a:extLst>
              <a:ext uri="{FF2B5EF4-FFF2-40B4-BE49-F238E27FC236}">
                <a16:creationId xmlns:a16="http://schemas.microsoft.com/office/drawing/2014/main" id="{D7D2090D-48D7-4FC1-BE40-6A4CC33DF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4225" y="2974975"/>
            <a:ext cx="1766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Q=P-E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82"/>
    </mc:Choice>
    <mc:Fallback>
      <p:transition spd="slow" advTm="39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82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82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8" grpId="0"/>
      <p:bldP spid="308236" grpId="0"/>
      <p:bldP spid="3082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2" name="Line 6">
            <a:extLst>
              <a:ext uri="{FF2B5EF4-FFF2-40B4-BE49-F238E27FC236}">
                <a16:creationId xmlns:a16="http://schemas.microsoft.com/office/drawing/2014/main" id="{9252BFC3-6353-4D39-92FF-4E5154858F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7050" y="5632450"/>
            <a:ext cx="5153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03" name="Line 7">
            <a:extLst>
              <a:ext uri="{FF2B5EF4-FFF2-40B4-BE49-F238E27FC236}">
                <a16:creationId xmlns:a16="http://schemas.microsoft.com/office/drawing/2014/main" id="{482D0896-A1E5-4552-AD91-AC7A0ADE1F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06575" y="1533525"/>
            <a:ext cx="0" cy="409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04" name="Text Box 8">
            <a:extLst>
              <a:ext uri="{FF2B5EF4-FFF2-40B4-BE49-F238E27FC236}">
                <a16:creationId xmlns:a16="http://schemas.microsoft.com/office/drawing/2014/main" id="{5F11C838-11F5-44FE-B2FC-632C9A95E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863" y="5627688"/>
            <a:ext cx="4651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/>
              <a:t>P</a:t>
            </a:r>
          </a:p>
        </p:txBody>
      </p:sp>
      <p:sp>
        <p:nvSpPr>
          <p:cNvPr id="208905" name="Rectangle 9">
            <a:extLst>
              <a:ext uri="{FF2B5EF4-FFF2-40B4-BE49-F238E27FC236}">
                <a16:creationId xmlns:a16="http://schemas.microsoft.com/office/drawing/2014/main" id="{22AA7CFB-5DD8-43B9-BCC9-6D4BDBB633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6913" y="169863"/>
            <a:ext cx="7772400" cy="874712"/>
          </a:xfrm>
        </p:spPr>
        <p:txBody>
          <a:bodyPr/>
          <a:lstStyle/>
          <a:p>
            <a:r>
              <a:rPr lang="en-US" altLang="en-US"/>
              <a:t>P=Q+E</a:t>
            </a:r>
          </a:p>
        </p:txBody>
      </p:sp>
      <p:sp>
        <p:nvSpPr>
          <p:cNvPr id="208906" name="Text Box 10">
            <a:extLst>
              <a:ext uri="{FF2B5EF4-FFF2-40B4-BE49-F238E27FC236}">
                <a16:creationId xmlns:a16="http://schemas.microsoft.com/office/drawing/2014/main" id="{DE6EA188-27FF-458D-986C-116A99447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3" y="1597025"/>
            <a:ext cx="508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/>
              <a:t>E</a:t>
            </a:r>
          </a:p>
        </p:txBody>
      </p:sp>
      <p:grpSp>
        <p:nvGrpSpPr>
          <p:cNvPr id="208912" name="Group 16">
            <a:extLst>
              <a:ext uri="{FF2B5EF4-FFF2-40B4-BE49-F238E27FC236}">
                <a16:creationId xmlns:a16="http://schemas.microsoft.com/office/drawing/2014/main" id="{3DCCBAF7-5FB7-4111-BDEC-162766582736}"/>
              </a:ext>
            </a:extLst>
          </p:cNvPr>
          <p:cNvGrpSpPr>
            <a:grpSpLocks/>
          </p:cNvGrpSpPr>
          <p:nvPr/>
        </p:nvGrpSpPr>
        <p:grpSpPr bwMode="auto">
          <a:xfrm>
            <a:off x="2808288" y="2393950"/>
            <a:ext cx="2295525" cy="2855913"/>
            <a:chOff x="1769" y="1508"/>
            <a:chExt cx="1446" cy="1799"/>
          </a:xfrm>
        </p:grpSpPr>
        <p:sp>
          <p:nvSpPr>
            <p:cNvPr id="208908" name="Line 12">
              <a:extLst>
                <a:ext uri="{FF2B5EF4-FFF2-40B4-BE49-F238E27FC236}">
                  <a16:creationId xmlns:a16="http://schemas.microsoft.com/office/drawing/2014/main" id="{EEBE68C4-7444-4616-9B4A-866459F534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9" y="2927"/>
              <a:ext cx="0" cy="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09" name="Line 13">
              <a:extLst>
                <a:ext uri="{FF2B5EF4-FFF2-40B4-BE49-F238E27FC236}">
                  <a16:creationId xmlns:a16="http://schemas.microsoft.com/office/drawing/2014/main" id="{227E335B-24F6-4C1C-8C2F-1CAD840387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1" y="2454"/>
              <a:ext cx="0" cy="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10" name="Line 14">
              <a:extLst>
                <a:ext uri="{FF2B5EF4-FFF2-40B4-BE49-F238E27FC236}">
                  <a16:creationId xmlns:a16="http://schemas.microsoft.com/office/drawing/2014/main" id="{C19FCDF1-2F95-40EF-BF3B-329ED42541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3" y="1981"/>
              <a:ext cx="0" cy="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11" name="Line 15">
              <a:extLst>
                <a:ext uri="{FF2B5EF4-FFF2-40B4-BE49-F238E27FC236}">
                  <a16:creationId xmlns:a16="http://schemas.microsoft.com/office/drawing/2014/main" id="{7D27DBBC-985F-4679-824A-009E73EA39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5" y="1508"/>
              <a:ext cx="0" cy="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8914" name="Group 18">
            <a:extLst>
              <a:ext uri="{FF2B5EF4-FFF2-40B4-BE49-F238E27FC236}">
                <a16:creationId xmlns:a16="http://schemas.microsoft.com/office/drawing/2014/main" id="{D876D144-26FF-4E1D-8C71-4D6111A14534}"/>
              </a:ext>
            </a:extLst>
          </p:cNvPr>
          <p:cNvGrpSpPr>
            <a:grpSpLocks/>
          </p:cNvGrpSpPr>
          <p:nvPr/>
        </p:nvGrpSpPr>
        <p:grpSpPr bwMode="auto">
          <a:xfrm>
            <a:off x="1806575" y="1293813"/>
            <a:ext cx="4954588" cy="4332287"/>
            <a:chOff x="1138" y="815"/>
            <a:chExt cx="3121" cy="2729"/>
          </a:xfrm>
        </p:grpSpPr>
        <p:sp>
          <p:nvSpPr>
            <p:cNvPr id="208907" name="Line 11">
              <a:extLst>
                <a:ext uri="{FF2B5EF4-FFF2-40B4-BE49-F238E27FC236}">
                  <a16:creationId xmlns:a16="http://schemas.microsoft.com/office/drawing/2014/main" id="{E1ACC99B-04F6-409B-B832-D640616986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38" y="1043"/>
              <a:ext cx="2501" cy="25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13" name="Text Box 17">
              <a:extLst>
                <a:ext uri="{FF2B5EF4-FFF2-40B4-BE49-F238E27FC236}">
                  <a16:creationId xmlns:a16="http://schemas.microsoft.com/office/drawing/2014/main" id="{1C286837-6FC5-4FEE-BF50-7958775072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7" y="815"/>
              <a:ext cx="56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/>
                <a:t>E=P</a:t>
              </a:r>
            </a:p>
          </p:txBody>
        </p:sp>
      </p:grpSp>
      <p:grpSp>
        <p:nvGrpSpPr>
          <p:cNvPr id="208921" name="Group 25">
            <a:extLst>
              <a:ext uri="{FF2B5EF4-FFF2-40B4-BE49-F238E27FC236}">
                <a16:creationId xmlns:a16="http://schemas.microsoft.com/office/drawing/2014/main" id="{69B53E86-F8E2-4BE3-BB38-7F2AF459711F}"/>
              </a:ext>
            </a:extLst>
          </p:cNvPr>
          <p:cNvGrpSpPr>
            <a:grpSpLocks/>
          </p:cNvGrpSpPr>
          <p:nvPr/>
        </p:nvGrpSpPr>
        <p:grpSpPr bwMode="auto">
          <a:xfrm>
            <a:off x="2571750" y="3246438"/>
            <a:ext cx="4059238" cy="603250"/>
            <a:chOff x="1865" y="2045"/>
            <a:chExt cx="1446" cy="380"/>
          </a:xfrm>
        </p:grpSpPr>
        <p:sp>
          <p:nvSpPr>
            <p:cNvPr id="208917" name="Line 21">
              <a:extLst>
                <a:ext uri="{FF2B5EF4-FFF2-40B4-BE49-F238E27FC236}">
                  <a16:creationId xmlns:a16="http://schemas.microsoft.com/office/drawing/2014/main" id="{4D87D25B-2550-47EF-9D66-325777C9C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5" y="2045"/>
              <a:ext cx="0" cy="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18" name="Line 22">
              <a:extLst>
                <a:ext uri="{FF2B5EF4-FFF2-40B4-BE49-F238E27FC236}">
                  <a16:creationId xmlns:a16="http://schemas.microsoft.com/office/drawing/2014/main" id="{53FC87C0-942D-4630-973F-231C58C14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47" y="2045"/>
              <a:ext cx="0" cy="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19" name="Line 23">
              <a:extLst>
                <a:ext uri="{FF2B5EF4-FFF2-40B4-BE49-F238E27FC236}">
                  <a16:creationId xmlns:a16="http://schemas.microsoft.com/office/drawing/2014/main" id="{D0A107E5-FD27-4933-B776-CF2DA89F77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9" y="2045"/>
              <a:ext cx="0" cy="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20" name="Line 24">
              <a:extLst>
                <a:ext uri="{FF2B5EF4-FFF2-40B4-BE49-F238E27FC236}">
                  <a16:creationId xmlns:a16="http://schemas.microsoft.com/office/drawing/2014/main" id="{634D0247-4849-4E24-A4D7-5DF82D7A58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1" y="2045"/>
              <a:ext cx="0" cy="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8926" name="Group 30">
            <a:extLst>
              <a:ext uri="{FF2B5EF4-FFF2-40B4-BE49-F238E27FC236}">
                <a16:creationId xmlns:a16="http://schemas.microsoft.com/office/drawing/2014/main" id="{C3A57666-2604-4A57-89A1-20EE26D5AA2C}"/>
              </a:ext>
            </a:extLst>
          </p:cNvPr>
          <p:cNvGrpSpPr>
            <a:grpSpLocks/>
          </p:cNvGrpSpPr>
          <p:nvPr/>
        </p:nvGrpSpPr>
        <p:grpSpPr bwMode="auto">
          <a:xfrm>
            <a:off x="1817688" y="2862263"/>
            <a:ext cx="6540500" cy="519112"/>
            <a:chOff x="1145" y="1803"/>
            <a:chExt cx="4120" cy="327"/>
          </a:xfrm>
        </p:grpSpPr>
        <p:sp>
          <p:nvSpPr>
            <p:cNvPr id="208915" name="Line 19">
              <a:extLst>
                <a:ext uri="{FF2B5EF4-FFF2-40B4-BE49-F238E27FC236}">
                  <a16:creationId xmlns:a16="http://schemas.microsoft.com/office/drawing/2014/main" id="{6D283559-C562-49FF-9C5E-823F956FD5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5" y="2012"/>
              <a:ext cx="332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25" name="Text Box 29">
              <a:extLst>
                <a:ext uri="{FF2B5EF4-FFF2-40B4-BE49-F238E27FC236}">
                  <a16:creationId xmlns:a16="http://schemas.microsoft.com/office/drawing/2014/main" id="{8D28DD55-7E80-4217-B45C-D1C0A9EC87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5" y="1803"/>
              <a:ext cx="78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/>
                <a:t>E=Ep</a:t>
              </a:r>
            </a:p>
          </p:txBody>
        </p:sp>
      </p:grpSp>
      <p:grpSp>
        <p:nvGrpSpPr>
          <p:cNvPr id="208933" name="Group 37">
            <a:extLst>
              <a:ext uri="{FF2B5EF4-FFF2-40B4-BE49-F238E27FC236}">
                <a16:creationId xmlns:a16="http://schemas.microsoft.com/office/drawing/2014/main" id="{61707972-C532-4D99-8DAA-E54FC987640C}"/>
              </a:ext>
            </a:extLst>
          </p:cNvPr>
          <p:cNvGrpSpPr>
            <a:grpSpLocks/>
          </p:cNvGrpSpPr>
          <p:nvPr/>
        </p:nvGrpSpPr>
        <p:grpSpPr bwMode="auto">
          <a:xfrm>
            <a:off x="1806575" y="3195638"/>
            <a:ext cx="5046663" cy="2430462"/>
            <a:chOff x="1138" y="2013"/>
            <a:chExt cx="3179" cy="1531"/>
          </a:xfrm>
        </p:grpSpPr>
        <p:sp>
          <p:nvSpPr>
            <p:cNvPr id="208927" name="Freeform 31">
              <a:extLst>
                <a:ext uri="{FF2B5EF4-FFF2-40B4-BE49-F238E27FC236}">
                  <a16:creationId xmlns:a16="http://schemas.microsoft.com/office/drawing/2014/main" id="{281BE18A-C4D3-4BE6-BEFA-847CF1D5B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" y="2013"/>
              <a:ext cx="3179" cy="1531"/>
            </a:xfrm>
            <a:custGeom>
              <a:avLst/>
              <a:gdLst>
                <a:gd name="T0" fmla="*/ 0 w 3179"/>
                <a:gd name="T1" fmla="*/ 1531 h 1531"/>
                <a:gd name="T2" fmla="*/ 1532 w 3179"/>
                <a:gd name="T3" fmla="*/ 0 h 1531"/>
                <a:gd name="T4" fmla="*/ 3179 w 3179"/>
                <a:gd name="T5" fmla="*/ 6 h 1531"/>
                <a:gd name="T6" fmla="*/ 3179 w 3179"/>
                <a:gd name="T7" fmla="*/ 1531 h 1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79" h="1531">
                  <a:moveTo>
                    <a:pt x="0" y="1531"/>
                  </a:moveTo>
                  <a:lnTo>
                    <a:pt x="1532" y="0"/>
                  </a:lnTo>
                  <a:lnTo>
                    <a:pt x="3179" y="6"/>
                  </a:lnTo>
                  <a:lnTo>
                    <a:pt x="3179" y="1531"/>
                  </a:lnTo>
                </a:path>
              </a:pathLst>
            </a:cu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8932" name="Group 36">
              <a:extLst>
                <a:ext uri="{FF2B5EF4-FFF2-40B4-BE49-F238E27FC236}">
                  <a16:creationId xmlns:a16="http://schemas.microsoft.com/office/drawing/2014/main" id="{2030B75A-343A-4F6A-A84E-83F3B0C320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6" y="2040"/>
              <a:ext cx="2295" cy="1140"/>
              <a:chOff x="1886" y="2040"/>
              <a:chExt cx="2295" cy="1140"/>
            </a:xfrm>
          </p:grpSpPr>
          <p:sp>
            <p:nvSpPr>
              <p:cNvPr id="208928" name="Line 32">
                <a:extLst>
                  <a:ext uri="{FF2B5EF4-FFF2-40B4-BE49-F238E27FC236}">
                    <a16:creationId xmlns:a16="http://schemas.microsoft.com/office/drawing/2014/main" id="{7788D12C-D7A9-4B80-A223-6E3B374266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1" y="2053"/>
                <a:ext cx="0" cy="3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929" name="Line 33">
                <a:extLst>
                  <a:ext uri="{FF2B5EF4-FFF2-40B4-BE49-F238E27FC236}">
                    <a16:creationId xmlns:a16="http://schemas.microsoft.com/office/drawing/2014/main" id="{16F7589A-5478-4BED-A525-AE527DE351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1" y="2040"/>
                <a:ext cx="0" cy="3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930" name="Line 34">
                <a:extLst>
                  <a:ext uri="{FF2B5EF4-FFF2-40B4-BE49-F238E27FC236}">
                    <a16:creationId xmlns:a16="http://schemas.microsoft.com/office/drawing/2014/main" id="{694F2115-DFE8-47D2-9D0D-A45A579FD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4" y="2305"/>
                <a:ext cx="0" cy="3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931" name="Line 35">
                <a:extLst>
                  <a:ext uri="{FF2B5EF4-FFF2-40B4-BE49-F238E27FC236}">
                    <a16:creationId xmlns:a16="http://schemas.microsoft.com/office/drawing/2014/main" id="{573799D0-E903-46D5-99F1-608C80AD3F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6" y="2834"/>
                <a:ext cx="0" cy="3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8939" name="Group 43">
            <a:extLst>
              <a:ext uri="{FF2B5EF4-FFF2-40B4-BE49-F238E27FC236}">
                <a16:creationId xmlns:a16="http://schemas.microsoft.com/office/drawing/2014/main" id="{3C53A1C8-C48E-40FA-A003-0A64D892275E}"/>
              </a:ext>
            </a:extLst>
          </p:cNvPr>
          <p:cNvGrpSpPr>
            <a:grpSpLocks/>
          </p:cNvGrpSpPr>
          <p:nvPr/>
        </p:nvGrpSpPr>
        <p:grpSpPr bwMode="auto">
          <a:xfrm>
            <a:off x="1817688" y="2674938"/>
            <a:ext cx="5272087" cy="2951162"/>
            <a:chOff x="1145" y="1685"/>
            <a:chExt cx="3321" cy="1859"/>
          </a:xfrm>
        </p:grpSpPr>
        <p:sp>
          <p:nvSpPr>
            <p:cNvPr id="208934" name="Freeform 38">
              <a:extLst>
                <a:ext uri="{FF2B5EF4-FFF2-40B4-BE49-F238E27FC236}">
                  <a16:creationId xmlns:a16="http://schemas.microsoft.com/office/drawing/2014/main" id="{2E7ABCA0-BBAA-4E2B-8FAC-1409B4A30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5" y="2148"/>
              <a:ext cx="3321" cy="1396"/>
            </a:xfrm>
            <a:custGeom>
              <a:avLst/>
              <a:gdLst>
                <a:gd name="T0" fmla="*/ 0 w 3321"/>
                <a:gd name="T1" fmla="*/ 1396 h 1396"/>
                <a:gd name="T2" fmla="*/ 441 w 3321"/>
                <a:gd name="T3" fmla="*/ 1037 h 1396"/>
                <a:gd name="T4" fmla="*/ 827 w 3321"/>
                <a:gd name="T5" fmla="*/ 752 h 1396"/>
                <a:gd name="T6" fmla="*/ 1525 w 3321"/>
                <a:gd name="T7" fmla="*/ 353 h 1396"/>
                <a:gd name="T8" fmla="*/ 2236 w 3321"/>
                <a:gd name="T9" fmla="*/ 136 h 1396"/>
                <a:gd name="T10" fmla="*/ 3321 w 3321"/>
                <a:gd name="T11" fmla="*/ 0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21" h="1396">
                  <a:moveTo>
                    <a:pt x="0" y="1396"/>
                  </a:moveTo>
                  <a:cubicBezTo>
                    <a:pt x="74" y="1336"/>
                    <a:pt x="303" y="1144"/>
                    <a:pt x="441" y="1037"/>
                  </a:cubicBezTo>
                  <a:cubicBezTo>
                    <a:pt x="579" y="930"/>
                    <a:pt x="646" y="866"/>
                    <a:pt x="827" y="752"/>
                  </a:cubicBezTo>
                  <a:cubicBezTo>
                    <a:pt x="1008" y="638"/>
                    <a:pt x="1290" y="456"/>
                    <a:pt x="1525" y="353"/>
                  </a:cubicBezTo>
                  <a:cubicBezTo>
                    <a:pt x="1760" y="250"/>
                    <a:pt x="1937" y="195"/>
                    <a:pt x="2236" y="136"/>
                  </a:cubicBezTo>
                  <a:cubicBezTo>
                    <a:pt x="2535" y="77"/>
                    <a:pt x="3095" y="28"/>
                    <a:pt x="3321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35" name="Line 39">
              <a:extLst>
                <a:ext uri="{FF2B5EF4-FFF2-40B4-BE49-F238E27FC236}">
                  <a16:creationId xmlns:a16="http://schemas.microsoft.com/office/drawing/2014/main" id="{DD9E0D96-F78C-4AF1-A23D-D7057D1BCB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2" y="2392"/>
              <a:ext cx="0" cy="11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36" name="Line 40">
              <a:extLst>
                <a:ext uri="{FF2B5EF4-FFF2-40B4-BE49-F238E27FC236}">
                  <a16:creationId xmlns:a16="http://schemas.microsoft.com/office/drawing/2014/main" id="{14D78197-0AB6-4B3B-B41A-7C7CF25319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3" y="1709"/>
              <a:ext cx="0" cy="6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37" name="Text Box 41">
              <a:extLst>
                <a:ext uri="{FF2B5EF4-FFF2-40B4-BE49-F238E27FC236}">
                  <a16:creationId xmlns:a16="http://schemas.microsoft.com/office/drawing/2014/main" id="{1358A992-527A-42AE-8201-69CFC617A6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3" y="2821"/>
              <a:ext cx="27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/>
                <a:t>E</a:t>
              </a:r>
            </a:p>
          </p:txBody>
        </p:sp>
        <p:sp>
          <p:nvSpPr>
            <p:cNvPr id="208938" name="Text Box 42">
              <a:extLst>
                <a:ext uri="{FF2B5EF4-FFF2-40B4-BE49-F238E27FC236}">
                  <a16:creationId xmlns:a16="http://schemas.microsoft.com/office/drawing/2014/main" id="{322B01D1-F3BC-41F8-86D1-E81D9766A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3" y="1685"/>
              <a:ext cx="29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/>
                <a:t>Q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43"/>
    </mc:Choice>
    <mc:Fallback>
      <p:transition spd="slow" advTm="57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Line 2">
            <a:extLst>
              <a:ext uri="{FF2B5EF4-FFF2-40B4-BE49-F238E27FC236}">
                <a16:creationId xmlns:a16="http://schemas.microsoft.com/office/drawing/2014/main" id="{FEB6B47D-E790-454C-B94B-2D41DFCD1D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7050" y="5632450"/>
            <a:ext cx="5153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371" name="Line 3">
            <a:extLst>
              <a:ext uri="{FF2B5EF4-FFF2-40B4-BE49-F238E27FC236}">
                <a16:creationId xmlns:a16="http://schemas.microsoft.com/office/drawing/2014/main" id="{6CDD6F2F-6E6D-4FB9-9152-41716EA6A2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06575" y="1533525"/>
            <a:ext cx="0" cy="409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372" name="Text Box 4">
            <a:extLst>
              <a:ext uri="{FF2B5EF4-FFF2-40B4-BE49-F238E27FC236}">
                <a16:creationId xmlns:a16="http://schemas.microsoft.com/office/drawing/2014/main" id="{19379603-19F9-4A2A-92EF-85DABD849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863" y="5627688"/>
            <a:ext cx="4651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/>
              <a:t>P</a:t>
            </a:r>
          </a:p>
        </p:txBody>
      </p:sp>
      <p:sp>
        <p:nvSpPr>
          <p:cNvPr id="314373" name="Rectangle 5">
            <a:extLst>
              <a:ext uri="{FF2B5EF4-FFF2-40B4-BE49-F238E27FC236}">
                <a16:creationId xmlns:a16="http://schemas.microsoft.com/office/drawing/2014/main" id="{873C2002-69E9-405E-96CB-57E0544F59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6913" y="169863"/>
            <a:ext cx="7772400" cy="874712"/>
          </a:xfrm>
        </p:spPr>
        <p:txBody>
          <a:bodyPr/>
          <a:lstStyle/>
          <a:p>
            <a:r>
              <a:rPr lang="en-US" altLang="en-US"/>
              <a:t>P=Q+E</a:t>
            </a:r>
          </a:p>
        </p:txBody>
      </p:sp>
      <p:sp>
        <p:nvSpPr>
          <p:cNvPr id="314374" name="Text Box 6">
            <a:extLst>
              <a:ext uri="{FF2B5EF4-FFF2-40B4-BE49-F238E27FC236}">
                <a16:creationId xmlns:a16="http://schemas.microsoft.com/office/drawing/2014/main" id="{2013A9CE-B899-44D2-B971-801A5D61E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3" y="1597025"/>
            <a:ext cx="508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/>
              <a:t>E</a:t>
            </a:r>
          </a:p>
        </p:txBody>
      </p:sp>
      <p:grpSp>
        <p:nvGrpSpPr>
          <p:cNvPr id="314380" name="Group 12">
            <a:extLst>
              <a:ext uri="{FF2B5EF4-FFF2-40B4-BE49-F238E27FC236}">
                <a16:creationId xmlns:a16="http://schemas.microsoft.com/office/drawing/2014/main" id="{14236BE5-943A-4CF7-AF67-B472B39002F7}"/>
              </a:ext>
            </a:extLst>
          </p:cNvPr>
          <p:cNvGrpSpPr>
            <a:grpSpLocks/>
          </p:cNvGrpSpPr>
          <p:nvPr/>
        </p:nvGrpSpPr>
        <p:grpSpPr bwMode="auto">
          <a:xfrm>
            <a:off x="1806575" y="1293813"/>
            <a:ext cx="4954588" cy="4332287"/>
            <a:chOff x="1138" y="815"/>
            <a:chExt cx="3121" cy="2729"/>
          </a:xfrm>
        </p:grpSpPr>
        <p:sp>
          <p:nvSpPr>
            <p:cNvPr id="314381" name="Line 13">
              <a:extLst>
                <a:ext uri="{FF2B5EF4-FFF2-40B4-BE49-F238E27FC236}">
                  <a16:creationId xmlns:a16="http://schemas.microsoft.com/office/drawing/2014/main" id="{575C6728-19CE-430B-9C6E-4D04A61B8C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38" y="1043"/>
              <a:ext cx="2501" cy="25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382" name="Text Box 14">
              <a:extLst>
                <a:ext uri="{FF2B5EF4-FFF2-40B4-BE49-F238E27FC236}">
                  <a16:creationId xmlns:a16="http://schemas.microsoft.com/office/drawing/2014/main" id="{4CC8B940-38B8-4133-A603-22A4086D5F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7" y="815"/>
              <a:ext cx="56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/>
                <a:t>E=P</a:t>
              </a:r>
            </a:p>
          </p:txBody>
        </p:sp>
      </p:grpSp>
      <p:grpSp>
        <p:nvGrpSpPr>
          <p:cNvPr id="314388" name="Group 20">
            <a:extLst>
              <a:ext uri="{FF2B5EF4-FFF2-40B4-BE49-F238E27FC236}">
                <a16:creationId xmlns:a16="http://schemas.microsoft.com/office/drawing/2014/main" id="{ECF5A622-3254-4DCA-A987-85BD81D141E5}"/>
              </a:ext>
            </a:extLst>
          </p:cNvPr>
          <p:cNvGrpSpPr>
            <a:grpSpLocks/>
          </p:cNvGrpSpPr>
          <p:nvPr/>
        </p:nvGrpSpPr>
        <p:grpSpPr bwMode="auto">
          <a:xfrm>
            <a:off x="1817688" y="2862263"/>
            <a:ext cx="6540500" cy="519112"/>
            <a:chOff x="1145" y="1803"/>
            <a:chExt cx="4120" cy="327"/>
          </a:xfrm>
        </p:grpSpPr>
        <p:sp>
          <p:nvSpPr>
            <p:cNvPr id="314389" name="Line 21">
              <a:extLst>
                <a:ext uri="{FF2B5EF4-FFF2-40B4-BE49-F238E27FC236}">
                  <a16:creationId xmlns:a16="http://schemas.microsoft.com/office/drawing/2014/main" id="{37EDFCD7-5805-4D33-B90D-CF398FDD5D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5" y="2012"/>
              <a:ext cx="332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390" name="Text Box 22">
              <a:extLst>
                <a:ext uri="{FF2B5EF4-FFF2-40B4-BE49-F238E27FC236}">
                  <a16:creationId xmlns:a16="http://schemas.microsoft.com/office/drawing/2014/main" id="{7F4EEF40-BFF6-4A7D-855C-D1E0E3E52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5" y="1803"/>
              <a:ext cx="78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/>
                <a:t>E=Ep</a:t>
              </a:r>
            </a:p>
          </p:txBody>
        </p:sp>
      </p:grpSp>
      <p:sp>
        <p:nvSpPr>
          <p:cNvPr id="314399" name="Freeform 31">
            <a:extLst>
              <a:ext uri="{FF2B5EF4-FFF2-40B4-BE49-F238E27FC236}">
                <a16:creationId xmlns:a16="http://schemas.microsoft.com/office/drawing/2014/main" id="{F0EA202D-C97C-4699-9EC6-8E89DF654AD8}"/>
              </a:ext>
            </a:extLst>
          </p:cNvPr>
          <p:cNvSpPr>
            <a:spLocks/>
          </p:cNvSpPr>
          <p:nvPr/>
        </p:nvSpPr>
        <p:spPr bwMode="auto">
          <a:xfrm>
            <a:off x="1817688" y="3409950"/>
            <a:ext cx="5272087" cy="2216150"/>
          </a:xfrm>
          <a:custGeom>
            <a:avLst/>
            <a:gdLst>
              <a:gd name="T0" fmla="*/ 0 w 3321"/>
              <a:gd name="T1" fmla="*/ 1396 h 1396"/>
              <a:gd name="T2" fmla="*/ 441 w 3321"/>
              <a:gd name="T3" fmla="*/ 1037 h 1396"/>
              <a:gd name="T4" fmla="*/ 827 w 3321"/>
              <a:gd name="T5" fmla="*/ 752 h 1396"/>
              <a:gd name="T6" fmla="*/ 1525 w 3321"/>
              <a:gd name="T7" fmla="*/ 353 h 1396"/>
              <a:gd name="T8" fmla="*/ 2236 w 3321"/>
              <a:gd name="T9" fmla="*/ 136 h 1396"/>
              <a:gd name="T10" fmla="*/ 3321 w 3321"/>
              <a:gd name="T11" fmla="*/ 0 h 1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21" h="1396">
                <a:moveTo>
                  <a:pt x="0" y="1396"/>
                </a:moveTo>
                <a:cubicBezTo>
                  <a:pt x="74" y="1336"/>
                  <a:pt x="303" y="1144"/>
                  <a:pt x="441" y="1037"/>
                </a:cubicBezTo>
                <a:cubicBezTo>
                  <a:pt x="579" y="930"/>
                  <a:pt x="646" y="866"/>
                  <a:pt x="827" y="752"/>
                </a:cubicBezTo>
                <a:cubicBezTo>
                  <a:pt x="1008" y="638"/>
                  <a:pt x="1290" y="456"/>
                  <a:pt x="1525" y="353"/>
                </a:cubicBezTo>
                <a:cubicBezTo>
                  <a:pt x="1760" y="250"/>
                  <a:pt x="1937" y="195"/>
                  <a:pt x="2236" y="136"/>
                </a:cubicBezTo>
                <a:cubicBezTo>
                  <a:pt x="2535" y="77"/>
                  <a:pt x="3095" y="28"/>
                  <a:pt x="3321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400" name="Line 32">
            <a:extLst>
              <a:ext uri="{FF2B5EF4-FFF2-40B4-BE49-F238E27FC236}">
                <a16:creationId xmlns:a16="http://schemas.microsoft.com/office/drawing/2014/main" id="{06053791-C37E-4E83-BAD0-F0ED4B9B29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5675" y="3797300"/>
            <a:ext cx="0" cy="1817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401" name="Line 33">
            <a:extLst>
              <a:ext uri="{FF2B5EF4-FFF2-40B4-BE49-F238E27FC236}">
                <a16:creationId xmlns:a16="http://schemas.microsoft.com/office/drawing/2014/main" id="{F7452538-667F-4C47-B854-8A008E582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7263" y="2713038"/>
            <a:ext cx="0" cy="1000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402" name="Text Box 34">
            <a:extLst>
              <a:ext uri="{FF2B5EF4-FFF2-40B4-BE49-F238E27FC236}">
                <a16:creationId xmlns:a16="http://schemas.microsoft.com/office/drawing/2014/main" id="{9C348D7C-0B3D-49C0-9A15-07579C829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388" y="4478338"/>
            <a:ext cx="4365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E</a:t>
            </a:r>
          </a:p>
        </p:txBody>
      </p:sp>
      <p:sp>
        <p:nvSpPr>
          <p:cNvPr id="314403" name="Text Box 35">
            <a:extLst>
              <a:ext uri="{FF2B5EF4-FFF2-40B4-BE49-F238E27FC236}">
                <a16:creationId xmlns:a16="http://schemas.microsoft.com/office/drawing/2014/main" id="{A74C0AF7-E2FB-4A3A-9FB4-043596A25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138" y="2674938"/>
            <a:ext cx="4651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Q</a:t>
            </a:r>
          </a:p>
        </p:txBody>
      </p:sp>
      <p:sp>
        <p:nvSpPr>
          <p:cNvPr id="314407" name="Line 39">
            <a:extLst>
              <a:ext uri="{FF2B5EF4-FFF2-40B4-BE49-F238E27FC236}">
                <a16:creationId xmlns:a16="http://schemas.microsoft.com/office/drawing/2014/main" id="{1B148D6F-C794-468E-961E-DB12FA5AABD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87563" y="5518150"/>
            <a:ext cx="514350" cy="6254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408" name="Line 40">
            <a:extLst>
              <a:ext uri="{FF2B5EF4-FFF2-40B4-BE49-F238E27FC236}">
                <a16:creationId xmlns:a16="http://schemas.microsoft.com/office/drawing/2014/main" id="{91783778-57EC-4FBB-9A78-BE9A92EC9F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53238" y="3325813"/>
            <a:ext cx="342900" cy="58261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4412" name="Group 44">
            <a:extLst>
              <a:ext uri="{FF2B5EF4-FFF2-40B4-BE49-F238E27FC236}">
                <a16:creationId xmlns:a16="http://schemas.microsoft.com/office/drawing/2014/main" id="{A0983E2D-6A5E-4C7E-B99E-855DFF4D9EBB}"/>
              </a:ext>
            </a:extLst>
          </p:cNvPr>
          <p:cNvGrpSpPr>
            <a:grpSpLocks/>
          </p:cNvGrpSpPr>
          <p:nvPr/>
        </p:nvGrpSpPr>
        <p:grpSpPr bwMode="auto">
          <a:xfrm>
            <a:off x="2538413" y="5994400"/>
            <a:ext cx="2046287" cy="519113"/>
            <a:chOff x="1599" y="3776"/>
            <a:chExt cx="1289" cy="327"/>
          </a:xfrm>
        </p:grpSpPr>
        <p:sp>
          <p:nvSpPr>
            <p:cNvPr id="314406" name="Text Box 38">
              <a:extLst>
                <a:ext uri="{FF2B5EF4-FFF2-40B4-BE49-F238E27FC236}">
                  <a16:creationId xmlns:a16="http://schemas.microsoft.com/office/drawing/2014/main" id="{7FF9861C-E580-45AA-A971-54785469E5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9" y="3776"/>
              <a:ext cx="128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>
                  <a:solidFill>
                    <a:srgbClr val="FF3300"/>
                  </a:solidFill>
                </a:rPr>
                <a:t>W=Q/P   0</a:t>
              </a:r>
            </a:p>
          </p:txBody>
        </p:sp>
        <p:sp>
          <p:nvSpPr>
            <p:cNvPr id="314409" name="Line 41">
              <a:extLst>
                <a:ext uri="{FF2B5EF4-FFF2-40B4-BE49-F238E27FC236}">
                  <a16:creationId xmlns:a16="http://schemas.microsoft.com/office/drawing/2014/main" id="{44BD820C-D3D4-4516-AEAF-46636DE72E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0" y="3951"/>
              <a:ext cx="135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4411" name="Group 43">
            <a:extLst>
              <a:ext uri="{FF2B5EF4-FFF2-40B4-BE49-F238E27FC236}">
                <a16:creationId xmlns:a16="http://schemas.microsoft.com/office/drawing/2014/main" id="{4375CD58-D4BA-4735-B3F3-3DAB197B5A2A}"/>
              </a:ext>
            </a:extLst>
          </p:cNvPr>
          <p:cNvGrpSpPr>
            <a:grpSpLocks/>
          </p:cNvGrpSpPr>
          <p:nvPr/>
        </p:nvGrpSpPr>
        <p:grpSpPr bwMode="auto">
          <a:xfrm>
            <a:off x="7097713" y="3798888"/>
            <a:ext cx="2046287" cy="519112"/>
            <a:chOff x="4471" y="2393"/>
            <a:chExt cx="1289" cy="327"/>
          </a:xfrm>
        </p:grpSpPr>
        <p:sp>
          <p:nvSpPr>
            <p:cNvPr id="314405" name="Text Box 37">
              <a:extLst>
                <a:ext uri="{FF2B5EF4-FFF2-40B4-BE49-F238E27FC236}">
                  <a16:creationId xmlns:a16="http://schemas.microsoft.com/office/drawing/2014/main" id="{AB08EDD6-36AB-4B8A-8412-6E313806B4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1" y="2393"/>
              <a:ext cx="128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>
                  <a:solidFill>
                    <a:srgbClr val="FF3300"/>
                  </a:solidFill>
                </a:rPr>
                <a:t>W=Q/P   1</a:t>
              </a:r>
            </a:p>
          </p:txBody>
        </p:sp>
        <p:sp>
          <p:nvSpPr>
            <p:cNvPr id="314410" name="Line 42">
              <a:extLst>
                <a:ext uri="{FF2B5EF4-FFF2-40B4-BE49-F238E27FC236}">
                  <a16:creationId xmlns:a16="http://schemas.microsoft.com/office/drawing/2014/main" id="{CA2290A5-4507-4781-AB54-74001AE396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7" y="2556"/>
              <a:ext cx="135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03"/>
    </mc:Choice>
    <mc:Fallback>
      <p:transition spd="slow" advTm="4430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970" name="Group 2">
            <a:extLst>
              <a:ext uri="{FF2B5EF4-FFF2-40B4-BE49-F238E27FC236}">
                <a16:creationId xmlns:a16="http://schemas.microsoft.com/office/drawing/2014/main" id="{34379F3A-0D78-44BE-9DB5-2A8E51D532B9}"/>
              </a:ext>
            </a:extLst>
          </p:cNvPr>
          <p:cNvGrpSpPr>
            <a:grpSpLocks/>
          </p:cNvGrpSpPr>
          <p:nvPr/>
        </p:nvGrpSpPr>
        <p:grpSpPr bwMode="auto">
          <a:xfrm>
            <a:off x="1577975" y="0"/>
            <a:ext cx="6477000" cy="8839200"/>
            <a:chOff x="1584" y="384"/>
            <a:chExt cx="4080" cy="5568"/>
          </a:xfrm>
        </p:grpSpPr>
        <p:graphicFrame>
          <p:nvGraphicFramePr>
            <p:cNvPr id="211971" name="Object 3">
              <a:extLst>
                <a:ext uri="{FF2B5EF4-FFF2-40B4-BE49-F238E27FC236}">
                  <a16:creationId xmlns:a16="http://schemas.microsoft.com/office/drawing/2014/main" id="{4B47A56C-8C75-4F3C-813D-7647D79885F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84" y="384"/>
            <a:ext cx="4080" cy="5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991" name="Document" r:id="rId4" imgW="5037480" imgH="7477200" progId="Word.Document.8">
                    <p:embed/>
                  </p:oleObj>
                </mc:Choice>
                <mc:Fallback>
                  <p:oleObj name="Document" r:id="rId4" imgW="5037480" imgH="7477200" progId="Word.Document.8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4" y="384"/>
                          <a:ext cx="4080" cy="55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11972" name="Group 4">
              <a:extLst>
                <a:ext uri="{FF2B5EF4-FFF2-40B4-BE49-F238E27FC236}">
                  <a16:creationId xmlns:a16="http://schemas.microsoft.com/office/drawing/2014/main" id="{8535B9D4-F330-4894-9823-57907A1ED4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1104"/>
              <a:ext cx="1776" cy="1896"/>
              <a:chOff x="3504" y="1104"/>
              <a:chExt cx="1776" cy="1896"/>
            </a:xfrm>
          </p:grpSpPr>
          <p:grpSp>
            <p:nvGrpSpPr>
              <p:cNvPr id="211973" name="Group 5">
                <a:extLst>
                  <a:ext uri="{FF2B5EF4-FFF2-40B4-BE49-F238E27FC236}">
                    <a16:creationId xmlns:a16="http://schemas.microsoft.com/office/drawing/2014/main" id="{3D3ADAC8-FC5E-4BC1-AE54-F9CF4BA5C6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068974">
                <a:off x="2835" y="1773"/>
                <a:ext cx="1896" cy="558"/>
                <a:chOff x="240" y="3408"/>
                <a:chExt cx="1287" cy="306"/>
              </a:xfrm>
            </p:grpSpPr>
            <p:sp>
              <p:nvSpPr>
                <p:cNvPr id="211974" name="AutoShape 6">
                  <a:extLst>
                    <a:ext uri="{FF2B5EF4-FFF2-40B4-BE49-F238E27FC236}">
                      <a16:creationId xmlns:a16="http://schemas.microsoft.com/office/drawing/2014/main" id="{E6D5C588-0F84-4709-82B2-CAF5FEDA7B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408"/>
                  <a:ext cx="615" cy="306"/>
                </a:xfrm>
                <a:custGeom>
                  <a:avLst/>
                  <a:gdLst>
                    <a:gd name="G0" fmla="+- 16200 0 0"/>
                    <a:gd name="G1" fmla="+- 5400 0 0"/>
                    <a:gd name="G2" fmla="+- 21600 0 5400"/>
                    <a:gd name="G3" fmla="+- 10800 0 5400"/>
                    <a:gd name="G4" fmla="+- 21600 0 16200"/>
                    <a:gd name="G5" fmla="*/ G4 G3 10800"/>
                    <a:gd name="G6" fmla="+- 21600 0 G5"/>
                    <a:gd name="T0" fmla="*/ 16200 w 21600"/>
                    <a:gd name="T1" fmla="*/ 0 h 21600"/>
                    <a:gd name="T2" fmla="*/ 0 w 21600"/>
                    <a:gd name="T3" fmla="*/ 10800 h 21600"/>
                    <a:gd name="T4" fmla="*/ 16200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solidFill>
                  <a:srgbClr val="0BD11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975" name="AutoShape 7">
                  <a:extLst>
                    <a:ext uri="{FF2B5EF4-FFF2-40B4-BE49-F238E27FC236}">
                      <a16:creationId xmlns:a16="http://schemas.microsoft.com/office/drawing/2014/main" id="{E6E08D09-D52D-4523-9D84-0805CC0454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40" y="3408"/>
                  <a:ext cx="615" cy="306"/>
                </a:xfrm>
                <a:custGeom>
                  <a:avLst/>
                  <a:gdLst>
                    <a:gd name="G0" fmla="+- 16200 0 0"/>
                    <a:gd name="G1" fmla="+- 5400 0 0"/>
                    <a:gd name="G2" fmla="+- 21600 0 5400"/>
                    <a:gd name="G3" fmla="+- 10800 0 5400"/>
                    <a:gd name="G4" fmla="+- 21600 0 16200"/>
                    <a:gd name="G5" fmla="*/ G4 G3 10800"/>
                    <a:gd name="G6" fmla="+- 21600 0 G5"/>
                    <a:gd name="T0" fmla="*/ 16200 w 21600"/>
                    <a:gd name="T1" fmla="*/ 0 h 21600"/>
                    <a:gd name="T2" fmla="*/ 0 w 21600"/>
                    <a:gd name="T3" fmla="*/ 10800 h 21600"/>
                    <a:gd name="T4" fmla="*/ 16200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solidFill>
                  <a:srgbClr val="0BD11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1976" name="Text Box 8">
                <a:extLst>
                  <a:ext uri="{FF2B5EF4-FFF2-40B4-BE49-F238E27FC236}">
                    <a16:creationId xmlns:a16="http://schemas.microsoft.com/office/drawing/2014/main" id="{F1FF358D-01B9-4324-A36A-EC74B94B7E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84" y="1872"/>
                <a:ext cx="1296" cy="7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en-US" sz="2400">
                    <a:solidFill>
                      <a:srgbClr val="08A417"/>
                    </a:solidFill>
                    <a:latin typeface="Comic Sans MS" panose="030F0702030302020204" pitchFamily="66" charset="0"/>
                  </a:rPr>
                  <a:t>Seasonal or storm period fluctuations</a:t>
                </a:r>
                <a:endParaRPr lang="en-GB" altLang="en-US" sz="2400" b="1">
                  <a:solidFill>
                    <a:srgbClr val="0BD11E"/>
                  </a:solidFill>
                  <a:latin typeface="Technical" pitchFamily="66" charset="0"/>
                </a:endParaRPr>
              </a:p>
            </p:txBody>
          </p:sp>
        </p:grpSp>
      </p:grpSp>
      <p:sp>
        <p:nvSpPr>
          <p:cNvPr id="211977" name="Text Box 9">
            <a:extLst>
              <a:ext uri="{FF2B5EF4-FFF2-40B4-BE49-F238E27FC236}">
                <a16:creationId xmlns:a16="http://schemas.microsoft.com/office/drawing/2014/main" id="{37B95CFB-159C-4C7D-A418-8B6989A12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5476875"/>
            <a:ext cx="658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en-US" sz="1800"/>
          </a:p>
        </p:txBody>
      </p:sp>
      <p:sp>
        <p:nvSpPr>
          <p:cNvPr id="211978" name="Line 10">
            <a:extLst>
              <a:ext uri="{FF2B5EF4-FFF2-40B4-BE49-F238E27FC236}">
                <a16:creationId xmlns:a16="http://schemas.microsoft.com/office/drawing/2014/main" id="{79DC7C61-CCF3-411C-8750-AE30A023895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0538" y="2008188"/>
            <a:ext cx="490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11981" name="Object 13">
            <a:extLst>
              <a:ext uri="{FF2B5EF4-FFF2-40B4-BE49-F238E27FC236}">
                <a16:creationId xmlns:a16="http://schemas.microsoft.com/office/drawing/2014/main" id="{9DEDCB65-46D6-4292-87BB-B2799BA9598C}"/>
              </a:ext>
            </a:extLst>
          </p:cNvPr>
          <p:cNvGraphicFramePr>
            <a:graphicFrameLocks noChangeAspect="1"/>
          </p:cNvGraphicFramePr>
          <p:nvPr>
            <p:ph/>
          </p:nvPr>
        </p:nvGraphicFramePr>
        <p:xfrm>
          <a:off x="1660525" y="1663700"/>
          <a:ext cx="6858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92" name="Equation" r:id="rId6" imgW="342720" imgH="330120" progId="Equation.3">
                  <p:embed/>
                </p:oleObj>
              </mc:Choice>
              <mc:Fallback>
                <p:oleObj name="Equation" r:id="rId6" imgW="342720" imgH="33012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0525" y="1663700"/>
                        <a:ext cx="685800" cy="660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984" name="Text Box 16">
            <a:extLst>
              <a:ext uri="{FF2B5EF4-FFF2-40B4-BE49-F238E27FC236}">
                <a16:creationId xmlns:a16="http://schemas.microsoft.com/office/drawing/2014/main" id="{FCBE617D-EB1E-424C-8153-A783BE22D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6205538"/>
            <a:ext cx="8916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800"/>
              <a:t>(Slide courtesy of Mike Kirkby, University of Leeds, presented at AGU Chapman Conference on Hillslope Hydrology, 2001)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81"/>
    </mc:Choice>
    <mc:Fallback>
      <p:transition spd="slow" advTm="6288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19" name="Oval 167">
            <a:extLst>
              <a:ext uri="{FF2B5EF4-FFF2-40B4-BE49-F238E27FC236}">
                <a16:creationId xmlns:a16="http://schemas.microsoft.com/office/drawing/2014/main" id="{AB2C8117-D63E-4065-8D93-3910FCCF1067}"/>
              </a:ext>
            </a:extLst>
          </p:cNvPr>
          <p:cNvSpPr>
            <a:spLocks noChangeArrowheads="1"/>
          </p:cNvSpPr>
          <p:nvPr/>
        </p:nvSpPr>
        <p:spPr bwMode="auto">
          <a:xfrm rot="-2956774">
            <a:off x="3969544" y="3029744"/>
            <a:ext cx="547687" cy="403225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9720" name="Line 168">
            <a:extLst>
              <a:ext uri="{FF2B5EF4-FFF2-40B4-BE49-F238E27FC236}">
                <a16:creationId xmlns:a16="http://schemas.microsoft.com/office/drawing/2014/main" id="{30C731A5-9865-495D-8CC1-F22ED53F95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3617913"/>
            <a:ext cx="71438" cy="0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21" name="Line 169">
            <a:extLst>
              <a:ext uri="{FF2B5EF4-FFF2-40B4-BE49-F238E27FC236}">
                <a16:creationId xmlns:a16="http://schemas.microsoft.com/office/drawing/2014/main" id="{97536DAE-5AAC-4F80-85C8-A2411978A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3367088"/>
            <a:ext cx="50800" cy="0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22" name="Line 170">
            <a:extLst>
              <a:ext uri="{FF2B5EF4-FFF2-40B4-BE49-F238E27FC236}">
                <a16:creationId xmlns:a16="http://schemas.microsoft.com/office/drawing/2014/main" id="{A3BEEA9E-A6EF-49F2-8DDE-0F98CEDE6A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3221038"/>
            <a:ext cx="50800" cy="0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23" name="Line 171">
            <a:extLst>
              <a:ext uri="{FF2B5EF4-FFF2-40B4-BE49-F238E27FC236}">
                <a16:creationId xmlns:a16="http://schemas.microsoft.com/office/drawing/2014/main" id="{D2332FE0-7346-4D04-BEC3-3063AD03F5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3116263"/>
            <a:ext cx="50800" cy="1587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24" name="Line 172">
            <a:extLst>
              <a:ext uri="{FF2B5EF4-FFF2-40B4-BE49-F238E27FC236}">
                <a16:creationId xmlns:a16="http://schemas.microsoft.com/office/drawing/2014/main" id="{226ED044-D5F9-4B4E-9098-F65772AA63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3036888"/>
            <a:ext cx="50800" cy="0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25" name="Line 173">
            <a:extLst>
              <a:ext uri="{FF2B5EF4-FFF2-40B4-BE49-F238E27FC236}">
                <a16:creationId xmlns:a16="http://schemas.microsoft.com/office/drawing/2014/main" id="{041AA264-8065-4F9C-8615-9425C39E59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2971800"/>
            <a:ext cx="50800" cy="0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26" name="Line 174">
            <a:extLst>
              <a:ext uri="{FF2B5EF4-FFF2-40B4-BE49-F238E27FC236}">
                <a16:creationId xmlns:a16="http://schemas.microsoft.com/office/drawing/2014/main" id="{1EFDFD99-17A3-422F-9CDD-DF7D6D5DC6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2914650"/>
            <a:ext cx="50800" cy="0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27" name="Line 175">
            <a:extLst>
              <a:ext uri="{FF2B5EF4-FFF2-40B4-BE49-F238E27FC236}">
                <a16:creationId xmlns:a16="http://schemas.microsoft.com/office/drawing/2014/main" id="{AA3F9BAA-21CD-483D-8963-56EACA7437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2867025"/>
            <a:ext cx="50800" cy="0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28" name="Line 176">
            <a:extLst>
              <a:ext uri="{FF2B5EF4-FFF2-40B4-BE49-F238E27FC236}">
                <a16:creationId xmlns:a16="http://schemas.microsoft.com/office/drawing/2014/main" id="{5A127BEA-B9BB-4B68-9C22-7CCDD26B4D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2825750"/>
            <a:ext cx="50800" cy="0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29" name="Line 177">
            <a:extLst>
              <a:ext uri="{FF2B5EF4-FFF2-40B4-BE49-F238E27FC236}">
                <a16:creationId xmlns:a16="http://schemas.microsoft.com/office/drawing/2014/main" id="{77C6C39B-22BE-4FAE-B7D1-87FDAA7DD9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2787650"/>
            <a:ext cx="71438" cy="0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30" name="Line 178">
            <a:extLst>
              <a:ext uri="{FF2B5EF4-FFF2-40B4-BE49-F238E27FC236}">
                <a16:creationId xmlns:a16="http://schemas.microsoft.com/office/drawing/2014/main" id="{C8A78F8D-2B88-4107-9902-CE558379AD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2536825"/>
            <a:ext cx="50800" cy="1588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31" name="Line 179">
            <a:extLst>
              <a:ext uri="{FF2B5EF4-FFF2-40B4-BE49-F238E27FC236}">
                <a16:creationId xmlns:a16="http://schemas.microsoft.com/office/drawing/2014/main" id="{27905972-B445-4A7B-B165-992A1050B6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2390775"/>
            <a:ext cx="50800" cy="0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32" name="Line 180">
            <a:extLst>
              <a:ext uri="{FF2B5EF4-FFF2-40B4-BE49-F238E27FC236}">
                <a16:creationId xmlns:a16="http://schemas.microsoft.com/office/drawing/2014/main" id="{33BAFF76-4373-46DC-BE69-FF59E83BB4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2286000"/>
            <a:ext cx="50800" cy="1588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33" name="Line 181">
            <a:extLst>
              <a:ext uri="{FF2B5EF4-FFF2-40B4-BE49-F238E27FC236}">
                <a16:creationId xmlns:a16="http://schemas.microsoft.com/office/drawing/2014/main" id="{5CD5FE64-3DBF-4989-B4E4-34A6519230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2206625"/>
            <a:ext cx="50800" cy="1588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34" name="Line 182">
            <a:extLst>
              <a:ext uri="{FF2B5EF4-FFF2-40B4-BE49-F238E27FC236}">
                <a16:creationId xmlns:a16="http://schemas.microsoft.com/office/drawing/2014/main" id="{C9A9F3B3-E200-4377-BC16-30CF892DD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2141538"/>
            <a:ext cx="50800" cy="0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35" name="Line 183">
            <a:extLst>
              <a:ext uri="{FF2B5EF4-FFF2-40B4-BE49-F238E27FC236}">
                <a16:creationId xmlns:a16="http://schemas.microsoft.com/office/drawing/2014/main" id="{4F6F0BAF-ED2E-4EB8-B199-928E159B6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2084388"/>
            <a:ext cx="50800" cy="0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36" name="Line 184">
            <a:extLst>
              <a:ext uri="{FF2B5EF4-FFF2-40B4-BE49-F238E27FC236}">
                <a16:creationId xmlns:a16="http://schemas.microsoft.com/office/drawing/2014/main" id="{64BEDE8E-9D3D-4EFE-BD22-9AD27D0E74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2036763"/>
            <a:ext cx="50800" cy="1587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37" name="Line 185">
            <a:extLst>
              <a:ext uri="{FF2B5EF4-FFF2-40B4-BE49-F238E27FC236}">
                <a16:creationId xmlns:a16="http://schemas.microsoft.com/office/drawing/2014/main" id="{3C013AA2-7709-4D21-905C-C407BB6323B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1993900"/>
            <a:ext cx="50800" cy="0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38" name="Line 186">
            <a:extLst>
              <a:ext uri="{FF2B5EF4-FFF2-40B4-BE49-F238E27FC236}">
                <a16:creationId xmlns:a16="http://schemas.microsoft.com/office/drawing/2014/main" id="{9D8DBA3A-63C9-40F6-9466-CDB7B6E296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1951038"/>
            <a:ext cx="71438" cy="1587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39" name="Line 187">
            <a:extLst>
              <a:ext uri="{FF2B5EF4-FFF2-40B4-BE49-F238E27FC236}">
                <a16:creationId xmlns:a16="http://schemas.microsoft.com/office/drawing/2014/main" id="{384C65B1-D566-4854-ABBE-77BB5019D4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1701800"/>
            <a:ext cx="50800" cy="1588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40" name="Line 188">
            <a:extLst>
              <a:ext uri="{FF2B5EF4-FFF2-40B4-BE49-F238E27FC236}">
                <a16:creationId xmlns:a16="http://schemas.microsoft.com/office/drawing/2014/main" id="{4BE12200-3A1D-4D48-90DA-DE69D6DF2BDD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1555750"/>
            <a:ext cx="50800" cy="0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41" name="Line 189">
            <a:extLst>
              <a:ext uri="{FF2B5EF4-FFF2-40B4-BE49-F238E27FC236}">
                <a16:creationId xmlns:a16="http://schemas.microsoft.com/office/drawing/2014/main" id="{EB94F1C2-1C83-44D2-9629-56E818EB0A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1452563"/>
            <a:ext cx="50800" cy="0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42" name="Line 190">
            <a:extLst>
              <a:ext uri="{FF2B5EF4-FFF2-40B4-BE49-F238E27FC236}">
                <a16:creationId xmlns:a16="http://schemas.microsoft.com/office/drawing/2014/main" id="{EEFD8529-E754-437B-B35F-3FCDDFDF29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1371600"/>
            <a:ext cx="50800" cy="0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43" name="Line 191">
            <a:extLst>
              <a:ext uri="{FF2B5EF4-FFF2-40B4-BE49-F238E27FC236}">
                <a16:creationId xmlns:a16="http://schemas.microsoft.com/office/drawing/2014/main" id="{E161BFF3-C6F6-45B6-A425-55990F06C0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1311275"/>
            <a:ext cx="50800" cy="0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44" name="Line 192">
            <a:extLst>
              <a:ext uri="{FF2B5EF4-FFF2-40B4-BE49-F238E27FC236}">
                <a16:creationId xmlns:a16="http://schemas.microsoft.com/office/drawing/2014/main" id="{4A94B4C3-93F3-4C82-ABED-E0535BE029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1254125"/>
            <a:ext cx="50800" cy="0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45" name="Line 193">
            <a:extLst>
              <a:ext uri="{FF2B5EF4-FFF2-40B4-BE49-F238E27FC236}">
                <a16:creationId xmlns:a16="http://schemas.microsoft.com/office/drawing/2014/main" id="{F6952E05-2770-461F-B307-60F350E9BB62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1201738"/>
            <a:ext cx="50800" cy="0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46" name="Line 194">
            <a:extLst>
              <a:ext uri="{FF2B5EF4-FFF2-40B4-BE49-F238E27FC236}">
                <a16:creationId xmlns:a16="http://schemas.microsoft.com/office/drawing/2014/main" id="{1C015A50-7B3B-4368-BF72-E133502D5F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1158875"/>
            <a:ext cx="50800" cy="1588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47" name="Line 195">
            <a:extLst>
              <a:ext uri="{FF2B5EF4-FFF2-40B4-BE49-F238E27FC236}">
                <a16:creationId xmlns:a16="http://schemas.microsoft.com/office/drawing/2014/main" id="{976A852A-FBE0-471F-B048-43F684DEBA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1120775"/>
            <a:ext cx="71438" cy="1588"/>
          </a:xfrm>
          <a:prstGeom prst="line">
            <a:avLst/>
          </a:prstGeom>
          <a:noFill/>
          <a:ln w="12700">
            <a:solidFill>
              <a:srgbClr val="B4B4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48" name="Line 196">
            <a:extLst>
              <a:ext uri="{FF2B5EF4-FFF2-40B4-BE49-F238E27FC236}">
                <a16:creationId xmlns:a16="http://schemas.microsoft.com/office/drawing/2014/main" id="{4A4F50CC-70D6-411D-BE0E-A0778C58D2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3036888"/>
            <a:ext cx="37655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49" name="Line 197">
            <a:extLst>
              <a:ext uri="{FF2B5EF4-FFF2-40B4-BE49-F238E27FC236}">
                <a16:creationId xmlns:a16="http://schemas.microsoft.com/office/drawing/2014/main" id="{3B98F8DE-E564-4654-BA74-453313F97E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2787650"/>
            <a:ext cx="376555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50" name="Line 198">
            <a:extLst>
              <a:ext uri="{FF2B5EF4-FFF2-40B4-BE49-F238E27FC236}">
                <a16:creationId xmlns:a16="http://schemas.microsoft.com/office/drawing/2014/main" id="{D3564671-630C-4024-A89D-4C01EC382F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2206625"/>
            <a:ext cx="37655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51" name="Line 199">
            <a:extLst>
              <a:ext uri="{FF2B5EF4-FFF2-40B4-BE49-F238E27FC236}">
                <a16:creationId xmlns:a16="http://schemas.microsoft.com/office/drawing/2014/main" id="{0ACE7F85-A447-4D43-B460-C1EBC6E3EC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1951038"/>
            <a:ext cx="376555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52" name="Line 200">
            <a:extLst>
              <a:ext uri="{FF2B5EF4-FFF2-40B4-BE49-F238E27FC236}">
                <a16:creationId xmlns:a16="http://schemas.microsoft.com/office/drawing/2014/main" id="{B2320146-1EF5-4379-A90E-1B8C5F7B12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5900" y="1371600"/>
            <a:ext cx="37655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53" name="Rectangle 201">
            <a:extLst>
              <a:ext uri="{FF2B5EF4-FFF2-40B4-BE49-F238E27FC236}">
                <a16:creationId xmlns:a16="http://schemas.microsoft.com/office/drawing/2014/main" id="{B6F0365A-D488-4276-A7B6-DE5E758CE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1120775"/>
            <a:ext cx="3765550" cy="2497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54" name="Rectangle 202">
            <a:extLst>
              <a:ext uri="{FF2B5EF4-FFF2-40B4-BE49-F238E27FC236}">
                <a16:creationId xmlns:a16="http://schemas.microsoft.com/office/drawing/2014/main" id="{A5CF0E5A-157F-4CE3-86B6-6018FCA40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013" y="1127125"/>
            <a:ext cx="3743325" cy="248602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755" name="Line 203">
            <a:extLst>
              <a:ext uri="{FF2B5EF4-FFF2-40B4-BE49-F238E27FC236}">
                <a16:creationId xmlns:a16="http://schemas.microsoft.com/office/drawing/2014/main" id="{3104D443-78F2-4AEE-BDAA-A094E4ED9E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028825" y="1120775"/>
            <a:ext cx="0" cy="2501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56" name="Line 204">
            <a:extLst>
              <a:ext uri="{FF2B5EF4-FFF2-40B4-BE49-F238E27FC236}">
                <a16:creationId xmlns:a16="http://schemas.microsoft.com/office/drawing/2014/main" id="{F7095130-33AB-43D5-A8CF-A45CA15041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0638" y="1120775"/>
            <a:ext cx="1587" cy="25019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57" name="Line 205">
            <a:extLst>
              <a:ext uri="{FF2B5EF4-FFF2-40B4-BE49-F238E27FC236}">
                <a16:creationId xmlns:a16="http://schemas.microsoft.com/office/drawing/2014/main" id="{3645BC6D-9CF7-404F-9A42-11AD7D42E1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3563" y="1120775"/>
            <a:ext cx="1587" cy="2501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58" name="Line 206">
            <a:extLst>
              <a:ext uri="{FF2B5EF4-FFF2-40B4-BE49-F238E27FC236}">
                <a16:creationId xmlns:a16="http://schemas.microsoft.com/office/drawing/2014/main" id="{B8F3750B-FEBD-4FEA-960C-F9838AC923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46488" y="1120775"/>
            <a:ext cx="1587" cy="25019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59" name="Line 207">
            <a:extLst>
              <a:ext uri="{FF2B5EF4-FFF2-40B4-BE49-F238E27FC236}">
                <a16:creationId xmlns:a16="http://schemas.microsoft.com/office/drawing/2014/main" id="{261AAE92-CCA9-43BE-A875-297BB56FF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6713" y="1120775"/>
            <a:ext cx="1587" cy="2501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60" name="Line 208">
            <a:extLst>
              <a:ext uri="{FF2B5EF4-FFF2-40B4-BE49-F238E27FC236}">
                <a16:creationId xmlns:a16="http://schemas.microsoft.com/office/drawing/2014/main" id="{BEC79809-9394-4F44-8E93-191B54969B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0113" y="1120775"/>
            <a:ext cx="0" cy="25019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62" name="Line 210">
            <a:extLst>
              <a:ext uri="{FF2B5EF4-FFF2-40B4-BE49-F238E27FC236}">
                <a16:creationId xmlns:a16="http://schemas.microsoft.com/office/drawing/2014/main" id="{11C5BE49-3CC2-414A-86DC-497095C86B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647825" y="2244725"/>
            <a:ext cx="2728913" cy="968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63" name="Rectangle 211">
            <a:extLst>
              <a:ext uri="{FF2B5EF4-FFF2-40B4-BE49-F238E27FC236}">
                <a16:creationId xmlns:a16="http://schemas.microsoft.com/office/drawing/2014/main" id="{7EFF53B6-6287-4779-BDDD-BB572EF79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033463"/>
            <a:ext cx="338138" cy="244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</a:rPr>
              <a:t>100</a:t>
            </a: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279764" name="Rectangle 212">
            <a:extLst>
              <a:ext uri="{FF2B5EF4-FFF2-40B4-BE49-F238E27FC236}">
                <a16:creationId xmlns:a16="http://schemas.microsoft.com/office/drawing/2014/main" id="{84AB3892-EB5C-400E-B9A4-1A957410F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2688" y="1885950"/>
            <a:ext cx="225425" cy="244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279765" name="Rectangle 213">
            <a:extLst>
              <a:ext uri="{FF2B5EF4-FFF2-40B4-BE49-F238E27FC236}">
                <a16:creationId xmlns:a16="http://schemas.microsoft.com/office/drawing/2014/main" id="{65190D4C-EE43-4D98-A468-9CAEDE1E2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988" y="2708275"/>
            <a:ext cx="112712" cy="244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79766" name="Rectangle 214">
            <a:extLst>
              <a:ext uri="{FF2B5EF4-FFF2-40B4-BE49-F238E27FC236}">
                <a16:creationId xmlns:a16="http://schemas.microsoft.com/office/drawing/2014/main" id="{90DB53E5-37BB-466B-82AE-160A207A0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538" y="3530600"/>
            <a:ext cx="282575" cy="244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</a:rPr>
              <a:t>0.1</a:t>
            </a: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279767" name="Rectangle 215">
            <a:extLst>
              <a:ext uri="{FF2B5EF4-FFF2-40B4-BE49-F238E27FC236}">
                <a16:creationId xmlns:a16="http://schemas.microsoft.com/office/drawing/2014/main" id="{99F61E55-8DF9-4F6E-9229-60D7772E6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663" y="3724275"/>
            <a:ext cx="508000" cy="244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</a:rPr>
              <a:t>0.001</a:t>
            </a:r>
          </a:p>
        </p:txBody>
      </p:sp>
      <p:sp>
        <p:nvSpPr>
          <p:cNvPr id="279768" name="Rectangle 216">
            <a:extLst>
              <a:ext uri="{FF2B5EF4-FFF2-40B4-BE49-F238E27FC236}">
                <a16:creationId xmlns:a16="http://schemas.microsoft.com/office/drawing/2014/main" id="{7FEB9C6B-EA18-4178-A2EF-E1F454E70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2525" y="3671888"/>
            <a:ext cx="282575" cy="244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</a:rPr>
              <a:t>0.1</a:t>
            </a: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279769" name="Rectangle 217">
            <a:extLst>
              <a:ext uri="{FF2B5EF4-FFF2-40B4-BE49-F238E27FC236}">
                <a16:creationId xmlns:a16="http://schemas.microsoft.com/office/drawing/2014/main" id="{F61877C5-C425-4A41-BB2A-DCA3E3C34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3671888"/>
            <a:ext cx="225425" cy="244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279770" name="Rectangle 218">
            <a:extLst>
              <a:ext uri="{FF2B5EF4-FFF2-40B4-BE49-F238E27FC236}">
                <a16:creationId xmlns:a16="http://schemas.microsoft.com/office/drawing/2014/main" id="{8B1BAB54-2870-4BE2-9BA8-089F6D410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3671888"/>
            <a:ext cx="450850" cy="244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</a:rPr>
              <a:t>1000</a:t>
            </a: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279771" name="Rectangle 219">
            <a:extLst>
              <a:ext uri="{FF2B5EF4-FFF2-40B4-BE49-F238E27FC236}">
                <a16:creationId xmlns:a16="http://schemas.microsoft.com/office/drawing/2014/main" id="{1028F9B9-11B7-46A7-B3EE-F01684E68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075" y="3914775"/>
            <a:ext cx="1701800" cy="2746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Area (sq. miles)</a:t>
            </a:r>
          </a:p>
        </p:txBody>
      </p:sp>
      <p:sp>
        <p:nvSpPr>
          <p:cNvPr id="279772" name="Freeform 220">
            <a:extLst>
              <a:ext uri="{FF2B5EF4-FFF2-40B4-BE49-F238E27FC236}">
                <a16:creationId xmlns:a16="http://schemas.microsoft.com/office/drawing/2014/main" id="{2573F3D9-57CD-4939-A1F0-4E2E949A4D8D}"/>
              </a:ext>
            </a:extLst>
          </p:cNvPr>
          <p:cNvSpPr>
            <a:spLocks/>
          </p:cNvSpPr>
          <p:nvPr/>
        </p:nvSpPr>
        <p:spPr bwMode="auto">
          <a:xfrm>
            <a:off x="1598613" y="2500313"/>
            <a:ext cx="138112" cy="392112"/>
          </a:xfrm>
          <a:custGeom>
            <a:avLst/>
            <a:gdLst>
              <a:gd name="T0" fmla="*/ 0 w 111"/>
              <a:gd name="T1" fmla="*/ 663 h 663"/>
              <a:gd name="T2" fmla="*/ 0 w 111"/>
              <a:gd name="T3" fmla="*/ 663 h 663"/>
              <a:gd name="T4" fmla="*/ 0 w 111"/>
              <a:gd name="T5" fmla="*/ 663 h 663"/>
              <a:gd name="T6" fmla="*/ 0 w 111"/>
              <a:gd name="T7" fmla="*/ 663 h 663"/>
              <a:gd name="T8" fmla="*/ 0 w 111"/>
              <a:gd name="T9" fmla="*/ 655 h 663"/>
              <a:gd name="T10" fmla="*/ 0 w 111"/>
              <a:gd name="T11" fmla="*/ 655 h 663"/>
              <a:gd name="T12" fmla="*/ 0 w 111"/>
              <a:gd name="T13" fmla="*/ 655 h 663"/>
              <a:gd name="T14" fmla="*/ 8 w 111"/>
              <a:gd name="T15" fmla="*/ 655 h 663"/>
              <a:gd name="T16" fmla="*/ 8 w 111"/>
              <a:gd name="T17" fmla="*/ 647 h 663"/>
              <a:gd name="T18" fmla="*/ 8 w 111"/>
              <a:gd name="T19" fmla="*/ 647 h 663"/>
              <a:gd name="T20" fmla="*/ 8 w 111"/>
              <a:gd name="T21" fmla="*/ 639 h 663"/>
              <a:gd name="T22" fmla="*/ 8 w 111"/>
              <a:gd name="T23" fmla="*/ 631 h 663"/>
              <a:gd name="T24" fmla="*/ 8 w 111"/>
              <a:gd name="T25" fmla="*/ 623 h 663"/>
              <a:gd name="T26" fmla="*/ 8 w 111"/>
              <a:gd name="T27" fmla="*/ 615 h 663"/>
              <a:gd name="T28" fmla="*/ 8 w 111"/>
              <a:gd name="T29" fmla="*/ 607 h 663"/>
              <a:gd name="T30" fmla="*/ 16 w 111"/>
              <a:gd name="T31" fmla="*/ 591 h 663"/>
              <a:gd name="T32" fmla="*/ 16 w 111"/>
              <a:gd name="T33" fmla="*/ 575 h 663"/>
              <a:gd name="T34" fmla="*/ 16 w 111"/>
              <a:gd name="T35" fmla="*/ 560 h 663"/>
              <a:gd name="T36" fmla="*/ 24 w 111"/>
              <a:gd name="T37" fmla="*/ 536 h 663"/>
              <a:gd name="T38" fmla="*/ 24 w 111"/>
              <a:gd name="T39" fmla="*/ 512 h 663"/>
              <a:gd name="T40" fmla="*/ 32 w 111"/>
              <a:gd name="T41" fmla="*/ 488 h 663"/>
              <a:gd name="T42" fmla="*/ 32 w 111"/>
              <a:gd name="T43" fmla="*/ 464 h 663"/>
              <a:gd name="T44" fmla="*/ 40 w 111"/>
              <a:gd name="T45" fmla="*/ 432 h 663"/>
              <a:gd name="T46" fmla="*/ 48 w 111"/>
              <a:gd name="T47" fmla="*/ 400 h 663"/>
              <a:gd name="T48" fmla="*/ 56 w 111"/>
              <a:gd name="T49" fmla="*/ 360 h 663"/>
              <a:gd name="T50" fmla="*/ 56 w 111"/>
              <a:gd name="T51" fmla="*/ 320 h 663"/>
              <a:gd name="T52" fmla="*/ 64 w 111"/>
              <a:gd name="T53" fmla="*/ 272 h 663"/>
              <a:gd name="T54" fmla="*/ 72 w 111"/>
              <a:gd name="T55" fmla="*/ 224 h 663"/>
              <a:gd name="T56" fmla="*/ 88 w 111"/>
              <a:gd name="T57" fmla="*/ 176 h 663"/>
              <a:gd name="T58" fmla="*/ 96 w 111"/>
              <a:gd name="T59" fmla="*/ 120 h 663"/>
              <a:gd name="T60" fmla="*/ 103 w 111"/>
              <a:gd name="T61" fmla="*/ 64 h 663"/>
              <a:gd name="T62" fmla="*/ 111 w 111"/>
              <a:gd name="T63" fmla="*/ 0 h 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1" h="663">
                <a:moveTo>
                  <a:pt x="0" y="663"/>
                </a:moveTo>
                <a:lnTo>
                  <a:pt x="0" y="663"/>
                </a:lnTo>
                <a:lnTo>
                  <a:pt x="0" y="663"/>
                </a:lnTo>
                <a:lnTo>
                  <a:pt x="0" y="663"/>
                </a:lnTo>
                <a:lnTo>
                  <a:pt x="0" y="655"/>
                </a:lnTo>
                <a:lnTo>
                  <a:pt x="0" y="655"/>
                </a:lnTo>
                <a:lnTo>
                  <a:pt x="0" y="655"/>
                </a:lnTo>
                <a:lnTo>
                  <a:pt x="8" y="655"/>
                </a:lnTo>
                <a:lnTo>
                  <a:pt x="8" y="647"/>
                </a:lnTo>
                <a:lnTo>
                  <a:pt x="8" y="647"/>
                </a:lnTo>
                <a:lnTo>
                  <a:pt x="8" y="639"/>
                </a:lnTo>
                <a:lnTo>
                  <a:pt x="8" y="631"/>
                </a:lnTo>
                <a:lnTo>
                  <a:pt x="8" y="623"/>
                </a:lnTo>
                <a:lnTo>
                  <a:pt x="8" y="615"/>
                </a:lnTo>
                <a:lnTo>
                  <a:pt x="8" y="607"/>
                </a:lnTo>
                <a:lnTo>
                  <a:pt x="16" y="591"/>
                </a:lnTo>
                <a:lnTo>
                  <a:pt x="16" y="575"/>
                </a:lnTo>
                <a:lnTo>
                  <a:pt x="16" y="560"/>
                </a:lnTo>
                <a:lnTo>
                  <a:pt x="24" y="536"/>
                </a:lnTo>
                <a:lnTo>
                  <a:pt x="24" y="512"/>
                </a:lnTo>
                <a:lnTo>
                  <a:pt x="32" y="488"/>
                </a:lnTo>
                <a:lnTo>
                  <a:pt x="32" y="464"/>
                </a:lnTo>
                <a:lnTo>
                  <a:pt x="40" y="432"/>
                </a:lnTo>
                <a:lnTo>
                  <a:pt x="48" y="400"/>
                </a:lnTo>
                <a:lnTo>
                  <a:pt x="56" y="360"/>
                </a:lnTo>
                <a:lnTo>
                  <a:pt x="56" y="320"/>
                </a:lnTo>
                <a:lnTo>
                  <a:pt x="64" y="272"/>
                </a:lnTo>
                <a:lnTo>
                  <a:pt x="72" y="224"/>
                </a:lnTo>
                <a:lnTo>
                  <a:pt x="88" y="176"/>
                </a:lnTo>
                <a:lnTo>
                  <a:pt x="96" y="120"/>
                </a:lnTo>
                <a:lnTo>
                  <a:pt x="103" y="64"/>
                </a:lnTo>
                <a:lnTo>
                  <a:pt x="111" y="0"/>
                </a:lnTo>
              </a:path>
            </a:pathLst>
          </a:custGeom>
          <a:solidFill>
            <a:srgbClr val="FFFFFF"/>
          </a:solidFill>
          <a:ln w="50800">
            <a:solidFill>
              <a:srgbClr val="33CC33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773" name="Freeform 221">
            <a:extLst>
              <a:ext uri="{FF2B5EF4-FFF2-40B4-BE49-F238E27FC236}">
                <a16:creationId xmlns:a16="http://schemas.microsoft.com/office/drawing/2014/main" id="{470B87FA-6E11-48FD-8D8E-FDCD94DB0AA3}"/>
              </a:ext>
            </a:extLst>
          </p:cNvPr>
          <p:cNvSpPr>
            <a:spLocks/>
          </p:cNvSpPr>
          <p:nvPr/>
        </p:nvSpPr>
        <p:spPr bwMode="auto">
          <a:xfrm>
            <a:off x="1736725" y="1787525"/>
            <a:ext cx="1927225" cy="725488"/>
          </a:xfrm>
          <a:custGeom>
            <a:avLst/>
            <a:gdLst>
              <a:gd name="T0" fmla="*/ 8 w 1534"/>
              <a:gd name="T1" fmla="*/ 1206 h 1230"/>
              <a:gd name="T2" fmla="*/ 16 w 1534"/>
              <a:gd name="T3" fmla="*/ 1166 h 1230"/>
              <a:gd name="T4" fmla="*/ 24 w 1534"/>
              <a:gd name="T5" fmla="*/ 1126 h 1230"/>
              <a:gd name="T6" fmla="*/ 32 w 1534"/>
              <a:gd name="T7" fmla="*/ 1086 h 1230"/>
              <a:gd name="T8" fmla="*/ 48 w 1534"/>
              <a:gd name="T9" fmla="*/ 1054 h 1230"/>
              <a:gd name="T10" fmla="*/ 56 w 1534"/>
              <a:gd name="T11" fmla="*/ 1015 h 1230"/>
              <a:gd name="T12" fmla="*/ 72 w 1534"/>
              <a:gd name="T13" fmla="*/ 975 h 1230"/>
              <a:gd name="T14" fmla="*/ 88 w 1534"/>
              <a:gd name="T15" fmla="*/ 943 h 1230"/>
              <a:gd name="T16" fmla="*/ 104 w 1534"/>
              <a:gd name="T17" fmla="*/ 903 h 1230"/>
              <a:gd name="T18" fmla="*/ 120 w 1534"/>
              <a:gd name="T19" fmla="*/ 871 h 1230"/>
              <a:gd name="T20" fmla="*/ 136 w 1534"/>
              <a:gd name="T21" fmla="*/ 831 h 1230"/>
              <a:gd name="T22" fmla="*/ 152 w 1534"/>
              <a:gd name="T23" fmla="*/ 799 h 1230"/>
              <a:gd name="T24" fmla="*/ 176 w 1534"/>
              <a:gd name="T25" fmla="*/ 767 h 1230"/>
              <a:gd name="T26" fmla="*/ 192 w 1534"/>
              <a:gd name="T27" fmla="*/ 735 h 1230"/>
              <a:gd name="T28" fmla="*/ 216 w 1534"/>
              <a:gd name="T29" fmla="*/ 703 h 1230"/>
              <a:gd name="T30" fmla="*/ 240 w 1534"/>
              <a:gd name="T31" fmla="*/ 671 h 1230"/>
              <a:gd name="T32" fmla="*/ 264 w 1534"/>
              <a:gd name="T33" fmla="*/ 639 h 1230"/>
              <a:gd name="T34" fmla="*/ 288 w 1534"/>
              <a:gd name="T35" fmla="*/ 607 h 1230"/>
              <a:gd name="T36" fmla="*/ 312 w 1534"/>
              <a:gd name="T37" fmla="*/ 575 h 1230"/>
              <a:gd name="T38" fmla="*/ 336 w 1534"/>
              <a:gd name="T39" fmla="*/ 543 h 1230"/>
              <a:gd name="T40" fmla="*/ 360 w 1534"/>
              <a:gd name="T41" fmla="*/ 519 h 1230"/>
              <a:gd name="T42" fmla="*/ 392 w 1534"/>
              <a:gd name="T43" fmla="*/ 487 h 1230"/>
              <a:gd name="T44" fmla="*/ 416 w 1534"/>
              <a:gd name="T45" fmla="*/ 463 h 1230"/>
              <a:gd name="T46" fmla="*/ 448 w 1534"/>
              <a:gd name="T47" fmla="*/ 431 h 1230"/>
              <a:gd name="T48" fmla="*/ 480 w 1534"/>
              <a:gd name="T49" fmla="*/ 407 h 1230"/>
              <a:gd name="T50" fmla="*/ 504 w 1534"/>
              <a:gd name="T51" fmla="*/ 383 h 1230"/>
              <a:gd name="T52" fmla="*/ 535 w 1534"/>
              <a:gd name="T53" fmla="*/ 359 h 1230"/>
              <a:gd name="T54" fmla="*/ 567 w 1534"/>
              <a:gd name="T55" fmla="*/ 335 h 1230"/>
              <a:gd name="T56" fmla="*/ 607 w 1534"/>
              <a:gd name="T57" fmla="*/ 311 h 1230"/>
              <a:gd name="T58" fmla="*/ 639 w 1534"/>
              <a:gd name="T59" fmla="*/ 287 h 1230"/>
              <a:gd name="T60" fmla="*/ 671 w 1534"/>
              <a:gd name="T61" fmla="*/ 263 h 1230"/>
              <a:gd name="T62" fmla="*/ 711 w 1534"/>
              <a:gd name="T63" fmla="*/ 239 h 1230"/>
              <a:gd name="T64" fmla="*/ 743 w 1534"/>
              <a:gd name="T65" fmla="*/ 224 h 1230"/>
              <a:gd name="T66" fmla="*/ 783 w 1534"/>
              <a:gd name="T67" fmla="*/ 200 h 1230"/>
              <a:gd name="T68" fmla="*/ 823 w 1534"/>
              <a:gd name="T69" fmla="*/ 184 h 1230"/>
              <a:gd name="T70" fmla="*/ 855 w 1534"/>
              <a:gd name="T71" fmla="*/ 168 h 1230"/>
              <a:gd name="T72" fmla="*/ 895 w 1534"/>
              <a:gd name="T73" fmla="*/ 152 h 1230"/>
              <a:gd name="T74" fmla="*/ 935 w 1534"/>
              <a:gd name="T75" fmla="*/ 136 h 1230"/>
              <a:gd name="T76" fmla="*/ 975 w 1534"/>
              <a:gd name="T77" fmla="*/ 120 h 1230"/>
              <a:gd name="T78" fmla="*/ 1015 w 1534"/>
              <a:gd name="T79" fmla="*/ 104 h 1230"/>
              <a:gd name="T80" fmla="*/ 1062 w 1534"/>
              <a:gd name="T81" fmla="*/ 88 h 1230"/>
              <a:gd name="T82" fmla="*/ 1102 w 1534"/>
              <a:gd name="T83" fmla="*/ 72 h 1230"/>
              <a:gd name="T84" fmla="*/ 1142 w 1534"/>
              <a:gd name="T85" fmla="*/ 64 h 1230"/>
              <a:gd name="T86" fmla="*/ 1190 w 1534"/>
              <a:gd name="T87" fmla="*/ 48 h 1230"/>
              <a:gd name="T88" fmla="*/ 1230 w 1534"/>
              <a:gd name="T89" fmla="*/ 40 h 1230"/>
              <a:gd name="T90" fmla="*/ 1278 w 1534"/>
              <a:gd name="T91" fmla="*/ 32 h 1230"/>
              <a:gd name="T92" fmla="*/ 1326 w 1534"/>
              <a:gd name="T93" fmla="*/ 24 h 1230"/>
              <a:gd name="T94" fmla="*/ 1374 w 1534"/>
              <a:gd name="T95" fmla="*/ 16 h 1230"/>
              <a:gd name="T96" fmla="*/ 1414 w 1534"/>
              <a:gd name="T97" fmla="*/ 8 h 1230"/>
              <a:gd name="T98" fmla="*/ 1462 w 1534"/>
              <a:gd name="T99" fmla="*/ 0 h 1230"/>
              <a:gd name="T100" fmla="*/ 1510 w 1534"/>
              <a:gd name="T101" fmla="*/ 0 h 1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534" h="1230">
                <a:moveTo>
                  <a:pt x="0" y="1230"/>
                </a:moveTo>
                <a:lnTo>
                  <a:pt x="8" y="1206"/>
                </a:lnTo>
                <a:lnTo>
                  <a:pt x="8" y="1190"/>
                </a:lnTo>
                <a:lnTo>
                  <a:pt x="16" y="1166"/>
                </a:lnTo>
                <a:lnTo>
                  <a:pt x="16" y="1150"/>
                </a:lnTo>
                <a:lnTo>
                  <a:pt x="24" y="1126"/>
                </a:lnTo>
                <a:lnTo>
                  <a:pt x="32" y="1110"/>
                </a:lnTo>
                <a:lnTo>
                  <a:pt x="32" y="1086"/>
                </a:lnTo>
                <a:lnTo>
                  <a:pt x="40" y="1070"/>
                </a:lnTo>
                <a:lnTo>
                  <a:pt x="48" y="1054"/>
                </a:lnTo>
                <a:lnTo>
                  <a:pt x="56" y="1030"/>
                </a:lnTo>
                <a:lnTo>
                  <a:pt x="56" y="1015"/>
                </a:lnTo>
                <a:lnTo>
                  <a:pt x="64" y="999"/>
                </a:lnTo>
                <a:lnTo>
                  <a:pt x="72" y="975"/>
                </a:lnTo>
                <a:lnTo>
                  <a:pt x="80" y="959"/>
                </a:lnTo>
                <a:lnTo>
                  <a:pt x="88" y="943"/>
                </a:lnTo>
                <a:lnTo>
                  <a:pt x="96" y="919"/>
                </a:lnTo>
                <a:lnTo>
                  <a:pt x="104" y="903"/>
                </a:lnTo>
                <a:lnTo>
                  <a:pt x="112" y="887"/>
                </a:lnTo>
                <a:lnTo>
                  <a:pt x="120" y="871"/>
                </a:lnTo>
                <a:lnTo>
                  <a:pt x="128" y="855"/>
                </a:lnTo>
                <a:lnTo>
                  <a:pt x="136" y="831"/>
                </a:lnTo>
                <a:lnTo>
                  <a:pt x="144" y="815"/>
                </a:lnTo>
                <a:lnTo>
                  <a:pt x="152" y="799"/>
                </a:lnTo>
                <a:lnTo>
                  <a:pt x="160" y="783"/>
                </a:lnTo>
                <a:lnTo>
                  <a:pt x="176" y="767"/>
                </a:lnTo>
                <a:lnTo>
                  <a:pt x="184" y="751"/>
                </a:lnTo>
                <a:lnTo>
                  <a:pt x="192" y="735"/>
                </a:lnTo>
                <a:lnTo>
                  <a:pt x="208" y="719"/>
                </a:lnTo>
                <a:lnTo>
                  <a:pt x="216" y="703"/>
                </a:lnTo>
                <a:lnTo>
                  <a:pt x="224" y="687"/>
                </a:lnTo>
                <a:lnTo>
                  <a:pt x="240" y="671"/>
                </a:lnTo>
                <a:lnTo>
                  <a:pt x="248" y="655"/>
                </a:lnTo>
                <a:lnTo>
                  <a:pt x="264" y="639"/>
                </a:lnTo>
                <a:lnTo>
                  <a:pt x="272" y="623"/>
                </a:lnTo>
                <a:lnTo>
                  <a:pt x="288" y="607"/>
                </a:lnTo>
                <a:lnTo>
                  <a:pt x="296" y="591"/>
                </a:lnTo>
                <a:lnTo>
                  <a:pt x="312" y="575"/>
                </a:lnTo>
                <a:lnTo>
                  <a:pt x="320" y="559"/>
                </a:lnTo>
                <a:lnTo>
                  <a:pt x="336" y="543"/>
                </a:lnTo>
                <a:lnTo>
                  <a:pt x="344" y="527"/>
                </a:lnTo>
                <a:lnTo>
                  <a:pt x="360" y="519"/>
                </a:lnTo>
                <a:lnTo>
                  <a:pt x="376" y="503"/>
                </a:lnTo>
                <a:lnTo>
                  <a:pt x="392" y="487"/>
                </a:lnTo>
                <a:lnTo>
                  <a:pt x="400" y="471"/>
                </a:lnTo>
                <a:lnTo>
                  <a:pt x="416" y="463"/>
                </a:lnTo>
                <a:lnTo>
                  <a:pt x="432" y="447"/>
                </a:lnTo>
                <a:lnTo>
                  <a:pt x="448" y="431"/>
                </a:lnTo>
                <a:lnTo>
                  <a:pt x="464" y="423"/>
                </a:lnTo>
                <a:lnTo>
                  <a:pt x="480" y="407"/>
                </a:lnTo>
                <a:lnTo>
                  <a:pt x="488" y="391"/>
                </a:lnTo>
                <a:lnTo>
                  <a:pt x="504" y="383"/>
                </a:lnTo>
                <a:lnTo>
                  <a:pt x="519" y="367"/>
                </a:lnTo>
                <a:lnTo>
                  <a:pt x="535" y="359"/>
                </a:lnTo>
                <a:lnTo>
                  <a:pt x="551" y="343"/>
                </a:lnTo>
                <a:lnTo>
                  <a:pt x="567" y="335"/>
                </a:lnTo>
                <a:lnTo>
                  <a:pt x="591" y="319"/>
                </a:lnTo>
                <a:lnTo>
                  <a:pt x="607" y="311"/>
                </a:lnTo>
                <a:lnTo>
                  <a:pt x="623" y="295"/>
                </a:lnTo>
                <a:lnTo>
                  <a:pt x="639" y="287"/>
                </a:lnTo>
                <a:lnTo>
                  <a:pt x="655" y="271"/>
                </a:lnTo>
                <a:lnTo>
                  <a:pt x="671" y="263"/>
                </a:lnTo>
                <a:lnTo>
                  <a:pt x="687" y="255"/>
                </a:lnTo>
                <a:lnTo>
                  <a:pt x="711" y="239"/>
                </a:lnTo>
                <a:lnTo>
                  <a:pt x="727" y="232"/>
                </a:lnTo>
                <a:lnTo>
                  <a:pt x="743" y="224"/>
                </a:lnTo>
                <a:lnTo>
                  <a:pt x="759" y="216"/>
                </a:lnTo>
                <a:lnTo>
                  <a:pt x="783" y="200"/>
                </a:lnTo>
                <a:lnTo>
                  <a:pt x="799" y="192"/>
                </a:lnTo>
                <a:lnTo>
                  <a:pt x="823" y="184"/>
                </a:lnTo>
                <a:lnTo>
                  <a:pt x="839" y="176"/>
                </a:lnTo>
                <a:lnTo>
                  <a:pt x="855" y="168"/>
                </a:lnTo>
                <a:lnTo>
                  <a:pt x="879" y="160"/>
                </a:lnTo>
                <a:lnTo>
                  <a:pt x="895" y="152"/>
                </a:lnTo>
                <a:lnTo>
                  <a:pt x="919" y="144"/>
                </a:lnTo>
                <a:lnTo>
                  <a:pt x="935" y="136"/>
                </a:lnTo>
                <a:lnTo>
                  <a:pt x="959" y="128"/>
                </a:lnTo>
                <a:lnTo>
                  <a:pt x="975" y="120"/>
                </a:lnTo>
                <a:lnTo>
                  <a:pt x="999" y="112"/>
                </a:lnTo>
                <a:lnTo>
                  <a:pt x="1015" y="104"/>
                </a:lnTo>
                <a:lnTo>
                  <a:pt x="1039" y="96"/>
                </a:lnTo>
                <a:lnTo>
                  <a:pt x="1062" y="88"/>
                </a:lnTo>
                <a:lnTo>
                  <a:pt x="1078" y="80"/>
                </a:lnTo>
                <a:lnTo>
                  <a:pt x="1102" y="72"/>
                </a:lnTo>
                <a:lnTo>
                  <a:pt x="1126" y="72"/>
                </a:lnTo>
                <a:lnTo>
                  <a:pt x="1142" y="64"/>
                </a:lnTo>
                <a:lnTo>
                  <a:pt x="1166" y="56"/>
                </a:lnTo>
                <a:lnTo>
                  <a:pt x="1190" y="48"/>
                </a:lnTo>
                <a:lnTo>
                  <a:pt x="1214" y="48"/>
                </a:lnTo>
                <a:lnTo>
                  <a:pt x="1230" y="40"/>
                </a:lnTo>
                <a:lnTo>
                  <a:pt x="1254" y="40"/>
                </a:lnTo>
                <a:lnTo>
                  <a:pt x="1278" y="32"/>
                </a:lnTo>
                <a:lnTo>
                  <a:pt x="1302" y="24"/>
                </a:lnTo>
                <a:lnTo>
                  <a:pt x="1326" y="24"/>
                </a:lnTo>
                <a:lnTo>
                  <a:pt x="1350" y="16"/>
                </a:lnTo>
                <a:lnTo>
                  <a:pt x="1374" y="16"/>
                </a:lnTo>
                <a:lnTo>
                  <a:pt x="1390" y="16"/>
                </a:lnTo>
                <a:lnTo>
                  <a:pt x="1414" y="8"/>
                </a:lnTo>
                <a:lnTo>
                  <a:pt x="1438" y="8"/>
                </a:lnTo>
                <a:lnTo>
                  <a:pt x="1462" y="0"/>
                </a:lnTo>
                <a:lnTo>
                  <a:pt x="1486" y="0"/>
                </a:lnTo>
                <a:lnTo>
                  <a:pt x="1510" y="0"/>
                </a:lnTo>
                <a:lnTo>
                  <a:pt x="1534" y="0"/>
                </a:lnTo>
              </a:path>
            </a:pathLst>
          </a:custGeom>
          <a:noFill/>
          <a:ln w="50800">
            <a:solidFill>
              <a:srgbClr val="33CC3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74" name="Freeform 222">
            <a:extLst>
              <a:ext uri="{FF2B5EF4-FFF2-40B4-BE49-F238E27FC236}">
                <a16:creationId xmlns:a16="http://schemas.microsoft.com/office/drawing/2014/main" id="{764B04B5-40F5-4375-843B-D880627F8F41}"/>
              </a:ext>
            </a:extLst>
          </p:cNvPr>
          <p:cNvSpPr>
            <a:spLocks/>
          </p:cNvSpPr>
          <p:nvPr/>
        </p:nvSpPr>
        <p:spPr bwMode="auto">
          <a:xfrm rot="181629">
            <a:off x="3638550" y="1754188"/>
            <a:ext cx="812800" cy="73025"/>
          </a:xfrm>
          <a:custGeom>
            <a:avLst/>
            <a:gdLst>
              <a:gd name="T0" fmla="*/ 0 w 910"/>
              <a:gd name="T1" fmla="*/ 72 h 72"/>
              <a:gd name="T2" fmla="*/ 63 w 910"/>
              <a:gd name="T3" fmla="*/ 64 h 72"/>
              <a:gd name="T4" fmla="*/ 119 w 910"/>
              <a:gd name="T5" fmla="*/ 56 h 72"/>
              <a:gd name="T6" fmla="*/ 175 w 910"/>
              <a:gd name="T7" fmla="*/ 56 h 72"/>
              <a:gd name="T8" fmla="*/ 231 w 910"/>
              <a:gd name="T9" fmla="*/ 48 h 72"/>
              <a:gd name="T10" fmla="*/ 279 w 910"/>
              <a:gd name="T11" fmla="*/ 48 h 72"/>
              <a:gd name="T12" fmla="*/ 327 w 910"/>
              <a:gd name="T13" fmla="*/ 40 h 72"/>
              <a:gd name="T14" fmla="*/ 367 w 910"/>
              <a:gd name="T15" fmla="*/ 40 h 72"/>
              <a:gd name="T16" fmla="*/ 415 w 910"/>
              <a:gd name="T17" fmla="*/ 40 h 72"/>
              <a:gd name="T18" fmla="*/ 455 w 910"/>
              <a:gd name="T19" fmla="*/ 32 h 72"/>
              <a:gd name="T20" fmla="*/ 495 w 910"/>
              <a:gd name="T21" fmla="*/ 32 h 72"/>
              <a:gd name="T22" fmla="*/ 527 w 910"/>
              <a:gd name="T23" fmla="*/ 24 h 72"/>
              <a:gd name="T24" fmla="*/ 559 w 910"/>
              <a:gd name="T25" fmla="*/ 24 h 72"/>
              <a:gd name="T26" fmla="*/ 590 w 910"/>
              <a:gd name="T27" fmla="*/ 24 h 72"/>
              <a:gd name="T28" fmla="*/ 622 w 910"/>
              <a:gd name="T29" fmla="*/ 16 h 72"/>
              <a:gd name="T30" fmla="*/ 654 w 910"/>
              <a:gd name="T31" fmla="*/ 16 h 72"/>
              <a:gd name="T32" fmla="*/ 678 w 910"/>
              <a:gd name="T33" fmla="*/ 16 h 72"/>
              <a:gd name="T34" fmla="*/ 702 w 910"/>
              <a:gd name="T35" fmla="*/ 16 h 72"/>
              <a:gd name="T36" fmla="*/ 726 w 910"/>
              <a:gd name="T37" fmla="*/ 8 h 72"/>
              <a:gd name="T38" fmla="*/ 742 w 910"/>
              <a:gd name="T39" fmla="*/ 8 h 72"/>
              <a:gd name="T40" fmla="*/ 766 w 910"/>
              <a:gd name="T41" fmla="*/ 8 h 72"/>
              <a:gd name="T42" fmla="*/ 782 w 910"/>
              <a:gd name="T43" fmla="*/ 8 h 72"/>
              <a:gd name="T44" fmla="*/ 798 w 910"/>
              <a:gd name="T45" fmla="*/ 8 h 72"/>
              <a:gd name="T46" fmla="*/ 814 w 910"/>
              <a:gd name="T47" fmla="*/ 8 h 72"/>
              <a:gd name="T48" fmla="*/ 830 w 910"/>
              <a:gd name="T49" fmla="*/ 0 h 72"/>
              <a:gd name="T50" fmla="*/ 838 w 910"/>
              <a:gd name="T51" fmla="*/ 0 h 72"/>
              <a:gd name="T52" fmla="*/ 854 w 910"/>
              <a:gd name="T53" fmla="*/ 0 h 72"/>
              <a:gd name="T54" fmla="*/ 862 w 910"/>
              <a:gd name="T55" fmla="*/ 0 h 72"/>
              <a:gd name="T56" fmla="*/ 870 w 910"/>
              <a:gd name="T57" fmla="*/ 0 h 72"/>
              <a:gd name="T58" fmla="*/ 878 w 910"/>
              <a:gd name="T59" fmla="*/ 0 h 72"/>
              <a:gd name="T60" fmla="*/ 886 w 910"/>
              <a:gd name="T61" fmla="*/ 0 h 72"/>
              <a:gd name="T62" fmla="*/ 894 w 910"/>
              <a:gd name="T63" fmla="*/ 0 h 72"/>
              <a:gd name="T64" fmla="*/ 894 w 910"/>
              <a:gd name="T65" fmla="*/ 0 h 72"/>
              <a:gd name="T66" fmla="*/ 902 w 910"/>
              <a:gd name="T67" fmla="*/ 0 h 72"/>
              <a:gd name="T68" fmla="*/ 902 w 910"/>
              <a:gd name="T69" fmla="*/ 0 h 72"/>
              <a:gd name="T70" fmla="*/ 910 w 910"/>
              <a:gd name="T71" fmla="*/ 0 h 72"/>
              <a:gd name="T72" fmla="*/ 910 w 910"/>
              <a:gd name="T73" fmla="*/ 0 h 72"/>
              <a:gd name="T74" fmla="*/ 910 w 910"/>
              <a:gd name="T75" fmla="*/ 0 h 72"/>
              <a:gd name="T76" fmla="*/ 910 w 910"/>
              <a:gd name="T77" fmla="*/ 0 h 72"/>
              <a:gd name="T78" fmla="*/ 910 w 910"/>
              <a:gd name="T79" fmla="*/ 0 h 72"/>
              <a:gd name="T80" fmla="*/ 910 w 910"/>
              <a:gd name="T8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10" h="72">
                <a:moveTo>
                  <a:pt x="0" y="72"/>
                </a:moveTo>
                <a:lnTo>
                  <a:pt x="63" y="64"/>
                </a:lnTo>
                <a:lnTo>
                  <a:pt x="119" y="56"/>
                </a:lnTo>
                <a:lnTo>
                  <a:pt x="175" y="56"/>
                </a:lnTo>
                <a:lnTo>
                  <a:pt x="231" y="48"/>
                </a:lnTo>
                <a:lnTo>
                  <a:pt x="279" y="48"/>
                </a:lnTo>
                <a:lnTo>
                  <a:pt x="327" y="40"/>
                </a:lnTo>
                <a:lnTo>
                  <a:pt x="367" y="40"/>
                </a:lnTo>
                <a:lnTo>
                  <a:pt x="415" y="40"/>
                </a:lnTo>
                <a:lnTo>
                  <a:pt x="455" y="32"/>
                </a:lnTo>
                <a:lnTo>
                  <a:pt x="495" y="32"/>
                </a:lnTo>
                <a:lnTo>
                  <a:pt x="527" y="24"/>
                </a:lnTo>
                <a:lnTo>
                  <a:pt x="559" y="24"/>
                </a:lnTo>
                <a:lnTo>
                  <a:pt x="590" y="24"/>
                </a:lnTo>
                <a:lnTo>
                  <a:pt x="622" y="16"/>
                </a:lnTo>
                <a:lnTo>
                  <a:pt x="654" y="16"/>
                </a:lnTo>
                <a:lnTo>
                  <a:pt x="678" y="16"/>
                </a:lnTo>
                <a:lnTo>
                  <a:pt x="702" y="16"/>
                </a:lnTo>
                <a:lnTo>
                  <a:pt x="726" y="8"/>
                </a:lnTo>
                <a:lnTo>
                  <a:pt x="742" y="8"/>
                </a:lnTo>
                <a:lnTo>
                  <a:pt x="766" y="8"/>
                </a:lnTo>
                <a:lnTo>
                  <a:pt x="782" y="8"/>
                </a:lnTo>
                <a:lnTo>
                  <a:pt x="798" y="8"/>
                </a:lnTo>
                <a:lnTo>
                  <a:pt x="814" y="8"/>
                </a:lnTo>
                <a:lnTo>
                  <a:pt x="830" y="0"/>
                </a:lnTo>
                <a:lnTo>
                  <a:pt x="838" y="0"/>
                </a:lnTo>
                <a:lnTo>
                  <a:pt x="854" y="0"/>
                </a:lnTo>
                <a:lnTo>
                  <a:pt x="862" y="0"/>
                </a:lnTo>
                <a:lnTo>
                  <a:pt x="870" y="0"/>
                </a:lnTo>
                <a:lnTo>
                  <a:pt x="878" y="0"/>
                </a:lnTo>
                <a:lnTo>
                  <a:pt x="886" y="0"/>
                </a:lnTo>
                <a:lnTo>
                  <a:pt x="894" y="0"/>
                </a:lnTo>
                <a:lnTo>
                  <a:pt x="894" y="0"/>
                </a:lnTo>
                <a:lnTo>
                  <a:pt x="902" y="0"/>
                </a:lnTo>
                <a:lnTo>
                  <a:pt x="902" y="0"/>
                </a:lnTo>
                <a:lnTo>
                  <a:pt x="910" y="0"/>
                </a:lnTo>
                <a:lnTo>
                  <a:pt x="910" y="0"/>
                </a:lnTo>
                <a:lnTo>
                  <a:pt x="910" y="0"/>
                </a:lnTo>
                <a:lnTo>
                  <a:pt x="910" y="0"/>
                </a:lnTo>
                <a:lnTo>
                  <a:pt x="910" y="0"/>
                </a:lnTo>
                <a:lnTo>
                  <a:pt x="910" y="0"/>
                </a:lnTo>
              </a:path>
            </a:pathLst>
          </a:custGeom>
          <a:solidFill>
            <a:srgbClr val="FFFFFF"/>
          </a:solidFill>
          <a:ln w="50800">
            <a:solidFill>
              <a:srgbClr val="33CC33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775" name="Rectangle 223">
            <a:extLst>
              <a:ext uri="{FF2B5EF4-FFF2-40B4-BE49-F238E27FC236}">
                <a16:creationId xmlns:a16="http://schemas.microsoft.com/office/drawing/2014/main" id="{B0845A7F-F0A7-4ECD-87C1-C95E17740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50" y="3297238"/>
            <a:ext cx="1905000" cy="274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800" b="1">
                <a:latin typeface="Arial" panose="020B0604020202020204" pitchFamily="34" charset="0"/>
              </a:rPr>
              <a:t>Walnut Gulch, AZ</a:t>
            </a:r>
          </a:p>
        </p:txBody>
      </p:sp>
      <p:sp>
        <p:nvSpPr>
          <p:cNvPr id="279776" name="Rectangle 224">
            <a:extLst>
              <a:ext uri="{FF2B5EF4-FFF2-40B4-BE49-F238E27FC236}">
                <a16:creationId xmlns:a16="http://schemas.microsoft.com/office/drawing/2014/main" id="{2071922D-93B5-444E-9524-BD2E4EE86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363" y="2370138"/>
            <a:ext cx="1092200" cy="274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Reisel, TX</a:t>
            </a:r>
          </a:p>
        </p:txBody>
      </p:sp>
      <p:sp>
        <p:nvSpPr>
          <p:cNvPr id="279777" name="Rectangle 225">
            <a:extLst>
              <a:ext uri="{FF2B5EF4-FFF2-40B4-BE49-F238E27FC236}">
                <a16:creationId xmlns:a16="http://schemas.microsoft.com/office/drawing/2014/main" id="{ABF8E2D0-B5C5-43F2-837A-B4F224C3C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1341438"/>
            <a:ext cx="1663700" cy="274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800" b="1">
                <a:latin typeface="Arial" panose="020B0604020202020204" pitchFamily="34" charset="0"/>
              </a:rPr>
              <a:t>Coshocton, OH</a:t>
            </a:r>
          </a:p>
        </p:txBody>
      </p:sp>
      <p:sp>
        <p:nvSpPr>
          <p:cNvPr id="279779" name="Line 227">
            <a:extLst>
              <a:ext uri="{FF2B5EF4-FFF2-40B4-BE49-F238E27FC236}">
                <a16:creationId xmlns:a16="http://schemas.microsoft.com/office/drawing/2014/main" id="{4CE94DF8-6BFA-4C51-AC4E-E4F635963C9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57713" y="2962275"/>
            <a:ext cx="241300" cy="28575"/>
          </a:xfrm>
          <a:prstGeom prst="line">
            <a:avLst/>
          </a:prstGeom>
          <a:noFill/>
          <a:ln w="476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80" name="Line 228">
            <a:extLst>
              <a:ext uri="{FF2B5EF4-FFF2-40B4-BE49-F238E27FC236}">
                <a16:creationId xmlns:a16="http://schemas.microsoft.com/office/drawing/2014/main" id="{33257D11-7BDB-456E-BCD7-C2953DE365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9013" y="2990850"/>
            <a:ext cx="58737" cy="84138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82" name="Freeform 230">
            <a:extLst>
              <a:ext uri="{FF2B5EF4-FFF2-40B4-BE49-F238E27FC236}">
                <a16:creationId xmlns:a16="http://schemas.microsoft.com/office/drawing/2014/main" id="{664AB8D1-CB39-48B3-B827-32102DEE0468}"/>
              </a:ext>
            </a:extLst>
          </p:cNvPr>
          <p:cNvSpPr>
            <a:spLocks/>
          </p:cNvSpPr>
          <p:nvPr/>
        </p:nvSpPr>
        <p:spPr bwMode="auto">
          <a:xfrm>
            <a:off x="4498975" y="2908300"/>
            <a:ext cx="100013" cy="95250"/>
          </a:xfrm>
          <a:custGeom>
            <a:avLst/>
            <a:gdLst>
              <a:gd name="T0" fmla="*/ 0 w 65"/>
              <a:gd name="T1" fmla="*/ 62 h 62"/>
              <a:gd name="T2" fmla="*/ 65 w 65"/>
              <a:gd name="T3" fmla="*/ 62 h 62"/>
              <a:gd name="T4" fmla="*/ 30 w 65"/>
              <a:gd name="T5" fmla="*/ 0 h 62"/>
              <a:gd name="T6" fmla="*/ 0 w 65"/>
              <a:gd name="T7" fmla="*/ 62 h 62"/>
              <a:gd name="T8" fmla="*/ 0 w 65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2">
                <a:moveTo>
                  <a:pt x="0" y="62"/>
                </a:moveTo>
                <a:lnTo>
                  <a:pt x="65" y="62"/>
                </a:lnTo>
                <a:lnTo>
                  <a:pt x="30" y="0"/>
                </a:lnTo>
                <a:lnTo>
                  <a:pt x="0" y="62"/>
                </a:lnTo>
                <a:lnTo>
                  <a:pt x="0" y="62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17526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783" name="Freeform 231">
            <a:extLst>
              <a:ext uri="{FF2B5EF4-FFF2-40B4-BE49-F238E27FC236}">
                <a16:creationId xmlns:a16="http://schemas.microsoft.com/office/drawing/2014/main" id="{AE22A37C-7E4E-4DE9-A372-9D5DBCE74ED6}"/>
              </a:ext>
            </a:extLst>
          </p:cNvPr>
          <p:cNvSpPr>
            <a:spLocks/>
          </p:cNvSpPr>
          <p:nvPr/>
        </p:nvSpPr>
        <p:spPr bwMode="auto">
          <a:xfrm>
            <a:off x="4746625" y="2930525"/>
            <a:ext cx="100013" cy="95250"/>
          </a:xfrm>
          <a:custGeom>
            <a:avLst/>
            <a:gdLst>
              <a:gd name="T0" fmla="*/ 0 w 65"/>
              <a:gd name="T1" fmla="*/ 62 h 62"/>
              <a:gd name="T2" fmla="*/ 65 w 65"/>
              <a:gd name="T3" fmla="*/ 62 h 62"/>
              <a:gd name="T4" fmla="*/ 30 w 65"/>
              <a:gd name="T5" fmla="*/ 0 h 62"/>
              <a:gd name="T6" fmla="*/ 0 w 65"/>
              <a:gd name="T7" fmla="*/ 62 h 62"/>
              <a:gd name="T8" fmla="*/ 0 w 65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2">
                <a:moveTo>
                  <a:pt x="0" y="62"/>
                </a:moveTo>
                <a:lnTo>
                  <a:pt x="65" y="62"/>
                </a:lnTo>
                <a:lnTo>
                  <a:pt x="30" y="0"/>
                </a:lnTo>
                <a:lnTo>
                  <a:pt x="0" y="62"/>
                </a:lnTo>
                <a:lnTo>
                  <a:pt x="0" y="62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17526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784" name="Freeform 232">
            <a:extLst>
              <a:ext uri="{FF2B5EF4-FFF2-40B4-BE49-F238E27FC236}">
                <a16:creationId xmlns:a16="http://schemas.microsoft.com/office/drawing/2014/main" id="{D824CC8D-70BD-451B-AE70-53F2081FD2F8}"/>
              </a:ext>
            </a:extLst>
          </p:cNvPr>
          <p:cNvSpPr>
            <a:spLocks/>
          </p:cNvSpPr>
          <p:nvPr/>
        </p:nvSpPr>
        <p:spPr bwMode="auto">
          <a:xfrm>
            <a:off x="4819650" y="3003550"/>
            <a:ext cx="100013" cy="95250"/>
          </a:xfrm>
          <a:custGeom>
            <a:avLst/>
            <a:gdLst>
              <a:gd name="T0" fmla="*/ 0 w 65"/>
              <a:gd name="T1" fmla="*/ 62 h 62"/>
              <a:gd name="T2" fmla="*/ 65 w 65"/>
              <a:gd name="T3" fmla="*/ 62 h 62"/>
              <a:gd name="T4" fmla="*/ 30 w 65"/>
              <a:gd name="T5" fmla="*/ 0 h 62"/>
              <a:gd name="T6" fmla="*/ 0 w 65"/>
              <a:gd name="T7" fmla="*/ 62 h 62"/>
              <a:gd name="T8" fmla="*/ 0 w 65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2">
                <a:moveTo>
                  <a:pt x="0" y="62"/>
                </a:moveTo>
                <a:lnTo>
                  <a:pt x="65" y="62"/>
                </a:lnTo>
                <a:lnTo>
                  <a:pt x="30" y="0"/>
                </a:lnTo>
                <a:lnTo>
                  <a:pt x="0" y="62"/>
                </a:lnTo>
                <a:lnTo>
                  <a:pt x="0" y="62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17526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785" name="Rectangle 233">
            <a:extLst>
              <a:ext uri="{FF2B5EF4-FFF2-40B4-BE49-F238E27FC236}">
                <a16:creationId xmlns:a16="http://schemas.microsoft.com/office/drawing/2014/main" id="{C57AA184-3D6E-4912-911C-F7CAF52A6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2341563"/>
            <a:ext cx="73025" cy="746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9786" name="Rectangle 234">
            <a:extLst>
              <a:ext uri="{FF2B5EF4-FFF2-40B4-BE49-F238E27FC236}">
                <a16:creationId xmlns:a16="http://schemas.microsoft.com/office/drawing/2014/main" id="{94588A4A-6DB0-473F-A5C7-BD6B39024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6188" y="1974850"/>
            <a:ext cx="73025" cy="730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9787" name="Rectangle 235">
            <a:extLst>
              <a:ext uri="{FF2B5EF4-FFF2-40B4-BE49-F238E27FC236}">
                <a16:creationId xmlns:a16="http://schemas.microsoft.com/office/drawing/2014/main" id="{54036057-8EA5-47FB-945C-28B2B0FA9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6300" y="1776413"/>
            <a:ext cx="74613" cy="730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9788" name="Rectangle 236">
            <a:extLst>
              <a:ext uri="{FF2B5EF4-FFF2-40B4-BE49-F238E27FC236}">
                <a16:creationId xmlns:a16="http://schemas.microsoft.com/office/drawing/2014/main" id="{D4B34A31-472C-4A70-9C9E-47A478F26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0" y="1668463"/>
            <a:ext cx="74613" cy="746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9789" name="Line 237">
            <a:extLst>
              <a:ext uri="{FF2B5EF4-FFF2-40B4-BE49-F238E27FC236}">
                <a16:creationId xmlns:a16="http://schemas.microsoft.com/office/drawing/2014/main" id="{91130C8D-FA63-45D1-9F30-EA8F9F89B1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4488" y="23415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9790" name="Line 238">
            <a:extLst>
              <a:ext uri="{FF2B5EF4-FFF2-40B4-BE49-F238E27FC236}">
                <a16:creationId xmlns:a16="http://schemas.microsoft.com/office/drawing/2014/main" id="{9765DC02-069D-4709-B424-B859895A99B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59213" y="2047875"/>
            <a:ext cx="222250" cy="293688"/>
          </a:xfrm>
          <a:prstGeom prst="line">
            <a:avLst/>
          </a:prstGeom>
          <a:noFill/>
          <a:ln w="47625">
            <a:solidFill>
              <a:srgbClr val="99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9791" name="Line 239">
            <a:extLst>
              <a:ext uri="{FF2B5EF4-FFF2-40B4-BE49-F238E27FC236}">
                <a16:creationId xmlns:a16="http://schemas.microsoft.com/office/drawing/2014/main" id="{96B0C99F-ACD8-4341-8DBC-CC014B0A26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90913" y="1827213"/>
            <a:ext cx="295275" cy="147637"/>
          </a:xfrm>
          <a:prstGeom prst="line">
            <a:avLst/>
          </a:prstGeom>
          <a:noFill/>
          <a:ln w="47625">
            <a:solidFill>
              <a:srgbClr val="99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9792" name="Line 240">
            <a:extLst>
              <a:ext uri="{FF2B5EF4-FFF2-40B4-BE49-F238E27FC236}">
                <a16:creationId xmlns:a16="http://schemas.microsoft.com/office/drawing/2014/main" id="{EA7C6D55-24FE-4442-B1C2-047DF220D3BC}"/>
              </a:ext>
            </a:extLst>
          </p:cNvPr>
          <p:cNvSpPr>
            <a:spLocks noChangeShapeType="1"/>
          </p:cNvSpPr>
          <p:nvPr/>
        </p:nvSpPr>
        <p:spPr bwMode="auto">
          <a:xfrm rot="-179633" flipH="1" flipV="1">
            <a:off x="2678113" y="1679575"/>
            <a:ext cx="738187" cy="147638"/>
          </a:xfrm>
          <a:prstGeom prst="line">
            <a:avLst/>
          </a:prstGeom>
          <a:noFill/>
          <a:ln w="44450">
            <a:solidFill>
              <a:srgbClr val="99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9793" name="Line 241">
            <a:extLst>
              <a:ext uri="{FF2B5EF4-FFF2-40B4-BE49-F238E27FC236}">
                <a16:creationId xmlns:a16="http://schemas.microsoft.com/office/drawing/2014/main" id="{920244FA-4545-42B2-BD31-B4407032AF0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90700" y="1606550"/>
            <a:ext cx="812800" cy="73025"/>
          </a:xfrm>
          <a:prstGeom prst="line">
            <a:avLst/>
          </a:prstGeom>
          <a:noFill/>
          <a:ln w="44450">
            <a:solidFill>
              <a:srgbClr val="99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9794" name="Line 242">
            <a:extLst>
              <a:ext uri="{FF2B5EF4-FFF2-40B4-BE49-F238E27FC236}">
                <a16:creationId xmlns:a16="http://schemas.microsoft.com/office/drawing/2014/main" id="{F6EEFC5E-BCE7-455E-8070-F8034316F8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78113" y="3151188"/>
            <a:ext cx="147637" cy="2206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9795" name="Line 243">
            <a:extLst>
              <a:ext uri="{FF2B5EF4-FFF2-40B4-BE49-F238E27FC236}">
                <a16:creationId xmlns:a16="http://schemas.microsoft.com/office/drawing/2014/main" id="{37FC9319-496B-4A2D-8D48-576E02B827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06550"/>
            <a:ext cx="73025" cy="1476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9796" name="Rectangle 244">
            <a:extLst>
              <a:ext uri="{FF2B5EF4-FFF2-40B4-BE49-F238E27FC236}">
                <a16:creationId xmlns:a16="http://schemas.microsoft.com/office/drawing/2014/main" id="{97F6C33F-2A6F-492B-86C6-67CD09786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0" y="1268413"/>
            <a:ext cx="1804988" cy="274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800" b="1">
                <a:latin typeface="Arial" panose="020B0604020202020204" pitchFamily="34" charset="0"/>
              </a:rPr>
              <a:t>Reynolds Ck, ID </a:t>
            </a:r>
          </a:p>
        </p:txBody>
      </p:sp>
      <p:sp>
        <p:nvSpPr>
          <p:cNvPr id="279797" name="Line 245">
            <a:extLst>
              <a:ext uri="{FF2B5EF4-FFF2-40B4-BE49-F238E27FC236}">
                <a16:creationId xmlns:a16="http://schemas.microsoft.com/office/drawing/2014/main" id="{BFB4E74F-73DE-4AF3-84ED-58E70C2A7F90}"/>
              </a:ext>
            </a:extLst>
          </p:cNvPr>
          <p:cNvSpPr>
            <a:spLocks noChangeShapeType="1"/>
          </p:cNvSpPr>
          <p:nvPr/>
        </p:nvSpPr>
        <p:spPr bwMode="auto">
          <a:xfrm>
            <a:off x="2751138" y="1533525"/>
            <a:ext cx="74612" cy="1460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9761" name="Line 209">
            <a:extLst>
              <a:ext uri="{FF2B5EF4-FFF2-40B4-BE49-F238E27FC236}">
                <a16:creationId xmlns:a16="http://schemas.microsoft.com/office/drawing/2014/main" id="{779C967A-FA2C-4F9A-BC03-CD26A08886F6}"/>
              </a:ext>
            </a:extLst>
          </p:cNvPr>
          <p:cNvSpPr>
            <a:spLocks noChangeShapeType="1"/>
          </p:cNvSpPr>
          <p:nvPr/>
        </p:nvSpPr>
        <p:spPr bwMode="auto">
          <a:xfrm rot="251891">
            <a:off x="1665288" y="2792413"/>
            <a:ext cx="2354262" cy="6238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81" name="Rectangle 229">
            <a:extLst>
              <a:ext uri="{FF2B5EF4-FFF2-40B4-BE49-F238E27FC236}">
                <a16:creationId xmlns:a16="http://schemas.microsoft.com/office/drawing/2014/main" id="{9CF646CB-A817-4533-B8FC-6BC46E651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313" y="2586038"/>
            <a:ext cx="1560512" cy="274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800" b="1">
                <a:latin typeface="Arial" panose="020B0604020202020204" pitchFamily="34" charset="0"/>
              </a:rPr>
              <a:t>San Pedro, AZ</a:t>
            </a:r>
          </a:p>
        </p:txBody>
      </p:sp>
      <p:grpSp>
        <p:nvGrpSpPr>
          <p:cNvPr id="280177" name="Group 625">
            <a:extLst>
              <a:ext uri="{FF2B5EF4-FFF2-40B4-BE49-F238E27FC236}">
                <a16:creationId xmlns:a16="http://schemas.microsoft.com/office/drawing/2014/main" id="{FA9CD868-91E9-4610-A360-D5EEFBBF6EDF}"/>
              </a:ext>
            </a:extLst>
          </p:cNvPr>
          <p:cNvGrpSpPr>
            <a:grpSpLocks/>
          </p:cNvGrpSpPr>
          <p:nvPr/>
        </p:nvGrpSpPr>
        <p:grpSpPr bwMode="auto">
          <a:xfrm>
            <a:off x="5494338" y="1276350"/>
            <a:ext cx="3292475" cy="2311400"/>
            <a:chOff x="3395" y="830"/>
            <a:chExt cx="2270" cy="1594"/>
          </a:xfrm>
        </p:grpSpPr>
        <p:grpSp>
          <p:nvGrpSpPr>
            <p:cNvPr id="279988" name="Group 436">
              <a:extLst>
                <a:ext uri="{FF2B5EF4-FFF2-40B4-BE49-F238E27FC236}">
                  <a16:creationId xmlns:a16="http://schemas.microsoft.com/office/drawing/2014/main" id="{9490BF47-77F2-400E-A3CF-A00866193B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95" y="830"/>
              <a:ext cx="2270" cy="1594"/>
              <a:chOff x="833" y="199"/>
              <a:chExt cx="5286" cy="3606"/>
            </a:xfrm>
          </p:grpSpPr>
          <p:sp>
            <p:nvSpPr>
              <p:cNvPr id="279989" name="Freeform 437">
                <a:extLst>
                  <a:ext uri="{FF2B5EF4-FFF2-40B4-BE49-F238E27FC236}">
                    <a16:creationId xmlns:a16="http://schemas.microsoft.com/office/drawing/2014/main" id="{EADDD09E-F823-40BC-910D-BD3A4AA67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6" y="410"/>
                <a:ext cx="3283" cy="1879"/>
              </a:xfrm>
              <a:custGeom>
                <a:avLst/>
                <a:gdLst>
                  <a:gd name="T0" fmla="*/ 1880 w 6565"/>
                  <a:gd name="T1" fmla="*/ 371 h 3757"/>
                  <a:gd name="T2" fmla="*/ 2125 w 6565"/>
                  <a:gd name="T3" fmla="*/ 489 h 3757"/>
                  <a:gd name="T4" fmla="*/ 2263 w 6565"/>
                  <a:gd name="T5" fmla="*/ 693 h 3757"/>
                  <a:gd name="T6" fmla="*/ 2297 w 6565"/>
                  <a:gd name="T7" fmla="*/ 829 h 3757"/>
                  <a:gd name="T8" fmla="*/ 2473 w 6565"/>
                  <a:gd name="T9" fmla="*/ 861 h 3757"/>
                  <a:gd name="T10" fmla="*/ 2838 w 6565"/>
                  <a:gd name="T11" fmla="*/ 643 h 3757"/>
                  <a:gd name="T12" fmla="*/ 2786 w 6565"/>
                  <a:gd name="T13" fmla="*/ 794 h 3757"/>
                  <a:gd name="T14" fmla="*/ 3292 w 6565"/>
                  <a:gd name="T15" fmla="*/ 794 h 3757"/>
                  <a:gd name="T16" fmla="*/ 3534 w 6565"/>
                  <a:gd name="T17" fmla="*/ 980 h 3757"/>
                  <a:gd name="T18" fmla="*/ 3116 w 6565"/>
                  <a:gd name="T19" fmla="*/ 1082 h 3757"/>
                  <a:gd name="T20" fmla="*/ 2996 w 6565"/>
                  <a:gd name="T21" fmla="*/ 1082 h 3757"/>
                  <a:gd name="T22" fmla="*/ 2838 w 6565"/>
                  <a:gd name="T23" fmla="*/ 1403 h 3757"/>
                  <a:gd name="T24" fmla="*/ 2942 w 6565"/>
                  <a:gd name="T25" fmla="*/ 1539 h 3757"/>
                  <a:gd name="T26" fmla="*/ 3220 w 6565"/>
                  <a:gd name="T27" fmla="*/ 1911 h 3757"/>
                  <a:gd name="T28" fmla="*/ 3186 w 6565"/>
                  <a:gd name="T29" fmla="*/ 1320 h 3757"/>
                  <a:gd name="T30" fmla="*/ 3361 w 6565"/>
                  <a:gd name="T31" fmla="*/ 1066 h 3757"/>
                  <a:gd name="T32" fmla="*/ 3691 w 6565"/>
                  <a:gd name="T33" fmla="*/ 1354 h 3757"/>
                  <a:gd name="T34" fmla="*/ 3778 w 6565"/>
                  <a:gd name="T35" fmla="*/ 1472 h 3757"/>
                  <a:gd name="T36" fmla="*/ 3848 w 6565"/>
                  <a:gd name="T37" fmla="*/ 1911 h 3757"/>
                  <a:gd name="T38" fmla="*/ 3900 w 6565"/>
                  <a:gd name="T39" fmla="*/ 2165 h 3757"/>
                  <a:gd name="T40" fmla="*/ 4301 w 6565"/>
                  <a:gd name="T41" fmla="*/ 1980 h 3757"/>
                  <a:gd name="T42" fmla="*/ 4527 w 6565"/>
                  <a:gd name="T43" fmla="*/ 1574 h 3757"/>
                  <a:gd name="T44" fmla="*/ 4980 w 6565"/>
                  <a:gd name="T45" fmla="*/ 1320 h 3757"/>
                  <a:gd name="T46" fmla="*/ 5050 w 6565"/>
                  <a:gd name="T47" fmla="*/ 1116 h 3757"/>
                  <a:gd name="T48" fmla="*/ 5921 w 6565"/>
                  <a:gd name="T49" fmla="*/ 489 h 3757"/>
                  <a:gd name="T50" fmla="*/ 6270 w 6565"/>
                  <a:gd name="T51" fmla="*/ 65 h 3757"/>
                  <a:gd name="T52" fmla="*/ 6530 w 6565"/>
                  <a:gd name="T53" fmla="*/ 659 h 3757"/>
                  <a:gd name="T54" fmla="*/ 6355 w 6565"/>
                  <a:gd name="T55" fmla="*/ 794 h 3757"/>
                  <a:gd name="T56" fmla="*/ 6199 w 6565"/>
                  <a:gd name="T57" fmla="*/ 947 h 3757"/>
                  <a:gd name="T58" fmla="*/ 6041 w 6565"/>
                  <a:gd name="T59" fmla="*/ 1185 h 3757"/>
                  <a:gd name="T60" fmla="*/ 6025 w 6565"/>
                  <a:gd name="T61" fmla="*/ 1472 h 3757"/>
                  <a:gd name="T62" fmla="*/ 6233 w 6565"/>
                  <a:gd name="T63" fmla="*/ 1591 h 3757"/>
                  <a:gd name="T64" fmla="*/ 6252 w 6565"/>
                  <a:gd name="T65" fmla="*/ 1623 h 3757"/>
                  <a:gd name="T66" fmla="*/ 6059 w 6565"/>
                  <a:gd name="T67" fmla="*/ 1709 h 3757"/>
                  <a:gd name="T68" fmla="*/ 5885 w 6565"/>
                  <a:gd name="T69" fmla="*/ 1826 h 3757"/>
                  <a:gd name="T70" fmla="*/ 5625 w 6565"/>
                  <a:gd name="T71" fmla="*/ 1980 h 3757"/>
                  <a:gd name="T72" fmla="*/ 5591 w 6565"/>
                  <a:gd name="T73" fmla="*/ 2149 h 3757"/>
                  <a:gd name="T74" fmla="*/ 5607 w 6565"/>
                  <a:gd name="T75" fmla="*/ 2369 h 3757"/>
                  <a:gd name="T76" fmla="*/ 5381 w 6565"/>
                  <a:gd name="T77" fmla="*/ 2488 h 3757"/>
                  <a:gd name="T78" fmla="*/ 5484 w 6565"/>
                  <a:gd name="T79" fmla="*/ 2639 h 3757"/>
                  <a:gd name="T80" fmla="*/ 5484 w 6565"/>
                  <a:gd name="T81" fmla="*/ 2793 h 3757"/>
                  <a:gd name="T82" fmla="*/ 5381 w 6565"/>
                  <a:gd name="T83" fmla="*/ 2877 h 3757"/>
                  <a:gd name="T84" fmla="*/ 5277 w 6565"/>
                  <a:gd name="T85" fmla="*/ 2708 h 3757"/>
                  <a:gd name="T86" fmla="*/ 5277 w 6565"/>
                  <a:gd name="T87" fmla="*/ 2521 h 3757"/>
                  <a:gd name="T88" fmla="*/ 5259 w 6565"/>
                  <a:gd name="T89" fmla="*/ 2844 h 3757"/>
                  <a:gd name="T90" fmla="*/ 5136 w 6565"/>
                  <a:gd name="T91" fmla="*/ 2860 h 3757"/>
                  <a:gd name="T92" fmla="*/ 5171 w 6565"/>
                  <a:gd name="T93" fmla="*/ 2928 h 3757"/>
                  <a:gd name="T94" fmla="*/ 5294 w 6565"/>
                  <a:gd name="T95" fmla="*/ 3114 h 3757"/>
                  <a:gd name="T96" fmla="*/ 5277 w 6565"/>
                  <a:gd name="T97" fmla="*/ 3164 h 3757"/>
                  <a:gd name="T98" fmla="*/ 5362 w 6565"/>
                  <a:gd name="T99" fmla="*/ 3199 h 3757"/>
                  <a:gd name="T100" fmla="*/ 5207 w 6565"/>
                  <a:gd name="T101" fmla="*/ 3319 h 3757"/>
                  <a:gd name="T102" fmla="*/ 4632 w 6565"/>
                  <a:gd name="T103" fmla="*/ 3470 h 3757"/>
                  <a:gd name="T104" fmla="*/ 3935 w 6565"/>
                  <a:gd name="T105" fmla="*/ 3639 h 3757"/>
                  <a:gd name="T106" fmla="*/ 3273 w 6565"/>
                  <a:gd name="T107" fmla="*/ 3724 h 3757"/>
                  <a:gd name="T108" fmla="*/ 2559 w 6565"/>
                  <a:gd name="T109" fmla="*/ 3742 h 3757"/>
                  <a:gd name="T110" fmla="*/ 1915 w 6565"/>
                  <a:gd name="T111" fmla="*/ 3757 h 3757"/>
                  <a:gd name="T112" fmla="*/ 1548 w 6565"/>
                  <a:gd name="T113" fmla="*/ 3757 h 3757"/>
                  <a:gd name="T114" fmla="*/ 399 w 6565"/>
                  <a:gd name="T115" fmla="*/ 3401 h 3757"/>
                  <a:gd name="T116" fmla="*/ 330 w 6565"/>
                  <a:gd name="T117" fmla="*/ 2708 h 3757"/>
                  <a:gd name="T118" fmla="*/ 312 w 6565"/>
                  <a:gd name="T119" fmla="*/ 2116 h 3757"/>
                  <a:gd name="T120" fmla="*/ 312 w 6565"/>
                  <a:gd name="T121" fmla="*/ 1591 h 3757"/>
                  <a:gd name="T122" fmla="*/ 227 w 6565"/>
                  <a:gd name="T123" fmla="*/ 997 h 3757"/>
                  <a:gd name="T124" fmla="*/ 68 w 6565"/>
                  <a:gd name="T125" fmla="*/ 422 h 3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565" h="3757">
                    <a:moveTo>
                      <a:pt x="34" y="218"/>
                    </a:moveTo>
                    <a:lnTo>
                      <a:pt x="678" y="269"/>
                    </a:lnTo>
                    <a:lnTo>
                      <a:pt x="1183" y="287"/>
                    </a:lnTo>
                    <a:lnTo>
                      <a:pt x="1548" y="287"/>
                    </a:lnTo>
                    <a:lnTo>
                      <a:pt x="1548" y="184"/>
                    </a:lnTo>
                    <a:lnTo>
                      <a:pt x="1602" y="201"/>
                    </a:lnTo>
                    <a:lnTo>
                      <a:pt x="1618" y="354"/>
                    </a:lnTo>
                    <a:lnTo>
                      <a:pt x="1777" y="389"/>
                    </a:lnTo>
                    <a:lnTo>
                      <a:pt x="1777" y="422"/>
                    </a:lnTo>
                    <a:lnTo>
                      <a:pt x="1880" y="371"/>
                    </a:lnTo>
                    <a:lnTo>
                      <a:pt x="1898" y="389"/>
                    </a:lnTo>
                    <a:lnTo>
                      <a:pt x="1984" y="405"/>
                    </a:lnTo>
                    <a:lnTo>
                      <a:pt x="1967" y="422"/>
                    </a:lnTo>
                    <a:lnTo>
                      <a:pt x="2002" y="422"/>
                    </a:lnTo>
                    <a:lnTo>
                      <a:pt x="2018" y="489"/>
                    </a:lnTo>
                    <a:lnTo>
                      <a:pt x="2037" y="472"/>
                    </a:lnTo>
                    <a:lnTo>
                      <a:pt x="2037" y="456"/>
                    </a:lnTo>
                    <a:lnTo>
                      <a:pt x="2071" y="456"/>
                    </a:lnTo>
                    <a:lnTo>
                      <a:pt x="2091" y="472"/>
                    </a:lnTo>
                    <a:lnTo>
                      <a:pt x="2125" y="489"/>
                    </a:lnTo>
                    <a:lnTo>
                      <a:pt x="2141" y="507"/>
                    </a:lnTo>
                    <a:lnTo>
                      <a:pt x="2193" y="524"/>
                    </a:lnTo>
                    <a:lnTo>
                      <a:pt x="2245" y="489"/>
                    </a:lnTo>
                    <a:lnTo>
                      <a:pt x="2281" y="472"/>
                    </a:lnTo>
                    <a:lnTo>
                      <a:pt x="2297" y="507"/>
                    </a:lnTo>
                    <a:lnTo>
                      <a:pt x="2403" y="489"/>
                    </a:lnTo>
                    <a:lnTo>
                      <a:pt x="2456" y="524"/>
                    </a:lnTo>
                    <a:lnTo>
                      <a:pt x="2525" y="524"/>
                    </a:lnTo>
                    <a:lnTo>
                      <a:pt x="2351" y="625"/>
                    </a:lnTo>
                    <a:lnTo>
                      <a:pt x="2263" y="693"/>
                    </a:lnTo>
                    <a:lnTo>
                      <a:pt x="2211" y="777"/>
                    </a:lnTo>
                    <a:lnTo>
                      <a:pt x="2071" y="895"/>
                    </a:lnTo>
                    <a:lnTo>
                      <a:pt x="2055" y="913"/>
                    </a:lnTo>
                    <a:lnTo>
                      <a:pt x="2071" y="895"/>
                    </a:lnTo>
                    <a:lnTo>
                      <a:pt x="2071" y="913"/>
                    </a:lnTo>
                    <a:lnTo>
                      <a:pt x="2071" y="895"/>
                    </a:lnTo>
                    <a:lnTo>
                      <a:pt x="2107" y="913"/>
                    </a:lnTo>
                    <a:lnTo>
                      <a:pt x="2125" y="913"/>
                    </a:lnTo>
                    <a:lnTo>
                      <a:pt x="2176" y="895"/>
                    </a:lnTo>
                    <a:lnTo>
                      <a:pt x="2297" y="829"/>
                    </a:lnTo>
                    <a:lnTo>
                      <a:pt x="2315" y="845"/>
                    </a:lnTo>
                    <a:lnTo>
                      <a:pt x="2315" y="861"/>
                    </a:lnTo>
                    <a:lnTo>
                      <a:pt x="2297" y="879"/>
                    </a:lnTo>
                    <a:lnTo>
                      <a:pt x="2297" y="895"/>
                    </a:lnTo>
                    <a:lnTo>
                      <a:pt x="2281" y="913"/>
                    </a:lnTo>
                    <a:lnTo>
                      <a:pt x="2297" y="930"/>
                    </a:lnTo>
                    <a:lnTo>
                      <a:pt x="2332" y="895"/>
                    </a:lnTo>
                    <a:lnTo>
                      <a:pt x="2385" y="930"/>
                    </a:lnTo>
                    <a:lnTo>
                      <a:pt x="2438" y="895"/>
                    </a:lnTo>
                    <a:lnTo>
                      <a:pt x="2473" y="861"/>
                    </a:lnTo>
                    <a:lnTo>
                      <a:pt x="2490" y="845"/>
                    </a:lnTo>
                    <a:lnTo>
                      <a:pt x="2559" y="845"/>
                    </a:lnTo>
                    <a:lnTo>
                      <a:pt x="2576" y="829"/>
                    </a:lnTo>
                    <a:lnTo>
                      <a:pt x="2595" y="794"/>
                    </a:lnTo>
                    <a:lnTo>
                      <a:pt x="2629" y="777"/>
                    </a:lnTo>
                    <a:lnTo>
                      <a:pt x="2647" y="743"/>
                    </a:lnTo>
                    <a:lnTo>
                      <a:pt x="2699" y="693"/>
                    </a:lnTo>
                    <a:lnTo>
                      <a:pt x="2716" y="676"/>
                    </a:lnTo>
                    <a:lnTo>
                      <a:pt x="2751" y="659"/>
                    </a:lnTo>
                    <a:lnTo>
                      <a:pt x="2838" y="643"/>
                    </a:lnTo>
                    <a:lnTo>
                      <a:pt x="2838" y="659"/>
                    </a:lnTo>
                    <a:lnTo>
                      <a:pt x="2804" y="676"/>
                    </a:lnTo>
                    <a:lnTo>
                      <a:pt x="2751" y="725"/>
                    </a:lnTo>
                    <a:lnTo>
                      <a:pt x="2716" y="794"/>
                    </a:lnTo>
                    <a:lnTo>
                      <a:pt x="2716" y="845"/>
                    </a:lnTo>
                    <a:lnTo>
                      <a:pt x="2734" y="829"/>
                    </a:lnTo>
                    <a:lnTo>
                      <a:pt x="2768" y="794"/>
                    </a:lnTo>
                    <a:lnTo>
                      <a:pt x="2751" y="829"/>
                    </a:lnTo>
                    <a:lnTo>
                      <a:pt x="2768" y="812"/>
                    </a:lnTo>
                    <a:lnTo>
                      <a:pt x="2786" y="794"/>
                    </a:lnTo>
                    <a:lnTo>
                      <a:pt x="2855" y="812"/>
                    </a:lnTo>
                    <a:lnTo>
                      <a:pt x="2907" y="913"/>
                    </a:lnTo>
                    <a:lnTo>
                      <a:pt x="2960" y="895"/>
                    </a:lnTo>
                    <a:lnTo>
                      <a:pt x="2978" y="895"/>
                    </a:lnTo>
                    <a:lnTo>
                      <a:pt x="3014" y="913"/>
                    </a:lnTo>
                    <a:lnTo>
                      <a:pt x="3030" y="895"/>
                    </a:lnTo>
                    <a:lnTo>
                      <a:pt x="3048" y="913"/>
                    </a:lnTo>
                    <a:lnTo>
                      <a:pt x="3116" y="845"/>
                    </a:lnTo>
                    <a:lnTo>
                      <a:pt x="3238" y="829"/>
                    </a:lnTo>
                    <a:lnTo>
                      <a:pt x="3292" y="794"/>
                    </a:lnTo>
                    <a:lnTo>
                      <a:pt x="3344" y="777"/>
                    </a:lnTo>
                    <a:lnTo>
                      <a:pt x="3327" y="829"/>
                    </a:lnTo>
                    <a:lnTo>
                      <a:pt x="3327" y="861"/>
                    </a:lnTo>
                    <a:lnTo>
                      <a:pt x="3344" y="861"/>
                    </a:lnTo>
                    <a:lnTo>
                      <a:pt x="3378" y="879"/>
                    </a:lnTo>
                    <a:lnTo>
                      <a:pt x="3396" y="861"/>
                    </a:lnTo>
                    <a:lnTo>
                      <a:pt x="3412" y="879"/>
                    </a:lnTo>
                    <a:lnTo>
                      <a:pt x="3465" y="861"/>
                    </a:lnTo>
                    <a:lnTo>
                      <a:pt x="3465" y="930"/>
                    </a:lnTo>
                    <a:lnTo>
                      <a:pt x="3534" y="980"/>
                    </a:lnTo>
                    <a:lnTo>
                      <a:pt x="3483" y="980"/>
                    </a:lnTo>
                    <a:lnTo>
                      <a:pt x="3430" y="980"/>
                    </a:lnTo>
                    <a:lnTo>
                      <a:pt x="3412" y="980"/>
                    </a:lnTo>
                    <a:lnTo>
                      <a:pt x="3396" y="1030"/>
                    </a:lnTo>
                    <a:lnTo>
                      <a:pt x="3344" y="997"/>
                    </a:lnTo>
                    <a:lnTo>
                      <a:pt x="3273" y="980"/>
                    </a:lnTo>
                    <a:lnTo>
                      <a:pt x="3220" y="1015"/>
                    </a:lnTo>
                    <a:lnTo>
                      <a:pt x="3186" y="1015"/>
                    </a:lnTo>
                    <a:lnTo>
                      <a:pt x="3116" y="1030"/>
                    </a:lnTo>
                    <a:lnTo>
                      <a:pt x="3116" y="1082"/>
                    </a:lnTo>
                    <a:lnTo>
                      <a:pt x="3082" y="1099"/>
                    </a:lnTo>
                    <a:lnTo>
                      <a:pt x="3064" y="1133"/>
                    </a:lnTo>
                    <a:lnTo>
                      <a:pt x="3048" y="1116"/>
                    </a:lnTo>
                    <a:lnTo>
                      <a:pt x="3082" y="1066"/>
                    </a:lnTo>
                    <a:lnTo>
                      <a:pt x="3082" y="1049"/>
                    </a:lnTo>
                    <a:lnTo>
                      <a:pt x="3064" y="1066"/>
                    </a:lnTo>
                    <a:lnTo>
                      <a:pt x="3030" y="1066"/>
                    </a:lnTo>
                    <a:lnTo>
                      <a:pt x="3030" y="1099"/>
                    </a:lnTo>
                    <a:lnTo>
                      <a:pt x="2996" y="1116"/>
                    </a:lnTo>
                    <a:lnTo>
                      <a:pt x="2996" y="1082"/>
                    </a:lnTo>
                    <a:lnTo>
                      <a:pt x="3014" y="1066"/>
                    </a:lnTo>
                    <a:lnTo>
                      <a:pt x="2996" y="1066"/>
                    </a:lnTo>
                    <a:lnTo>
                      <a:pt x="2978" y="1099"/>
                    </a:lnTo>
                    <a:lnTo>
                      <a:pt x="2978" y="1116"/>
                    </a:lnTo>
                    <a:lnTo>
                      <a:pt x="2960" y="1133"/>
                    </a:lnTo>
                    <a:lnTo>
                      <a:pt x="2960" y="1166"/>
                    </a:lnTo>
                    <a:lnTo>
                      <a:pt x="2907" y="1285"/>
                    </a:lnTo>
                    <a:lnTo>
                      <a:pt x="2907" y="1320"/>
                    </a:lnTo>
                    <a:lnTo>
                      <a:pt x="2873" y="1336"/>
                    </a:lnTo>
                    <a:lnTo>
                      <a:pt x="2838" y="1403"/>
                    </a:lnTo>
                    <a:lnTo>
                      <a:pt x="2838" y="1455"/>
                    </a:lnTo>
                    <a:lnTo>
                      <a:pt x="2889" y="1421"/>
                    </a:lnTo>
                    <a:lnTo>
                      <a:pt x="2907" y="1370"/>
                    </a:lnTo>
                    <a:lnTo>
                      <a:pt x="2960" y="1354"/>
                    </a:lnTo>
                    <a:lnTo>
                      <a:pt x="2960" y="1267"/>
                    </a:lnTo>
                    <a:lnTo>
                      <a:pt x="2996" y="1234"/>
                    </a:lnTo>
                    <a:lnTo>
                      <a:pt x="3014" y="1234"/>
                    </a:lnTo>
                    <a:lnTo>
                      <a:pt x="3014" y="1285"/>
                    </a:lnTo>
                    <a:lnTo>
                      <a:pt x="2942" y="1455"/>
                    </a:lnTo>
                    <a:lnTo>
                      <a:pt x="2942" y="1539"/>
                    </a:lnTo>
                    <a:lnTo>
                      <a:pt x="2907" y="1623"/>
                    </a:lnTo>
                    <a:lnTo>
                      <a:pt x="2889" y="1826"/>
                    </a:lnTo>
                    <a:lnTo>
                      <a:pt x="2925" y="2014"/>
                    </a:lnTo>
                    <a:lnTo>
                      <a:pt x="2942" y="2116"/>
                    </a:lnTo>
                    <a:lnTo>
                      <a:pt x="2996" y="2216"/>
                    </a:lnTo>
                    <a:lnTo>
                      <a:pt x="3048" y="2252"/>
                    </a:lnTo>
                    <a:lnTo>
                      <a:pt x="3116" y="2200"/>
                    </a:lnTo>
                    <a:lnTo>
                      <a:pt x="3186" y="2064"/>
                    </a:lnTo>
                    <a:lnTo>
                      <a:pt x="3204" y="2014"/>
                    </a:lnTo>
                    <a:lnTo>
                      <a:pt x="3220" y="1911"/>
                    </a:lnTo>
                    <a:lnTo>
                      <a:pt x="3204" y="1810"/>
                    </a:lnTo>
                    <a:lnTo>
                      <a:pt x="3152" y="1727"/>
                    </a:lnTo>
                    <a:lnTo>
                      <a:pt x="3134" y="1674"/>
                    </a:lnTo>
                    <a:lnTo>
                      <a:pt x="3152" y="1623"/>
                    </a:lnTo>
                    <a:lnTo>
                      <a:pt x="3134" y="1574"/>
                    </a:lnTo>
                    <a:lnTo>
                      <a:pt x="3152" y="1523"/>
                    </a:lnTo>
                    <a:lnTo>
                      <a:pt x="3168" y="1421"/>
                    </a:lnTo>
                    <a:lnTo>
                      <a:pt x="3168" y="1387"/>
                    </a:lnTo>
                    <a:lnTo>
                      <a:pt x="3186" y="1354"/>
                    </a:lnTo>
                    <a:lnTo>
                      <a:pt x="3186" y="1320"/>
                    </a:lnTo>
                    <a:lnTo>
                      <a:pt x="3238" y="1302"/>
                    </a:lnTo>
                    <a:lnTo>
                      <a:pt x="3273" y="1218"/>
                    </a:lnTo>
                    <a:lnTo>
                      <a:pt x="3273" y="1336"/>
                    </a:lnTo>
                    <a:lnTo>
                      <a:pt x="3309" y="1320"/>
                    </a:lnTo>
                    <a:lnTo>
                      <a:pt x="3309" y="1218"/>
                    </a:lnTo>
                    <a:lnTo>
                      <a:pt x="3344" y="1166"/>
                    </a:lnTo>
                    <a:lnTo>
                      <a:pt x="3378" y="1166"/>
                    </a:lnTo>
                    <a:lnTo>
                      <a:pt x="3344" y="1149"/>
                    </a:lnTo>
                    <a:lnTo>
                      <a:pt x="3344" y="1116"/>
                    </a:lnTo>
                    <a:lnTo>
                      <a:pt x="3361" y="1066"/>
                    </a:lnTo>
                    <a:lnTo>
                      <a:pt x="3396" y="1049"/>
                    </a:lnTo>
                    <a:lnTo>
                      <a:pt x="3483" y="1082"/>
                    </a:lnTo>
                    <a:lnTo>
                      <a:pt x="3518" y="1116"/>
                    </a:lnTo>
                    <a:lnTo>
                      <a:pt x="3639" y="1149"/>
                    </a:lnTo>
                    <a:lnTo>
                      <a:pt x="3657" y="1166"/>
                    </a:lnTo>
                    <a:lnTo>
                      <a:pt x="3691" y="1218"/>
                    </a:lnTo>
                    <a:lnTo>
                      <a:pt x="3657" y="1218"/>
                    </a:lnTo>
                    <a:lnTo>
                      <a:pt x="3657" y="1234"/>
                    </a:lnTo>
                    <a:lnTo>
                      <a:pt x="3691" y="1285"/>
                    </a:lnTo>
                    <a:lnTo>
                      <a:pt x="3691" y="1354"/>
                    </a:lnTo>
                    <a:lnTo>
                      <a:pt x="3691" y="1403"/>
                    </a:lnTo>
                    <a:lnTo>
                      <a:pt x="3657" y="1472"/>
                    </a:lnTo>
                    <a:lnTo>
                      <a:pt x="3657" y="1490"/>
                    </a:lnTo>
                    <a:lnTo>
                      <a:pt x="3622" y="1523"/>
                    </a:lnTo>
                    <a:lnTo>
                      <a:pt x="3605" y="1555"/>
                    </a:lnTo>
                    <a:lnTo>
                      <a:pt x="3605" y="1608"/>
                    </a:lnTo>
                    <a:lnTo>
                      <a:pt x="3657" y="1623"/>
                    </a:lnTo>
                    <a:lnTo>
                      <a:pt x="3691" y="1591"/>
                    </a:lnTo>
                    <a:lnTo>
                      <a:pt x="3709" y="1523"/>
                    </a:lnTo>
                    <a:lnTo>
                      <a:pt x="3778" y="1472"/>
                    </a:lnTo>
                    <a:lnTo>
                      <a:pt x="3831" y="1505"/>
                    </a:lnTo>
                    <a:lnTo>
                      <a:pt x="3848" y="1574"/>
                    </a:lnTo>
                    <a:lnTo>
                      <a:pt x="3882" y="1709"/>
                    </a:lnTo>
                    <a:lnTo>
                      <a:pt x="3900" y="1759"/>
                    </a:lnTo>
                    <a:lnTo>
                      <a:pt x="3900" y="1792"/>
                    </a:lnTo>
                    <a:lnTo>
                      <a:pt x="3900" y="1845"/>
                    </a:lnTo>
                    <a:lnTo>
                      <a:pt x="3882" y="1878"/>
                    </a:lnTo>
                    <a:lnTo>
                      <a:pt x="3865" y="1845"/>
                    </a:lnTo>
                    <a:lnTo>
                      <a:pt x="3848" y="1861"/>
                    </a:lnTo>
                    <a:lnTo>
                      <a:pt x="3848" y="1911"/>
                    </a:lnTo>
                    <a:lnTo>
                      <a:pt x="3831" y="1946"/>
                    </a:lnTo>
                    <a:lnTo>
                      <a:pt x="3796" y="1962"/>
                    </a:lnTo>
                    <a:lnTo>
                      <a:pt x="3796" y="2030"/>
                    </a:lnTo>
                    <a:lnTo>
                      <a:pt x="3778" y="2064"/>
                    </a:lnTo>
                    <a:lnTo>
                      <a:pt x="3761" y="2132"/>
                    </a:lnTo>
                    <a:lnTo>
                      <a:pt x="3761" y="2149"/>
                    </a:lnTo>
                    <a:lnTo>
                      <a:pt x="3778" y="2132"/>
                    </a:lnTo>
                    <a:lnTo>
                      <a:pt x="3865" y="2165"/>
                    </a:lnTo>
                    <a:lnTo>
                      <a:pt x="3882" y="2149"/>
                    </a:lnTo>
                    <a:lnTo>
                      <a:pt x="3900" y="2165"/>
                    </a:lnTo>
                    <a:lnTo>
                      <a:pt x="3865" y="2200"/>
                    </a:lnTo>
                    <a:lnTo>
                      <a:pt x="3919" y="2183"/>
                    </a:lnTo>
                    <a:lnTo>
                      <a:pt x="3953" y="2200"/>
                    </a:lnTo>
                    <a:lnTo>
                      <a:pt x="3987" y="2183"/>
                    </a:lnTo>
                    <a:lnTo>
                      <a:pt x="4023" y="2165"/>
                    </a:lnTo>
                    <a:lnTo>
                      <a:pt x="4075" y="2149"/>
                    </a:lnTo>
                    <a:lnTo>
                      <a:pt x="4126" y="2097"/>
                    </a:lnTo>
                    <a:lnTo>
                      <a:pt x="4143" y="2064"/>
                    </a:lnTo>
                    <a:lnTo>
                      <a:pt x="4213" y="2030"/>
                    </a:lnTo>
                    <a:lnTo>
                      <a:pt x="4301" y="1980"/>
                    </a:lnTo>
                    <a:lnTo>
                      <a:pt x="4423" y="1878"/>
                    </a:lnTo>
                    <a:lnTo>
                      <a:pt x="4527" y="1759"/>
                    </a:lnTo>
                    <a:lnTo>
                      <a:pt x="4545" y="1727"/>
                    </a:lnTo>
                    <a:lnTo>
                      <a:pt x="4580" y="1709"/>
                    </a:lnTo>
                    <a:lnTo>
                      <a:pt x="4580" y="1690"/>
                    </a:lnTo>
                    <a:lnTo>
                      <a:pt x="4564" y="1659"/>
                    </a:lnTo>
                    <a:lnTo>
                      <a:pt x="4545" y="1659"/>
                    </a:lnTo>
                    <a:lnTo>
                      <a:pt x="4527" y="1623"/>
                    </a:lnTo>
                    <a:lnTo>
                      <a:pt x="4527" y="1608"/>
                    </a:lnTo>
                    <a:lnTo>
                      <a:pt x="4527" y="1574"/>
                    </a:lnTo>
                    <a:lnTo>
                      <a:pt x="4614" y="1539"/>
                    </a:lnTo>
                    <a:lnTo>
                      <a:pt x="4754" y="1505"/>
                    </a:lnTo>
                    <a:lnTo>
                      <a:pt x="4788" y="1539"/>
                    </a:lnTo>
                    <a:lnTo>
                      <a:pt x="4823" y="1505"/>
                    </a:lnTo>
                    <a:lnTo>
                      <a:pt x="4894" y="1505"/>
                    </a:lnTo>
                    <a:lnTo>
                      <a:pt x="4928" y="1472"/>
                    </a:lnTo>
                    <a:lnTo>
                      <a:pt x="4980" y="1421"/>
                    </a:lnTo>
                    <a:lnTo>
                      <a:pt x="5014" y="1387"/>
                    </a:lnTo>
                    <a:lnTo>
                      <a:pt x="5014" y="1354"/>
                    </a:lnTo>
                    <a:lnTo>
                      <a:pt x="4980" y="1320"/>
                    </a:lnTo>
                    <a:lnTo>
                      <a:pt x="4998" y="1320"/>
                    </a:lnTo>
                    <a:lnTo>
                      <a:pt x="5014" y="1285"/>
                    </a:lnTo>
                    <a:lnTo>
                      <a:pt x="4998" y="1285"/>
                    </a:lnTo>
                    <a:lnTo>
                      <a:pt x="4998" y="1267"/>
                    </a:lnTo>
                    <a:lnTo>
                      <a:pt x="4980" y="1252"/>
                    </a:lnTo>
                    <a:lnTo>
                      <a:pt x="4980" y="1285"/>
                    </a:lnTo>
                    <a:lnTo>
                      <a:pt x="4962" y="1252"/>
                    </a:lnTo>
                    <a:lnTo>
                      <a:pt x="5014" y="1200"/>
                    </a:lnTo>
                    <a:lnTo>
                      <a:pt x="5050" y="1149"/>
                    </a:lnTo>
                    <a:lnTo>
                      <a:pt x="5050" y="1116"/>
                    </a:lnTo>
                    <a:lnTo>
                      <a:pt x="5118" y="997"/>
                    </a:lnTo>
                    <a:lnTo>
                      <a:pt x="5190" y="947"/>
                    </a:lnTo>
                    <a:lnTo>
                      <a:pt x="5207" y="947"/>
                    </a:lnTo>
                    <a:lnTo>
                      <a:pt x="5450" y="879"/>
                    </a:lnTo>
                    <a:lnTo>
                      <a:pt x="5763" y="794"/>
                    </a:lnTo>
                    <a:lnTo>
                      <a:pt x="5763" y="725"/>
                    </a:lnTo>
                    <a:lnTo>
                      <a:pt x="5835" y="693"/>
                    </a:lnTo>
                    <a:lnTo>
                      <a:pt x="5869" y="693"/>
                    </a:lnTo>
                    <a:lnTo>
                      <a:pt x="5869" y="607"/>
                    </a:lnTo>
                    <a:lnTo>
                      <a:pt x="5921" y="489"/>
                    </a:lnTo>
                    <a:lnTo>
                      <a:pt x="5904" y="405"/>
                    </a:lnTo>
                    <a:lnTo>
                      <a:pt x="5921" y="302"/>
                    </a:lnTo>
                    <a:lnTo>
                      <a:pt x="5921" y="269"/>
                    </a:lnTo>
                    <a:lnTo>
                      <a:pt x="6007" y="15"/>
                    </a:lnTo>
                    <a:lnTo>
                      <a:pt x="6025" y="15"/>
                    </a:lnTo>
                    <a:lnTo>
                      <a:pt x="6041" y="65"/>
                    </a:lnTo>
                    <a:lnTo>
                      <a:pt x="6148" y="15"/>
                    </a:lnTo>
                    <a:lnTo>
                      <a:pt x="6182" y="0"/>
                    </a:lnTo>
                    <a:lnTo>
                      <a:pt x="6233" y="32"/>
                    </a:lnTo>
                    <a:lnTo>
                      <a:pt x="6270" y="65"/>
                    </a:lnTo>
                    <a:lnTo>
                      <a:pt x="6355" y="422"/>
                    </a:lnTo>
                    <a:lnTo>
                      <a:pt x="6426" y="422"/>
                    </a:lnTo>
                    <a:lnTo>
                      <a:pt x="6444" y="438"/>
                    </a:lnTo>
                    <a:lnTo>
                      <a:pt x="6426" y="456"/>
                    </a:lnTo>
                    <a:lnTo>
                      <a:pt x="6478" y="540"/>
                    </a:lnTo>
                    <a:lnTo>
                      <a:pt x="6496" y="507"/>
                    </a:lnTo>
                    <a:lnTo>
                      <a:pt x="6548" y="574"/>
                    </a:lnTo>
                    <a:lnTo>
                      <a:pt x="6530" y="592"/>
                    </a:lnTo>
                    <a:lnTo>
                      <a:pt x="6565" y="592"/>
                    </a:lnTo>
                    <a:lnTo>
                      <a:pt x="6530" y="659"/>
                    </a:lnTo>
                    <a:lnTo>
                      <a:pt x="6512" y="659"/>
                    </a:lnTo>
                    <a:lnTo>
                      <a:pt x="6478" y="676"/>
                    </a:lnTo>
                    <a:lnTo>
                      <a:pt x="6478" y="710"/>
                    </a:lnTo>
                    <a:lnTo>
                      <a:pt x="6462" y="725"/>
                    </a:lnTo>
                    <a:lnTo>
                      <a:pt x="6444" y="710"/>
                    </a:lnTo>
                    <a:lnTo>
                      <a:pt x="6444" y="761"/>
                    </a:lnTo>
                    <a:lnTo>
                      <a:pt x="6426" y="743"/>
                    </a:lnTo>
                    <a:lnTo>
                      <a:pt x="6407" y="794"/>
                    </a:lnTo>
                    <a:lnTo>
                      <a:pt x="6373" y="761"/>
                    </a:lnTo>
                    <a:lnTo>
                      <a:pt x="6355" y="794"/>
                    </a:lnTo>
                    <a:lnTo>
                      <a:pt x="6321" y="794"/>
                    </a:lnTo>
                    <a:lnTo>
                      <a:pt x="6304" y="845"/>
                    </a:lnTo>
                    <a:lnTo>
                      <a:pt x="6286" y="845"/>
                    </a:lnTo>
                    <a:lnTo>
                      <a:pt x="6304" y="794"/>
                    </a:lnTo>
                    <a:lnTo>
                      <a:pt x="6270" y="777"/>
                    </a:lnTo>
                    <a:lnTo>
                      <a:pt x="6252" y="829"/>
                    </a:lnTo>
                    <a:lnTo>
                      <a:pt x="6252" y="913"/>
                    </a:lnTo>
                    <a:lnTo>
                      <a:pt x="6233" y="947"/>
                    </a:lnTo>
                    <a:lnTo>
                      <a:pt x="6217" y="947"/>
                    </a:lnTo>
                    <a:lnTo>
                      <a:pt x="6199" y="947"/>
                    </a:lnTo>
                    <a:lnTo>
                      <a:pt x="6182" y="1015"/>
                    </a:lnTo>
                    <a:lnTo>
                      <a:pt x="6148" y="997"/>
                    </a:lnTo>
                    <a:lnTo>
                      <a:pt x="6148" y="1066"/>
                    </a:lnTo>
                    <a:lnTo>
                      <a:pt x="6130" y="1015"/>
                    </a:lnTo>
                    <a:lnTo>
                      <a:pt x="6077" y="1066"/>
                    </a:lnTo>
                    <a:lnTo>
                      <a:pt x="6077" y="1099"/>
                    </a:lnTo>
                    <a:lnTo>
                      <a:pt x="6077" y="1116"/>
                    </a:lnTo>
                    <a:lnTo>
                      <a:pt x="6059" y="1116"/>
                    </a:lnTo>
                    <a:lnTo>
                      <a:pt x="6077" y="1166"/>
                    </a:lnTo>
                    <a:lnTo>
                      <a:pt x="6041" y="1185"/>
                    </a:lnTo>
                    <a:lnTo>
                      <a:pt x="6041" y="1267"/>
                    </a:lnTo>
                    <a:lnTo>
                      <a:pt x="6025" y="1267"/>
                    </a:lnTo>
                    <a:lnTo>
                      <a:pt x="6041" y="1285"/>
                    </a:lnTo>
                    <a:lnTo>
                      <a:pt x="6025" y="1336"/>
                    </a:lnTo>
                    <a:lnTo>
                      <a:pt x="6041" y="1370"/>
                    </a:lnTo>
                    <a:lnTo>
                      <a:pt x="6059" y="1403"/>
                    </a:lnTo>
                    <a:lnTo>
                      <a:pt x="6041" y="1421"/>
                    </a:lnTo>
                    <a:lnTo>
                      <a:pt x="6041" y="1438"/>
                    </a:lnTo>
                    <a:lnTo>
                      <a:pt x="6025" y="1455"/>
                    </a:lnTo>
                    <a:lnTo>
                      <a:pt x="6025" y="1472"/>
                    </a:lnTo>
                    <a:lnTo>
                      <a:pt x="6025" y="1505"/>
                    </a:lnTo>
                    <a:lnTo>
                      <a:pt x="6041" y="1505"/>
                    </a:lnTo>
                    <a:lnTo>
                      <a:pt x="6059" y="1490"/>
                    </a:lnTo>
                    <a:lnTo>
                      <a:pt x="6095" y="1505"/>
                    </a:lnTo>
                    <a:lnTo>
                      <a:pt x="6111" y="1555"/>
                    </a:lnTo>
                    <a:lnTo>
                      <a:pt x="6111" y="1574"/>
                    </a:lnTo>
                    <a:lnTo>
                      <a:pt x="6148" y="1574"/>
                    </a:lnTo>
                    <a:lnTo>
                      <a:pt x="6148" y="1608"/>
                    </a:lnTo>
                    <a:lnTo>
                      <a:pt x="6182" y="1623"/>
                    </a:lnTo>
                    <a:lnTo>
                      <a:pt x="6233" y="1591"/>
                    </a:lnTo>
                    <a:lnTo>
                      <a:pt x="6233" y="1574"/>
                    </a:lnTo>
                    <a:lnTo>
                      <a:pt x="6233" y="1555"/>
                    </a:lnTo>
                    <a:lnTo>
                      <a:pt x="6217" y="1523"/>
                    </a:lnTo>
                    <a:lnTo>
                      <a:pt x="6199" y="1523"/>
                    </a:lnTo>
                    <a:lnTo>
                      <a:pt x="6182" y="1505"/>
                    </a:lnTo>
                    <a:lnTo>
                      <a:pt x="6199" y="1505"/>
                    </a:lnTo>
                    <a:lnTo>
                      <a:pt x="6233" y="1523"/>
                    </a:lnTo>
                    <a:lnTo>
                      <a:pt x="6270" y="1591"/>
                    </a:lnTo>
                    <a:lnTo>
                      <a:pt x="6270" y="1623"/>
                    </a:lnTo>
                    <a:lnTo>
                      <a:pt x="6252" y="1623"/>
                    </a:lnTo>
                    <a:lnTo>
                      <a:pt x="6217" y="1623"/>
                    </a:lnTo>
                    <a:lnTo>
                      <a:pt x="6182" y="1641"/>
                    </a:lnTo>
                    <a:lnTo>
                      <a:pt x="6182" y="1674"/>
                    </a:lnTo>
                    <a:lnTo>
                      <a:pt x="6148" y="1674"/>
                    </a:lnTo>
                    <a:lnTo>
                      <a:pt x="6130" y="1623"/>
                    </a:lnTo>
                    <a:lnTo>
                      <a:pt x="6111" y="1623"/>
                    </a:lnTo>
                    <a:lnTo>
                      <a:pt x="6111" y="1659"/>
                    </a:lnTo>
                    <a:lnTo>
                      <a:pt x="6095" y="1674"/>
                    </a:lnTo>
                    <a:lnTo>
                      <a:pt x="6077" y="1709"/>
                    </a:lnTo>
                    <a:lnTo>
                      <a:pt x="6059" y="1709"/>
                    </a:lnTo>
                    <a:lnTo>
                      <a:pt x="6041" y="1743"/>
                    </a:lnTo>
                    <a:lnTo>
                      <a:pt x="6025" y="1743"/>
                    </a:lnTo>
                    <a:lnTo>
                      <a:pt x="6025" y="1709"/>
                    </a:lnTo>
                    <a:lnTo>
                      <a:pt x="6007" y="1690"/>
                    </a:lnTo>
                    <a:lnTo>
                      <a:pt x="6007" y="1709"/>
                    </a:lnTo>
                    <a:lnTo>
                      <a:pt x="6007" y="1759"/>
                    </a:lnTo>
                    <a:lnTo>
                      <a:pt x="5955" y="1810"/>
                    </a:lnTo>
                    <a:lnTo>
                      <a:pt x="5939" y="1792"/>
                    </a:lnTo>
                    <a:lnTo>
                      <a:pt x="5904" y="1810"/>
                    </a:lnTo>
                    <a:lnTo>
                      <a:pt x="5885" y="1826"/>
                    </a:lnTo>
                    <a:lnTo>
                      <a:pt x="5869" y="1845"/>
                    </a:lnTo>
                    <a:lnTo>
                      <a:pt x="5851" y="1826"/>
                    </a:lnTo>
                    <a:lnTo>
                      <a:pt x="5835" y="1845"/>
                    </a:lnTo>
                    <a:lnTo>
                      <a:pt x="5781" y="1861"/>
                    </a:lnTo>
                    <a:lnTo>
                      <a:pt x="5747" y="1878"/>
                    </a:lnTo>
                    <a:lnTo>
                      <a:pt x="5729" y="1861"/>
                    </a:lnTo>
                    <a:lnTo>
                      <a:pt x="5711" y="1911"/>
                    </a:lnTo>
                    <a:lnTo>
                      <a:pt x="5659" y="1928"/>
                    </a:lnTo>
                    <a:lnTo>
                      <a:pt x="5642" y="1962"/>
                    </a:lnTo>
                    <a:lnTo>
                      <a:pt x="5625" y="1980"/>
                    </a:lnTo>
                    <a:lnTo>
                      <a:pt x="5607" y="2030"/>
                    </a:lnTo>
                    <a:lnTo>
                      <a:pt x="5591" y="2030"/>
                    </a:lnTo>
                    <a:lnTo>
                      <a:pt x="5573" y="2014"/>
                    </a:lnTo>
                    <a:lnTo>
                      <a:pt x="5573" y="2082"/>
                    </a:lnTo>
                    <a:lnTo>
                      <a:pt x="5573" y="2097"/>
                    </a:lnTo>
                    <a:lnTo>
                      <a:pt x="5555" y="2132"/>
                    </a:lnTo>
                    <a:lnTo>
                      <a:pt x="5537" y="2149"/>
                    </a:lnTo>
                    <a:lnTo>
                      <a:pt x="5555" y="2149"/>
                    </a:lnTo>
                    <a:lnTo>
                      <a:pt x="5573" y="2149"/>
                    </a:lnTo>
                    <a:lnTo>
                      <a:pt x="5591" y="2149"/>
                    </a:lnTo>
                    <a:lnTo>
                      <a:pt x="5591" y="2132"/>
                    </a:lnTo>
                    <a:lnTo>
                      <a:pt x="5607" y="2149"/>
                    </a:lnTo>
                    <a:lnTo>
                      <a:pt x="5607" y="2183"/>
                    </a:lnTo>
                    <a:lnTo>
                      <a:pt x="5607" y="2334"/>
                    </a:lnTo>
                    <a:lnTo>
                      <a:pt x="5607" y="2285"/>
                    </a:lnTo>
                    <a:lnTo>
                      <a:pt x="5607" y="2267"/>
                    </a:lnTo>
                    <a:lnTo>
                      <a:pt x="5607" y="2285"/>
                    </a:lnTo>
                    <a:lnTo>
                      <a:pt x="5607" y="2319"/>
                    </a:lnTo>
                    <a:lnTo>
                      <a:pt x="5607" y="2334"/>
                    </a:lnTo>
                    <a:lnTo>
                      <a:pt x="5607" y="2369"/>
                    </a:lnTo>
                    <a:lnTo>
                      <a:pt x="5591" y="2403"/>
                    </a:lnTo>
                    <a:lnTo>
                      <a:pt x="5573" y="2403"/>
                    </a:lnTo>
                    <a:lnTo>
                      <a:pt x="5573" y="2437"/>
                    </a:lnTo>
                    <a:lnTo>
                      <a:pt x="5537" y="2488"/>
                    </a:lnTo>
                    <a:lnTo>
                      <a:pt x="5520" y="2588"/>
                    </a:lnTo>
                    <a:lnTo>
                      <a:pt x="5484" y="2588"/>
                    </a:lnTo>
                    <a:lnTo>
                      <a:pt x="5503" y="2557"/>
                    </a:lnTo>
                    <a:lnTo>
                      <a:pt x="5484" y="2539"/>
                    </a:lnTo>
                    <a:lnTo>
                      <a:pt x="5450" y="2539"/>
                    </a:lnTo>
                    <a:lnTo>
                      <a:pt x="5381" y="2488"/>
                    </a:lnTo>
                    <a:lnTo>
                      <a:pt x="5362" y="2470"/>
                    </a:lnTo>
                    <a:lnTo>
                      <a:pt x="5346" y="2421"/>
                    </a:lnTo>
                    <a:lnTo>
                      <a:pt x="5328" y="2437"/>
                    </a:lnTo>
                    <a:lnTo>
                      <a:pt x="5346" y="2470"/>
                    </a:lnTo>
                    <a:lnTo>
                      <a:pt x="5362" y="2505"/>
                    </a:lnTo>
                    <a:lnTo>
                      <a:pt x="5398" y="2539"/>
                    </a:lnTo>
                    <a:lnTo>
                      <a:pt x="5398" y="2588"/>
                    </a:lnTo>
                    <a:lnTo>
                      <a:pt x="5433" y="2606"/>
                    </a:lnTo>
                    <a:lnTo>
                      <a:pt x="5450" y="2639"/>
                    </a:lnTo>
                    <a:lnTo>
                      <a:pt x="5484" y="2639"/>
                    </a:lnTo>
                    <a:lnTo>
                      <a:pt x="5484" y="2675"/>
                    </a:lnTo>
                    <a:lnTo>
                      <a:pt x="5468" y="2708"/>
                    </a:lnTo>
                    <a:lnTo>
                      <a:pt x="5484" y="2708"/>
                    </a:lnTo>
                    <a:lnTo>
                      <a:pt x="5503" y="2724"/>
                    </a:lnTo>
                    <a:lnTo>
                      <a:pt x="5484" y="2860"/>
                    </a:lnTo>
                    <a:lnTo>
                      <a:pt x="5484" y="2911"/>
                    </a:lnTo>
                    <a:lnTo>
                      <a:pt x="5468" y="2893"/>
                    </a:lnTo>
                    <a:lnTo>
                      <a:pt x="5484" y="2860"/>
                    </a:lnTo>
                    <a:lnTo>
                      <a:pt x="5484" y="2844"/>
                    </a:lnTo>
                    <a:lnTo>
                      <a:pt x="5484" y="2793"/>
                    </a:lnTo>
                    <a:lnTo>
                      <a:pt x="5468" y="2860"/>
                    </a:lnTo>
                    <a:lnTo>
                      <a:pt x="5450" y="2995"/>
                    </a:lnTo>
                    <a:lnTo>
                      <a:pt x="5416" y="3029"/>
                    </a:lnTo>
                    <a:lnTo>
                      <a:pt x="5398" y="3131"/>
                    </a:lnTo>
                    <a:lnTo>
                      <a:pt x="5381" y="3098"/>
                    </a:lnTo>
                    <a:lnTo>
                      <a:pt x="5381" y="3013"/>
                    </a:lnTo>
                    <a:lnTo>
                      <a:pt x="5416" y="2893"/>
                    </a:lnTo>
                    <a:lnTo>
                      <a:pt x="5381" y="2911"/>
                    </a:lnTo>
                    <a:lnTo>
                      <a:pt x="5362" y="2911"/>
                    </a:lnTo>
                    <a:lnTo>
                      <a:pt x="5381" y="2877"/>
                    </a:lnTo>
                    <a:lnTo>
                      <a:pt x="5362" y="2877"/>
                    </a:lnTo>
                    <a:lnTo>
                      <a:pt x="5381" y="2844"/>
                    </a:lnTo>
                    <a:lnTo>
                      <a:pt x="5346" y="2860"/>
                    </a:lnTo>
                    <a:lnTo>
                      <a:pt x="5346" y="2809"/>
                    </a:lnTo>
                    <a:lnTo>
                      <a:pt x="5328" y="2844"/>
                    </a:lnTo>
                    <a:lnTo>
                      <a:pt x="5277" y="2809"/>
                    </a:lnTo>
                    <a:lnTo>
                      <a:pt x="5259" y="2742"/>
                    </a:lnTo>
                    <a:lnTo>
                      <a:pt x="5311" y="2742"/>
                    </a:lnTo>
                    <a:lnTo>
                      <a:pt x="5277" y="2724"/>
                    </a:lnTo>
                    <a:lnTo>
                      <a:pt x="5277" y="2708"/>
                    </a:lnTo>
                    <a:lnTo>
                      <a:pt x="5242" y="2708"/>
                    </a:lnTo>
                    <a:lnTo>
                      <a:pt x="5242" y="2675"/>
                    </a:lnTo>
                    <a:lnTo>
                      <a:pt x="5259" y="2690"/>
                    </a:lnTo>
                    <a:lnTo>
                      <a:pt x="5259" y="2675"/>
                    </a:lnTo>
                    <a:lnTo>
                      <a:pt x="5259" y="2639"/>
                    </a:lnTo>
                    <a:lnTo>
                      <a:pt x="5259" y="2606"/>
                    </a:lnTo>
                    <a:lnTo>
                      <a:pt x="5242" y="2624"/>
                    </a:lnTo>
                    <a:lnTo>
                      <a:pt x="5242" y="2588"/>
                    </a:lnTo>
                    <a:lnTo>
                      <a:pt x="5242" y="2539"/>
                    </a:lnTo>
                    <a:lnTo>
                      <a:pt x="5277" y="2521"/>
                    </a:lnTo>
                    <a:lnTo>
                      <a:pt x="5294" y="2488"/>
                    </a:lnTo>
                    <a:lnTo>
                      <a:pt x="5242" y="2488"/>
                    </a:lnTo>
                    <a:lnTo>
                      <a:pt x="5242" y="2521"/>
                    </a:lnTo>
                    <a:lnTo>
                      <a:pt x="5171" y="2588"/>
                    </a:lnTo>
                    <a:lnTo>
                      <a:pt x="5207" y="2624"/>
                    </a:lnTo>
                    <a:lnTo>
                      <a:pt x="5207" y="2724"/>
                    </a:lnTo>
                    <a:lnTo>
                      <a:pt x="5207" y="2775"/>
                    </a:lnTo>
                    <a:lnTo>
                      <a:pt x="5242" y="2826"/>
                    </a:lnTo>
                    <a:lnTo>
                      <a:pt x="5190" y="2793"/>
                    </a:lnTo>
                    <a:lnTo>
                      <a:pt x="5259" y="2844"/>
                    </a:lnTo>
                    <a:lnTo>
                      <a:pt x="5277" y="2893"/>
                    </a:lnTo>
                    <a:lnTo>
                      <a:pt x="5242" y="2860"/>
                    </a:lnTo>
                    <a:lnTo>
                      <a:pt x="5225" y="2877"/>
                    </a:lnTo>
                    <a:lnTo>
                      <a:pt x="5190" y="2860"/>
                    </a:lnTo>
                    <a:lnTo>
                      <a:pt x="5190" y="2877"/>
                    </a:lnTo>
                    <a:lnTo>
                      <a:pt x="5153" y="2844"/>
                    </a:lnTo>
                    <a:lnTo>
                      <a:pt x="5153" y="2860"/>
                    </a:lnTo>
                    <a:lnTo>
                      <a:pt x="5118" y="2826"/>
                    </a:lnTo>
                    <a:lnTo>
                      <a:pt x="5118" y="2844"/>
                    </a:lnTo>
                    <a:lnTo>
                      <a:pt x="5136" y="2860"/>
                    </a:lnTo>
                    <a:lnTo>
                      <a:pt x="5153" y="2877"/>
                    </a:lnTo>
                    <a:lnTo>
                      <a:pt x="5207" y="2893"/>
                    </a:lnTo>
                    <a:lnTo>
                      <a:pt x="5242" y="2911"/>
                    </a:lnTo>
                    <a:lnTo>
                      <a:pt x="5294" y="2945"/>
                    </a:lnTo>
                    <a:lnTo>
                      <a:pt x="5294" y="2962"/>
                    </a:lnTo>
                    <a:lnTo>
                      <a:pt x="5294" y="2995"/>
                    </a:lnTo>
                    <a:lnTo>
                      <a:pt x="5294" y="3013"/>
                    </a:lnTo>
                    <a:lnTo>
                      <a:pt x="5277" y="3013"/>
                    </a:lnTo>
                    <a:lnTo>
                      <a:pt x="5225" y="2980"/>
                    </a:lnTo>
                    <a:lnTo>
                      <a:pt x="5171" y="2928"/>
                    </a:lnTo>
                    <a:lnTo>
                      <a:pt x="5259" y="3029"/>
                    </a:lnTo>
                    <a:lnTo>
                      <a:pt x="5311" y="3029"/>
                    </a:lnTo>
                    <a:lnTo>
                      <a:pt x="5277" y="3047"/>
                    </a:lnTo>
                    <a:lnTo>
                      <a:pt x="5328" y="3081"/>
                    </a:lnTo>
                    <a:lnTo>
                      <a:pt x="5328" y="3098"/>
                    </a:lnTo>
                    <a:lnTo>
                      <a:pt x="5311" y="3081"/>
                    </a:lnTo>
                    <a:lnTo>
                      <a:pt x="5294" y="3081"/>
                    </a:lnTo>
                    <a:lnTo>
                      <a:pt x="5294" y="3098"/>
                    </a:lnTo>
                    <a:lnTo>
                      <a:pt x="5311" y="3114"/>
                    </a:lnTo>
                    <a:lnTo>
                      <a:pt x="5294" y="3114"/>
                    </a:lnTo>
                    <a:lnTo>
                      <a:pt x="5242" y="3081"/>
                    </a:lnTo>
                    <a:lnTo>
                      <a:pt x="5207" y="3063"/>
                    </a:lnTo>
                    <a:lnTo>
                      <a:pt x="5225" y="3098"/>
                    </a:lnTo>
                    <a:lnTo>
                      <a:pt x="5277" y="3131"/>
                    </a:lnTo>
                    <a:lnTo>
                      <a:pt x="5294" y="3131"/>
                    </a:lnTo>
                    <a:lnTo>
                      <a:pt x="5328" y="3149"/>
                    </a:lnTo>
                    <a:lnTo>
                      <a:pt x="5328" y="3164"/>
                    </a:lnTo>
                    <a:lnTo>
                      <a:pt x="5346" y="3164"/>
                    </a:lnTo>
                    <a:lnTo>
                      <a:pt x="5311" y="3199"/>
                    </a:lnTo>
                    <a:lnTo>
                      <a:pt x="5277" y="3164"/>
                    </a:lnTo>
                    <a:lnTo>
                      <a:pt x="5259" y="3149"/>
                    </a:lnTo>
                    <a:lnTo>
                      <a:pt x="5207" y="3149"/>
                    </a:lnTo>
                    <a:lnTo>
                      <a:pt x="5207" y="3131"/>
                    </a:lnTo>
                    <a:lnTo>
                      <a:pt x="5190" y="3149"/>
                    </a:lnTo>
                    <a:lnTo>
                      <a:pt x="5259" y="3164"/>
                    </a:lnTo>
                    <a:lnTo>
                      <a:pt x="5259" y="3199"/>
                    </a:lnTo>
                    <a:lnTo>
                      <a:pt x="5311" y="3217"/>
                    </a:lnTo>
                    <a:lnTo>
                      <a:pt x="5346" y="3217"/>
                    </a:lnTo>
                    <a:lnTo>
                      <a:pt x="5346" y="3199"/>
                    </a:lnTo>
                    <a:lnTo>
                      <a:pt x="5362" y="3199"/>
                    </a:lnTo>
                    <a:lnTo>
                      <a:pt x="5398" y="3199"/>
                    </a:lnTo>
                    <a:lnTo>
                      <a:pt x="5433" y="3250"/>
                    </a:lnTo>
                    <a:lnTo>
                      <a:pt x="5416" y="3250"/>
                    </a:lnTo>
                    <a:lnTo>
                      <a:pt x="5398" y="3250"/>
                    </a:lnTo>
                    <a:lnTo>
                      <a:pt x="5381" y="3267"/>
                    </a:lnTo>
                    <a:lnTo>
                      <a:pt x="5346" y="3267"/>
                    </a:lnTo>
                    <a:lnTo>
                      <a:pt x="5311" y="3282"/>
                    </a:lnTo>
                    <a:lnTo>
                      <a:pt x="5277" y="3282"/>
                    </a:lnTo>
                    <a:lnTo>
                      <a:pt x="5242" y="3300"/>
                    </a:lnTo>
                    <a:lnTo>
                      <a:pt x="5207" y="3319"/>
                    </a:lnTo>
                    <a:lnTo>
                      <a:pt x="5153" y="3335"/>
                    </a:lnTo>
                    <a:lnTo>
                      <a:pt x="5118" y="3335"/>
                    </a:lnTo>
                    <a:lnTo>
                      <a:pt x="5068" y="3350"/>
                    </a:lnTo>
                    <a:lnTo>
                      <a:pt x="4998" y="3368"/>
                    </a:lnTo>
                    <a:lnTo>
                      <a:pt x="4946" y="3386"/>
                    </a:lnTo>
                    <a:lnTo>
                      <a:pt x="4894" y="3401"/>
                    </a:lnTo>
                    <a:lnTo>
                      <a:pt x="4823" y="3418"/>
                    </a:lnTo>
                    <a:lnTo>
                      <a:pt x="4771" y="3436"/>
                    </a:lnTo>
                    <a:lnTo>
                      <a:pt x="4702" y="3455"/>
                    </a:lnTo>
                    <a:lnTo>
                      <a:pt x="4632" y="3470"/>
                    </a:lnTo>
                    <a:lnTo>
                      <a:pt x="4564" y="3486"/>
                    </a:lnTo>
                    <a:lnTo>
                      <a:pt x="4491" y="3504"/>
                    </a:lnTo>
                    <a:lnTo>
                      <a:pt x="4423" y="3519"/>
                    </a:lnTo>
                    <a:lnTo>
                      <a:pt x="4354" y="3537"/>
                    </a:lnTo>
                    <a:lnTo>
                      <a:pt x="4284" y="3554"/>
                    </a:lnTo>
                    <a:lnTo>
                      <a:pt x="4213" y="3571"/>
                    </a:lnTo>
                    <a:lnTo>
                      <a:pt x="4143" y="3588"/>
                    </a:lnTo>
                    <a:lnTo>
                      <a:pt x="4075" y="3606"/>
                    </a:lnTo>
                    <a:lnTo>
                      <a:pt x="4006" y="3622"/>
                    </a:lnTo>
                    <a:lnTo>
                      <a:pt x="3935" y="3639"/>
                    </a:lnTo>
                    <a:lnTo>
                      <a:pt x="3865" y="3655"/>
                    </a:lnTo>
                    <a:lnTo>
                      <a:pt x="3796" y="3655"/>
                    </a:lnTo>
                    <a:lnTo>
                      <a:pt x="3727" y="3673"/>
                    </a:lnTo>
                    <a:lnTo>
                      <a:pt x="3657" y="3690"/>
                    </a:lnTo>
                    <a:lnTo>
                      <a:pt x="3605" y="3690"/>
                    </a:lnTo>
                    <a:lnTo>
                      <a:pt x="3534" y="3706"/>
                    </a:lnTo>
                    <a:lnTo>
                      <a:pt x="3465" y="3706"/>
                    </a:lnTo>
                    <a:lnTo>
                      <a:pt x="3412" y="3706"/>
                    </a:lnTo>
                    <a:lnTo>
                      <a:pt x="3344" y="3724"/>
                    </a:lnTo>
                    <a:lnTo>
                      <a:pt x="3273" y="3724"/>
                    </a:lnTo>
                    <a:lnTo>
                      <a:pt x="3204" y="3724"/>
                    </a:lnTo>
                    <a:lnTo>
                      <a:pt x="3152" y="3724"/>
                    </a:lnTo>
                    <a:lnTo>
                      <a:pt x="3064" y="3724"/>
                    </a:lnTo>
                    <a:lnTo>
                      <a:pt x="2996" y="3742"/>
                    </a:lnTo>
                    <a:lnTo>
                      <a:pt x="2925" y="3742"/>
                    </a:lnTo>
                    <a:lnTo>
                      <a:pt x="2855" y="3742"/>
                    </a:lnTo>
                    <a:lnTo>
                      <a:pt x="2786" y="3742"/>
                    </a:lnTo>
                    <a:lnTo>
                      <a:pt x="2716" y="3742"/>
                    </a:lnTo>
                    <a:lnTo>
                      <a:pt x="2647" y="3742"/>
                    </a:lnTo>
                    <a:lnTo>
                      <a:pt x="2559" y="3742"/>
                    </a:lnTo>
                    <a:lnTo>
                      <a:pt x="2490" y="3757"/>
                    </a:lnTo>
                    <a:lnTo>
                      <a:pt x="2419" y="3757"/>
                    </a:lnTo>
                    <a:lnTo>
                      <a:pt x="2351" y="3757"/>
                    </a:lnTo>
                    <a:lnTo>
                      <a:pt x="2281" y="3757"/>
                    </a:lnTo>
                    <a:lnTo>
                      <a:pt x="2211" y="3757"/>
                    </a:lnTo>
                    <a:lnTo>
                      <a:pt x="2159" y="3757"/>
                    </a:lnTo>
                    <a:lnTo>
                      <a:pt x="2091" y="3757"/>
                    </a:lnTo>
                    <a:lnTo>
                      <a:pt x="2037" y="3757"/>
                    </a:lnTo>
                    <a:lnTo>
                      <a:pt x="1967" y="3757"/>
                    </a:lnTo>
                    <a:lnTo>
                      <a:pt x="1915" y="3757"/>
                    </a:lnTo>
                    <a:lnTo>
                      <a:pt x="1862" y="3757"/>
                    </a:lnTo>
                    <a:lnTo>
                      <a:pt x="1811" y="3757"/>
                    </a:lnTo>
                    <a:lnTo>
                      <a:pt x="1759" y="3757"/>
                    </a:lnTo>
                    <a:lnTo>
                      <a:pt x="1724" y="3757"/>
                    </a:lnTo>
                    <a:lnTo>
                      <a:pt x="1688" y="3757"/>
                    </a:lnTo>
                    <a:lnTo>
                      <a:pt x="1636" y="3757"/>
                    </a:lnTo>
                    <a:lnTo>
                      <a:pt x="1618" y="3757"/>
                    </a:lnTo>
                    <a:lnTo>
                      <a:pt x="1584" y="3757"/>
                    </a:lnTo>
                    <a:lnTo>
                      <a:pt x="1567" y="3757"/>
                    </a:lnTo>
                    <a:lnTo>
                      <a:pt x="1548" y="3757"/>
                    </a:lnTo>
                    <a:lnTo>
                      <a:pt x="1532" y="3757"/>
                    </a:lnTo>
                    <a:lnTo>
                      <a:pt x="1514" y="3757"/>
                    </a:lnTo>
                    <a:lnTo>
                      <a:pt x="417" y="3757"/>
                    </a:lnTo>
                    <a:lnTo>
                      <a:pt x="417" y="3655"/>
                    </a:lnTo>
                    <a:lnTo>
                      <a:pt x="417" y="3639"/>
                    </a:lnTo>
                    <a:lnTo>
                      <a:pt x="417" y="3606"/>
                    </a:lnTo>
                    <a:lnTo>
                      <a:pt x="417" y="3571"/>
                    </a:lnTo>
                    <a:lnTo>
                      <a:pt x="399" y="3519"/>
                    </a:lnTo>
                    <a:lnTo>
                      <a:pt x="399" y="3470"/>
                    </a:lnTo>
                    <a:lnTo>
                      <a:pt x="399" y="3401"/>
                    </a:lnTo>
                    <a:lnTo>
                      <a:pt x="399" y="3350"/>
                    </a:lnTo>
                    <a:lnTo>
                      <a:pt x="383" y="3282"/>
                    </a:lnTo>
                    <a:lnTo>
                      <a:pt x="383" y="3199"/>
                    </a:lnTo>
                    <a:lnTo>
                      <a:pt x="383" y="3131"/>
                    </a:lnTo>
                    <a:lnTo>
                      <a:pt x="365" y="3063"/>
                    </a:lnTo>
                    <a:lnTo>
                      <a:pt x="365" y="2980"/>
                    </a:lnTo>
                    <a:lnTo>
                      <a:pt x="347" y="2911"/>
                    </a:lnTo>
                    <a:lnTo>
                      <a:pt x="347" y="2826"/>
                    </a:lnTo>
                    <a:lnTo>
                      <a:pt x="330" y="2757"/>
                    </a:lnTo>
                    <a:lnTo>
                      <a:pt x="330" y="2708"/>
                    </a:lnTo>
                    <a:lnTo>
                      <a:pt x="330" y="2639"/>
                    </a:lnTo>
                    <a:lnTo>
                      <a:pt x="312" y="2588"/>
                    </a:lnTo>
                    <a:lnTo>
                      <a:pt x="312" y="2521"/>
                    </a:lnTo>
                    <a:lnTo>
                      <a:pt x="312" y="2452"/>
                    </a:lnTo>
                    <a:lnTo>
                      <a:pt x="312" y="2403"/>
                    </a:lnTo>
                    <a:lnTo>
                      <a:pt x="312" y="2334"/>
                    </a:lnTo>
                    <a:lnTo>
                      <a:pt x="312" y="2285"/>
                    </a:lnTo>
                    <a:lnTo>
                      <a:pt x="312" y="2216"/>
                    </a:lnTo>
                    <a:lnTo>
                      <a:pt x="312" y="2165"/>
                    </a:lnTo>
                    <a:lnTo>
                      <a:pt x="312" y="2116"/>
                    </a:lnTo>
                    <a:lnTo>
                      <a:pt x="312" y="2047"/>
                    </a:lnTo>
                    <a:lnTo>
                      <a:pt x="312" y="1997"/>
                    </a:lnTo>
                    <a:lnTo>
                      <a:pt x="312" y="1946"/>
                    </a:lnTo>
                    <a:lnTo>
                      <a:pt x="312" y="1895"/>
                    </a:lnTo>
                    <a:lnTo>
                      <a:pt x="330" y="1845"/>
                    </a:lnTo>
                    <a:lnTo>
                      <a:pt x="330" y="1792"/>
                    </a:lnTo>
                    <a:lnTo>
                      <a:pt x="330" y="1743"/>
                    </a:lnTo>
                    <a:lnTo>
                      <a:pt x="330" y="1690"/>
                    </a:lnTo>
                    <a:lnTo>
                      <a:pt x="312" y="1641"/>
                    </a:lnTo>
                    <a:lnTo>
                      <a:pt x="312" y="1591"/>
                    </a:lnTo>
                    <a:lnTo>
                      <a:pt x="312" y="1523"/>
                    </a:lnTo>
                    <a:lnTo>
                      <a:pt x="295" y="1472"/>
                    </a:lnTo>
                    <a:lnTo>
                      <a:pt x="295" y="1403"/>
                    </a:lnTo>
                    <a:lnTo>
                      <a:pt x="278" y="1354"/>
                    </a:lnTo>
                    <a:lnTo>
                      <a:pt x="278" y="1285"/>
                    </a:lnTo>
                    <a:lnTo>
                      <a:pt x="261" y="1218"/>
                    </a:lnTo>
                    <a:lnTo>
                      <a:pt x="261" y="1166"/>
                    </a:lnTo>
                    <a:lnTo>
                      <a:pt x="243" y="1099"/>
                    </a:lnTo>
                    <a:lnTo>
                      <a:pt x="227" y="1049"/>
                    </a:lnTo>
                    <a:lnTo>
                      <a:pt x="227" y="997"/>
                    </a:lnTo>
                    <a:lnTo>
                      <a:pt x="209" y="947"/>
                    </a:lnTo>
                    <a:lnTo>
                      <a:pt x="209" y="895"/>
                    </a:lnTo>
                    <a:lnTo>
                      <a:pt x="191" y="861"/>
                    </a:lnTo>
                    <a:lnTo>
                      <a:pt x="191" y="829"/>
                    </a:lnTo>
                    <a:lnTo>
                      <a:pt x="175" y="761"/>
                    </a:lnTo>
                    <a:lnTo>
                      <a:pt x="156" y="710"/>
                    </a:lnTo>
                    <a:lnTo>
                      <a:pt x="139" y="643"/>
                    </a:lnTo>
                    <a:lnTo>
                      <a:pt x="104" y="557"/>
                    </a:lnTo>
                    <a:lnTo>
                      <a:pt x="86" y="489"/>
                    </a:lnTo>
                    <a:lnTo>
                      <a:pt x="68" y="422"/>
                    </a:lnTo>
                    <a:lnTo>
                      <a:pt x="52" y="354"/>
                    </a:lnTo>
                    <a:lnTo>
                      <a:pt x="34" y="302"/>
                    </a:lnTo>
                    <a:lnTo>
                      <a:pt x="17" y="253"/>
                    </a:lnTo>
                    <a:lnTo>
                      <a:pt x="0" y="218"/>
                    </a:lnTo>
                    <a:lnTo>
                      <a:pt x="34" y="218"/>
                    </a:lnTo>
                    <a:close/>
                  </a:path>
                </a:pathLst>
              </a:custGeom>
              <a:solidFill>
                <a:srgbClr val="00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90" name="Freeform 438">
                <a:extLst>
                  <a:ext uri="{FF2B5EF4-FFF2-40B4-BE49-F238E27FC236}">
                    <a16:creationId xmlns:a16="http://schemas.microsoft.com/office/drawing/2014/main" id="{DAB07B75-1F6C-44EE-BFA2-D40F6DA47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" y="1383"/>
                <a:ext cx="549" cy="1177"/>
              </a:xfrm>
              <a:custGeom>
                <a:avLst/>
                <a:gdLst>
                  <a:gd name="T0" fmla="*/ 888 w 1098"/>
                  <a:gd name="T1" fmla="*/ 2168 h 2353"/>
                  <a:gd name="T2" fmla="*/ 750 w 1098"/>
                  <a:gd name="T3" fmla="*/ 1947 h 2353"/>
                  <a:gd name="T4" fmla="*/ 680 w 1098"/>
                  <a:gd name="T5" fmla="*/ 1863 h 2353"/>
                  <a:gd name="T6" fmla="*/ 523 w 1098"/>
                  <a:gd name="T7" fmla="*/ 1709 h 2353"/>
                  <a:gd name="T8" fmla="*/ 295 w 1098"/>
                  <a:gd name="T9" fmla="*/ 1591 h 2353"/>
                  <a:gd name="T10" fmla="*/ 331 w 1098"/>
                  <a:gd name="T11" fmla="*/ 1440 h 2353"/>
                  <a:gd name="T12" fmla="*/ 295 w 1098"/>
                  <a:gd name="T13" fmla="*/ 1336 h 2353"/>
                  <a:gd name="T14" fmla="*/ 157 w 1098"/>
                  <a:gd name="T15" fmla="*/ 1049 h 2353"/>
                  <a:gd name="T16" fmla="*/ 209 w 1098"/>
                  <a:gd name="T17" fmla="*/ 965 h 2353"/>
                  <a:gd name="T18" fmla="*/ 157 w 1098"/>
                  <a:gd name="T19" fmla="*/ 863 h 2353"/>
                  <a:gd name="T20" fmla="*/ 139 w 1098"/>
                  <a:gd name="T21" fmla="*/ 678 h 2353"/>
                  <a:gd name="T22" fmla="*/ 175 w 1098"/>
                  <a:gd name="T23" fmla="*/ 626 h 2353"/>
                  <a:gd name="T24" fmla="*/ 209 w 1098"/>
                  <a:gd name="T25" fmla="*/ 729 h 2353"/>
                  <a:gd name="T26" fmla="*/ 193 w 1098"/>
                  <a:gd name="T27" fmla="*/ 593 h 2353"/>
                  <a:gd name="T28" fmla="*/ 227 w 1098"/>
                  <a:gd name="T29" fmla="*/ 542 h 2353"/>
                  <a:gd name="T30" fmla="*/ 175 w 1098"/>
                  <a:gd name="T31" fmla="*/ 524 h 2353"/>
                  <a:gd name="T32" fmla="*/ 157 w 1098"/>
                  <a:gd name="T33" fmla="*/ 611 h 2353"/>
                  <a:gd name="T34" fmla="*/ 0 w 1098"/>
                  <a:gd name="T35" fmla="*/ 237 h 2353"/>
                  <a:gd name="T36" fmla="*/ 36 w 1098"/>
                  <a:gd name="T37" fmla="*/ 68 h 2353"/>
                  <a:gd name="T38" fmla="*/ 105 w 1098"/>
                  <a:gd name="T39" fmla="*/ 186 h 2353"/>
                  <a:gd name="T40" fmla="*/ 209 w 1098"/>
                  <a:gd name="T41" fmla="*/ 151 h 2353"/>
                  <a:gd name="T42" fmla="*/ 261 w 1098"/>
                  <a:gd name="T43" fmla="*/ 68 h 2353"/>
                  <a:gd name="T44" fmla="*/ 278 w 1098"/>
                  <a:gd name="T45" fmla="*/ 34 h 2353"/>
                  <a:gd name="T46" fmla="*/ 313 w 1098"/>
                  <a:gd name="T47" fmla="*/ 0 h 2353"/>
                  <a:gd name="T48" fmla="*/ 402 w 1098"/>
                  <a:gd name="T49" fmla="*/ 84 h 2353"/>
                  <a:gd name="T50" fmla="*/ 523 w 1098"/>
                  <a:gd name="T51" fmla="*/ 237 h 2353"/>
                  <a:gd name="T52" fmla="*/ 592 w 1098"/>
                  <a:gd name="T53" fmla="*/ 388 h 2353"/>
                  <a:gd name="T54" fmla="*/ 644 w 1098"/>
                  <a:gd name="T55" fmla="*/ 524 h 2353"/>
                  <a:gd name="T56" fmla="*/ 662 w 1098"/>
                  <a:gd name="T57" fmla="*/ 575 h 2353"/>
                  <a:gd name="T58" fmla="*/ 732 w 1098"/>
                  <a:gd name="T59" fmla="*/ 811 h 2353"/>
                  <a:gd name="T60" fmla="*/ 784 w 1098"/>
                  <a:gd name="T61" fmla="*/ 898 h 2353"/>
                  <a:gd name="T62" fmla="*/ 835 w 1098"/>
                  <a:gd name="T63" fmla="*/ 1067 h 2353"/>
                  <a:gd name="T64" fmla="*/ 854 w 1098"/>
                  <a:gd name="T65" fmla="*/ 1237 h 2353"/>
                  <a:gd name="T66" fmla="*/ 872 w 1098"/>
                  <a:gd name="T67" fmla="*/ 1354 h 2353"/>
                  <a:gd name="T68" fmla="*/ 888 w 1098"/>
                  <a:gd name="T69" fmla="*/ 1472 h 2353"/>
                  <a:gd name="T70" fmla="*/ 906 w 1098"/>
                  <a:gd name="T71" fmla="*/ 1573 h 2353"/>
                  <a:gd name="T72" fmla="*/ 923 w 1098"/>
                  <a:gd name="T73" fmla="*/ 1709 h 2353"/>
                  <a:gd name="T74" fmla="*/ 940 w 1098"/>
                  <a:gd name="T75" fmla="*/ 1829 h 2353"/>
                  <a:gd name="T76" fmla="*/ 994 w 1098"/>
                  <a:gd name="T77" fmla="*/ 1981 h 2353"/>
                  <a:gd name="T78" fmla="*/ 1028 w 1098"/>
                  <a:gd name="T79" fmla="*/ 2133 h 2353"/>
                  <a:gd name="T80" fmla="*/ 1063 w 1098"/>
                  <a:gd name="T81" fmla="*/ 2269 h 2353"/>
                  <a:gd name="T82" fmla="*/ 1098 w 1098"/>
                  <a:gd name="T83" fmla="*/ 2338 h 2353"/>
                  <a:gd name="T84" fmla="*/ 888 w 1098"/>
                  <a:gd name="T85" fmla="*/ 2338 h 2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98" h="2353">
                    <a:moveTo>
                      <a:pt x="888" y="2338"/>
                    </a:moveTo>
                    <a:lnTo>
                      <a:pt x="888" y="2168"/>
                    </a:lnTo>
                    <a:lnTo>
                      <a:pt x="835" y="2066"/>
                    </a:lnTo>
                    <a:lnTo>
                      <a:pt x="750" y="1947"/>
                    </a:lnTo>
                    <a:lnTo>
                      <a:pt x="698" y="1930"/>
                    </a:lnTo>
                    <a:lnTo>
                      <a:pt x="680" y="1863"/>
                    </a:lnTo>
                    <a:lnTo>
                      <a:pt x="592" y="1829"/>
                    </a:lnTo>
                    <a:lnTo>
                      <a:pt x="523" y="1709"/>
                    </a:lnTo>
                    <a:lnTo>
                      <a:pt x="331" y="1625"/>
                    </a:lnTo>
                    <a:lnTo>
                      <a:pt x="295" y="1591"/>
                    </a:lnTo>
                    <a:lnTo>
                      <a:pt x="313" y="1490"/>
                    </a:lnTo>
                    <a:lnTo>
                      <a:pt x="331" y="1440"/>
                    </a:lnTo>
                    <a:lnTo>
                      <a:pt x="295" y="1404"/>
                    </a:lnTo>
                    <a:lnTo>
                      <a:pt x="295" y="1336"/>
                    </a:lnTo>
                    <a:lnTo>
                      <a:pt x="243" y="1218"/>
                    </a:lnTo>
                    <a:lnTo>
                      <a:pt x="157" y="1049"/>
                    </a:lnTo>
                    <a:lnTo>
                      <a:pt x="175" y="965"/>
                    </a:lnTo>
                    <a:lnTo>
                      <a:pt x="209" y="965"/>
                    </a:lnTo>
                    <a:lnTo>
                      <a:pt x="227" y="898"/>
                    </a:lnTo>
                    <a:lnTo>
                      <a:pt x="157" y="863"/>
                    </a:lnTo>
                    <a:lnTo>
                      <a:pt x="139" y="796"/>
                    </a:lnTo>
                    <a:lnTo>
                      <a:pt x="139" y="678"/>
                    </a:lnTo>
                    <a:lnTo>
                      <a:pt x="157" y="626"/>
                    </a:lnTo>
                    <a:lnTo>
                      <a:pt x="175" y="626"/>
                    </a:lnTo>
                    <a:lnTo>
                      <a:pt x="157" y="678"/>
                    </a:lnTo>
                    <a:lnTo>
                      <a:pt x="209" y="729"/>
                    </a:lnTo>
                    <a:lnTo>
                      <a:pt x="227" y="729"/>
                    </a:lnTo>
                    <a:lnTo>
                      <a:pt x="193" y="593"/>
                    </a:lnTo>
                    <a:lnTo>
                      <a:pt x="175" y="575"/>
                    </a:lnTo>
                    <a:lnTo>
                      <a:pt x="227" y="542"/>
                    </a:lnTo>
                    <a:lnTo>
                      <a:pt x="193" y="524"/>
                    </a:lnTo>
                    <a:lnTo>
                      <a:pt x="175" y="524"/>
                    </a:lnTo>
                    <a:lnTo>
                      <a:pt x="175" y="593"/>
                    </a:lnTo>
                    <a:lnTo>
                      <a:pt x="157" y="611"/>
                    </a:lnTo>
                    <a:lnTo>
                      <a:pt x="36" y="306"/>
                    </a:lnTo>
                    <a:lnTo>
                      <a:pt x="0" y="237"/>
                    </a:lnTo>
                    <a:lnTo>
                      <a:pt x="36" y="34"/>
                    </a:lnTo>
                    <a:lnTo>
                      <a:pt x="36" y="68"/>
                    </a:lnTo>
                    <a:lnTo>
                      <a:pt x="71" y="151"/>
                    </a:lnTo>
                    <a:lnTo>
                      <a:pt x="105" y="186"/>
                    </a:lnTo>
                    <a:lnTo>
                      <a:pt x="157" y="170"/>
                    </a:lnTo>
                    <a:lnTo>
                      <a:pt x="209" y="151"/>
                    </a:lnTo>
                    <a:lnTo>
                      <a:pt x="243" y="101"/>
                    </a:lnTo>
                    <a:lnTo>
                      <a:pt x="261" y="68"/>
                    </a:lnTo>
                    <a:lnTo>
                      <a:pt x="278" y="51"/>
                    </a:lnTo>
                    <a:lnTo>
                      <a:pt x="278" y="34"/>
                    </a:lnTo>
                    <a:lnTo>
                      <a:pt x="295" y="0"/>
                    </a:lnTo>
                    <a:lnTo>
                      <a:pt x="313" y="0"/>
                    </a:lnTo>
                    <a:lnTo>
                      <a:pt x="350" y="34"/>
                    </a:lnTo>
                    <a:lnTo>
                      <a:pt x="402" y="84"/>
                    </a:lnTo>
                    <a:lnTo>
                      <a:pt x="471" y="151"/>
                    </a:lnTo>
                    <a:lnTo>
                      <a:pt x="523" y="237"/>
                    </a:lnTo>
                    <a:lnTo>
                      <a:pt x="557" y="321"/>
                    </a:lnTo>
                    <a:lnTo>
                      <a:pt x="592" y="388"/>
                    </a:lnTo>
                    <a:lnTo>
                      <a:pt x="609" y="475"/>
                    </a:lnTo>
                    <a:lnTo>
                      <a:pt x="644" y="524"/>
                    </a:lnTo>
                    <a:lnTo>
                      <a:pt x="662" y="559"/>
                    </a:lnTo>
                    <a:lnTo>
                      <a:pt x="662" y="575"/>
                    </a:lnTo>
                    <a:lnTo>
                      <a:pt x="732" y="796"/>
                    </a:lnTo>
                    <a:lnTo>
                      <a:pt x="732" y="811"/>
                    </a:lnTo>
                    <a:lnTo>
                      <a:pt x="750" y="847"/>
                    </a:lnTo>
                    <a:lnTo>
                      <a:pt x="784" y="898"/>
                    </a:lnTo>
                    <a:lnTo>
                      <a:pt x="801" y="982"/>
                    </a:lnTo>
                    <a:lnTo>
                      <a:pt x="835" y="1067"/>
                    </a:lnTo>
                    <a:lnTo>
                      <a:pt x="854" y="1168"/>
                    </a:lnTo>
                    <a:lnTo>
                      <a:pt x="854" y="1237"/>
                    </a:lnTo>
                    <a:lnTo>
                      <a:pt x="872" y="1286"/>
                    </a:lnTo>
                    <a:lnTo>
                      <a:pt x="872" y="1354"/>
                    </a:lnTo>
                    <a:lnTo>
                      <a:pt x="888" y="1404"/>
                    </a:lnTo>
                    <a:lnTo>
                      <a:pt x="888" y="1472"/>
                    </a:lnTo>
                    <a:lnTo>
                      <a:pt x="888" y="1524"/>
                    </a:lnTo>
                    <a:lnTo>
                      <a:pt x="906" y="1573"/>
                    </a:lnTo>
                    <a:lnTo>
                      <a:pt x="906" y="1642"/>
                    </a:lnTo>
                    <a:lnTo>
                      <a:pt x="923" y="1709"/>
                    </a:lnTo>
                    <a:lnTo>
                      <a:pt x="940" y="1760"/>
                    </a:lnTo>
                    <a:lnTo>
                      <a:pt x="940" y="1829"/>
                    </a:lnTo>
                    <a:lnTo>
                      <a:pt x="976" y="1914"/>
                    </a:lnTo>
                    <a:lnTo>
                      <a:pt x="994" y="1981"/>
                    </a:lnTo>
                    <a:lnTo>
                      <a:pt x="1010" y="2066"/>
                    </a:lnTo>
                    <a:lnTo>
                      <a:pt x="1028" y="2133"/>
                    </a:lnTo>
                    <a:lnTo>
                      <a:pt x="1046" y="2202"/>
                    </a:lnTo>
                    <a:lnTo>
                      <a:pt x="1063" y="2269"/>
                    </a:lnTo>
                    <a:lnTo>
                      <a:pt x="1080" y="2320"/>
                    </a:lnTo>
                    <a:lnTo>
                      <a:pt x="1098" y="2338"/>
                    </a:lnTo>
                    <a:lnTo>
                      <a:pt x="1098" y="2353"/>
                    </a:lnTo>
                    <a:lnTo>
                      <a:pt x="888" y="2338"/>
                    </a:lnTo>
                    <a:close/>
                  </a:path>
                </a:pathLst>
              </a:custGeom>
              <a:solidFill>
                <a:srgbClr val="00C5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91" name="Freeform 439">
                <a:extLst>
                  <a:ext uri="{FF2B5EF4-FFF2-40B4-BE49-F238E27FC236}">
                    <a16:creationId xmlns:a16="http://schemas.microsoft.com/office/drawing/2014/main" id="{0191FFD6-347B-447D-B33B-2259B9295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" y="224"/>
                <a:ext cx="2404" cy="3513"/>
              </a:xfrm>
              <a:custGeom>
                <a:avLst/>
                <a:gdLst>
                  <a:gd name="T0" fmla="*/ 455 w 4808"/>
                  <a:gd name="T1" fmla="*/ 2725 h 7026"/>
                  <a:gd name="T2" fmla="*/ 559 w 4808"/>
                  <a:gd name="T3" fmla="*/ 2437 h 7026"/>
                  <a:gd name="T4" fmla="*/ 821 w 4808"/>
                  <a:gd name="T5" fmla="*/ 2335 h 7026"/>
                  <a:gd name="T6" fmla="*/ 959 w 4808"/>
                  <a:gd name="T7" fmla="*/ 2573 h 7026"/>
                  <a:gd name="T8" fmla="*/ 1012 w 4808"/>
                  <a:gd name="T9" fmla="*/ 2894 h 7026"/>
                  <a:gd name="T10" fmla="*/ 1046 w 4808"/>
                  <a:gd name="T11" fmla="*/ 3250 h 7026"/>
                  <a:gd name="T12" fmla="*/ 1219 w 4808"/>
                  <a:gd name="T13" fmla="*/ 3522 h 7026"/>
                  <a:gd name="T14" fmla="*/ 1498 w 4808"/>
                  <a:gd name="T15" fmla="*/ 3386 h 7026"/>
                  <a:gd name="T16" fmla="*/ 1708 w 4808"/>
                  <a:gd name="T17" fmla="*/ 3537 h 7026"/>
                  <a:gd name="T18" fmla="*/ 1657 w 4808"/>
                  <a:gd name="T19" fmla="*/ 3774 h 7026"/>
                  <a:gd name="T20" fmla="*/ 1498 w 4808"/>
                  <a:gd name="T21" fmla="*/ 4097 h 7026"/>
                  <a:gd name="T22" fmla="*/ 1378 w 4808"/>
                  <a:gd name="T23" fmla="*/ 4452 h 7026"/>
                  <a:gd name="T24" fmla="*/ 1394 w 4808"/>
                  <a:gd name="T25" fmla="*/ 4740 h 7026"/>
                  <a:gd name="T26" fmla="*/ 1585 w 4808"/>
                  <a:gd name="T27" fmla="*/ 4875 h 7026"/>
                  <a:gd name="T28" fmla="*/ 1971 w 4808"/>
                  <a:gd name="T29" fmla="*/ 4893 h 7026"/>
                  <a:gd name="T30" fmla="*/ 2195 w 4808"/>
                  <a:gd name="T31" fmla="*/ 4825 h 7026"/>
                  <a:gd name="T32" fmla="*/ 2387 w 4808"/>
                  <a:gd name="T33" fmla="*/ 4724 h 7026"/>
                  <a:gd name="T34" fmla="*/ 2701 w 4808"/>
                  <a:gd name="T35" fmla="*/ 4657 h 7026"/>
                  <a:gd name="T36" fmla="*/ 3084 w 4808"/>
                  <a:gd name="T37" fmla="*/ 4724 h 7026"/>
                  <a:gd name="T38" fmla="*/ 3310 w 4808"/>
                  <a:gd name="T39" fmla="*/ 4910 h 7026"/>
                  <a:gd name="T40" fmla="*/ 3398 w 4808"/>
                  <a:gd name="T41" fmla="*/ 5113 h 7026"/>
                  <a:gd name="T42" fmla="*/ 3555 w 4808"/>
                  <a:gd name="T43" fmla="*/ 5486 h 7026"/>
                  <a:gd name="T44" fmla="*/ 3658 w 4808"/>
                  <a:gd name="T45" fmla="*/ 5842 h 7026"/>
                  <a:gd name="T46" fmla="*/ 3903 w 4808"/>
                  <a:gd name="T47" fmla="*/ 6011 h 7026"/>
                  <a:gd name="T48" fmla="*/ 4285 w 4808"/>
                  <a:gd name="T49" fmla="*/ 6654 h 7026"/>
                  <a:gd name="T50" fmla="*/ 4564 w 4808"/>
                  <a:gd name="T51" fmla="*/ 6991 h 7026"/>
                  <a:gd name="T52" fmla="*/ 4738 w 4808"/>
                  <a:gd name="T53" fmla="*/ 6671 h 7026"/>
                  <a:gd name="T54" fmla="*/ 4755 w 4808"/>
                  <a:gd name="T55" fmla="*/ 6585 h 7026"/>
                  <a:gd name="T56" fmla="*/ 4774 w 4808"/>
                  <a:gd name="T57" fmla="*/ 6450 h 7026"/>
                  <a:gd name="T58" fmla="*/ 4755 w 4808"/>
                  <a:gd name="T59" fmla="*/ 6265 h 7026"/>
                  <a:gd name="T60" fmla="*/ 4669 w 4808"/>
                  <a:gd name="T61" fmla="*/ 5857 h 7026"/>
                  <a:gd name="T62" fmla="*/ 4547 w 4808"/>
                  <a:gd name="T63" fmla="*/ 5502 h 7026"/>
                  <a:gd name="T64" fmla="*/ 4372 w 4808"/>
                  <a:gd name="T65" fmla="*/ 5198 h 7026"/>
                  <a:gd name="T66" fmla="*/ 4199 w 4808"/>
                  <a:gd name="T67" fmla="*/ 4893 h 7026"/>
                  <a:gd name="T68" fmla="*/ 4128 w 4808"/>
                  <a:gd name="T69" fmla="*/ 4487 h 7026"/>
                  <a:gd name="T70" fmla="*/ 4128 w 4808"/>
                  <a:gd name="T71" fmla="*/ 4215 h 7026"/>
                  <a:gd name="T72" fmla="*/ 4093 w 4808"/>
                  <a:gd name="T73" fmla="*/ 3843 h 7026"/>
                  <a:gd name="T74" fmla="*/ 4059 w 4808"/>
                  <a:gd name="T75" fmla="*/ 3436 h 7026"/>
                  <a:gd name="T76" fmla="*/ 4024 w 4808"/>
                  <a:gd name="T77" fmla="*/ 3012 h 7026"/>
                  <a:gd name="T78" fmla="*/ 4006 w 4808"/>
                  <a:gd name="T79" fmla="*/ 2658 h 7026"/>
                  <a:gd name="T80" fmla="*/ 4006 w 4808"/>
                  <a:gd name="T81" fmla="*/ 2319 h 7026"/>
                  <a:gd name="T82" fmla="*/ 4006 w 4808"/>
                  <a:gd name="T83" fmla="*/ 2014 h 7026"/>
                  <a:gd name="T84" fmla="*/ 3972 w 4808"/>
                  <a:gd name="T85" fmla="*/ 1658 h 7026"/>
                  <a:gd name="T86" fmla="*/ 3903 w 4808"/>
                  <a:gd name="T87" fmla="*/ 1320 h 7026"/>
                  <a:gd name="T88" fmla="*/ 3833 w 4808"/>
                  <a:gd name="T89" fmla="*/ 1016 h 7026"/>
                  <a:gd name="T90" fmla="*/ 3711 w 4808"/>
                  <a:gd name="T91" fmla="*/ 626 h 7026"/>
                  <a:gd name="T92" fmla="*/ 1551 w 4808"/>
                  <a:gd name="T93" fmla="*/ 219 h 7026"/>
                  <a:gd name="T94" fmla="*/ 768 w 4808"/>
                  <a:gd name="T95" fmla="*/ 83 h 7026"/>
                  <a:gd name="T96" fmla="*/ 681 w 4808"/>
                  <a:gd name="T97" fmla="*/ 373 h 7026"/>
                  <a:gd name="T98" fmla="*/ 540 w 4808"/>
                  <a:gd name="T99" fmla="*/ 778 h 7026"/>
                  <a:gd name="T100" fmla="*/ 421 w 4808"/>
                  <a:gd name="T101" fmla="*/ 1202 h 7026"/>
                  <a:gd name="T102" fmla="*/ 297 w 4808"/>
                  <a:gd name="T103" fmla="*/ 1558 h 7026"/>
                  <a:gd name="T104" fmla="*/ 192 w 4808"/>
                  <a:gd name="T105" fmla="*/ 1828 h 7026"/>
                  <a:gd name="T106" fmla="*/ 55 w 4808"/>
                  <a:gd name="T107" fmla="*/ 2218 h 7026"/>
                  <a:gd name="T108" fmla="*/ 176 w 4808"/>
                  <a:gd name="T109" fmla="*/ 2470 h 7026"/>
                  <a:gd name="T110" fmla="*/ 367 w 4808"/>
                  <a:gd name="T111" fmla="*/ 2878 h 70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808" h="7026">
                    <a:moveTo>
                      <a:pt x="403" y="3012"/>
                    </a:moveTo>
                    <a:lnTo>
                      <a:pt x="403" y="2979"/>
                    </a:lnTo>
                    <a:lnTo>
                      <a:pt x="421" y="2894"/>
                    </a:lnTo>
                    <a:lnTo>
                      <a:pt x="421" y="2810"/>
                    </a:lnTo>
                    <a:lnTo>
                      <a:pt x="437" y="2742"/>
                    </a:lnTo>
                    <a:lnTo>
                      <a:pt x="455" y="2725"/>
                    </a:lnTo>
                    <a:lnTo>
                      <a:pt x="455" y="2674"/>
                    </a:lnTo>
                    <a:lnTo>
                      <a:pt x="471" y="2640"/>
                    </a:lnTo>
                    <a:lnTo>
                      <a:pt x="489" y="2589"/>
                    </a:lnTo>
                    <a:lnTo>
                      <a:pt x="506" y="2538"/>
                    </a:lnTo>
                    <a:lnTo>
                      <a:pt x="523" y="2489"/>
                    </a:lnTo>
                    <a:lnTo>
                      <a:pt x="559" y="2437"/>
                    </a:lnTo>
                    <a:lnTo>
                      <a:pt x="593" y="2387"/>
                    </a:lnTo>
                    <a:lnTo>
                      <a:pt x="628" y="2353"/>
                    </a:lnTo>
                    <a:lnTo>
                      <a:pt x="681" y="2335"/>
                    </a:lnTo>
                    <a:lnTo>
                      <a:pt x="751" y="2319"/>
                    </a:lnTo>
                    <a:lnTo>
                      <a:pt x="785" y="2335"/>
                    </a:lnTo>
                    <a:lnTo>
                      <a:pt x="821" y="2335"/>
                    </a:lnTo>
                    <a:lnTo>
                      <a:pt x="855" y="2370"/>
                    </a:lnTo>
                    <a:lnTo>
                      <a:pt x="889" y="2387"/>
                    </a:lnTo>
                    <a:lnTo>
                      <a:pt x="907" y="2420"/>
                    </a:lnTo>
                    <a:lnTo>
                      <a:pt x="925" y="2470"/>
                    </a:lnTo>
                    <a:lnTo>
                      <a:pt x="941" y="2522"/>
                    </a:lnTo>
                    <a:lnTo>
                      <a:pt x="959" y="2573"/>
                    </a:lnTo>
                    <a:lnTo>
                      <a:pt x="975" y="2625"/>
                    </a:lnTo>
                    <a:lnTo>
                      <a:pt x="994" y="2674"/>
                    </a:lnTo>
                    <a:lnTo>
                      <a:pt x="994" y="2725"/>
                    </a:lnTo>
                    <a:lnTo>
                      <a:pt x="994" y="2794"/>
                    </a:lnTo>
                    <a:lnTo>
                      <a:pt x="1012" y="2843"/>
                    </a:lnTo>
                    <a:lnTo>
                      <a:pt x="1012" y="2894"/>
                    </a:lnTo>
                    <a:lnTo>
                      <a:pt x="1012" y="2945"/>
                    </a:lnTo>
                    <a:lnTo>
                      <a:pt x="1012" y="2997"/>
                    </a:lnTo>
                    <a:lnTo>
                      <a:pt x="1012" y="3048"/>
                    </a:lnTo>
                    <a:lnTo>
                      <a:pt x="1029" y="3115"/>
                    </a:lnTo>
                    <a:lnTo>
                      <a:pt x="1029" y="3182"/>
                    </a:lnTo>
                    <a:lnTo>
                      <a:pt x="1046" y="3250"/>
                    </a:lnTo>
                    <a:lnTo>
                      <a:pt x="1081" y="3301"/>
                    </a:lnTo>
                    <a:lnTo>
                      <a:pt x="1100" y="3368"/>
                    </a:lnTo>
                    <a:lnTo>
                      <a:pt x="1134" y="3420"/>
                    </a:lnTo>
                    <a:lnTo>
                      <a:pt x="1151" y="3454"/>
                    </a:lnTo>
                    <a:lnTo>
                      <a:pt x="1185" y="3487"/>
                    </a:lnTo>
                    <a:lnTo>
                      <a:pt x="1219" y="3522"/>
                    </a:lnTo>
                    <a:lnTo>
                      <a:pt x="1237" y="3537"/>
                    </a:lnTo>
                    <a:lnTo>
                      <a:pt x="1290" y="3522"/>
                    </a:lnTo>
                    <a:lnTo>
                      <a:pt x="1342" y="3504"/>
                    </a:lnTo>
                    <a:lnTo>
                      <a:pt x="1394" y="3471"/>
                    </a:lnTo>
                    <a:lnTo>
                      <a:pt x="1448" y="3420"/>
                    </a:lnTo>
                    <a:lnTo>
                      <a:pt x="1498" y="3386"/>
                    </a:lnTo>
                    <a:lnTo>
                      <a:pt x="1551" y="3353"/>
                    </a:lnTo>
                    <a:lnTo>
                      <a:pt x="1585" y="3353"/>
                    </a:lnTo>
                    <a:lnTo>
                      <a:pt x="1639" y="3368"/>
                    </a:lnTo>
                    <a:lnTo>
                      <a:pt x="1674" y="3420"/>
                    </a:lnTo>
                    <a:lnTo>
                      <a:pt x="1708" y="3471"/>
                    </a:lnTo>
                    <a:lnTo>
                      <a:pt x="1708" y="3537"/>
                    </a:lnTo>
                    <a:lnTo>
                      <a:pt x="1726" y="3605"/>
                    </a:lnTo>
                    <a:lnTo>
                      <a:pt x="1708" y="3640"/>
                    </a:lnTo>
                    <a:lnTo>
                      <a:pt x="1708" y="3655"/>
                    </a:lnTo>
                    <a:lnTo>
                      <a:pt x="1691" y="3692"/>
                    </a:lnTo>
                    <a:lnTo>
                      <a:pt x="1674" y="3741"/>
                    </a:lnTo>
                    <a:lnTo>
                      <a:pt x="1657" y="3774"/>
                    </a:lnTo>
                    <a:lnTo>
                      <a:pt x="1639" y="3828"/>
                    </a:lnTo>
                    <a:lnTo>
                      <a:pt x="1604" y="3877"/>
                    </a:lnTo>
                    <a:lnTo>
                      <a:pt x="1585" y="3927"/>
                    </a:lnTo>
                    <a:lnTo>
                      <a:pt x="1551" y="3979"/>
                    </a:lnTo>
                    <a:lnTo>
                      <a:pt x="1534" y="4046"/>
                    </a:lnTo>
                    <a:lnTo>
                      <a:pt x="1498" y="4097"/>
                    </a:lnTo>
                    <a:lnTo>
                      <a:pt x="1464" y="4164"/>
                    </a:lnTo>
                    <a:lnTo>
                      <a:pt x="1448" y="4215"/>
                    </a:lnTo>
                    <a:lnTo>
                      <a:pt x="1430" y="4284"/>
                    </a:lnTo>
                    <a:lnTo>
                      <a:pt x="1412" y="4333"/>
                    </a:lnTo>
                    <a:lnTo>
                      <a:pt x="1394" y="4385"/>
                    </a:lnTo>
                    <a:lnTo>
                      <a:pt x="1378" y="4452"/>
                    </a:lnTo>
                    <a:lnTo>
                      <a:pt x="1378" y="4503"/>
                    </a:lnTo>
                    <a:lnTo>
                      <a:pt x="1378" y="4553"/>
                    </a:lnTo>
                    <a:lnTo>
                      <a:pt x="1378" y="4605"/>
                    </a:lnTo>
                    <a:lnTo>
                      <a:pt x="1378" y="4657"/>
                    </a:lnTo>
                    <a:lnTo>
                      <a:pt x="1394" y="4707"/>
                    </a:lnTo>
                    <a:lnTo>
                      <a:pt x="1394" y="4740"/>
                    </a:lnTo>
                    <a:lnTo>
                      <a:pt x="1412" y="4775"/>
                    </a:lnTo>
                    <a:lnTo>
                      <a:pt x="1448" y="4808"/>
                    </a:lnTo>
                    <a:lnTo>
                      <a:pt x="1464" y="4825"/>
                    </a:lnTo>
                    <a:lnTo>
                      <a:pt x="1498" y="4842"/>
                    </a:lnTo>
                    <a:lnTo>
                      <a:pt x="1551" y="4858"/>
                    </a:lnTo>
                    <a:lnTo>
                      <a:pt x="1585" y="4875"/>
                    </a:lnTo>
                    <a:lnTo>
                      <a:pt x="1639" y="4875"/>
                    </a:lnTo>
                    <a:lnTo>
                      <a:pt x="1708" y="4893"/>
                    </a:lnTo>
                    <a:lnTo>
                      <a:pt x="1778" y="4893"/>
                    </a:lnTo>
                    <a:lnTo>
                      <a:pt x="1864" y="4893"/>
                    </a:lnTo>
                    <a:lnTo>
                      <a:pt x="1916" y="4893"/>
                    </a:lnTo>
                    <a:lnTo>
                      <a:pt x="1971" y="4893"/>
                    </a:lnTo>
                    <a:lnTo>
                      <a:pt x="2005" y="4893"/>
                    </a:lnTo>
                    <a:lnTo>
                      <a:pt x="2039" y="4875"/>
                    </a:lnTo>
                    <a:lnTo>
                      <a:pt x="2091" y="4875"/>
                    </a:lnTo>
                    <a:lnTo>
                      <a:pt x="2127" y="4858"/>
                    </a:lnTo>
                    <a:lnTo>
                      <a:pt x="2161" y="4842"/>
                    </a:lnTo>
                    <a:lnTo>
                      <a:pt x="2195" y="4825"/>
                    </a:lnTo>
                    <a:lnTo>
                      <a:pt x="2230" y="4808"/>
                    </a:lnTo>
                    <a:lnTo>
                      <a:pt x="2249" y="4790"/>
                    </a:lnTo>
                    <a:lnTo>
                      <a:pt x="2283" y="4775"/>
                    </a:lnTo>
                    <a:lnTo>
                      <a:pt x="2319" y="4757"/>
                    </a:lnTo>
                    <a:lnTo>
                      <a:pt x="2353" y="4740"/>
                    </a:lnTo>
                    <a:lnTo>
                      <a:pt x="2387" y="4724"/>
                    </a:lnTo>
                    <a:lnTo>
                      <a:pt x="2439" y="4707"/>
                    </a:lnTo>
                    <a:lnTo>
                      <a:pt x="2475" y="4689"/>
                    </a:lnTo>
                    <a:lnTo>
                      <a:pt x="2527" y="4672"/>
                    </a:lnTo>
                    <a:lnTo>
                      <a:pt x="2579" y="4657"/>
                    </a:lnTo>
                    <a:lnTo>
                      <a:pt x="2631" y="4657"/>
                    </a:lnTo>
                    <a:lnTo>
                      <a:pt x="2701" y="4657"/>
                    </a:lnTo>
                    <a:lnTo>
                      <a:pt x="2769" y="4657"/>
                    </a:lnTo>
                    <a:lnTo>
                      <a:pt x="2840" y="4657"/>
                    </a:lnTo>
                    <a:lnTo>
                      <a:pt x="2910" y="4657"/>
                    </a:lnTo>
                    <a:lnTo>
                      <a:pt x="2979" y="4672"/>
                    </a:lnTo>
                    <a:lnTo>
                      <a:pt x="3032" y="4689"/>
                    </a:lnTo>
                    <a:lnTo>
                      <a:pt x="3084" y="4724"/>
                    </a:lnTo>
                    <a:lnTo>
                      <a:pt x="3135" y="4740"/>
                    </a:lnTo>
                    <a:lnTo>
                      <a:pt x="3188" y="4775"/>
                    </a:lnTo>
                    <a:lnTo>
                      <a:pt x="3224" y="4808"/>
                    </a:lnTo>
                    <a:lnTo>
                      <a:pt x="3258" y="4842"/>
                    </a:lnTo>
                    <a:lnTo>
                      <a:pt x="3276" y="4875"/>
                    </a:lnTo>
                    <a:lnTo>
                      <a:pt x="3310" y="4910"/>
                    </a:lnTo>
                    <a:lnTo>
                      <a:pt x="3327" y="4944"/>
                    </a:lnTo>
                    <a:lnTo>
                      <a:pt x="3346" y="4977"/>
                    </a:lnTo>
                    <a:lnTo>
                      <a:pt x="3363" y="5011"/>
                    </a:lnTo>
                    <a:lnTo>
                      <a:pt x="3380" y="5046"/>
                    </a:lnTo>
                    <a:lnTo>
                      <a:pt x="3398" y="5080"/>
                    </a:lnTo>
                    <a:lnTo>
                      <a:pt x="3398" y="5113"/>
                    </a:lnTo>
                    <a:lnTo>
                      <a:pt x="3414" y="5129"/>
                    </a:lnTo>
                    <a:lnTo>
                      <a:pt x="3449" y="5198"/>
                    </a:lnTo>
                    <a:lnTo>
                      <a:pt x="3466" y="5264"/>
                    </a:lnTo>
                    <a:lnTo>
                      <a:pt x="3501" y="5350"/>
                    </a:lnTo>
                    <a:lnTo>
                      <a:pt x="3537" y="5418"/>
                    </a:lnTo>
                    <a:lnTo>
                      <a:pt x="3555" y="5486"/>
                    </a:lnTo>
                    <a:lnTo>
                      <a:pt x="3572" y="5554"/>
                    </a:lnTo>
                    <a:lnTo>
                      <a:pt x="3606" y="5620"/>
                    </a:lnTo>
                    <a:lnTo>
                      <a:pt x="3624" y="5688"/>
                    </a:lnTo>
                    <a:lnTo>
                      <a:pt x="3641" y="5739"/>
                    </a:lnTo>
                    <a:lnTo>
                      <a:pt x="3641" y="5790"/>
                    </a:lnTo>
                    <a:lnTo>
                      <a:pt x="3658" y="5842"/>
                    </a:lnTo>
                    <a:lnTo>
                      <a:pt x="3676" y="5857"/>
                    </a:lnTo>
                    <a:lnTo>
                      <a:pt x="3676" y="5892"/>
                    </a:lnTo>
                    <a:lnTo>
                      <a:pt x="3728" y="5925"/>
                    </a:lnTo>
                    <a:lnTo>
                      <a:pt x="3798" y="5942"/>
                    </a:lnTo>
                    <a:lnTo>
                      <a:pt x="3869" y="5942"/>
                    </a:lnTo>
                    <a:lnTo>
                      <a:pt x="3903" y="6011"/>
                    </a:lnTo>
                    <a:lnTo>
                      <a:pt x="3989" y="6096"/>
                    </a:lnTo>
                    <a:lnTo>
                      <a:pt x="4128" y="6384"/>
                    </a:lnTo>
                    <a:lnTo>
                      <a:pt x="4181" y="6502"/>
                    </a:lnTo>
                    <a:lnTo>
                      <a:pt x="4251" y="6570"/>
                    </a:lnTo>
                    <a:lnTo>
                      <a:pt x="4251" y="6637"/>
                    </a:lnTo>
                    <a:lnTo>
                      <a:pt x="4285" y="6654"/>
                    </a:lnTo>
                    <a:lnTo>
                      <a:pt x="4269" y="6721"/>
                    </a:lnTo>
                    <a:lnTo>
                      <a:pt x="4303" y="6773"/>
                    </a:lnTo>
                    <a:lnTo>
                      <a:pt x="4337" y="6840"/>
                    </a:lnTo>
                    <a:lnTo>
                      <a:pt x="4337" y="6891"/>
                    </a:lnTo>
                    <a:lnTo>
                      <a:pt x="4460" y="6942"/>
                    </a:lnTo>
                    <a:lnTo>
                      <a:pt x="4564" y="6991"/>
                    </a:lnTo>
                    <a:lnTo>
                      <a:pt x="4634" y="6991"/>
                    </a:lnTo>
                    <a:lnTo>
                      <a:pt x="4703" y="7026"/>
                    </a:lnTo>
                    <a:lnTo>
                      <a:pt x="4792" y="7026"/>
                    </a:lnTo>
                    <a:lnTo>
                      <a:pt x="4721" y="6909"/>
                    </a:lnTo>
                    <a:lnTo>
                      <a:pt x="4703" y="6739"/>
                    </a:lnTo>
                    <a:lnTo>
                      <a:pt x="4738" y="6671"/>
                    </a:lnTo>
                    <a:lnTo>
                      <a:pt x="4669" y="6654"/>
                    </a:lnTo>
                    <a:lnTo>
                      <a:pt x="4651" y="6619"/>
                    </a:lnTo>
                    <a:lnTo>
                      <a:pt x="4685" y="6654"/>
                    </a:lnTo>
                    <a:lnTo>
                      <a:pt x="4721" y="6619"/>
                    </a:lnTo>
                    <a:lnTo>
                      <a:pt x="4721" y="6654"/>
                    </a:lnTo>
                    <a:lnTo>
                      <a:pt x="4755" y="6585"/>
                    </a:lnTo>
                    <a:lnTo>
                      <a:pt x="4774" y="6552"/>
                    </a:lnTo>
                    <a:lnTo>
                      <a:pt x="4755" y="6570"/>
                    </a:lnTo>
                    <a:lnTo>
                      <a:pt x="4755" y="6518"/>
                    </a:lnTo>
                    <a:lnTo>
                      <a:pt x="4721" y="6502"/>
                    </a:lnTo>
                    <a:lnTo>
                      <a:pt x="4808" y="6502"/>
                    </a:lnTo>
                    <a:lnTo>
                      <a:pt x="4774" y="6450"/>
                    </a:lnTo>
                    <a:lnTo>
                      <a:pt x="4792" y="6416"/>
                    </a:lnTo>
                    <a:lnTo>
                      <a:pt x="4792" y="6400"/>
                    </a:lnTo>
                    <a:lnTo>
                      <a:pt x="4792" y="6384"/>
                    </a:lnTo>
                    <a:lnTo>
                      <a:pt x="4774" y="6347"/>
                    </a:lnTo>
                    <a:lnTo>
                      <a:pt x="4774" y="6316"/>
                    </a:lnTo>
                    <a:lnTo>
                      <a:pt x="4755" y="6265"/>
                    </a:lnTo>
                    <a:lnTo>
                      <a:pt x="4738" y="6214"/>
                    </a:lnTo>
                    <a:lnTo>
                      <a:pt x="4738" y="6147"/>
                    </a:lnTo>
                    <a:lnTo>
                      <a:pt x="4721" y="6078"/>
                    </a:lnTo>
                    <a:lnTo>
                      <a:pt x="4703" y="6011"/>
                    </a:lnTo>
                    <a:lnTo>
                      <a:pt x="4685" y="5942"/>
                    </a:lnTo>
                    <a:lnTo>
                      <a:pt x="4669" y="5857"/>
                    </a:lnTo>
                    <a:lnTo>
                      <a:pt x="4651" y="5790"/>
                    </a:lnTo>
                    <a:lnTo>
                      <a:pt x="4634" y="5723"/>
                    </a:lnTo>
                    <a:lnTo>
                      <a:pt x="4617" y="5654"/>
                    </a:lnTo>
                    <a:lnTo>
                      <a:pt x="4582" y="5604"/>
                    </a:lnTo>
                    <a:lnTo>
                      <a:pt x="4564" y="5554"/>
                    </a:lnTo>
                    <a:lnTo>
                      <a:pt x="4547" y="5502"/>
                    </a:lnTo>
                    <a:lnTo>
                      <a:pt x="4529" y="5451"/>
                    </a:lnTo>
                    <a:lnTo>
                      <a:pt x="4495" y="5400"/>
                    </a:lnTo>
                    <a:lnTo>
                      <a:pt x="4460" y="5350"/>
                    </a:lnTo>
                    <a:lnTo>
                      <a:pt x="4441" y="5300"/>
                    </a:lnTo>
                    <a:lnTo>
                      <a:pt x="4407" y="5249"/>
                    </a:lnTo>
                    <a:lnTo>
                      <a:pt x="4372" y="5198"/>
                    </a:lnTo>
                    <a:lnTo>
                      <a:pt x="4337" y="5146"/>
                    </a:lnTo>
                    <a:lnTo>
                      <a:pt x="4303" y="5095"/>
                    </a:lnTo>
                    <a:lnTo>
                      <a:pt x="4285" y="5046"/>
                    </a:lnTo>
                    <a:lnTo>
                      <a:pt x="4251" y="4994"/>
                    </a:lnTo>
                    <a:lnTo>
                      <a:pt x="4234" y="4944"/>
                    </a:lnTo>
                    <a:lnTo>
                      <a:pt x="4199" y="4893"/>
                    </a:lnTo>
                    <a:lnTo>
                      <a:pt x="4181" y="4842"/>
                    </a:lnTo>
                    <a:lnTo>
                      <a:pt x="4165" y="4775"/>
                    </a:lnTo>
                    <a:lnTo>
                      <a:pt x="4147" y="4707"/>
                    </a:lnTo>
                    <a:lnTo>
                      <a:pt x="4147" y="4621"/>
                    </a:lnTo>
                    <a:lnTo>
                      <a:pt x="4128" y="4553"/>
                    </a:lnTo>
                    <a:lnTo>
                      <a:pt x="4128" y="4487"/>
                    </a:lnTo>
                    <a:lnTo>
                      <a:pt x="4128" y="4402"/>
                    </a:lnTo>
                    <a:lnTo>
                      <a:pt x="4128" y="4351"/>
                    </a:lnTo>
                    <a:lnTo>
                      <a:pt x="4128" y="4300"/>
                    </a:lnTo>
                    <a:lnTo>
                      <a:pt x="4128" y="4249"/>
                    </a:lnTo>
                    <a:lnTo>
                      <a:pt x="4128" y="4233"/>
                    </a:lnTo>
                    <a:lnTo>
                      <a:pt x="4128" y="4215"/>
                    </a:lnTo>
                    <a:lnTo>
                      <a:pt x="4111" y="4028"/>
                    </a:lnTo>
                    <a:lnTo>
                      <a:pt x="4111" y="4012"/>
                    </a:lnTo>
                    <a:lnTo>
                      <a:pt x="4111" y="3979"/>
                    </a:lnTo>
                    <a:lnTo>
                      <a:pt x="4111" y="3944"/>
                    </a:lnTo>
                    <a:lnTo>
                      <a:pt x="4093" y="3892"/>
                    </a:lnTo>
                    <a:lnTo>
                      <a:pt x="4093" y="3843"/>
                    </a:lnTo>
                    <a:lnTo>
                      <a:pt x="4093" y="3774"/>
                    </a:lnTo>
                    <a:lnTo>
                      <a:pt x="4093" y="3723"/>
                    </a:lnTo>
                    <a:lnTo>
                      <a:pt x="4077" y="3655"/>
                    </a:lnTo>
                    <a:lnTo>
                      <a:pt x="4077" y="3572"/>
                    </a:lnTo>
                    <a:lnTo>
                      <a:pt x="4077" y="3504"/>
                    </a:lnTo>
                    <a:lnTo>
                      <a:pt x="4059" y="3436"/>
                    </a:lnTo>
                    <a:lnTo>
                      <a:pt x="4059" y="3353"/>
                    </a:lnTo>
                    <a:lnTo>
                      <a:pt x="4041" y="3284"/>
                    </a:lnTo>
                    <a:lnTo>
                      <a:pt x="4041" y="3199"/>
                    </a:lnTo>
                    <a:lnTo>
                      <a:pt x="4024" y="3130"/>
                    </a:lnTo>
                    <a:lnTo>
                      <a:pt x="4024" y="3081"/>
                    </a:lnTo>
                    <a:lnTo>
                      <a:pt x="4024" y="3012"/>
                    </a:lnTo>
                    <a:lnTo>
                      <a:pt x="4006" y="2961"/>
                    </a:lnTo>
                    <a:lnTo>
                      <a:pt x="4006" y="2894"/>
                    </a:lnTo>
                    <a:lnTo>
                      <a:pt x="4006" y="2825"/>
                    </a:lnTo>
                    <a:lnTo>
                      <a:pt x="4006" y="2776"/>
                    </a:lnTo>
                    <a:lnTo>
                      <a:pt x="4006" y="2707"/>
                    </a:lnTo>
                    <a:lnTo>
                      <a:pt x="4006" y="2658"/>
                    </a:lnTo>
                    <a:lnTo>
                      <a:pt x="4006" y="2589"/>
                    </a:lnTo>
                    <a:lnTo>
                      <a:pt x="4006" y="2538"/>
                    </a:lnTo>
                    <a:lnTo>
                      <a:pt x="4006" y="2489"/>
                    </a:lnTo>
                    <a:lnTo>
                      <a:pt x="4006" y="2420"/>
                    </a:lnTo>
                    <a:lnTo>
                      <a:pt x="4006" y="2370"/>
                    </a:lnTo>
                    <a:lnTo>
                      <a:pt x="4006" y="2319"/>
                    </a:lnTo>
                    <a:lnTo>
                      <a:pt x="4006" y="2268"/>
                    </a:lnTo>
                    <a:lnTo>
                      <a:pt x="4024" y="2218"/>
                    </a:lnTo>
                    <a:lnTo>
                      <a:pt x="4024" y="2165"/>
                    </a:lnTo>
                    <a:lnTo>
                      <a:pt x="4024" y="2116"/>
                    </a:lnTo>
                    <a:lnTo>
                      <a:pt x="4024" y="2063"/>
                    </a:lnTo>
                    <a:lnTo>
                      <a:pt x="4006" y="2014"/>
                    </a:lnTo>
                    <a:lnTo>
                      <a:pt x="4006" y="1964"/>
                    </a:lnTo>
                    <a:lnTo>
                      <a:pt x="4006" y="1896"/>
                    </a:lnTo>
                    <a:lnTo>
                      <a:pt x="3989" y="1845"/>
                    </a:lnTo>
                    <a:lnTo>
                      <a:pt x="3989" y="1776"/>
                    </a:lnTo>
                    <a:lnTo>
                      <a:pt x="3972" y="1727"/>
                    </a:lnTo>
                    <a:lnTo>
                      <a:pt x="3972" y="1658"/>
                    </a:lnTo>
                    <a:lnTo>
                      <a:pt x="3955" y="1591"/>
                    </a:lnTo>
                    <a:lnTo>
                      <a:pt x="3955" y="1539"/>
                    </a:lnTo>
                    <a:lnTo>
                      <a:pt x="3937" y="1472"/>
                    </a:lnTo>
                    <a:lnTo>
                      <a:pt x="3921" y="1422"/>
                    </a:lnTo>
                    <a:lnTo>
                      <a:pt x="3921" y="1370"/>
                    </a:lnTo>
                    <a:lnTo>
                      <a:pt x="3903" y="1320"/>
                    </a:lnTo>
                    <a:lnTo>
                      <a:pt x="3903" y="1268"/>
                    </a:lnTo>
                    <a:lnTo>
                      <a:pt x="3885" y="1234"/>
                    </a:lnTo>
                    <a:lnTo>
                      <a:pt x="3885" y="1202"/>
                    </a:lnTo>
                    <a:lnTo>
                      <a:pt x="3869" y="1134"/>
                    </a:lnTo>
                    <a:lnTo>
                      <a:pt x="3850" y="1083"/>
                    </a:lnTo>
                    <a:lnTo>
                      <a:pt x="3833" y="1016"/>
                    </a:lnTo>
                    <a:lnTo>
                      <a:pt x="3798" y="930"/>
                    </a:lnTo>
                    <a:lnTo>
                      <a:pt x="3780" y="862"/>
                    </a:lnTo>
                    <a:lnTo>
                      <a:pt x="3762" y="795"/>
                    </a:lnTo>
                    <a:lnTo>
                      <a:pt x="3746" y="727"/>
                    </a:lnTo>
                    <a:lnTo>
                      <a:pt x="3728" y="675"/>
                    </a:lnTo>
                    <a:lnTo>
                      <a:pt x="3711" y="626"/>
                    </a:lnTo>
                    <a:lnTo>
                      <a:pt x="3694" y="591"/>
                    </a:lnTo>
                    <a:lnTo>
                      <a:pt x="3624" y="574"/>
                    </a:lnTo>
                    <a:lnTo>
                      <a:pt x="2805" y="473"/>
                    </a:lnTo>
                    <a:lnTo>
                      <a:pt x="2353" y="388"/>
                    </a:lnTo>
                    <a:lnTo>
                      <a:pt x="1708" y="254"/>
                    </a:lnTo>
                    <a:lnTo>
                      <a:pt x="1551" y="219"/>
                    </a:lnTo>
                    <a:lnTo>
                      <a:pt x="855" y="16"/>
                    </a:lnTo>
                    <a:lnTo>
                      <a:pt x="803" y="0"/>
                    </a:lnTo>
                    <a:lnTo>
                      <a:pt x="785" y="16"/>
                    </a:lnTo>
                    <a:lnTo>
                      <a:pt x="785" y="33"/>
                    </a:lnTo>
                    <a:lnTo>
                      <a:pt x="785" y="49"/>
                    </a:lnTo>
                    <a:lnTo>
                      <a:pt x="768" y="83"/>
                    </a:lnTo>
                    <a:lnTo>
                      <a:pt x="751" y="118"/>
                    </a:lnTo>
                    <a:lnTo>
                      <a:pt x="751" y="168"/>
                    </a:lnTo>
                    <a:lnTo>
                      <a:pt x="733" y="201"/>
                    </a:lnTo>
                    <a:lnTo>
                      <a:pt x="715" y="254"/>
                    </a:lnTo>
                    <a:lnTo>
                      <a:pt x="699" y="320"/>
                    </a:lnTo>
                    <a:lnTo>
                      <a:pt x="681" y="373"/>
                    </a:lnTo>
                    <a:lnTo>
                      <a:pt x="662" y="438"/>
                    </a:lnTo>
                    <a:lnTo>
                      <a:pt x="628" y="491"/>
                    </a:lnTo>
                    <a:lnTo>
                      <a:pt x="611" y="557"/>
                    </a:lnTo>
                    <a:lnTo>
                      <a:pt x="593" y="626"/>
                    </a:lnTo>
                    <a:lnTo>
                      <a:pt x="577" y="693"/>
                    </a:lnTo>
                    <a:lnTo>
                      <a:pt x="540" y="778"/>
                    </a:lnTo>
                    <a:lnTo>
                      <a:pt x="523" y="845"/>
                    </a:lnTo>
                    <a:lnTo>
                      <a:pt x="506" y="913"/>
                    </a:lnTo>
                    <a:lnTo>
                      <a:pt x="471" y="980"/>
                    </a:lnTo>
                    <a:lnTo>
                      <a:pt x="455" y="1049"/>
                    </a:lnTo>
                    <a:lnTo>
                      <a:pt x="437" y="1134"/>
                    </a:lnTo>
                    <a:lnTo>
                      <a:pt x="421" y="1202"/>
                    </a:lnTo>
                    <a:lnTo>
                      <a:pt x="385" y="1268"/>
                    </a:lnTo>
                    <a:lnTo>
                      <a:pt x="367" y="1320"/>
                    </a:lnTo>
                    <a:lnTo>
                      <a:pt x="349" y="1388"/>
                    </a:lnTo>
                    <a:lnTo>
                      <a:pt x="332" y="1439"/>
                    </a:lnTo>
                    <a:lnTo>
                      <a:pt x="314" y="1506"/>
                    </a:lnTo>
                    <a:lnTo>
                      <a:pt x="297" y="1558"/>
                    </a:lnTo>
                    <a:lnTo>
                      <a:pt x="280" y="1607"/>
                    </a:lnTo>
                    <a:lnTo>
                      <a:pt x="262" y="1640"/>
                    </a:lnTo>
                    <a:lnTo>
                      <a:pt x="245" y="1675"/>
                    </a:lnTo>
                    <a:lnTo>
                      <a:pt x="245" y="1709"/>
                    </a:lnTo>
                    <a:lnTo>
                      <a:pt x="228" y="1743"/>
                    </a:lnTo>
                    <a:lnTo>
                      <a:pt x="192" y="1828"/>
                    </a:lnTo>
                    <a:lnTo>
                      <a:pt x="176" y="1912"/>
                    </a:lnTo>
                    <a:lnTo>
                      <a:pt x="141" y="1981"/>
                    </a:lnTo>
                    <a:lnTo>
                      <a:pt x="107" y="2063"/>
                    </a:lnTo>
                    <a:lnTo>
                      <a:pt x="89" y="2132"/>
                    </a:lnTo>
                    <a:lnTo>
                      <a:pt x="71" y="2183"/>
                    </a:lnTo>
                    <a:lnTo>
                      <a:pt x="55" y="2218"/>
                    </a:lnTo>
                    <a:lnTo>
                      <a:pt x="36" y="2251"/>
                    </a:lnTo>
                    <a:lnTo>
                      <a:pt x="0" y="2319"/>
                    </a:lnTo>
                    <a:lnTo>
                      <a:pt x="18" y="2319"/>
                    </a:lnTo>
                    <a:lnTo>
                      <a:pt x="55" y="2353"/>
                    </a:lnTo>
                    <a:lnTo>
                      <a:pt x="107" y="2403"/>
                    </a:lnTo>
                    <a:lnTo>
                      <a:pt x="176" y="2470"/>
                    </a:lnTo>
                    <a:lnTo>
                      <a:pt x="228" y="2556"/>
                    </a:lnTo>
                    <a:lnTo>
                      <a:pt x="262" y="2640"/>
                    </a:lnTo>
                    <a:lnTo>
                      <a:pt x="297" y="2707"/>
                    </a:lnTo>
                    <a:lnTo>
                      <a:pt x="314" y="2794"/>
                    </a:lnTo>
                    <a:lnTo>
                      <a:pt x="349" y="2843"/>
                    </a:lnTo>
                    <a:lnTo>
                      <a:pt x="367" y="2878"/>
                    </a:lnTo>
                    <a:lnTo>
                      <a:pt x="367" y="2894"/>
                    </a:lnTo>
                    <a:lnTo>
                      <a:pt x="403" y="3012"/>
                    </a:lnTo>
                    <a:close/>
                  </a:path>
                </a:pathLst>
              </a:custGeom>
              <a:solidFill>
                <a:srgbClr val="8DFF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92" name="Freeform 440">
                <a:extLst>
                  <a:ext uri="{FF2B5EF4-FFF2-40B4-BE49-F238E27FC236}">
                    <a16:creationId xmlns:a16="http://schemas.microsoft.com/office/drawing/2014/main" id="{54EC8A36-36DC-4F1E-93F0-0A4E087EA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1" y="1383"/>
                <a:ext cx="1636" cy="1906"/>
              </a:xfrm>
              <a:custGeom>
                <a:avLst/>
                <a:gdLst>
                  <a:gd name="T0" fmla="*/ 86 w 3273"/>
                  <a:gd name="T1" fmla="*/ 898 h 3810"/>
                  <a:gd name="T2" fmla="*/ 156 w 3273"/>
                  <a:gd name="T3" fmla="*/ 1237 h 3810"/>
                  <a:gd name="T4" fmla="*/ 190 w 3273"/>
                  <a:gd name="T5" fmla="*/ 1472 h 3810"/>
                  <a:gd name="T6" fmla="*/ 225 w 3273"/>
                  <a:gd name="T7" fmla="*/ 1709 h 3810"/>
                  <a:gd name="T8" fmla="*/ 296 w 3273"/>
                  <a:gd name="T9" fmla="*/ 1981 h 3810"/>
                  <a:gd name="T10" fmla="*/ 365 w 3273"/>
                  <a:gd name="T11" fmla="*/ 2269 h 3810"/>
                  <a:gd name="T12" fmla="*/ 748 w 3273"/>
                  <a:gd name="T13" fmla="*/ 2370 h 3810"/>
                  <a:gd name="T14" fmla="*/ 1532 w 3273"/>
                  <a:gd name="T15" fmla="*/ 2945 h 3810"/>
                  <a:gd name="T16" fmla="*/ 2384 w 3273"/>
                  <a:gd name="T17" fmla="*/ 2963 h 3810"/>
                  <a:gd name="T18" fmla="*/ 2611 w 3273"/>
                  <a:gd name="T19" fmla="*/ 3251 h 3810"/>
                  <a:gd name="T20" fmla="*/ 2785 w 3273"/>
                  <a:gd name="T21" fmla="*/ 3606 h 3810"/>
                  <a:gd name="T22" fmla="*/ 3063 w 3273"/>
                  <a:gd name="T23" fmla="*/ 3810 h 3810"/>
                  <a:gd name="T24" fmla="*/ 3273 w 3273"/>
                  <a:gd name="T25" fmla="*/ 3573 h 3810"/>
                  <a:gd name="T26" fmla="*/ 3238 w 3273"/>
                  <a:gd name="T27" fmla="*/ 3420 h 3810"/>
                  <a:gd name="T28" fmla="*/ 3152 w 3273"/>
                  <a:gd name="T29" fmla="*/ 3167 h 3810"/>
                  <a:gd name="T30" fmla="*/ 3046 w 3273"/>
                  <a:gd name="T31" fmla="*/ 2879 h 3810"/>
                  <a:gd name="T32" fmla="*/ 2977 w 3273"/>
                  <a:gd name="T33" fmla="*/ 2727 h 3810"/>
                  <a:gd name="T34" fmla="*/ 2907 w 3273"/>
                  <a:gd name="T35" fmla="*/ 2591 h 3810"/>
                  <a:gd name="T36" fmla="*/ 2785 w 3273"/>
                  <a:gd name="T37" fmla="*/ 2456 h 3810"/>
                  <a:gd name="T38" fmla="*/ 2576 w 3273"/>
                  <a:gd name="T39" fmla="*/ 2353 h 3810"/>
                  <a:gd name="T40" fmla="*/ 2298 w 3273"/>
                  <a:gd name="T41" fmla="*/ 2338 h 3810"/>
                  <a:gd name="T42" fmla="*/ 2072 w 3273"/>
                  <a:gd name="T43" fmla="*/ 2370 h 3810"/>
                  <a:gd name="T44" fmla="*/ 1916 w 3273"/>
                  <a:gd name="T45" fmla="*/ 2438 h 3810"/>
                  <a:gd name="T46" fmla="*/ 1792 w 3273"/>
                  <a:gd name="T47" fmla="*/ 2506 h 3810"/>
                  <a:gd name="T48" fmla="*/ 1636 w 3273"/>
                  <a:gd name="T49" fmla="*/ 2556 h 3810"/>
                  <a:gd name="T50" fmla="*/ 1461 w 3273"/>
                  <a:gd name="T51" fmla="*/ 2574 h 3810"/>
                  <a:gd name="T52" fmla="*/ 1182 w 3273"/>
                  <a:gd name="T53" fmla="*/ 2556 h 3810"/>
                  <a:gd name="T54" fmla="*/ 1045 w 3273"/>
                  <a:gd name="T55" fmla="*/ 2489 h 3810"/>
                  <a:gd name="T56" fmla="*/ 975 w 3273"/>
                  <a:gd name="T57" fmla="*/ 2338 h 3810"/>
                  <a:gd name="T58" fmla="*/ 975 w 3273"/>
                  <a:gd name="T59" fmla="*/ 2133 h 3810"/>
                  <a:gd name="T60" fmla="*/ 1045 w 3273"/>
                  <a:gd name="T61" fmla="*/ 1896 h 3810"/>
                  <a:gd name="T62" fmla="*/ 1148 w 3273"/>
                  <a:gd name="T63" fmla="*/ 1660 h 3810"/>
                  <a:gd name="T64" fmla="*/ 1254 w 3273"/>
                  <a:gd name="T65" fmla="*/ 1455 h 3810"/>
                  <a:gd name="T66" fmla="*/ 1305 w 3273"/>
                  <a:gd name="T67" fmla="*/ 1321 h 3810"/>
                  <a:gd name="T68" fmla="*/ 1271 w 3273"/>
                  <a:gd name="T69" fmla="*/ 1101 h 3810"/>
                  <a:gd name="T70" fmla="*/ 1095 w 3273"/>
                  <a:gd name="T71" fmla="*/ 1067 h 3810"/>
                  <a:gd name="T72" fmla="*/ 887 w 3273"/>
                  <a:gd name="T73" fmla="*/ 1203 h 3810"/>
                  <a:gd name="T74" fmla="*/ 748 w 3273"/>
                  <a:gd name="T75" fmla="*/ 1135 h 3810"/>
                  <a:gd name="T76" fmla="*/ 643 w 3273"/>
                  <a:gd name="T77" fmla="*/ 931 h 3810"/>
                  <a:gd name="T78" fmla="*/ 609 w 3273"/>
                  <a:gd name="T79" fmla="*/ 678 h 3810"/>
                  <a:gd name="T80" fmla="*/ 591 w 3273"/>
                  <a:gd name="T81" fmla="*/ 475 h 3810"/>
                  <a:gd name="T82" fmla="*/ 556 w 3273"/>
                  <a:gd name="T83" fmla="*/ 254 h 3810"/>
                  <a:gd name="T84" fmla="*/ 486 w 3273"/>
                  <a:gd name="T85" fmla="*/ 68 h 3810"/>
                  <a:gd name="T86" fmla="*/ 348 w 3273"/>
                  <a:gd name="T87" fmla="*/ 0 h 3810"/>
                  <a:gd name="T88" fmla="*/ 156 w 3273"/>
                  <a:gd name="T89" fmla="*/ 118 h 3810"/>
                  <a:gd name="T90" fmla="*/ 68 w 3273"/>
                  <a:gd name="T91" fmla="*/ 321 h 3810"/>
                  <a:gd name="T92" fmla="*/ 18 w 3273"/>
                  <a:gd name="T93" fmla="*/ 491 h 3810"/>
                  <a:gd name="T94" fmla="*/ 34 w 3273"/>
                  <a:gd name="T95" fmla="*/ 796 h 3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273" h="3810">
                    <a:moveTo>
                      <a:pt x="34" y="796"/>
                    </a:moveTo>
                    <a:lnTo>
                      <a:pt x="34" y="811"/>
                    </a:lnTo>
                    <a:lnTo>
                      <a:pt x="52" y="847"/>
                    </a:lnTo>
                    <a:lnTo>
                      <a:pt x="86" y="898"/>
                    </a:lnTo>
                    <a:lnTo>
                      <a:pt x="103" y="982"/>
                    </a:lnTo>
                    <a:lnTo>
                      <a:pt x="137" y="1067"/>
                    </a:lnTo>
                    <a:lnTo>
                      <a:pt x="156" y="1168"/>
                    </a:lnTo>
                    <a:lnTo>
                      <a:pt x="156" y="1237"/>
                    </a:lnTo>
                    <a:lnTo>
                      <a:pt x="174" y="1286"/>
                    </a:lnTo>
                    <a:lnTo>
                      <a:pt x="174" y="1354"/>
                    </a:lnTo>
                    <a:lnTo>
                      <a:pt x="190" y="1404"/>
                    </a:lnTo>
                    <a:lnTo>
                      <a:pt x="190" y="1472"/>
                    </a:lnTo>
                    <a:lnTo>
                      <a:pt x="190" y="1524"/>
                    </a:lnTo>
                    <a:lnTo>
                      <a:pt x="208" y="1573"/>
                    </a:lnTo>
                    <a:lnTo>
                      <a:pt x="208" y="1642"/>
                    </a:lnTo>
                    <a:lnTo>
                      <a:pt x="225" y="1709"/>
                    </a:lnTo>
                    <a:lnTo>
                      <a:pt x="242" y="1760"/>
                    </a:lnTo>
                    <a:lnTo>
                      <a:pt x="242" y="1829"/>
                    </a:lnTo>
                    <a:lnTo>
                      <a:pt x="278" y="1914"/>
                    </a:lnTo>
                    <a:lnTo>
                      <a:pt x="296" y="1981"/>
                    </a:lnTo>
                    <a:lnTo>
                      <a:pt x="312" y="2066"/>
                    </a:lnTo>
                    <a:lnTo>
                      <a:pt x="330" y="2133"/>
                    </a:lnTo>
                    <a:lnTo>
                      <a:pt x="348" y="2202"/>
                    </a:lnTo>
                    <a:lnTo>
                      <a:pt x="365" y="2269"/>
                    </a:lnTo>
                    <a:lnTo>
                      <a:pt x="382" y="2320"/>
                    </a:lnTo>
                    <a:lnTo>
                      <a:pt x="400" y="2338"/>
                    </a:lnTo>
                    <a:lnTo>
                      <a:pt x="400" y="2353"/>
                    </a:lnTo>
                    <a:lnTo>
                      <a:pt x="748" y="2370"/>
                    </a:lnTo>
                    <a:lnTo>
                      <a:pt x="660" y="2456"/>
                    </a:lnTo>
                    <a:lnTo>
                      <a:pt x="957" y="2642"/>
                    </a:lnTo>
                    <a:lnTo>
                      <a:pt x="1339" y="2896"/>
                    </a:lnTo>
                    <a:lnTo>
                      <a:pt x="1532" y="2945"/>
                    </a:lnTo>
                    <a:lnTo>
                      <a:pt x="1846" y="2998"/>
                    </a:lnTo>
                    <a:lnTo>
                      <a:pt x="2018" y="3031"/>
                    </a:lnTo>
                    <a:lnTo>
                      <a:pt x="2036" y="2912"/>
                    </a:lnTo>
                    <a:lnTo>
                      <a:pt x="2384" y="2963"/>
                    </a:lnTo>
                    <a:lnTo>
                      <a:pt x="2420" y="2981"/>
                    </a:lnTo>
                    <a:lnTo>
                      <a:pt x="2454" y="3048"/>
                    </a:lnTo>
                    <a:lnTo>
                      <a:pt x="2507" y="3081"/>
                    </a:lnTo>
                    <a:lnTo>
                      <a:pt x="2611" y="3251"/>
                    </a:lnTo>
                    <a:lnTo>
                      <a:pt x="2698" y="3319"/>
                    </a:lnTo>
                    <a:lnTo>
                      <a:pt x="2750" y="3437"/>
                    </a:lnTo>
                    <a:lnTo>
                      <a:pt x="2750" y="3523"/>
                    </a:lnTo>
                    <a:lnTo>
                      <a:pt x="2785" y="3606"/>
                    </a:lnTo>
                    <a:lnTo>
                      <a:pt x="2889" y="3708"/>
                    </a:lnTo>
                    <a:lnTo>
                      <a:pt x="2924" y="3708"/>
                    </a:lnTo>
                    <a:lnTo>
                      <a:pt x="3029" y="3810"/>
                    </a:lnTo>
                    <a:lnTo>
                      <a:pt x="3063" y="3810"/>
                    </a:lnTo>
                    <a:lnTo>
                      <a:pt x="3134" y="3741"/>
                    </a:lnTo>
                    <a:lnTo>
                      <a:pt x="3186" y="3606"/>
                    </a:lnTo>
                    <a:lnTo>
                      <a:pt x="3255" y="3606"/>
                    </a:lnTo>
                    <a:lnTo>
                      <a:pt x="3273" y="3573"/>
                    </a:lnTo>
                    <a:lnTo>
                      <a:pt x="3273" y="3538"/>
                    </a:lnTo>
                    <a:lnTo>
                      <a:pt x="3255" y="3523"/>
                    </a:lnTo>
                    <a:lnTo>
                      <a:pt x="3238" y="3471"/>
                    </a:lnTo>
                    <a:lnTo>
                      <a:pt x="3238" y="3420"/>
                    </a:lnTo>
                    <a:lnTo>
                      <a:pt x="3221" y="3369"/>
                    </a:lnTo>
                    <a:lnTo>
                      <a:pt x="3203" y="3301"/>
                    </a:lnTo>
                    <a:lnTo>
                      <a:pt x="3169" y="3235"/>
                    </a:lnTo>
                    <a:lnTo>
                      <a:pt x="3152" y="3167"/>
                    </a:lnTo>
                    <a:lnTo>
                      <a:pt x="3134" y="3099"/>
                    </a:lnTo>
                    <a:lnTo>
                      <a:pt x="3098" y="3031"/>
                    </a:lnTo>
                    <a:lnTo>
                      <a:pt x="3063" y="2945"/>
                    </a:lnTo>
                    <a:lnTo>
                      <a:pt x="3046" y="2879"/>
                    </a:lnTo>
                    <a:lnTo>
                      <a:pt x="3011" y="2810"/>
                    </a:lnTo>
                    <a:lnTo>
                      <a:pt x="2995" y="2794"/>
                    </a:lnTo>
                    <a:lnTo>
                      <a:pt x="2995" y="2761"/>
                    </a:lnTo>
                    <a:lnTo>
                      <a:pt x="2977" y="2727"/>
                    </a:lnTo>
                    <a:lnTo>
                      <a:pt x="2960" y="2692"/>
                    </a:lnTo>
                    <a:lnTo>
                      <a:pt x="2943" y="2658"/>
                    </a:lnTo>
                    <a:lnTo>
                      <a:pt x="2924" y="2625"/>
                    </a:lnTo>
                    <a:lnTo>
                      <a:pt x="2907" y="2591"/>
                    </a:lnTo>
                    <a:lnTo>
                      <a:pt x="2873" y="2556"/>
                    </a:lnTo>
                    <a:lnTo>
                      <a:pt x="2855" y="2523"/>
                    </a:lnTo>
                    <a:lnTo>
                      <a:pt x="2821" y="2489"/>
                    </a:lnTo>
                    <a:lnTo>
                      <a:pt x="2785" y="2456"/>
                    </a:lnTo>
                    <a:lnTo>
                      <a:pt x="2732" y="2421"/>
                    </a:lnTo>
                    <a:lnTo>
                      <a:pt x="2681" y="2405"/>
                    </a:lnTo>
                    <a:lnTo>
                      <a:pt x="2629" y="2370"/>
                    </a:lnTo>
                    <a:lnTo>
                      <a:pt x="2576" y="2353"/>
                    </a:lnTo>
                    <a:lnTo>
                      <a:pt x="2507" y="2338"/>
                    </a:lnTo>
                    <a:lnTo>
                      <a:pt x="2437" y="2338"/>
                    </a:lnTo>
                    <a:lnTo>
                      <a:pt x="2366" y="2338"/>
                    </a:lnTo>
                    <a:lnTo>
                      <a:pt x="2298" y="2338"/>
                    </a:lnTo>
                    <a:lnTo>
                      <a:pt x="2228" y="2338"/>
                    </a:lnTo>
                    <a:lnTo>
                      <a:pt x="2176" y="2338"/>
                    </a:lnTo>
                    <a:lnTo>
                      <a:pt x="2124" y="2353"/>
                    </a:lnTo>
                    <a:lnTo>
                      <a:pt x="2072" y="2370"/>
                    </a:lnTo>
                    <a:lnTo>
                      <a:pt x="2036" y="2388"/>
                    </a:lnTo>
                    <a:lnTo>
                      <a:pt x="1984" y="2405"/>
                    </a:lnTo>
                    <a:lnTo>
                      <a:pt x="1950" y="2421"/>
                    </a:lnTo>
                    <a:lnTo>
                      <a:pt x="1916" y="2438"/>
                    </a:lnTo>
                    <a:lnTo>
                      <a:pt x="1880" y="2456"/>
                    </a:lnTo>
                    <a:lnTo>
                      <a:pt x="1846" y="2471"/>
                    </a:lnTo>
                    <a:lnTo>
                      <a:pt x="1827" y="2489"/>
                    </a:lnTo>
                    <a:lnTo>
                      <a:pt x="1792" y="2506"/>
                    </a:lnTo>
                    <a:lnTo>
                      <a:pt x="1758" y="2523"/>
                    </a:lnTo>
                    <a:lnTo>
                      <a:pt x="1724" y="2539"/>
                    </a:lnTo>
                    <a:lnTo>
                      <a:pt x="1688" y="2556"/>
                    </a:lnTo>
                    <a:lnTo>
                      <a:pt x="1636" y="2556"/>
                    </a:lnTo>
                    <a:lnTo>
                      <a:pt x="1602" y="2574"/>
                    </a:lnTo>
                    <a:lnTo>
                      <a:pt x="1568" y="2574"/>
                    </a:lnTo>
                    <a:lnTo>
                      <a:pt x="1513" y="2574"/>
                    </a:lnTo>
                    <a:lnTo>
                      <a:pt x="1461" y="2574"/>
                    </a:lnTo>
                    <a:lnTo>
                      <a:pt x="1375" y="2574"/>
                    </a:lnTo>
                    <a:lnTo>
                      <a:pt x="1305" y="2574"/>
                    </a:lnTo>
                    <a:lnTo>
                      <a:pt x="1236" y="2556"/>
                    </a:lnTo>
                    <a:lnTo>
                      <a:pt x="1182" y="2556"/>
                    </a:lnTo>
                    <a:lnTo>
                      <a:pt x="1148" y="2539"/>
                    </a:lnTo>
                    <a:lnTo>
                      <a:pt x="1095" y="2523"/>
                    </a:lnTo>
                    <a:lnTo>
                      <a:pt x="1061" y="2506"/>
                    </a:lnTo>
                    <a:lnTo>
                      <a:pt x="1045" y="2489"/>
                    </a:lnTo>
                    <a:lnTo>
                      <a:pt x="1009" y="2456"/>
                    </a:lnTo>
                    <a:lnTo>
                      <a:pt x="991" y="2421"/>
                    </a:lnTo>
                    <a:lnTo>
                      <a:pt x="991" y="2388"/>
                    </a:lnTo>
                    <a:lnTo>
                      <a:pt x="975" y="2338"/>
                    </a:lnTo>
                    <a:lnTo>
                      <a:pt x="975" y="2286"/>
                    </a:lnTo>
                    <a:lnTo>
                      <a:pt x="975" y="2234"/>
                    </a:lnTo>
                    <a:lnTo>
                      <a:pt x="975" y="2184"/>
                    </a:lnTo>
                    <a:lnTo>
                      <a:pt x="975" y="2133"/>
                    </a:lnTo>
                    <a:lnTo>
                      <a:pt x="991" y="2066"/>
                    </a:lnTo>
                    <a:lnTo>
                      <a:pt x="1009" y="2014"/>
                    </a:lnTo>
                    <a:lnTo>
                      <a:pt x="1027" y="1965"/>
                    </a:lnTo>
                    <a:lnTo>
                      <a:pt x="1045" y="1896"/>
                    </a:lnTo>
                    <a:lnTo>
                      <a:pt x="1061" y="1845"/>
                    </a:lnTo>
                    <a:lnTo>
                      <a:pt x="1095" y="1778"/>
                    </a:lnTo>
                    <a:lnTo>
                      <a:pt x="1131" y="1727"/>
                    </a:lnTo>
                    <a:lnTo>
                      <a:pt x="1148" y="1660"/>
                    </a:lnTo>
                    <a:lnTo>
                      <a:pt x="1182" y="1608"/>
                    </a:lnTo>
                    <a:lnTo>
                      <a:pt x="1201" y="1558"/>
                    </a:lnTo>
                    <a:lnTo>
                      <a:pt x="1236" y="1509"/>
                    </a:lnTo>
                    <a:lnTo>
                      <a:pt x="1254" y="1455"/>
                    </a:lnTo>
                    <a:lnTo>
                      <a:pt x="1271" y="1422"/>
                    </a:lnTo>
                    <a:lnTo>
                      <a:pt x="1288" y="1373"/>
                    </a:lnTo>
                    <a:lnTo>
                      <a:pt x="1305" y="1336"/>
                    </a:lnTo>
                    <a:lnTo>
                      <a:pt x="1305" y="1321"/>
                    </a:lnTo>
                    <a:lnTo>
                      <a:pt x="1323" y="1286"/>
                    </a:lnTo>
                    <a:lnTo>
                      <a:pt x="1305" y="1218"/>
                    </a:lnTo>
                    <a:lnTo>
                      <a:pt x="1305" y="1152"/>
                    </a:lnTo>
                    <a:lnTo>
                      <a:pt x="1271" y="1101"/>
                    </a:lnTo>
                    <a:lnTo>
                      <a:pt x="1236" y="1049"/>
                    </a:lnTo>
                    <a:lnTo>
                      <a:pt x="1182" y="1034"/>
                    </a:lnTo>
                    <a:lnTo>
                      <a:pt x="1148" y="1034"/>
                    </a:lnTo>
                    <a:lnTo>
                      <a:pt x="1095" y="1067"/>
                    </a:lnTo>
                    <a:lnTo>
                      <a:pt x="1045" y="1101"/>
                    </a:lnTo>
                    <a:lnTo>
                      <a:pt x="991" y="1152"/>
                    </a:lnTo>
                    <a:lnTo>
                      <a:pt x="939" y="1185"/>
                    </a:lnTo>
                    <a:lnTo>
                      <a:pt x="887" y="1203"/>
                    </a:lnTo>
                    <a:lnTo>
                      <a:pt x="834" y="1218"/>
                    </a:lnTo>
                    <a:lnTo>
                      <a:pt x="816" y="1203"/>
                    </a:lnTo>
                    <a:lnTo>
                      <a:pt x="782" y="1168"/>
                    </a:lnTo>
                    <a:lnTo>
                      <a:pt x="748" y="1135"/>
                    </a:lnTo>
                    <a:lnTo>
                      <a:pt x="731" y="1101"/>
                    </a:lnTo>
                    <a:lnTo>
                      <a:pt x="697" y="1049"/>
                    </a:lnTo>
                    <a:lnTo>
                      <a:pt x="678" y="982"/>
                    </a:lnTo>
                    <a:lnTo>
                      <a:pt x="643" y="931"/>
                    </a:lnTo>
                    <a:lnTo>
                      <a:pt x="626" y="863"/>
                    </a:lnTo>
                    <a:lnTo>
                      <a:pt x="626" y="796"/>
                    </a:lnTo>
                    <a:lnTo>
                      <a:pt x="609" y="729"/>
                    </a:lnTo>
                    <a:lnTo>
                      <a:pt x="609" y="678"/>
                    </a:lnTo>
                    <a:lnTo>
                      <a:pt x="609" y="626"/>
                    </a:lnTo>
                    <a:lnTo>
                      <a:pt x="609" y="575"/>
                    </a:lnTo>
                    <a:lnTo>
                      <a:pt x="609" y="524"/>
                    </a:lnTo>
                    <a:lnTo>
                      <a:pt x="591" y="475"/>
                    </a:lnTo>
                    <a:lnTo>
                      <a:pt x="591" y="406"/>
                    </a:lnTo>
                    <a:lnTo>
                      <a:pt x="591" y="355"/>
                    </a:lnTo>
                    <a:lnTo>
                      <a:pt x="572" y="306"/>
                    </a:lnTo>
                    <a:lnTo>
                      <a:pt x="556" y="254"/>
                    </a:lnTo>
                    <a:lnTo>
                      <a:pt x="538" y="203"/>
                    </a:lnTo>
                    <a:lnTo>
                      <a:pt x="522" y="151"/>
                    </a:lnTo>
                    <a:lnTo>
                      <a:pt x="504" y="101"/>
                    </a:lnTo>
                    <a:lnTo>
                      <a:pt x="486" y="68"/>
                    </a:lnTo>
                    <a:lnTo>
                      <a:pt x="452" y="51"/>
                    </a:lnTo>
                    <a:lnTo>
                      <a:pt x="418" y="16"/>
                    </a:lnTo>
                    <a:lnTo>
                      <a:pt x="382" y="16"/>
                    </a:lnTo>
                    <a:lnTo>
                      <a:pt x="348" y="0"/>
                    </a:lnTo>
                    <a:lnTo>
                      <a:pt x="278" y="16"/>
                    </a:lnTo>
                    <a:lnTo>
                      <a:pt x="225" y="34"/>
                    </a:lnTo>
                    <a:lnTo>
                      <a:pt x="190" y="68"/>
                    </a:lnTo>
                    <a:lnTo>
                      <a:pt x="156" y="118"/>
                    </a:lnTo>
                    <a:lnTo>
                      <a:pt x="120" y="170"/>
                    </a:lnTo>
                    <a:lnTo>
                      <a:pt x="103" y="219"/>
                    </a:lnTo>
                    <a:lnTo>
                      <a:pt x="86" y="270"/>
                    </a:lnTo>
                    <a:lnTo>
                      <a:pt x="68" y="321"/>
                    </a:lnTo>
                    <a:lnTo>
                      <a:pt x="52" y="355"/>
                    </a:lnTo>
                    <a:lnTo>
                      <a:pt x="52" y="406"/>
                    </a:lnTo>
                    <a:lnTo>
                      <a:pt x="34" y="423"/>
                    </a:lnTo>
                    <a:lnTo>
                      <a:pt x="18" y="491"/>
                    </a:lnTo>
                    <a:lnTo>
                      <a:pt x="18" y="575"/>
                    </a:lnTo>
                    <a:lnTo>
                      <a:pt x="0" y="660"/>
                    </a:lnTo>
                    <a:lnTo>
                      <a:pt x="0" y="693"/>
                    </a:lnTo>
                    <a:lnTo>
                      <a:pt x="34" y="796"/>
                    </a:lnTo>
                    <a:close/>
                  </a:path>
                </a:pathLst>
              </a:custGeom>
              <a:solidFill>
                <a:srgbClr val="C96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93" name="Freeform 441">
                <a:extLst>
                  <a:ext uri="{FF2B5EF4-FFF2-40B4-BE49-F238E27FC236}">
                    <a16:creationId xmlns:a16="http://schemas.microsoft.com/office/drawing/2014/main" id="{5517EC1B-36C7-42F7-8D35-F2086414E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" y="1680"/>
                <a:ext cx="156" cy="356"/>
              </a:xfrm>
              <a:custGeom>
                <a:avLst/>
                <a:gdLst>
                  <a:gd name="T0" fmla="*/ 0 w 314"/>
                  <a:gd name="T1" fmla="*/ 151 h 711"/>
                  <a:gd name="T2" fmla="*/ 0 w 314"/>
                  <a:gd name="T3" fmla="*/ 100 h 711"/>
                  <a:gd name="T4" fmla="*/ 0 w 314"/>
                  <a:gd name="T5" fmla="*/ 49 h 711"/>
                  <a:gd name="T6" fmla="*/ 37 w 314"/>
                  <a:gd name="T7" fmla="*/ 18 h 711"/>
                  <a:gd name="T8" fmla="*/ 89 w 314"/>
                  <a:gd name="T9" fmla="*/ 0 h 711"/>
                  <a:gd name="T10" fmla="*/ 140 w 314"/>
                  <a:gd name="T11" fmla="*/ 18 h 711"/>
                  <a:gd name="T12" fmla="*/ 158 w 314"/>
                  <a:gd name="T13" fmla="*/ 49 h 711"/>
                  <a:gd name="T14" fmla="*/ 174 w 314"/>
                  <a:gd name="T15" fmla="*/ 100 h 711"/>
                  <a:gd name="T16" fmla="*/ 174 w 314"/>
                  <a:gd name="T17" fmla="*/ 169 h 711"/>
                  <a:gd name="T18" fmla="*/ 192 w 314"/>
                  <a:gd name="T19" fmla="*/ 218 h 711"/>
                  <a:gd name="T20" fmla="*/ 210 w 314"/>
                  <a:gd name="T21" fmla="*/ 287 h 711"/>
                  <a:gd name="T22" fmla="*/ 227 w 314"/>
                  <a:gd name="T23" fmla="*/ 354 h 711"/>
                  <a:gd name="T24" fmla="*/ 244 w 314"/>
                  <a:gd name="T25" fmla="*/ 423 h 711"/>
                  <a:gd name="T26" fmla="*/ 279 w 314"/>
                  <a:gd name="T27" fmla="*/ 490 h 711"/>
                  <a:gd name="T28" fmla="*/ 296 w 314"/>
                  <a:gd name="T29" fmla="*/ 542 h 711"/>
                  <a:gd name="T30" fmla="*/ 314 w 314"/>
                  <a:gd name="T31" fmla="*/ 592 h 711"/>
                  <a:gd name="T32" fmla="*/ 296 w 314"/>
                  <a:gd name="T33" fmla="*/ 660 h 711"/>
                  <a:gd name="T34" fmla="*/ 244 w 314"/>
                  <a:gd name="T35" fmla="*/ 693 h 711"/>
                  <a:gd name="T36" fmla="*/ 192 w 314"/>
                  <a:gd name="T37" fmla="*/ 711 h 711"/>
                  <a:gd name="T38" fmla="*/ 140 w 314"/>
                  <a:gd name="T39" fmla="*/ 693 h 711"/>
                  <a:gd name="T40" fmla="*/ 106 w 314"/>
                  <a:gd name="T41" fmla="*/ 660 h 711"/>
                  <a:gd name="T42" fmla="*/ 89 w 314"/>
                  <a:gd name="T43" fmla="*/ 610 h 711"/>
                  <a:gd name="T44" fmla="*/ 71 w 314"/>
                  <a:gd name="T45" fmla="*/ 542 h 711"/>
                  <a:gd name="T46" fmla="*/ 71 w 314"/>
                  <a:gd name="T47" fmla="*/ 490 h 711"/>
                  <a:gd name="T48" fmla="*/ 53 w 314"/>
                  <a:gd name="T49" fmla="*/ 423 h 711"/>
                  <a:gd name="T50" fmla="*/ 53 w 314"/>
                  <a:gd name="T51" fmla="*/ 338 h 711"/>
                  <a:gd name="T52" fmla="*/ 37 w 314"/>
                  <a:gd name="T53" fmla="*/ 270 h 711"/>
                  <a:gd name="T54" fmla="*/ 18 w 314"/>
                  <a:gd name="T55" fmla="*/ 203 h 711"/>
                  <a:gd name="T56" fmla="*/ 0 w 314"/>
                  <a:gd name="T57" fmla="*/ 151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14" h="711">
                    <a:moveTo>
                      <a:pt x="0" y="151"/>
                    </a:moveTo>
                    <a:lnTo>
                      <a:pt x="0" y="100"/>
                    </a:lnTo>
                    <a:lnTo>
                      <a:pt x="0" y="49"/>
                    </a:lnTo>
                    <a:lnTo>
                      <a:pt x="37" y="18"/>
                    </a:lnTo>
                    <a:lnTo>
                      <a:pt x="89" y="0"/>
                    </a:lnTo>
                    <a:lnTo>
                      <a:pt x="140" y="18"/>
                    </a:lnTo>
                    <a:lnTo>
                      <a:pt x="158" y="49"/>
                    </a:lnTo>
                    <a:lnTo>
                      <a:pt x="174" y="100"/>
                    </a:lnTo>
                    <a:lnTo>
                      <a:pt x="174" y="169"/>
                    </a:lnTo>
                    <a:lnTo>
                      <a:pt x="192" y="218"/>
                    </a:lnTo>
                    <a:lnTo>
                      <a:pt x="210" y="287"/>
                    </a:lnTo>
                    <a:lnTo>
                      <a:pt x="227" y="354"/>
                    </a:lnTo>
                    <a:lnTo>
                      <a:pt x="244" y="423"/>
                    </a:lnTo>
                    <a:lnTo>
                      <a:pt x="279" y="490"/>
                    </a:lnTo>
                    <a:lnTo>
                      <a:pt x="296" y="542"/>
                    </a:lnTo>
                    <a:lnTo>
                      <a:pt x="314" y="592"/>
                    </a:lnTo>
                    <a:lnTo>
                      <a:pt x="296" y="660"/>
                    </a:lnTo>
                    <a:lnTo>
                      <a:pt x="244" y="693"/>
                    </a:lnTo>
                    <a:lnTo>
                      <a:pt x="192" y="711"/>
                    </a:lnTo>
                    <a:lnTo>
                      <a:pt x="140" y="693"/>
                    </a:lnTo>
                    <a:lnTo>
                      <a:pt x="106" y="660"/>
                    </a:lnTo>
                    <a:lnTo>
                      <a:pt x="89" y="610"/>
                    </a:lnTo>
                    <a:lnTo>
                      <a:pt x="71" y="542"/>
                    </a:lnTo>
                    <a:lnTo>
                      <a:pt x="71" y="490"/>
                    </a:lnTo>
                    <a:lnTo>
                      <a:pt x="53" y="423"/>
                    </a:lnTo>
                    <a:lnTo>
                      <a:pt x="53" y="338"/>
                    </a:lnTo>
                    <a:lnTo>
                      <a:pt x="37" y="270"/>
                    </a:lnTo>
                    <a:lnTo>
                      <a:pt x="18" y="203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8DFF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94" name="Freeform 442">
                <a:extLst>
                  <a:ext uri="{FF2B5EF4-FFF2-40B4-BE49-F238E27FC236}">
                    <a16:creationId xmlns:a16="http://schemas.microsoft.com/office/drawing/2014/main" id="{738C08C8-8BAB-4D1E-8680-88A4054D0B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2036"/>
                <a:ext cx="2551" cy="1676"/>
              </a:xfrm>
              <a:custGeom>
                <a:avLst/>
                <a:gdLst>
                  <a:gd name="T0" fmla="*/ 4860 w 5103"/>
                  <a:gd name="T1" fmla="*/ 32 h 3353"/>
                  <a:gd name="T2" fmla="*/ 4529 w 5103"/>
                  <a:gd name="T3" fmla="*/ 136 h 3353"/>
                  <a:gd name="T4" fmla="*/ 4074 w 5103"/>
                  <a:gd name="T5" fmla="*/ 254 h 3353"/>
                  <a:gd name="T6" fmla="*/ 3589 w 5103"/>
                  <a:gd name="T7" fmla="*/ 372 h 3353"/>
                  <a:gd name="T8" fmla="*/ 3117 w 5103"/>
                  <a:gd name="T9" fmla="*/ 456 h 3353"/>
                  <a:gd name="T10" fmla="*/ 2647 w 5103"/>
                  <a:gd name="T11" fmla="*/ 474 h 3353"/>
                  <a:gd name="T12" fmla="*/ 2142 w 5103"/>
                  <a:gd name="T13" fmla="*/ 492 h 3353"/>
                  <a:gd name="T14" fmla="*/ 1674 w 5103"/>
                  <a:gd name="T15" fmla="*/ 507 h 3353"/>
                  <a:gd name="T16" fmla="*/ 1307 w 5103"/>
                  <a:gd name="T17" fmla="*/ 507 h 3353"/>
                  <a:gd name="T18" fmla="*/ 1115 w 5103"/>
                  <a:gd name="T19" fmla="*/ 507 h 3353"/>
                  <a:gd name="T20" fmla="*/ 17 w 5103"/>
                  <a:gd name="T21" fmla="*/ 728 h 3353"/>
                  <a:gd name="T22" fmla="*/ 70 w 5103"/>
                  <a:gd name="T23" fmla="*/ 1219 h 3353"/>
                  <a:gd name="T24" fmla="*/ 261 w 5103"/>
                  <a:gd name="T25" fmla="*/ 1575 h 3353"/>
                  <a:gd name="T26" fmla="*/ 453 w 5103"/>
                  <a:gd name="T27" fmla="*/ 1931 h 3353"/>
                  <a:gd name="T28" fmla="*/ 592 w 5103"/>
                  <a:gd name="T29" fmla="*/ 2388 h 3353"/>
                  <a:gd name="T30" fmla="*/ 681 w 5103"/>
                  <a:gd name="T31" fmla="*/ 2761 h 3353"/>
                  <a:gd name="T32" fmla="*/ 853 w 5103"/>
                  <a:gd name="T33" fmla="*/ 2724 h 3353"/>
                  <a:gd name="T34" fmla="*/ 905 w 5103"/>
                  <a:gd name="T35" fmla="*/ 2693 h 3353"/>
                  <a:gd name="T36" fmla="*/ 1201 w 5103"/>
                  <a:gd name="T37" fmla="*/ 2473 h 3353"/>
                  <a:gd name="T38" fmla="*/ 1289 w 5103"/>
                  <a:gd name="T39" fmla="*/ 2421 h 3353"/>
                  <a:gd name="T40" fmla="*/ 1811 w 5103"/>
                  <a:gd name="T41" fmla="*/ 2355 h 3353"/>
                  <a:gd name="T42" fmla="*/ 2039 w 5103"/>
                  <a:gd name="T43" fmla="*/ 2490 h 3353"/>
                  <a:gd name="T44" fmla="*/ 2212 w 5103"/>
                  <a:gd name="T45" fmla="*/ 2455 h 3353"/>
                  <a:gd name="T46" fmla="*/ 2334 w 5103"/>
                  <a:gd name="T47" fmla="*/ 2437 h 3353"/>
                  <a:gd name="T48" fmla="*/ 2456 w 5103"/>
                  <a:gd name="T49" fmla="*/ 2490 h 3353"/>
                  <a:gd name="T50" fmla="*/ 2438 w 5103"/>
                  <a:gd name="T51" fmla="*/ 2437 h 3353"/>
                  <a:gd name="T52" fmla="*/ 2438 w 5103"/>
                  <a:gd name="T53" fmla="*/ 2302 h 3353"/>
                  <a:gd name="T54" fmla="*/ 2317 w 5103"/>
                  <a:gd name="T55" fmla="*/ 2252 h 3353"/>
                  <a:gd name="T56" fmla="*/ 2299 w 5103"/>
                  <a:gd name="T57" fmla="*/ 2219 h 3353"/>
                  <a:gd name="T58" fmla="*/ 2282 w 5103"/>
                  <a:gd name="T59" fmla="*/ 2183 h 3353"/>
                  <a:gd name="T60" fmla="*/ 2525 w 5103"/>
                  <a:gd name="T61" fmla="*/ 2116 h 3353"/>
                  <a:gd name="T62" fmla="*/ 2735 w 5103"/>
                  <a:gd name="T63" fmla="*/ 2049 h 3353"/>
                  <a:gd name="T64" fmla="*/ 2892 w 5103"/>
                  <a:gd name="T65" fmla="*/ 2049 h 3353"/>
                  <a:gd name="T66" fmla="*/ 3048 w 5103"/>
                  <a:gd name="T67" fmla="*/ 2065 h 3353"/>
                  <a:gd name="T68" fmla="*/ 3205 w 5103"/>
                  <a:gd name="T69" fmla="*/ 2100 h 3353"/>
                  <a:gd name="T70" fmla="*/ 3292 w 5103"/>
                  <a:gd name="T71" fmla="*/ 2201 h 3353"/>
                  <a:gd name="T72" fmla="*/ 3518 w 5103"/>
                  <a:gd name="T73" fmla="*/ 2167 h 3353"/>
                  <a:gd name="T74" fmla="*/ 3744 w 5103"/>
                  <a:gd name="T75" fmla="*/ 2252 h 3353"/>
                  <a:gd name="T76" fmla="*/ 3919 w 5103"/>
                  <a:gd name="T77" fmla="*/ 2591 h 3353"/>
                  <a:gd name="T78" fmla="*/ 3988 w 5103"/>
                  <a:gd name="T79" fmla="*/ 2642 h 3353"/>
                  <a:gd name="T80" fmla="*/ 4040 w 5103"/>
                  <a:gd name="T81" fmla="*/ 2879 h 3353"/>
                  <a:gd name="T82" fmla="*/ 4128 w 5103"/>
                  <a:gd name="T83" fmla="*/ 2912 h 3353"/>
                  <a:gd name="T84" fmla="*/ 4337 w 5103"/>
                  <a:gd name="T85" fmla="*/ 3184 h 3353"/>
                  <a:gd name="T86" fmla="*/ 4477 w 5103"/>
                  <a:gd name="T87" fmla="*/ 3335 h 3353"/>
                  <a:gd name="T88" fmla="*/ 4616 w 5103"/>
                  <a:gd name="T89" fmla="*/ 3132 h 3353"/>
                  <a:gd name="T90" fmla="*/ 4147 w 5103"/>
                  <a:gd name="T91" fmla="*/ 1895 h 3353"/>
                  <a:gd name="T92" fmla="*/ 4110 w 5103"/>
                  <a:gd name="T93" fmla="*/ 1727 h 3353"/>
                  <a:gd name="T94" fmla="*/ 4181 w 5103"/>
                  <a:gd name="T95" fmla="*/ 1541 h 3353"/>
                  <a:gd name="T96" fmla="*/ 4163 w 5103"/>
                  <a:gd name="T97" fmla="*/ 1457 h 3353"/>
                  <a:gd name="T98" fmla="*/ 4371 w 5103"/>
                  <a:gd name="T99" fmla="*/ 1270 h 3353"/>
                  <a:gd name="T100" fmla="*/ 4719 w 5103"/>
                  <a:gd name="T101" fmla="*/ 864 h 3353"/>
                  <a:gd name="T102" fmla="*/ 4825 w 5103"/>
                  <a:gd name="T103" fmla="*/ 626 h 3353"/>
                  <a:gd name="T104" fmla="*/ 4877 w 5103"/>
                  <a:gd name="T105" fmla="*/ 574 h 3353"/>
                  <a:gd name="T106" fmla="*/ 4999 w 5103"/>
                  <a:gd name="T107" fmla="*/ 474 h 3353"/>
                  <a:gd name="T108" fmla="*/ 4860 w 5103"/>
                  <a:gd name="T109" fmla="*/ 474 h 3353"/>
                  <a:gd name="T110" fmla="*/ 4894 w 5103"/>
                  <a:gd name="T111" fmla="*/ 372 h 3353"/>
                  <a:gd name="T112" fmla="*/ 4981 w 5103"/>
                  <a:gd name="T113" fmla="*/ 356 h 3353"/>
                  <a:gd name="T114" fmla="*/ 5103 w 5103"/>
                  <a:gd name="T115" fmla="*/ 269 h 3353"/>
                  <a:gd name="T116" fmla="*/ 4894 w 5103"/>
                  <a:gd name="T117" fmla="*/ 254 h 3353"/>
                  <a:gd name="T118" fmla="*/ 5067 w 5103"/>
                  <a:gd name="T119" fmla="*/ 151 h 3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103" h="3353">
                    <a:moveTo>
                      <a:pt x="5016" y="0"/>
                    </a:moveTo>
                    <a:lnTo>
                      <a:pt x="4999" y="0"/>
                    </a:lnTo>
                    <a:lnTo>
                      <a:pt x="4981" y="0"/>
                    </a:lnTo>
                    <a:lnTo>
                      <a:pt x="4964" y="17"/>
                    </a:lnTo>
                    <a:lnTo>
                      <a:pt x="4929" y="17"/>
                    </a:lnTo>
                    <a:lnTo>
                      <a:pt x="4894" y="32"/>
                    </a:lnTo>
                    <a:lnTo>
                      <a:pt x="4860" y="32"/>
                    </a:lnTo>
                    <a:lnTo>
                      <a:pt x="4825" y="50"/>
                    </a:lnTo>
                    <a:lnTo>
                      <a:pt x="4790" y="69"/>
                    </a:lnTo>
                    <a:lnTo>
                      <a:pt x="4736" y="85"/>
                    </a:lnTo>
                    <a:lnTo>
                      <a:pt x="4701" y="85"/>
                    </a:lnTo>
                    <a:lnTo>
                      <a:pt x="4651" y="100"/>
                    </a:lnTo>
                    <a:lnTo>
                      <a:pt x="4581" y="118"/>
                    </a:lnTo>
                    <a:lnTo>
                      <a:pt x="4529" y="136"/>
                    </a:lnTo>
                    <a:lnTo>
                      <a:pt x="4477" y="151"/>
                    </a:lnTo>
                    <a:lnTo>
                      <a:pt x="4406" y="168"/>
                    </a:lnTo>
                    <a:lnTo>
                      <a:pt x="4354" y="186"/>
                    </a:lnTo>
                    <a:lnTo>
                      <a:pt x="4285" y="205"/>
                    </a:lnTo>
                    <a:lnTo>
                      <a:pt x="4215" y="220"/>
                    </a:lnTo>
                    <a:lnTo>
                      <a:pt x="4147" y="236"/>
                    </a:lnTo>
                    <a:lnTo>
                      <a:pt x="4074" y="254"/>
                    </a:lnTo>
                    <a:lnTo>
                      <a:pt x="4006" y="269"/>
                    </a:lnTo>
                    <a:lnTo>
                      <a:pt x="3937" y="287"/>
                    </a:lnTo>
                    <a:lnTo>
                      <a:pt x="3867" y="304"/>
                    </a:lnTo>
                    <a:lnTo>
                      <a:pt x="3796" y="321"/>
                    </a:lnTo>
                    <a:lnTo>
                      <a:pt x="3726" y="338"/>
                    </a:lnTo>
                    <a:lnTo>
                      <a:pt x="3658" y="356"/>
                    </a:lnTo>
                    <a:lnTo>
                      <a:pt x="3589" y="372"/>
                    </a:lnTo>
                    <a:lnTo>
                      <a:pt x="3518" y="389"/>
                    </a:lnTo>
                    <a:lnTo>
                      <a:pt x="3448" y="405"/>
                    </a:lnTo>
                    <a:lnTo>
                      <a:pt x="3379" y="405"/>
                    </a:lnTo>
                    <a:lnTo>
                      <a:pt x="3310" y="423"/>
                    </a:lnTo>
                    <a:lnTo>
                      <a:pt x="3240" y="440"/>
                    </a:lnTo>
                    <a:lnTo>
                      <a:pt x="3188" y="440"/>
                    </a:lnTo>
                    <a:lnTo>
                      <a:pt x="3117" y="456"/>
                    </a:lnTo>
                    <a:lnTo>
                      <a:pt x="3048" y="456"/>
                    </a:lnTo>
                    <a:lnTo>
                      <a:pt x="2995" y="456"/>
                    </a:lnTo>
                    <a:lnTo>
                      <a:pt x="2927" y="474"/>
                    </a:lnTo>
                    <a:lnTo>
                      <a:pt x="2856" y="474"/>
                    </a:lnTo>
                    <a:lnTo>
                      <a:pt x="2787" y="474"/>
                    </a:lnTo>
                    <a:lnTo>
                      <a:pt x="2735" y="474"/>
                    </a:lnTo>
                    <a:lnTo>
                      <a:pt x="2647" y="474"/>
                    </a:lnTo>
                    <a:lnTo>
                      <a:pt x="2579" y="492"/>
                    </a:lnTo>
                    <a:lnTo>
                      <a:pt x="2508" y="492"/>
                    </a:lnTo>
                    <a:lnTo>
                      <a:pt x="2438" y="492"/>
                    </a:lnTo>
                    <a:lnTo>
                      <a:pt x="2369" y="492"/>
                    </a:lnTo>
                    <a:lnTo>
                      <a:pt x="2299" y="492"/>
                    </a:lnTo>
                    <a:lnTo>
                      <a:pt x="2230" y="492"/>
                    </a:lnTo>
                    <a:lnTo>
                      <a:pt x="2142" y="492"/>
                    </a:lnTo>
                    <a:lnTo>
                      <a:pt x="2073" y="507"/>
                    </a:lnTo>
                    <a:lnTo>
                      <a:pt x="2002" y="507"/>
                    </a:lnTo>
                    <a:lnTo>
                      <a:pt x="1934" y="507"/>
                    </a:lnTo>
                    <a:lnTo>
                      <a:pt x="1864" y="507"/>
                    </a:lnTo>
                    <a:lnTo>
                      <a:pt x="1794" y="507"/>
                    </a:lnTo>
                    <a:lnTo>
                      <a:pt x="1742" y="507"/>
                    </a:lnTo>
                    <a:lnTo>
                      <a:pt x="1674" y="507"/>
                    </a:lnTo>
                    <a:lnTo>
                      <a:pt x="1620" y="507"/>
                    </a:lnTo>
                    <a:lnTo>
                      <a:pt x="1550" y="507"/>
                    </a:lnTo>
                    <a:lnTo>
                      <a:pt x="1498" y="507"/>
                    </a:lnTo>
                    <a:lnTo>
                      <a:pt x="1445" y="507"/>
                    </a:lnTo>
                    <a:lnTo>
                      <a:pt x="1394" y="507"/>
                    </a:lnTo>
                    <a:lnTo>
                      <a:pt x="1342" y="507"/>
                    </a:lnTo>
                    <a:lnTo>
                      <a:pt x="1307" y="507"/>
                    </a:lnTo>
                    <a:lnTo>
                      <a:pt x="1271" y="507"/>
                    </a:lnTo>
                    <a:lnTo>
                      <a:pt x="1219" y="507"/>
                    </a:lnTo>
                    <a:lnTo>
                      <a:pt x="1201" y="507"/>
                    </a:lnTo>
                    <a:lnTo>
                      <a:pt x="1167" y="507"/>
                    </a:lnTo>
                    <a:lnTo>
                      <a:pt x="1150" y="507"/>
                    </a:lnTo>
                    <a:lnTo>
                      <a:pt x="1131" y="507"/>
                    </a:lnTo>
                    <a:lnTo>
                      <a:pt x="1115" y="507"/>
                    </a:lnTo>
                    <a:lnTo>
                      <a:pt x="1097" y="507"/>
                    </a:lnTo>
                    <a:lnTo>
                      <a:pt x="0" y="507"/>
                    </a:lnTo>
                    <a:lnTo>
                      <a:pt x="17" y="592"/>
                    </a:lnTo>
                    <a:lnTo>
                      <a:pt x="17" y="610"/>
                    </a:lnTo>
                    <a:lnTo>
                      <a:pt x="17" y="626"/>
                    </a:lnTo>
                    <a:lnTo>
                      <a:pt x="17" y="677"/>
                    </a:lnTo>
                    <a:lnTo>
                      <a:pt x="17" y="728"/>
                    </a:lnTo>
                    <a:lnTo>
                      <a:pt x="17" y="779"/>
                    </a:lnTo>
                    <a:lnTo>
                      <a:pt x="17" y="864"/>
                    </a:lnTo>
                    <a:lnTo>
                      <a:pt x="17" y="930"/>
                    </a:lnTo>
                    <a:lnTo>
                      <a:pt x="36" y="998"/>
                    </a:lnTo>
                    <a:lnTo>
                      <a:pt x="36" y="1084"/>
                    </a:lnTo>
                    <a:lnTo>
                      <a:pt x="54" y="1152"/>
                    </a:lnTo>
                    <a:lnTo>
                      <a:pt x="70" y="1219"/>
                    </a:lnTo>
                    <a:lnTo>
                      <a:pt x="88" y="1270"/>
                    </a:lnTo>
                    <a:lnTo>
                      <a:pt x="123" y="1321"/>
                    </a:lnTo>
                    <a:lnTo>
                      <a:pt x="140" y="1371"/>
                    </a:lnTo>
                    <a:lnTo>
                      <a:pt x="174" y="1423"/>
                    </a:lnTo>
                    <a:lnTo>
                      <a:pt x="192" y="1472"/>
                    </a:lnTo>
                    <a:lnTo>
                      <a:pt x="226" y="1523"/>
                    </a:lnTo>
                    <a:lnTo>
                      <a:pt x="261" y="1575"/>
                    </a:lnTo>
                    <a:lnTo>
                      <a:pt x="296" y="1626"/>
                    </a:lnTo>
                    <a:lnTo>
                      <a:pt x="330" y="1677"/>
                    </a:lnTo>
                    <a:lnTo>
                      <a:pt x="349" y="1727"/>
                    </a:lnTo>
                    <a:lnTo>
                      <a:pt x="384" y="1777"/>
                    </a:lnTo>
                    <a:lnTo>
                      <a:pt x="418" y="1828"/>
                    </a:lnTo>
                    <a:lnTo>
                      <a:pt x="436" y="1879"/>
                    </a:lnTo>
                    <a:lnTo>
                      <a:pt x="453" y="1931"/>
                    </a:lnTo>
                    <a:lnTo>
                      <a:pt x="471" y="1981"/>
                    </a:lnTo>
                    <a:lnTo>
                      <a:pt x="506" y="2031"/>
                    </a:lnTo>
                    <a:lnTo>
                      <a:pt x="523" y="2100"/>
                    </a:lnTo>
                    <a:lnTo>
                      <a:pt x="540" y="2167"/>
                    </a:lnTo>
                    <a:lnTo>
                      <a:pt x="558" y="2234"/>
                    </a:lnTo>
                    <a:lnTo>
                      <a:pt x="574" y="2319"/>
                    </a:lnTo>
                    <a:lnTo>
                      <a:pt x="592" y="2388"/>
                    </a:lnTo>
                    <a:lnTo>
                      <a:pt x="610" y="2455"/>
                    </a:lnTo>
                    <a:lnTo>
                      <a:pt x="627" y="2524"/>
                    </a:lnTo>
                    <a:lnTo>
                      <a:pt x="627" y="2591"/>
                    </a:lnTo>
                    <a:lnTo>
                      <a:pt x="644" y="2642"/>
                    </a:lnTo>
                    <a:lnTo>
                      <a:pt x="663" y="2693"/>
                    </a:lnTo>
                    <a:lnTo>
                      <a:pt x="663" y="2724"/>
                    </a:lnTo>
                    <a:lnTo>
                      <a:pt x="681" y="2761"/>
                    </a:lnTo>
                    <a:lnTo>
                      <a:pt x="681" y="2777"/>
                    </a:lnTo>
                    <a:lnTo>
                      <a:pt x="681" y="2793"/>
                    </a:lnTo>
                    <a:lnTo>
                      <a:pt x="732" y="2777"/>
                    </a:lnTo>
                    <a:lnTo>
                      <a:pt x="749" y="2827"/>
                    </a:lnTo>
                    <a:lnTo>
                      <a:pt x="766" y="2709"/>
                    </a:lnTo>
                    <a:lnTo>
                      <a:pt x="803" y="2761"/>
                    </a:lnTo>
                    <a:lnTo>
                      <a:pt x="853" y="2724"/>
                    </a:lnTo>
                    <a:lnTo>
                      <a:pt x="803" y="2693"/>
                    </a:lnTo>
                    <a:lnTo>
                      <a:pt x="803" y="2642"/>
                    </a:lnTo>
                    <a:lnTo>
                      <a:pt x="837" y="2693"/>
                    </a:lnTo>
                    <a:lnTo>
                      <a:pt x="853" y="2642"/>
                    </a:lnTo>
                    <a:lnTo>
                      <a:pt x="888" y="2657"/>
                    </a:lnTo>
                    <a:lnTo>
                      <a:pt x="905" y="2642"/>
                    </a:lnTo>
                    <a:lnTo>
                      <a:pt x="905" y="2693"/>
                    </a:lnTo>
                    <a:lnTo>
                      <a:pt x="994" y="2642"/>
                    </a:lnTo>
                    <a:lnTo>
                      <a:pt x="871" y="2709"/>
                    </a:lnTo>
                    <a:lnTo>
                      <a:pt x="871" y="2724"/>
                    </a:lnTo>
                    <a:lnTo>
                      <a:pt x="1131" y="2557"/>
                    </a:lnTo>
                    <a:lnTo>
                      <a:pt x="1131" y="2506"/>
                    </a:lnTo>
                    <a:lnTo>
                      <a:pt x="1167" y="2506"/>
                    </a:lnTo>
                    <a:lnTo>
                      <a:pt x="1201" y="2473"/>
                    </a:lnTo>
                    <a:lnTo>
                      <a:pt x="1201" y="2421"/>
                    </a:lnTo>
                    <a:lnTo>
                      <a:pt x="1167" y="2421"/>
                    </a:lnTo>
                    <a:lnTo>
                      <a:pt x="1167" y="2370"/>
                    </a:lnTo>
                    <a:lnTo>
                      <a:pt x="1201" y="2388"/>
                    </a:lnTo>
                    <a:lnTo>
                      <a:pt x="1237" y="2337"/>
                    </a:lnTo>
                    <a:lnTo>
                      <a:pt x="1219" y="2421"/>
                    </a:lnTo>
                    <a:lnTo>
                      <a:pt x="1289" y="2421"/>
                    </a:lnTo>
                    <a:lnTo>
                      <a:pt x="1237" y="2473"/>
                    </a:lnTo>
                    <a:lnTo>
                      <a:pt x="1326" y="2404"/>
                    </a:lnTo>
                    <a:lnTo>
                      <a:pt x="1429" y="2370"/>
                    </a:lnTo>
                    <a:lnTo>
                      <a:pt x="1585" y="2355"/>
                    </a:lnTo>
                    <a:lnTo>
                      <a:pt x="1708" y="2404"/>
                    </a:lnTo>
                    <a:lnTo>
                      <a:pt x="1828" y="2388"/>
                    </a:lnTo>
                    <a:lnTo>
                      <a:pt x="1811" y="2355"/>
                    </a:lnTo>
                    <a:lnTo>
                      <a:pt x="1846" y="2319"/>
                    </a:lnTo>
                    <a:lnTo>
                      <a:pt x="1934" y="2337"/>
                    </a:lnTo>
                    <a:lnTo>
                      <a:pt x="1952" y="2404"/>
                    </a:lnTo>
                    <a:lnTo>
                      <a:pt x="1968" y="2404"/>
                    </a:lnTo>
                    <a:lnTo>
                      <a:pt x="2002" y="2404"/>
                    </a:lnTo>
                    <a:lnTo>
                      <a:pt x="2039" y="2455"/>
                    </a:lnTo>
                    <a:lnTo>
                      <a:pt x="2039" y="2490"/>
                    </a:lnTo>
                    <a:lnTo>
                      <a:pt x="2073" y="2490"/>
                    </a:lnTo>
                    <a:lnTo>
                      <a:pt x="2108" y="2524"/>
                    </a:lnTo>
                    <a:lnTo>
                      <a:pt x="2142" y="2506"/>
                    </a:lnTo>
                    <a:lnTo>
                      <a:pt x="2159" y="2473"/>
                    </a:lnTo>
                    <a:lnTo>
                      <a:pt x="2159" y="2455"/>
                    </a:lnTo>
                    <a:lnTo>
                      <a:pt x="2194" y="2490"/>
                    </a:lnTo>
                    <a:lnTo>
                      <a:pt x="2212" y="2455"/>
                    </a:lnTo>
                    <a:lnTo>
                      <a:pt x="2247" y="2506"/>
                    </a:lnTo>
                    <a:lnTo>
                      <a:pt x="2282" y="2490"/>
                    </a:lnTo>
                    <a:lnTo>
                      <a:pt x="2282" y="2473"/>
                    </a:lnTo>
                    <a:lnTo>
                      <a:pt x="2282" y="2455"/>
                    </a:lnTo>
                    <a:lnTo>
                      <a:pt x="2282" y="2404"/>
                    </a:lnTo>
                    <a:lnTo>
                      <a:pt x="2317" y="2404"/>
                    </a:lnTo>
                    <a:lnTo>
                      <a:pt x="2334" y="2437"/>
                    </a:lnTo>
                    <a:lnTo>
                      <a:pt x="2369" y="2437"/>
                    </a:lnTo>
                    <a:lnTo>
                      <a:pt x="2387" y="2455"/>
                    </a:lnTo>
                    <a:lnTo>
                      <a:pt x="2404" y="2455"/>
                    </a:lnTo>
                    <a:lnTo>
                      <a:pt x="2421" y="2473"/>
                    </a:lnTo>
                    <a:lnTo>
                      <a:pt x="2438" y="2490"/>
                    </a:lnTo>
                    <a:lnTo>
                      <a:pt x="2438" y="2539"/>
                    </a:lnTo>
                    <a:lnTo>
                      <a:pt x="2456" y="2490"/>
                    </a:lnTo>
                    <a:lnTo>
                      <a:pt x="2490" y="2524"/>
                    </a:lnTo>
                    <a:lnTo>
                      <a:pt x="2490" y="2490"/>
                    </a:lnTo>
                    <a:lnTo>
                      <a:pt x="2508" y="2490"/>
                    </a:lnTo>
                    <a:lnTo>
                      <a:pt x="2508" y="2473"/>
                    </a:lnTo>
                    <a:lnTo>
                      <a:pt x="2472" y="2455"/>
                    </a:lnTo>
                    <a:lnTo>
                      <a:pt x="2472" y="2437"/>
                    </a:lnTo>
                    <a:lnTo>
                      <a:pt x="2438" y="2437"/>
                    </a:lnTo>
                    <a:lnTo>
                      <a:pt x="2421" y="2421"/>
                    </a:lnTo>
                    <a:lnTo>
                      <a:pt x="2387" y="2421"/>
                    </a:lnTo>
                    <a:lnTo>
                      <a:pt x="2369" y="2370"/>
                    </a:lnTo>
                    <a:lnTo>
                      <a:pt x="2387" y="2355"/>
                    </a:lnTo>
                    <a:lnTo>
                      <a:pt x="2421" y="2337"/>
                    </a:lnTo>
                    <a:lnTo>
                      <a:pt x="2421" y="2302"/>
                    </a:lnTo>
                    <a:lnTo>
                      <a:pt x="2438" y="2302"/>
                    </a:lnTo>
                    <a:lnTo>
                      <a:pt x="2472" y="2269"/>
                    </a:lnTo>
                    <a:lnTo>
                      <a:pt x="2456" y="2252"/>
                    </a:lnTo>
                    <a:lnTo>
                      <a:pt x="2456" y="2201"/>
                    </a:lnTo>
                    <a:lnTo>
                      <a:pt x="2421" y="2234"/>
                    </a:lnTo>
                    <a:lnTo>
                      <a:pt x="2387" y="2234"/>
                    </a:lnTo>
                    <a:lnTo>
                      <a:pt x="2369" y="2286"/>
                    </a:lnTo>
                    <a:lnTo>
                      <a:pt x="2317" y="2252"/>
                    </a:lnTo>
                    <a:lnTo>
                      <a:pt x="2317" y="2234"/>
                    </a:lnTo>
                    <a:lnTo>
                      <a:pt x="2334" y="2234"/>
                    </a:lnTo>
                    <a:lnTo>
                      <a:pt x="2351" y="2219"/>
                    </a:lnTo>
                    <a:lnTo>
                      <a:pt x="2334" y="2219"/>
                    </a:lnTo>
                    <a:lnTo>
                      <a:pt x="2334" y="2201"/>
                    </a:lnTo>
                    <a:lnTo>
                      <a:pt x="2334" y="2219"/>
                    </a:lnTo>
                    <a:lnTo>
                      <a:pt x="2299" y="2219"/>
                    </a:lnTo>
                    <a:lnTo>
                      <a:pt x="2282" y="2234"/>
                    </a:lnTo>
                    <a:lnTo>
                      <a:pt x="2247" y="2252"/>
                    </a:lnTo>
                    <a:lnTo>
                      <a:pt x="2194" y="2234"/>
                    </a:lnTo>
                    <a:lnTo>
                      <a:pt x="2178" y="2219"/>
                    </a:lnTo>
                    <a:lnTo>
                      <a:pt x="2230" y="2150"/>
                    </a:lnTo>
                    <a:lnTo>
                      <a:pt x="2247" y="2167"/>
                    </a:lnTo>
                    <a:lnTo>
                      <a:pt x="2282" y="2183"/>
                    </a:lnTo>
                    <a:lnTo>
                      <a:pt x="2387" y="2201"/>
                    </a:lnTo>
                    <a:lnTo>
                      <a:pt x="2404" y="2183"/>
                    </a:lnTo>
                    <a:lnTo>
                      <a:pt x="2421" y="2150"/>
                    </a:lnTo>
                    <a:lnTo>
                      <a:pt x="2438" y="2167"/>
                    </a:lnTo>
                    <a:lnTo>
                      <a:pt x="2490" y="2133"/>
                    </a:lnTo>
                    <a:lnTo>
                      <a:pt x="2525" y="2133"/>
                    </a:lnTo>
                    <a:lnTo>
                      <a:pt x="2525" y="2116"/>
                    </a:lnTo>
                    <a:lnTo>
                      <a:pt x="2543" y="2150"/>
                    </a:lnTo>
                    <a:lnTo>
                      <a:pt x="2579" y="2116"/>
                    </a:lnTo>
                    <a:lnTo>
                      <a:pt x="2613" y="2150"/>
                    </a:lnTo>
                    <a:lnTo>
                      <a:pt x="2631" y="2116"/>
                    </a:lnTo>
                    <a:lnTo>
                      <a:pt x="2682" y="2133"/>
                    </a:lnTo>
                    <a:lnTo>
                      <a:pt x="2699" y="2015"/>
                    </a:lnTo>
                    <a:lnTo>
                      <a:pt x="2735" y="2049"/>
                    </a:lnTo>
                    <a:lnTo>
                      <a:pt x="2735" y="2100"/>
                    </a:lnTo>
                    <a:lnTo>
                      <a:pt x="2751" y="2133"/>
                    </a:lnTo>
                    <a:lnTo>
                      <a:pt x="2717" y="2167"/>
                    </a:lnTo>
                    <a:lnTo>
                      <a:pt x="2821" y="2133"/>
                    </a:lnTo>
                    <a:lnTo>
                      <a:pt x="2856" y="2116"/>
                    </a:lnTo>
                    <a:lnTo>
                      <a:pt x="2892" y="2083"/>
                    </a:lnTo>
                    <a:lnTo>
                      <a:pt x="2892" y="2049"/>
                    </a:lnTo>
                    <a:lnTo>
                      <a:pt x="2910" y="2083"/>
                    </a:lnTo>
                    <a:lnTo>
                      <a:pt x="2927" y="2049"/>
                    </a:lnTo>
                    <a:lnTo>
                      <a:pt x="2944" y="2065"/>
                    </a:lnTo>
                    <a:lnTo>
                      <a:pt x="2892" y="2100"/>
                    </a:lnTo>
                    <a:lnTo>
                      <a:pt x="3013" y="2083"/>
                    </a:lnTo>
                    <a:lnTo>
                      <a:pt x="3048" y="2049"/>
                    </a:lnTo>
                    <a:lnTo>
                      <a:pt x="3048" y="2065"/>
                    </a:lnTo>
                    <a:lnTo>
                      <a:pt x="3101" y="2049"/>
                    </a:lnTo>
                    <a:lnTo>
                      <a:pt x="3117" y="2065"/>
                    </a:lnTo>
                    <a:lnTo>
                      <a:pt x="3048" y="2083"/>
                    </a:lnTo>
                    <a:lnTo>
                      <a:pt x="3066" y="2083"/>
                    </a:lnTo>
                    <a:lnTo>
                      <a:pt x="3151" y="2100"/>
                    </a:lnTo>
                    <a:lnTo>
                      <a:pt x="3205" y="2133"/>
                    </a:lnTo>
                    <a:lnTo>
                      <a:pt x="3205" y="2100"/>
                    </a:lnTo>
                    <a:lnTo>
                      <a:pt x="3222" y="2133"/>
                    </a:lnTo>
                    <a:lnTo>
                      <a:pt x="3258" y="2133"/>
                    </a:lnTo>
                    <a:lnTo>
                      <a:pt x="3222" y="2150"/>
                    </a:lnTo>
                    <a:lnTo>
                      <a:pt x="3292" y="2183"/>
                    </a:lnTo>
                    <a:lnTo>
                      <a:pt x="3310" y="2219"/>
                    </a:lnTo>
                    <a:lnTo>
                      <a:pt x="3310" y="2252"/>
                    </a:lnTo>
                    <a:lnTo>
                      <a:pt x="3292" y="2201"/>
                    </a:lnTo>
                    <a:lnTo>
                      <a:pt x="3310" y="2252"/>
                    </a:lnTo>
                    <a:lnTo>
                      <a:pt x="3344" y="2234"/>
                    </a:lnTo>
                    <a:lnTo>
                      <a:pt x="3379" y="2234"/>
                    </a:lnTo>
                    <a:lnTo>
                      <a:pt x="3414" y="2201"/>
                    </a:lnTo>
                    <a:lnTo>
                      <a:pt x="3414" y="2219"/>
                    </a:lnTo>
                    <a:lnTo>
                      <a:pt x="3483" y="2167"/>
                    </a:lnTo>
                    <a:lnTo>
                      <a:pt x="3518" y="2167"/>
                    </a:lnTo>
                    <a:lnTo>
                      <a:pt x="3502" y="2150"/>
                    </a:lnTo>
                    <a:lnTo>
                      <a:pt x="3536" y="2100"/>
                    </a:lnTo>
                    <a:lnTo>
                      <a:pt x="3606" y="2100"/>
                    </a:lnTo>
                    <a:lnTo>
                      <a:pt x="3674" y="2150"/>
                    </a:lnTo>
                    <a:lnTo>
                      <a:pt x="3709" y="2183"/>
                    </a:lnTo>
                    <a:lnTo>
                      <a:pt x="3744" y="2201"/>
                    </a:lnTo>
                    <a:lnTo>
                      <a:pt x="3744" y="2252"/>
                    </a:lnTo>
                    <a:lnTo>
                      <a:pt x="3796" y="2269"/>
                    </a:lnTo>
                    <a:lnTo>
                      <a:pt x="3815" y="2302"/>
                    </a:lnTo>
                    <a:lnTo>
                      <a:pt x="3832" y="2319"/>
                    </a:lnTo>
                    <a:lnTo>
                      <a:pt x="3884" y="2319"/>
                    </a:lnTo>
                    <a:lnTo>
                      <a:pt x="3919" y="2370"/>
                    </a:lnTo>
                    <a:lnTo>
                      <a:pt x="3954" y="2437"/>
                    </a:lnTo>
                    <a:lnTo>
                      <a:pt x="3919" y="2591"/>
                    </a:lnTo>
                    <a:lnTo>
                      <a:pt x="3937" y="2693"/>
                    </a:lnTo>
                    <a:lnTo>
                      <a:pt x="3971" y="2709"/>
                    </a:lnTo>
                    <a:lnTo>
                      <a:pt x="3971" y="2675"/>
                    </a:lnTo>
                    <a:lnTo>
                      <a:pt x="3954" y="2657"/>
                    </a:lnTo>
                    <a:lnTo>
                      <a:pt x="3954" y="2625"/>
                    </a:lnTo>
                    <a:lnTo>
                      <a:pt x="3971" y="2642"/>
                    </a:lnTo>
                    <a:lnTo>
                      <a:pt x="3988" y="2642"/>
                    </a:lnTo>
                    <a:lnTo>
                      <a:pt x="4006" y="2675"/>
                    </a:lnTo>
                    <a:lnTo>
                      <a:pt x="4006" y="2642"/>
                    </a:lnTo>
                    <a:lnTo>
                      <a:pt x="4024" y="2675"/>
                    </a:lnTo>
                    <a:lnTo>
                      <a:pt x="3971" y="2761"/>
                    </a:lnTo>
                    <a:lnTo>
                      <a:pt x="3971" y="2777"/>
                    </a:lnTo>
                    <a:lnTo>
                      <a:pt x="4006" y="2793"/>
                    </a:lnTo>
                    <a:lnTo>
                      <a:pt x="4040" y="2879"/>
                    </a:lnTo>
                    <a:lnTo>
                      <a:pt x="4074" y="2912"/>
                    </a:lnTo>
                    <a:lnTo>
                      <a:pt x="4093" y="2947"/>
                    </a:lnTo>
                    <a:lnTo>
                      <a:pt x="4110" y="2947"/>
                    </a:lnTo>
                    <a:lnTo>
                      <a:pt x="4093" y="2895"/>
                    </a:lnTo>
                    <a:lnTo>
                      <a:pt x="4110" y="2895"/>
                    </a:lnTo>
                    <a:lnTo>
                      <a:pt x="4147" y="2895"/>
                    </a:lnTo>
                    <a:lnTo>
                      <a:pt x="4128" y="2912"/>
                    </a:lnTo>
                    <a:lnTo>
                      <a:pt x="4147" y="2947"/>
                    </a:lnTo>
                    <a:lnTo>
                      <a:pt x="4147" y="2996"/>
                    </a:lnTo>
                    <a:lnTo>
                      <a:pt x="4197" y="3031"/>
                    </a:lnTo>
                    <a:lnTo>
                      <a:pt x="4215" y="3065"/>
                    </a:lnTo>
                    <a:lnTo>
                      <a:pt x="4250" y="3166"/>
                    </a:lnTo>
                    <a:lnTo>
                      <a:pt x="4285" y="3166"/>
                    </a:lnTo>
                    <a:lnTo>
                      <a:pt x="4337" y="3184"/>
                    </a:lnTo>
                    <a:lnTo>
                      <a:pt x="4406" y="3286"/>
                    </a:lnTo>
                    <a:lnTo>
                      <a:pt x="4460" y="3302"/>
                    </a:lnTo>
                    <a:lnTo>
                      <a:pt x="4460" y="3319"/>
                    </a:lnTo>
                    <a:lnTo>
                      <a:pt x="4441" y="3335"/>
                    </a:lnTo>
                    <a:lnTo>
                      <a:pt x="4406" y="3302"/>
                    </a:lnTo>
                    <a:lnTo>
                      <a:pt x="4406" y="3353"/>
                    </a:lnTo>
                    <a:lnTo>
                      <a:pt x="4477" y="3335"/>
                    </a:lnTo>
                    <a:lnTo>
                      <a:pt x="4511" y="3335"/>
                    </a:lnTo>
                    <a:lnTo>
                      <a:pt x="4529" y="3302"/>
                    </a:lnTo>
                    <a:lnTo>
                      <a:pt x="4563" y="3302"/>
                    </a:lnTo>
                    <a:lnTo>
                      <a:pt x="4597" y="3268"/>
                    </a:lnTo>
                    <a:lnTo>
                      <a:pt x="4581" y="3200"/>
                    </a:lnTo>
                    <a:lnTo>
                      <a:pt x="4597" y="3132"/>
                    </a:lnTo>
                    <a:lnTo>
                      <a:pt x="4616" y="3132"/>
                    </a:lnTo>
                    <a:lnTo>
                      <a:pt x="4597" y="2895"/>
                    </a:lnTo>
                    <a:lnTo>
                      <a:pt x="4581" y="2827"/>
                    </a:lnTo>
                    <a:lnTo>
                      <a:pt x="4388" y="2473"/>
                    </a:lnTo>
                    <a:lnTo>
                      <a:pt x="4337" y="2370"/>
                    </a:lnTo>
                    <a:lnTo>
                      <a:pt x="4354" y="2370"/>
                    </a:lnTo>
                    <a:lnTo>
                      <a:pt x="4232" y="2133"/>
                    </a:lnTo>
                    <a:lnTo>
                      <a:pt x="4147" y="1895"/>
                    </a:lnTo>
                    <a:lnTo>
                      <a:pt x="4128" y="1863"/>
                    </a:lnTo>
                    <a:lnTo>
                      <a:pt x="4110" y="1863"/>
                    </a:lnTo>
                    <a:lnTo>
                      <a:pt x="4128" y="1795"/>
                    </a:lnTo>
                    <a:lnTo>
                      <a:pt x="4110" y="1777"/>
                    </a:lnTo>
                    <a:lnTo>
                      <a:pt x="4128" y="1759"/>
                    </a:lnTo>
                    <a:lnTo>
                      <a:pt x="4093" y="1744"/>
                    </a:lnTo>
                    <a:lnTo>
                      <a:pt x="4110" y="1727"/>
                    </a:lnTo>
                    <a:lnTo>
                      <a:pt x="4110" y="1694"/>
                    </a:lnTo>
                    <a:lnTo>
                      <a:pt x="4147" y="1659"/>
                    </a:lnTo>
                    <a:lnTo>
                      <a:pt x="4147" y="1626"/>
                    </a:lnTo>
                    <a:lnTo>
                      <a:pt x="4163" y="1608"/>
                    </a:lnTo>
                    <a:lnTo>
                      <a:pt x="4163" y="1575"/>
                    </a:lnTo>
                    <a:lnTo>
                      <a:pt x="4147" y="1575"/>
                    </a:lnTo>
                    <a:lnTo>
                      <a:pt x="4181" y="1541"/>
                    </a:lnTo>
                    <a:lnTo>
                      <a:pt x="4163" y="1523"/>
                    </a:lnTo>
                    <a:lnTo>
                      <a:pt x="4181" y="1523"/>
                    </a:lnTo>
                    <a:lnTo>
                      <a:pt x="4215" y="1490"/>
                    </a:lnTo>
                    <a:lnTo>
                      <a:pt x="4197" y="1472"/>
                    </a:lnTo>
                    <a:lnTo>
                      <a:pt x="4163" y="1457"/>
                    </a:lnTo>
                    <a:lnTo>
                      <a:pt x="4147" y="1423"/>
                    </a:lnTo>
                    <a:lnTo>
                      <a:pt x="4163" y="1457"/>
                    </a:lnTo>
                    <a:lnTo>
                      <a:pt x="4197" y="1472"/>
                    </a:lnTo>
                    <a:lnTo>
                      <a:pt x="4232" y="1405"/>
                    </a:lnTo>
                    <a:lnTo>
                      <a:pt x="4197" y="1354"/>
                    </a:lnTo>
                    <a:lnTo>
                      <a:pt x="4250" y="1388"/>
                    </a:lnTo>
                    <a:lnTo>
                      <a:pt x="4267" y="1338"/>
                    </a:lnTo>
                    <a:lnTo>
                      <a:pt x="4303" y="1321"/>
                    </a:lnTo>
                    <a:lnTo>
                      <a:pt x="4371" y="1270"/>
                    </a:lnTo>
                    <a:lnTo>
                      <a:pt x="4422" y="1185"/>
                    </a:lnTo>
                    <a:lnTo>
                      <a:pt x="4495" y="1117"/>
                    </a:lnTo>
                    <a:lnTo>
                      <a:pt x="4495" y="1049"/>
                    </a:lnTo>
                    <a:lnTo>
                      <a:pt x="4529" y="982"/>
                    </a:lnTo>
                    <a:lnTo>
                      <a:pt x="4616" y="880"/>
                    </a:lnTo>
                    <a:lnTo>
                      <a:pt x="4651" y="864"/>
                    </a:lnTo>
                    <a:lnTo>
                      <a:pt x="4719" y="864"/>
                    </a:lnTo>
                    <a:lnTo>
                      <a:pt x="4736" y="796"/>
                    </a:lnTo>
                    <a:lnTo>
                      <a:pt x="4754" y="829"/>
                    </a:lnTo>
                    <a:lnTo>
                      <a:pt x="4773" y="728"/>
                    </a:lnTo>
                    <a:lnTo>
                      <a:pt x="4808" y="694"/>
                    </a:lnTo>
                    <a:lnTo>
                      <a:pt x="4825" y="661"/>
                    </a:lnTo>
                    <a:lnTo>
                      <a:pt x="4808" y="643"/>
                    </a:lnTo>
                    <a:lnTo>
                      <a:pt x="4825" y="626"/>
                    </a:lnTo>
                    <a:lnTo>
                      <a:pt x="4808" y="592"/>
                    </a:lnTo>
                    <a:lnTo>
                      <a:pt x="4825" y="626"/>
                    </a:lnTo>
                    <a:lnTo>
                      <a:pt x="4842" y="643"/>
                    </a:lnTo>
                    <a:lnTo>
                      <a:pt x="4860" y="626"/>
                    </a:lnTo>
                    <a:lnTo>
                      <a:pt x="4877" y="610"/>
                    </a:lnTo>
                    <a:lnTo>
                      <a:pt x="4860" y="574"/>
                    </a:lnTo>
                    <a:lnTo>
                      <a:pt x="4877" y="574"/>
                    </a:lnTo>
                    <a:lnTo>
                      <a:pt x="4877" y="610"/>
                    </a:lnTo>
                    <a:lnTo>
                      <a:pt x="4945" y="559"/>
                    </a:lnTo>
                    <a:lnTo>
                      <a:pt x="4999" y="559"/>
                    </a:lnTo>
                    <a:lnTo>
                      <a:pt x="5033" y="492"/>
                    </a:lnTo>
                    <a:lnTo>
                      <a:pt x="5016" y="474"/>
                    </a:lnTo>
                    <a:lnTo>
                      <a:pt x="4999" y="507"/>
                    </a:lnTo>
                    <a:lnTo>
                      <a:pt x="4999" y="474"/>
                    </a:lnTo>
                    <a:lnTo>
                      <a:pt x="4964" y="492"/>
                    </a:lnTo>
                    <a:lnTo>
                      <a:pt x="4981" y="507"/>
                    </a:lnTo>
                    <a:lnTo>
                      <a:pt x="4964" y="507"/>
                    </a:lnTo>
                    <a:lnTo>
                      <a:pt x="4964" y="525"/>
                    </a:lnTo>
                    <a:lnTo>
                      <a:pt x="4894" y="525"/>
                    </a:lnTo>
                    <a:lnTo>
                      <a:pt x="4860" y="492"/>
                    </a:lnTo>
                    <a:lnTo>
                      <a:pt x="4860" y="474"/>
                    </a:lnTo>
                    <a:lnTo>
                      <a:pt x="4929" y="507"/>
                    </a:lnTo>
                    <a:lnTo>
                      <a:pt x="4964" y="456"/>
                    </a:lnTo>
                    <a:lnTo>
                      <a:pt x="4945" y="440"/>
                    </a:lnTo>
                    <a:lnTo>
                      <a:pt x="4964" y="405"/>
                    </a:lnTo>
                    <a:lnTo>
                      <a:pt x="4945" y="423"/>
                    </a:lnTo>
                    <a:lnTo>
                      <a:pt x="4842" y="389"/>
                    </a:lnTo>
                    <a:lnTo>
                      <a:pt x="4894" y="372"/>
                    </a:lnTo>
                    <a:lnTo>
                      <a:pt x="4945" y="389"/>
                    </a:lnTo>
                    <a:lnTo>
                      <a:pt x="4929" y="356"/>
                    </a:lnTo>
                    <a:lnTo>
                      <a:pt x="4945" y="356"/>
                    </a:lnTo>
                    <a:lnTo>
                      <a:pt x="4964" y="338"/>
                    </a:lnTo>
                    <a:lnTo>
                      <a:pt x="4945" y="356"/>
                    </a:lnTo>
                    <a:lnTo>
                      <a:pt x="4964" y="389"/>
                    </a:lnTo>
                    <a:lnTo>
                      <a:pt x="4981" y="356"/>
                    </a:lnTo>
                    <a:lnTo>
                      <a:pt x="4999" y="389"/>
                    </a:lnTo>
                    <a:lnTo>
                      <a:pt x="5016" y="389"/>
                    </a:lnTo>
                    <a:lnTo>
                      <a:pt x="5033" y="389"/>
                    </a:lnTo>
                    <a:lnTo>
                      <a:pt x="5067" y="356"/>
                    </a:lnTo>
                    <a:lnTo>
                      <a:pt x="5067" y="304"/>
                    </a:lnTo>
                    <a:lnTo>
                      <a:pt x="5103" y="287"/>
                    </a:lnTo>
                    <a:lnTo>
                      <a:pt x="5103" y="269"/>
                    </a:lnTo>
                    <a:lnTo>
                      <a:pt x="5086" y="220"/>
                    </a:lnTo>
                    <a:lnTo>
                      <a:pt x="5067" y="220"/>
                    </a:lnTo>
                    <a:lnTo>
                      <a:pt x="5033" y="287"/>
                    </a:lnTo>
                    <a:lnTo>
                      <a:pt x="5033" y="254"/>
                    </a:lnTo>
                    <a:lnTo>
                      <a:pt x="5016" y="205"/>
                    </a:lnTo>
                    <a:lnTo>
                      <a:pt x="4964" y="236"/>
                    </a:lnTo>
                    <a:lnTo>
                      <a:pt x="4894" y="254"/>
                    </a:lnTo>
                    <a:lnTo>
                      <a:pt x="4894" y="205"/>
                    </a:lnTo>
                    <a:lnTo>
                      <a:pt x="4929" y="186"/>
                    </a:lnTo>
                    <a:lnTo>
                      <a:pt x="5016" y="151"/>
                    </a:lnTo>
                    <a:lnTo>
                      <a:pt x="4981" y="118"/>
                    </a:lnTo>
                    <a:lnTo>
                      <a:pt x="5033" y="151"/>
                    </a:lnTo>
                    <a:lnTo>
                      <a:pt x="5016" y="118"/>
                    </a:lnTo>
                    <a:lnTo>
                      <a:pt x="5067" y="151"/>
                    </a:lnTo>
                    <a:lnTo>
                      <a:pt x="5033" y="85"/>
                    </a:lnTo>
                    <a:lnTo>
                      <a:pt x="4999" y="50"/>
                    </a:lnTo>
                    <a:lnTo>
                      <a:pt x="4999" y="17"/>
                    </a:lnTo>
                    <a:lnTo>
                      <a:pt x="5033" y="32"/>
                    </a:lnTo>
                    <a:lnTo>
                      <a:pt x="5016" y="0"/>
                    </a:lnTo>
                    <a:close/>
                  </a:path>
                </a:pathLst>
              </a:custGeom>
              <a:solidFill>
                <a:srgbClr val="00C1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95" name="Freeform 443">
                <a:extLst>
                  <a:ext uri="{FF2B5EF4-FFF2-40B4-BE49-F238E27FC236}">
                    <a16:creationId xmlns:a16="http://schemas.microsoft.com/office/drawing/2014/main" id="{28989A91-E3F3-449E-8F41-BDAFEF910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" y="199"/>
                <a:ext cx="558" cy="1278"/>
              </a:xfrm>
              <a:custGeom>
                <a:avLst/>
                <a:gdLst>
                  <a:gd name="T0" fmla="*/ 141 w 1116"/>
                  <a:gd name="T1" fmla="*/ 1913 h 2555"/>
                  <a:gd name="T2" fmla="*/ 193 w 1116"/>
                  <a:gd name="T3" fmla="*/ 1489 h 2555"/>
                  <a:gd name="T4" fmla="*/ 505 w 1116"/>
                  <a:gd name="T5" fmla="*/ 624 h 2555"/>
                  <a:gd name="T6" fmla="*/ 523 w 1116"/>
                  <a:gd name="T7" fmla="*/ 624 h 2555"/>
                  <a:gd name="T8" fmla="*/ 558 w 1116"/>
                  <a:gd name="T9" fmla="*/ 556 h 2555"/>
                  <a:gd name="T10" fmla="*/ 541 w 1116"/>
                  <a:gd name="T11" fmla="*/ 523 h 2555"/>
                  <a:gd name="T12" fmla="*/ 575 w 1116"/>
                  <a:gd name="T13" fmla="*/ 472 h 2555"/>
                  <a:gd name="T14" fmla="*/ 558 w 1116"/>
                  <a:gd name="T15" fmla="*/ 455 h 2555"/>
                  <a:gd name="T16" fmla="*/ 558 w 1116"/>
                  <a:gd name="T17" fmla="*/ 304 h 2555"/>
                  <a:gd name="T18" fmla="*/ 541 w 1116"/>
                  <a:gd name="T19" fmla="*/ 117 h 2555"/>
                  <a:gd name="T20" fmla="*/ 768 w 1116"/>
                  <a:gd name="T21" fmla="*/ 201 h 2555"/>
                  <a:gd name="T22" fmla="*/ 819 w 1116"/>
                  <a:gd name="T23" fmla="*/ 218 h 2555"/>
                  <a:gd name="T24" fmla="*/ 853 w 1116"/>
                  <a:gd name="T25" fmla="*/ 251 h 2555"/>
                  <a:gd name="T26" fmla="*/ 872 w 1116"/>
                  <a:gd name="T27" fmla="*/ 235 h 2555"/>
                  <a:gd name="T28" fmla="*/ 836 w 1116"/>
                  <a:gd name="T29" fmla="*/ 320 h 2555"/>
                  <a:gd name="T30" fmla="*/ 784 w 1116"/>
                  <a:gd name="T31" fmla="*/ 354 h 2555"/>
                  <a:gd name="T32" fmla="*/ 802 w 1116"/>
                  <a:gd name="T33" fmla="*/ 405 h 2555"/>
                  <a:gd name="T34" fmla="*/ 819 w 1116"/>
                  <a:gd name="T35" fmla="*/ 354 h 2555"/>
                  <a:gd name="T36" fmla="*/ 872 w 1116"/>
                  <a:gd name="T37" fmla="*/ 304 h 2555"/>
                  <a:gd name="T38" fmla="*/ 890 w 1116"/>
                  <a:gd name="T39" fmla="*/ 304 h 2555"/>
                  <a:gd name="T40" fmla="*/ 853 w 1116"/>
                  <a:gd name="T41" fmla="*/ 370 h 2555"/>
                  <a:gd name="T42" fmla="*/ 853 w 1116"/>
                  <a:gd name="T43" fmla="*/ 387 h 2555"/>
                  <a:gd name="T44" fmla="*/ 836 w 1116"/>
                  <a:gd name="T45" fmla="*/ 438 h 2555"/>
                  <a:gd name="T46" fmla="*/ 836 w 1116"/>
                  <a:gd name="T47" fmla="*/ 423 h 2555"/>
                  <a:gd name="T48" fmla="*/ 784 w 1116"/>
                  <a:gd name="T49" fmla="*/ 455 h 2555"/>
                  <a:gd name="T50" fmla="*/ 768 w 1116"/>
                  <a:gd name="T51" fmla="*/ 455 h 2555"/>
                  <a:gd name="T52" fmla="*/ 768 w 1116"/>
                  <a:gd name="T53" fmla="*/ 455 h 2555"/>
                  <a:gd name="T54" fmla="*/ 750 w 1116"/>
                  <a:gd name="T55" fmla="*/ 488 h 2555"/>
                  <a:gd name="T56" fmla="*/ 768 w 1116"/>
                  <a:gd name="T57" fmla="*/ 488 h 2555"/>
                  <a:gd name="T58" fmla="*/ 784 w 1116"/>
                  <a:gd name="T59" fmla="*/ 505 h 2555"/>
                  <a:gd name="T60" fmla="*/ 836 w 1116"/>
                  <a:gd name="T61" fmla="*/ 455 h 2555"/>
                  <a:gd name="T62" fmla="*/ 890 w 1116"/>
                  <a:gd name="T63" fmla="*/ 438 h 2555"/>
                  <a:gd name="T64" fmla="*/ 890 w 1116"/>
                  <a:gd name="T65" fmla="*/ 370 h 2555"/>
                  <a:gd name="T66" fmla="*/ 906 w 1116"/>
                  <a:gd name="T67" fmla="*/ 320 h 2555"/>
                  <a:gd name="T68" fmla="*/ 958 w 1116"/>
                  <a:gd name="T69" fmla="*/ 287 h 2555"/>
                  <a:gd name="T70" fmla="*/ 941 w 1116"/>
                  <a:gd name="T71" fmla="*/ 201 h 2555"/>
                  <a:gd name="T72" fmla="*/ 906 w 1116"/>
                  <a:gd name="T73" fmla="*/ 133 h 2555"/>
                  <a:gd name="T74" fmla="*/ 941 w 1116"/>
                  <a:gd name="T75" fmla="*/ 99 h 2555"/>
                  <a:gd name="T76" fmla="*/ 924 w 1116"/>
                  <a:gd name="T77" fmla="*/ 83 h 2555"/>
                  <a:gd name="T78" fmla="*/ 924 w 1116"/>
                  <a:gd name="T79" fmla="*/ 15 h 2555"/>
                  <a:gd name="T80" fmla="*/ 1116 w 1116"/>
                  <a:gd name="T81" fmla="*/ 50 h 2555"/>
                  <a:gd name="T82" fmla="*/ 1098 w 1116"/>
                  <a:gd name="T83" fmla="*/ 99 h 2555"/>
                  <a:gd name="T84" fmla="*/ 1064 w 1116"/>
                  <a:gd name="T85" fmla="*/ 218 h 2555"/>
                  <a:gd name="T86" fmla="*/ 1012 w 1116"/>
                  <a:gd name="T87" fmla="*/ 370 h 2555"/>
                  <a:gd name="T88" fmla="*/ 941 w 1116"/>
                  <a:gd name="T89" fmla="*/ 541 h 2555"/>
                  <a:gd name="T90" fmla="*/ 890 w 1116"/>
                  <a:gd name="T91" fmla="*/ 743 h 2555"/>
                  <a:gd name="T92" fmla="*/ 819 w 1116"/>
                  <a:gd name="T93" fmla="*/ 963 h 2555"/>
                  <a:gd name="T94" fmla="*/ 750 w 1116"/>
                  <a:gd name="T95" fmla="*/ 1184 h 2555"/>
                  <a:gd name="T96" fmla="*/ 680 w 1116"/>
                  <a:gd name="T97" fmla="*/ 1370 h 2555"/>
                  <a:gd name="T98" fmla="*/ 627 w 1116"/>
                  <a:gd name="T99" fmla="*/ 1556 h 2555"/>
                  <a:gd name="T100" fmla="*/ 575 w 1116"/>
                  <a:gd name="T101" fmla="*/ 1690 h 2555"/>
                  <a:gd name="T102" fmla="*/ 541 w 1116"/>
                  <a:gd name="T103" fmla="*/ 1793 h 2555"/>
                  <a:gd name="T104" fmla="*/ 454 w 1116"/>
                  <a:gd name="T105" fmla="*/ 2031 h 2555"/>
                  <a:gd name="T106" fmla="*/ 384 w 1116"/>
                  <a:gd name="T107" fmla="*/ 2233 h 2555"/>
                  <a:gd name="T108" fmla="*/ 296 w 1116"/>
                  <a:gd name="T109" fmla="*/ 2403 h 2555"/>
                  <a:gd name="T110" fmla="*/ 261 w 1116"/>
                  <a:gd name="T111" fmla="*/ 2470 h 2555"/>
                  <a:gd name="T112" fmla="*/ 123 w 1116"/>
                  <a:gd name="T113" fmla="*/ 2555 h 2555"/>
                  <a:gd name="T114" fmla="*/ 54 w 1116"/>
                  <a:gd name="T115" fmla="*/ 2403 h 2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16" h="2555">
                    <a:moveTo>
                      <a:pt x="37" y="2301"/>
                    </a:moveTo>
                    <a:lnTo>
                      <a:pt x="0" y="2166"/>
                    </a:lnTo>
                    <a:lnTo>
                      <a:pt x="141" y="1913"/>
                    </a:lnTo>
                    <a:lnTo>
                      <a:pt x="141" y="1810"/>
                    </a:lnTo>
                    <a:lnTo>
                      <a:pt x="157" y="1759"/>
                    </a:lnTo>
                    <a:lnTo>
                      <a:pt x="193" y="1489"/>
                    </a:lnTo>
                    <a:lnTo>
                      <a:pt x="313" y="1268"/>
                    </a:lnTo>
                    <a:lnTo>
                      <a:pt x="505" y="659"/>
                    </a:lnTo>
                    <a:lnTo>
                      <a:pt x="505" y="624"/>
                    </a:lnTo>
                    <a:lnTo>
                      <a:pt x="541" y="541"/>
                    </a:lnTo>
                    <a:lnTo>
                      <a:pt x="541" y="556"/>
                    </a:lnTo>
                    <a:lnTo>
                      <a:pt x="523" y="624"/>
                    </a:lnTo>
                    <a:lnTo>
                      <a:pt x="541" y="624"/>
                    </a:lnTo>
                    <a:lnTo>
                      <a:pt x="558" y="591"/>
                    </a:lnTo>
                    <a:lnTo>
                      <a:pt x="558" y="556"/>
                    </a:lnTo>
                    <a:lnTo>
                      <a:pt x="575" y="541"/>
                    </a:lnTo>
                    <a:lnTo>
                      <a:pt x="575" y="523"/>
                    </a:lnTo>
                    <a:lnTo>
                      <a:pt x="541" y="523"/>
                    </a:lnTo>
                    <a:lnTo>
                      <a:pt x="541" y="505"/>
                    </a:lnTo>
                    <a:lnTo>
                      <a:pt x="541" y="472"/>
                    </a:lnTo>
                    <a:lnTo>
                      <a:pt x="575" y="472"/>
                    </a:lnTo>
                    <a:lnTo>
                      <a:pt x="610" y="472"/>
                    </a:lnTo>
                    <a:lnTo>
                      <a:pt x="575" y="438"/>
                    </a:lnTo>
                    <a:lnTo>
                      <a:pt x="558" y="455"/>
                    </a:lnTo>
                    <a:lnTo>
                      <a:pt x="558" y="370"/>
                    </a:lnTo>
                    <a:lnTo>
                      <a:pt x="558" y="354"/>
                    </a:lnTo>
                    <a:lnTo>
                      <a:pt x="558" y="304"/>
                    </a:lnTo>
                    <a:lnTo>
                      <a:pt x="558" y="235"/>
                    </a:lnTo>
                    <a:lnTo>
                      <a:pt x="541" y="185"/>
                    </a:lnTo>
                    <a:lnTo>
                      <a:pt x="541" y="117"/>
                    </a:lnTo>
                    <a:lnTo>
                      <a:pt x="575" y="50"/>
                    </a:lnTo>
                    <a:lnTo>
                      <a:pt x="662" y="133"/>
                    </a:lnTo>
                    <a:lnTo>
                      <a:pt x="768" y="201"/>
                    </a:lnTo>
                    <a:lnTo>
                      <a:pt x="802" y="201"/>
                    </a:lnTo>
                    <a:lnTo>
                      <a:pt x="819" y="235"/>
                    </a:lnTo>
                    <a:lnTo>
                      <a:pt x="819" y="218"/>
                    </a:lnTo>
                    <a:lnTo>
                      <a:pt x="836" y="235"/>
                    </a:lnTo>
                    <a:lnTo>
                      <a:pt x="836" y="251"/>
                    </a:lnTo>
                    <a:lnTo>
                      <a:pt x="853" y="251"/>
                    </a:lnTo>
                    <a:lnTo>
                      <a:pt x="853" y="218"/>
                    </a:lnTo>
                    <a:lnTo>
                      <a:pt x="853" y="251"/>
                    </a:lnTo>
                    <a:lnTo>
                      <a:pt x="872" y="235"/>
                    </a:lnTo>
                    <a:lnTo>
                      <a:pt x="872" y="269"/>
                    </a:lnTo>
                    <a:lnTo>
                      <a:pt x="853" y="304"/>
                    </a:lnTo>
                    <a:lnTo>
                      <a:pt x="836" y="320"/>
                    </a:lnTo>
                    <a:lnTo>
                      <a:pt x="836" y="304"/>
                    </a:lnTo>
                    <a:lnTo>
                      <a:pt x="802" y="337"/>
                    </a:lnTo>
                    <a:lnTo>
                      <a:pt x="784" y="354"/>
                    </a:lnTo>
                    <a:lnTo>
                      <a:pt x="750" y="405"/>
                    </a:lnTo>
                    <a:lnTo>
                      <a:pt x="768" y="423"/>
                    </a:lnTo>
                    <a:lnTo>
                      <a:pt x="802" y="405"/>
                    </a:lnTo>
                    <a:lnTo>
                      <a:pt x="750" y="405"/>
                    </a:lnTo>
                    <a:lnTo>
                      <a:pt x="784" y="370"/>
                    </a:lnTo>
                    <a:lnTo>
                      <a:pt x="819" y="354"/>
                    </a:lnTo>
                    <a:lnTo>
                      <a:pt x="836" y="354"/>
                    </a:lnTo>
                    <a:lnTo>
                      <a:pt x="836" y="320"/>
                    </a:lnTo>
                    <a:lnTo>
                      <a:pt x="872" y="304"/>
                    </a:lnTo>
                    <a:lnTo>
                      <a:pt x="872" y="320"/>
                    </a:lnTo>
                    <a:lnTo>
                      <a:pt x="872" y="287"/>
                    </a:lnTo>
                    <a:lnTo>
                      <a:pt x="890" y="304"/>
                    </a:lnTo>
                    <a:lnTo>
                      <a:pt x="890" y="337"/>
                    </a:lnTo>
                    <a:lnTo>
                      <a:pt x="853" y="337"/>
                    </a:lnTo>
                    <a:lnTo>
                      <a:pt x="853" y="370"/>
                    </a:lnTo>
                    <a:lnTo>
                      <a:pt x="836" y="354"/>
                    </a:lnTo>
                    <a:lnTo>
                      <a:pt x="836" y="387"/>
                    </a:lnTo>
                    <a:lnTo>
                      <a:pt x="853" y="387"/>
                    </a:lnTo>
                    <a:lnTo>
                      <a:pt x="853" y="405"/>
                    </a:lnTo>
                    <a:lnTo>
                      <a:pt x="853" y="423"/>
                    </a:lnTo>
                    <a:lnTo>
                      <a:pt x="836" y="438"/>
                    </a:lnTo>
                    <a:lnTo>
                      <a:pt x="836" y="455"/>
                    </a:lnTo>
                    <a:lnTo>
                      <a:pt x="819" y="455"/>
                    </a:lnTo>
                    <a:lnTo>
                      <a:pt x="836" y="423"/>
                    </a:lnTo>
                    <a:lnTo>
                      <a:pt x="802" y="438"/>
                    </a:lnTo>
                    <a:lnTo>
                      <a:pt x="802" y="472"/>
                    </a:lnTo>
                    <a:lnTo>
                      <a:pt x="784" y="455"/>
                    </a:lnTo>
                    <a:lnTo>
                      <a:pt x="802" y="423"/>
                    </a:lnTo>
                    <a:lnTo>
                      <a:pt x="784" y="438"/>
                    </a:lnTo>
                    <a:lnTo>
                      <a:pt x="768" y="455"/>
                    </a:lnTo>
                    <a:lnTo>
                      <a:pt x="750" y="438"/>
                    </a:lnTo>
                    <a:lnTo>
                      <a:pt x="750" y="455"/>
                    </a:lnTo>
                    <a:lnTo>
                      <a:pt x="768" y="455"/>
                    </a:lnTo>
                    <a:lnTo>
                      <a:pt x="750" y="472"/>
                    </a:lnTo>
                    <a:lnTo>
                      <a:pt x="768" y="472"/>
                    </a:lnTo>
                    <a:lnTo>
                      <a:pt x="750" y="488"/>
                    </a:lnTo>
                    <a:lnTo>
                      <a:pt x="768" y="488"/>
                    </a:lnTo>
                    <a:lnTo>
                      <a:pt x="768" y="505"/>
                    </a:lnTo>
                    <a:lnTo>
                      <a:pt x="768" y="488"/>
                    </a:lnTo>
                    <a:lnTo>
                      <a:pt x="784" y="488"/>
                    </a:lnTo>
                    <a:lnTo>
                      <a:pt x="784" y="472"/>
                    </a:lnTo>
                    <a:lnTo>
                      <a:pt x="784" y="505"/>
                    </a:lnTo>
                    <a:lnTo>
                      <a:pt x="802" y="505"/>
                    </a:lnTo>
                    <a:lnTo>
                      <a:pt x="836" y="472"/>
                    </a:lnTo>
                    <a:lnTo>
                      <a:pt x="836" y="455"/>
                    </a:lnTo>
                    <a:lnTo>
                      <a:pt x="853" y="472"/>
                    </a:lnTo>
                    <a:lnTo>
                      <a:pt x="853" y="455"/>
                    </a:lnTo>
                    <a:lnTo>
                      <a:pt x="890" y="438"/>
                    </a:lnTo>
                    <a:lnTo>
                      <a:pt x="890" y="387"/>
                    </a:lnTo>
                    <a:lnTo>
                      <a:pt x="906" y="387"/>
                    </a:lnTo>
                    <a:lnTo>
                      <a:pt x="890" y="370"/>
                    </a:lnTo>
                    <a:lnTo>
                      <a:pt x="906" y="354"/>
                    </a:lnTo>
                    <a:lnTo>
                      <a:pt x="906" y="337"/>
                    </a:lnTo>
                    <a:lnTo>
                      <a:pt x="906" y="320"/>
                    </a:lnTo>
                    <a:lnTo>
                      <a:pt x="924" y="304"/>
                    </a:lnTo>
                    <a:lnTo>
                      <a:pt x="941" y="287"/>
                    </a:lnTo>
                    <a:lnTo>
                      <a:pt x="958" y="287"/>
                    </a:lnTo>
                    <a:lnTo>
                      <a:pt x="941" y="269"/>
                    </a:lnTo>
                    <a:lnTo>
                      <a:pt x="924" y="251"/>
                    </a:lnTo>
                    <a:lnTo>
                      <a:pt x="941" y="201"/>
                    </a:lnTo>
                    <a:lnTo>
                      <a:pt x="924" y="168"/>
                    </a:lnTo>
                    <a:lnTo>
                      <a:pt x="906" y="151"/>
                    </a:lnTo>
                    <a:lnTo>
                      <a:pt x="906" y="133"/>
                    </a:lnTo>
                    <a:lnTo>
                      <a:pt x="941" y="151"/>
                    </a:lnTo>
                    <a:lnTo>
                      <a:pt x="958" y="117"/>
                    </a:lnTo>
                    <a:lnTo>
                      <a:pt x="941" y="99"/>
                    </a:lnTo>
                    <a:lnTo>
                      <a:pt x="958" y="83"/>
                    </a:lnTo>
                    <a:lnTo>
                      <a:pt x="941" y="66"/>
                    </a:lnTo>
                    <a:lnTo>
                      <a:pt x="924" y="83"/>
                    </a:lnTo>
                    <a:lnTo>
                      <a:pt x="924" y="50"/>
                    </a:lnTo>
                    <a:lnTo>
                      <a:pt x="924" y="32"/>
                    </a:lnTo>
                    <a:lnTo>
                      <a:pt x="924" y="15"/>
                    </a:lnTo>
                    <a:lnTo>
                      <a:pt x="924" y="0"/>
                    </a:lnTo>
                    <a:lnTo>
                      <a:pt x="1081" y="50"/>
                    </a:lnTo>
                    <a:lnTo>
                      <a:pt x="1116" y="50"/>
                    </a:lnTo>
                    <a:lnTo>
                      <a:pt x="1098" y="66"/>
                    </a:lnTo>
                    <a:lnTo>
                      <a:pt x="1098" y="83"/>
                    </a:lnTo>
                    <a:lnTo>
                      <a:pt x="1098" y="99"/>
                    </a:lnTo>
                    <a:lnTo>
                      <a:pt x="1081" y="133"/>
                    </a:lnTo>
                    <a:lnTo>
                      <a:pt x="1064" y="168"/>
                    </a:lnTo>
                    <a:lnTo>
                      <a:pt x="1064" y="218"/>
                    </a:lnTo>
                    <a:lnTo>
                      <a:pt x="1046" y="251"/>
                    </a:lnTo>
                    <a:lnTo>
                      <a:pt x="1028" y="304"/>
                    </a:lnTo>
                    <a:lnTo>
                      <a:pt x="1012" y="370"/>
                    </a:lnTo>
                    <a:lnTo>
                      <a:pt x="994" y="423"/>
                    </a:lnTo>
                    <a:lnTo>
                      <a:pt x="975" y="488"/>
                    </a:lnTo>
                    <a:lnTo>
                      <a:pt x="941" y="541"/>
                    </a:lnTo>
                    <a:lnTo>
                      <a:pt x="924" y="607"/>
                    </a:lnTo>
                    <a:lnTo>
                      <a:pt x="906" y="676"/>
                    </a:lnTo>
                    <a:lnTo>
                      <a:pt x="890" y="743"/>
                    </a:lnTo>
                    <a:lnTo>
                      <a:pt x="853" y="828"/>
                    </a:lnTo>
                    <a:lnTo>
                      <a:pt x="836" y="895"/>
                    </a:lnTo>
                    <a:lnTo>
                      <a:pt x="819" y="963"/>
                    </a:lnTo>
                    <a:lnTo>
                      <a:pt x="784" y="1030"/>
                    </a:lnTo>
                    <a:lnTo>
                      <a:pt x="768" y="1099"/>
                    </a:lnTo>
                    <a:lnTo>
                      <a:pt x="750" y="1184"/>
                    </a:lnTo>
                    <a:lnTo>
                      <a:pt x="734" y="1252"/>
                    </a:lnTo>
                    <a:lnTo>
                      <a:pt x="698" y="1318"/>
                    </a:lnTo>
                    <a:lnTo>
                      <a:pt x="680" y="1370"/>
                    </a:lnTo>
                    <a:lnTo>
                      <a:pt x="662" y="1438"/>
                    </a:lnTo>
                    <a:lnTo>
                      <a:pt x="645" y="1489"/>
                    </a:lnTo>
                    <a:lnTo>
                      <a:pt x="627" y="1556"/>
                    </a:lnTo>
                    <a:lnTo>
                      <a:pt x="610" y="1608"/>
                    </a:lnTo>
                    <a:lnTo>
                      <a:pt x="593" y="1657"/>
                    </a:lnTo>
                    <a:lnTo>
                      <a:pt x="575" y="1690"/>
                    </a:lnTo>
                    <a:lnTo>
                      <a:pt x="558" y="1725"/>
                    </a:lnTo>
                    <a:lnTo>
                      <a:pt x="558" y="1759"/>
                    </a:lnTo>
                    <a:lnTo>
                      <a:pt x="541" y="1793"/>
                    </a:lnTo>
                    <a:lnTo>
                      <a:pt x="505" y="1878"/>
                    </a:lnTo>
                    <a:lnTo>
                      <a:pt x="489" y="1962"/>
                    </a:lnTo>
                    <a:lnTo>
                      <a:pt x="454" y="2031"/>
                    </a:lnTo>
                    <a:lnTo>
                      <a:pt x="420" y="2113"/>
                    </a:lnTo>
                    <a:lnTo>
                      <a:pt x="402" y="2182"/>
                    </a:lnTo>
                    <a:lnTo>
                      <a:pt x="384" y="2233"/>
                    </a:lnTo>
                    <a:lnTo>
                      <a:pt x="368" y="2268"/>
                    </a:lnTo>
                    <a:lnTo>
                      <a:pt x="349" y="2301"/>
                    </a:lnTo>
                    <a:lnTo>
                      <a:pt x="296" y="2403"/>
                    </a:lnTo>
                    <a:lnTo>
                      <a:pt x="296" y="2420"/>
                    </a:lnTo>
                    <a:lnTo>
                      <a:pt x="279" y="2437"/>
                    </a:lnTo>
                    <a:lnTo>
                      <a:pt x="261" y="2470"/>
                    </a:lnTo>
                    <a:lnTo>
                      <a:pt x="227" y="2520"/>
                    </a:lnTo>
                    <a:lnTo>
                      <a:pt x="175" y="2539"/>
                    </a:lnTo>
                    <a:lnTo>
                      <a:pt x="123" y="2555"/>
                    </a:lnTo>
                    <a:lnTo>
                      <a:pt x="89" y="2520"/>
                    </a:lnTo>
                    <a:lnTo>
                      <a:pt x="54" y="2437"/>
                    </a:lnTo>
                    <a:lnTo>
                      <a:pt x="54" y="2403"/>
                    </a:lnTo>
                    <a:lnTo>
                      <a:pt x="37" y="2301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96" name="Freeform 444">
                <a:extLst>
                  <a:ext uri="{FF2B5EF4-FFF2-40B4-BE49-F238E27FC236}">
                    <a16:creationId xmlns:a16="http://schemas.microsoft.com/office/drawing/2014/main" id="{9DE98023-D7EC-47A0-95EE-6CB1AB9B3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6" y="3763"/>
                <a:ext cx="43" cy="42"/>
              </a:xfrm>
              <a:custGeom>
                <a:avLst/>
                <a:gdLst>
                  <a:gd name="T0" fmla="*/ 0 w 85"/>
                  <a:gd name="T1" fmla="*/ 84 h 84"/>
                  <a:gd name="T2" fmla="*/ 0 w 85"/>
                  <a:gd name="T3" fmla="*/ 32 h 84"/>
                  <a:gd name="T4" fmla="*/ 34 w 85"/>
                  <a:gd name="T5" fmla="*/ 32 h 84"/>
                  <a:gd name="T6" fmla="*/ 34 w 85"/>
                  <a:gd name="T7" fmla="*/ 0 h 84"/>
                  <a:gd name="T8" fmla="*/ 85 w 85"/>
                  <a:gd name="T9" fmla="*/ 32 h 84"/>
                  <a:gd name="T10" fmla="*/ 34 w 85"/>
                  <a:gd name="T11" fmla="*/ 49 h 84"/>
                  <a:gd name="T12" fmla="*/ 16 w 85"/>
                  <a:gd name="T13" fmla="*/ 49 h 84"/>
                  <a:gd name="T14" fmla="*/ 34 w 85"/>
                  <a:gd name="T15" fmla="*/ 67 h 84"/>
                  <a:gd name="T16" fmla="*/ 0 w 85"/>
                  <a:gd name="T1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84">
                    <a:moveTo>
                      <a:pt x="0" y="84"/>
                    </a:moveTo>
                    <a:lnTo>
                      <a:pt x="0" y="32"/>
                    </a:lnTo>
                    <a:lnTo>
                      <a:pt x="34" y="32"/>
                    </a:lnTo>
                    <a:lnTo>
                      <a:pt x="34" y="0"/>
                    </a:lnTo>
                    <a:lnTo>
                      <a:pt x="85" y="32"/>
                    </a:lnTo>
                    <a:lnTo>
                      <a:pt x="34" y="49"/>
                    </a:lnTo>
                    <a:lnTo>
                      <a:pt x="16" y="49"/>
                    </a:lnTo>
                    <a:lnTo>
                      <a:pt x="34" y="67"/>
                    </a:lnTo>
                    <a:lnTo>
                      <a:pt x="0" y="8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97" name="Freeform 445">
                <a:extLst>
                  <a:ext uri="{FF2B5EF4-FFF2-40B4-BE49-F238E27FC236}">
                    <a16:creationId xmlns:a16="http://schemas.microsoft.com/office/drawing/2014/main" id="{245AD977-9CB5-49A8-86C8-B60BE5C49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6" y="3763"/>
                <a:ext cx="43" cy="42"/>
              </a:xfrm>
              <a:custGeom>
                <a:avLst/>
                <a:gdLst>
                  <a:gd name="T0" fmla="*/ 0 w 85"/>
                  <a:gd name="T1" fmla="*/ 84 h 84"/>
                  <a:gd name="T2" fmla="*/ 0 w 85"/>
                  <a:gd name="T3" fmla="*/ 32 h 84"/>
                  <a:gd name="T4" fmla="*/ 34 w 85"/>
                  <a:gd name="T5" fmla="*/ 32 h 84"/>
                  <a:gd name="T6" fmla="*/ 34 w 85"/>
                  <a:gd name="T7" fmla="*/ 0 h 84"/>
                  <a:gd name="T8" fmla="*/ 85 w 85"/>
                  <a:gd name="T9" fmla="*/ 32 h 84"/>
                  <a:gd name="T10" fmla="*/ 34 w 85"/>
                  <a:gd name="T11" fmla="*/ 49 h 84"/>
                  <a:gd name="T12" fmla="*/ 16 w 85"/>
                  <a:gd name="T13" fmla="*/ 49 h 84"/>
                  <a:gd name="T14" fmla="*/ 34 w 85"/>
                  <a:gd name="T15" fmla="*/ 67 h 84"/>
                  <a:gd name="T16" fmla="*/ 0 w 85"/>
                  <a:gd name="T1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84">
                    <a:moveTo>
                      <a:pt x="0" y="84"/>
                    </a:moveTo>
                    <a:lnTo>
                      <a:pt x="0" y="32"/>
                    </a:lnTo>
                    <a:lnTo>
                      <a:pt x="34" y="32"/>
                    </a:lnTo>
                    <a:lnTo>
                      <a:pt x="34" y="0"/>
                    </a:lnTo>
                    <a:lnTo>
                      <a:pt x="85" y="32"/>
                    </a:lnTo>
                    <a:lnTo>
                      <a:pt x="34" y="49"/>
                    </a:lnTo>
                    <a:lnTo>
                      <a:pt x="16" y="49"/>
                    </a:lnTo>
                    <a:lnTo>
                      <a:pt x="34" y="67"/>
                    </a:lnTo>
                    <a:lnTo>
                      <a:pt x="0" y="84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98" name="Freeform 446">
                <a:extLst>
                  <a:ext uri="{FF2B5EF4-FFF2-40B4-BE49-F238E27FC236}">
                    <a16:creationId xmlns:a16="http://schemas.microsoft.com/office/drawing/2014/main" id="{5E402EC6-22E4-4A1C-9AAE-255DD27640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" y="3746"/>
                <a:ext cx="35" cy="25"/>
              </a:xfrm>
              <a:custGeom>
                <a:avLst/>
                <a:gdLst>
                  <a:gd name="T0" fmla="*/ 0 w 70"/>
                  <a:gd name="T1" fmla="*/ 49 h 49"/>
                  <a:gd name="T2" fmla="*/ 70 w 70"/>
                  <a:gd name="T3" fmla="*/ 0 h 49"/>
                  <a:gd name="T4" fmla="*/ 19 w 70"/>
                  <a:gd name="T5" fmla="*/ 33 h 49"/>
                  <a:gd name="T6" fmla="*/ 0 w 70"/>
                  <a:gd name="T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49">
                    <a:moveTo>
                      <a:pt x="0" y="49"/>
                    </a:moveTo>
                    <a:lnTo>
                      <a:pt x="70" y="0"/>
                    </a:lnTo>
                    <a:lnTo>
                      <a:pt x="19" y="33"/>
                    </a:lnTo>
                    <a:lnTo>
                      <a:pt x="0" y="49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99" name="Freeform 447">
                <a:extLst>
                  <a:ext uri="{FF2B5EF4-FFF2-40B4-BE49-F238E27FC236}">
                    <a16:creationId xmlns:a16="http://schemas.microsoft.com/office/drawing/2014/main" id="{3C862A13-F64C-4239-BA92-E81CB2F86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" y="3746"/>
                <a:ext cx="35" cy="25"/>
              </a:xfrm>
              <a:custGeom>
                <a:avLst/>
                <a:gdLst>
                  <a:gd name="T0" fmla="*/ 0 w 70"/>
                  <a:gd name="T1" fmla="*/ 49 h 49"/>
                  <a:gd name="T2" fmla="*/ 70 w 70"/>
                  <a:gd name="T3" fmla="*/ 0 h 49"/>
                  <a:gd name="T4" fmla="*/ 19 w 70"/>
                  <a:gd name="T5" fmla="*/ 33 h 49"/>
                  <a:gd name="T6" fmla="*/ 0 w 70"/>
                  <a:gd name="T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49">
                    <a:moveTo>
                      <a:pt x="0" y="49"/>
                    </a:moveTo>
                    <a:lnTo>
                      <a:pt x="70" y="0"/>
                    </a:lnTo>
                    <a:lnTo>
                      <a:pt x="19" y="33"/>
                    </a:lnTo>
                    <a:lnTo>
                      <a:pt x="0" y="49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00" name="Freeform 448">
                <a:extLst>
                  <a:ext uri="{FF2B5EF4-FFF2-40B4-BE49-F238E27FC236}">
                    <a16:creationId xmlns:a16="http://schemas.microsoft.com/office/drawing/2014/main" id="{EE40F5B7-9402-4905-A541-EC8465883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7" y="3670"/>
                <a:ext cx="26" cy="50"/>
              </a:xfrm>
              <a:custGeom>
                <a:avLst/>
                <a:gdLst>
                  <a:gd name="T0" fmla="*/ 0 w 53"/>
                  <a:gd name="T1" fmla="*/ 100 h 100"/>
                  <a:gd name="T2" fmla="*/ 18 w 53"/>
                  <a:gd name="T3" fmla="*/ 67 h 100"/>
                  <a:gd name="T4" fmla="*/ 53 w 53"/>
                  <a:gd name="T5" fmla="*/ 0 h 100"/>
                  <a:gd name="T6" fmla="*/ 34 w 53"/>
                  <a:gd name="T7" fmla="*/ 34 h 100"/>
                  <a:gd name="T8" fmla="*/ 0 w 53"/>
                  <a:gd name="T9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00">
                    <a:moveTo>
                      <a:pt x="0" y="100"/>
                    </a:moveTo>
                    <a:lnTo>
                      <a:pt x="18" y="67"/>
                    </a:lnTo>
                    <a:lnTo>
                      <a:pt x="53" y="0"/>
                    </a:lnTo>
                    <a:lnTo>
                      <a:pt x="34" y="34"/>
                    </a:lnTo>
                    <a:lnTo>
                      <a:pt x="0" y="10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01" name="Freeform 449">
                <a:extLst>
                  <a:ext uri="{FF2B5EF4-FFF2-40B4-BE49-F238E27FC236}">
                    <a16:creationId xmlns:a16="http://schemas.microsoft.com/office/drawing/2014/main" id="{E0F2E82C-C5A2-4FC8-9DB4-A2A2BD8ADF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7" y="3670"/>
                <a:ext cx="26" cy="50"/>
              </a:xfrm>
              <a:custGeom>
                <a:avLst/>
                <a:gdLst>
                  <a:gd name="T0" fmla="*/ 0 w 53"/>
                  <a:gd name="T1" fmla="*/ 100 h 100"/>
                  <a:gd name="T2" fmla="*/ 18 w 53"/>
                  <a:gd name="T3" fmla="*/ 67 h 100"/>
                  <a:gd name="T4" fmla="*/ 53 w 53"/>
                  <a:gd name="T5" fmla="*/ 0 h 100"/>
                  <a:gd name="T6" fmla="*/ 34 w 53"/>
                  <a:gd name="T7" fmla="*/ 34 h 100"/>
                  <a:gd name="T8" fmla="*/ 0 w 53"/>
                  <a:gd name="T9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00">
                    <a:moveTo>
                      <a:pt x="0" y="100"/>
                    </a:moveTo>
                    <a:lnTo>
                      <a:pt x="18" y="67"/>
                    </a:lnTo>
                    <a:lnTo>
                      <a:pt x="53" y="0"/>
                    </a:lnTo>
                    <a:lnTo>
                      <a:pt x="34" y="34"/>
                    </a:lnTo>
                    <a:lnTo>
                      <a:pt x="0" y="10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02" name="Freeform 450">
                <a:extLst>
                  <a:ext uri="{FF2B5EF4-FFF2-40B4-BE49-F238E27FC236}">
                    <a16:creationId xmlns:a16="http://schemas.microsoft.com/office/drawing/2014/main" id="{FDEA4CC8-35FB-459E-9170-875E4026BD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2" y="1256"/>
                <a:ext cx="34" cy="26"/>
              </a:xfrm>
              <a:custGeom>
                <a:avLst/>
                <a:gdLst>
                  <a:gd name="T0" fmla="*/ 0 w 69"/>
                  <a:gd name="T1" fmla="*/ 53 h 53"/>
                  <a:gd name="T2" fmla="*/ 35 w 69"/>
                  <a:gd name="T3" fmla="*/ 0 h 53"/>
                  <a:gd name="T4" fmla="*/ 69 w 69"/>
                  <a:gd name="T5" fmla="*/ 37 h 53"/>
                  <a:gd name="T6" fmla="*/ 0 w 69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53">
                    <a:moveTo>
                      <a:pt x="0" y="53"/>
                    </a:moveTo>
                    <a:lnTo>
                      <a:pt x="35" y="0"/>
                    </a:lnTo>
                    <a:lnTo>
                      <a:pt x="69" y="37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03" name="Freeform 451">
                <a:extLst>
                  <a:ext uri="{FF2B5EF4-FFF2-40B4-BE49-F238E27FC236}">
                    <a16:creationId xmlns:a16="http://schemas.microsoft.com/office/drawing/2014/main" id="{EC994FD7-A9EC-4FC0-A970-DCAA1E517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2" y="1256"/>
                <a:ext cx="34" cy="26"/>
              </a:xfrm>
              <a:custGeom>
                <a:avLst/>
                <a:gdLst>
                  <a:gd name="T0" fmla="*/ 0 w 69"/>
                  <a:gd name="T1" fmla="*/ 53 h 53"/>
                  <a:gd name="T2" fmla="*/ 35 w 69"/>
                  <a:gd name="T3" fmla="*/ 0 h 53"/>
                  <a:gd name="T4" fmla="*/ 69 w 69"/>
                  <a:gd name="T5" fmla="*/ 37 h 53"/>
                  <a:gd name="T6" fmla="*/ 0 w 69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53">
                    <a:moveTo>
                      <a:pt x="0" y="53"/>
                    </a:moveTo>
                    <a:lnTo>
                      <a:pt x="35" y="0"/>
                    </a:lnTo>
                    <a:lnTo>
                      <a:pt x="69" y="37"/>
                    </a:lnTo>
                    <a:lnTo>
                      <a:pt x="0" y="53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04" name="Freeform 452">
                <a:extLst>
                  <a:ext uri="{FF2B5EF4-FFF2-40B4-BE49-F238E27FC236}">
                    <a16:creationId xmlns:a16="http://schemas.microsoft.com/office/drawing/2014/main" id="{EA5EFB8D-753C-4EE0-80A2-6FE185F78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3" y="1256"/>
                <a:ext cx="26" cy="18"/>
              </a:xfrm>
              <a:custGeom>
                <a:avLst/>
                <a:gdLst>
                  <a:gd name="T0" fmla="*/ 0 w 52"/>
                  <a:gd name="T1" fmla="*/ 37 h 37"/>
                  <a:gd name="T2" fmla="*/ 18 w 52"/>
                  <a:gd name="T3" fmla="*/ 0 h 37"/>
                  <a:gd name="T4" fmla="*/ 52 w 52"/>
                  <a:gd name="T5" fmla="*/ 19 h 37"/>
                  <a:gd name="T6" fmla="*/ 0 w 52"/>
                  <a:gd name="T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37">
                    <a:moveTo>
                      <a:pt x="0" y="37"/>
                    </a:moveTo>
                    <a:lnTo>
                      <a:pt x="18" y="0"/>
                    </a:lnTo>
                    <a:lnTo>
                      <a:pt x="52" y="19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05" name="Freeform 453">
                <a:extLst>
                  <a:ext uri="{FF2B5EF4-FFF2-40B4-BE49-F238E27FC236}">
                    <a16:creationId xmlns:a16="http://schemas.microsoft.com/office/drawing/2014/main" id="{1C072EAC-27A9-4AE6-B601-B9C20F708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3" y="1256"/>
                <a:ext cx="26" cy="18"/>
              </a:xfrm>
              <a:custGeom>
                <a:avLst/>
                <a:gdLst>
                  <a:gd name="T0" fmla="*/ 0 w 52"/>
                  <a:gd name="T1" fmla="*/ 37 h 37"/>
                  <a:gd name="T2" fmla="*/ 18 w 52"/>
                  <a:gd name="T3" fmla="*/ 0 h 37"/>
                  <a:gd name="T4" fmla="*/ 52 w 52"/>
                  <a:gd name="T5" fmla="*/ 19 h 37"/>
                  <a:gd name="T6" fmla="*/ 0 w 52"/>
                  <a:gd name="T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37">
                    <a:moveTo>
                      <a:pt x="0" y="37"/>
                    </a:moveTo>
                    <a:lnTo>
                      <a:pt x="18" y="0"/>
                    </a:lnTo>
                    <a:lnTo>
                      <a:pt x="52" y="19"/>
                    </a:lnTo>
                    <a:lnTo>
                      <a:pt x="0" y="37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06" name="Freeform 454">
                <a:extLst>
                  <a:ext uri="{FF2B5EF4-FFF2-40B4-BE49-F238E27FC236}">
                    <a16:creationId xmlns:a16="http://schemas.microsoft.com/office/drawing/2014/main" id="{AB05B695-C52D-4207-B20F-D765BEB87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3" y="1341"/>
                <a:ext cx="191" cy="127"/>
              </a:xfrm>
              <a:custGeom>
                <a:avLst/>
                <a:gdLst>
                  <a:gd name="T0" fmla="*/ 0 w 382"/>
                  <a:gd name="T1" fmla="*/ 221 h 255"/>
                  <a:gd name="T2" fmla="*/ 18 w 382"/>
                  <a:gd name="T3" fmla="*/ 236 h 255"/>
                  <a:gd name="T4" fmla="*/ 34 w 382"/>
                  <a:gd name="T5" fmla="*/ 221 h 255"/>
                  <a:gd name="T6" fmla="*/ 52 w 382"/>
                  <a:gd name="T7" fmla="*/ 221 h 255"/>
                  <a:gd name="T8" fmla="*/ 34 w 382"/>
                  <a:gd name="T9" fmla="*/ 255 h 255"/>
                  <a:gd name="T10" fmla="*/ 69 w 382"/>
                  <a:gd name="T11" fmla="*/ 236 h 255"/>
                  <a:gd name="T12" fmla="*/ 69 w 382"/>
                  <a:gd name="T13" fmla="*/ 221 h 255"/>
                  <a:gd name="T14" fmla="*/ 121 w 382"/>
                  <a:gd name="T15" fmla="*/ 203 h 255"/>
                  <a:gd name="T16" fmla="*/ 156 w 382"/>
                  <a:gd name="T17" fmla="*/ 169 h 255"/>
                  <a:gd name="T18" fmla="*/ 208 w 382"/>
                  <a:gd name="T19" fmla="*/ 153 h 255"/>
                  <a:gd name="T20" fmla="*/ 244 w 382"/>
                  <a:gd name="T21" fmla="*/ 119 h 255"/>
                  <a:gd name="T22" fmla="*/ 174 w 382"/>
                  <a:gd name="T23" fmla="*/ 186 h 255"/>
                  <a:gd name="T24" fmla="*/ 156 w 382"/>
                  <a:gd name="T25" fmla="*/ 186 h 255"/>
                  <a:gd name="T26" fmla="*/ 174 w 382"/>
                  <a:gd name="T27" fmla="*/ 203 h 255"/>
                  <a:gd name="T28" fmla="*/ 190 w 382"/>
                  <a:gd name="T29" fmla="*/ 186 h 255"/>
                  <a:gd name="T30" fmla="*/ 312 w 382"/>
                  <a:gd name="T31" fmla="*/ 85 h 255"/>
                  <a:gd name="T32" fmla="*/ 331 w 382"/>
                  <a:gd name="T33" fmla="*/ 67 h 255"/>
                  <a:gd name="T34" fmla="*/ 382 w 382"/>
                  <a:gd name="T35" fmla="*/ 17 h 255"/>
                  <a:gd name="T36" fmla="*/ 366 w 382"/>
                  <a:gd name="T37" fmla="*/ 17 h 255"/>
                  <a:gd name="T38" fmla="*/ 348 w 382"/>
                  <a:gd name="T39" fmla="*/ 34 h 255"/>
                  <a:gd name="T40" fmla="*/ 331 w 382"/>
                  <a:gd name="T41" fmla="*/ 34 h 255"/>
                  <a:gd name="T42" fmla="*/ 296 w 382"/>
                  <a:gd name="T43" fmla="*/ 50 h 255"/>
                  <a:gd name="T44" fmla="*/ 278 w 382"/>
                  <a:gd name="T45" fmla="*/ 101 h 255"/>
                  <a:gd name="T46" fmla="*/ 262 w 382"/>
                  <a:gd name="T47" fmla="*/ 85 h 255"/>
                  <a:gd name="T48" fmla="*/ 244 w 382"/>
                  <a:gd name="T49" fmla="*/ 85 h 255"/>
                  <a:gd name="T50" fmla="*/ 278 w 382"/>
                  <a:gd name="T51" fmla="*/ 50 h 255"/>
                  <a:gd name="T52" fmla="*/ 278 w 382"/>
                  <a:gd name="T53" fmla="*/ 34 h 255"/>
                  <a:gd name="T54" fmla="*/ 296 w 382"/>
                  <a:gd name="T55" fmla="*/ 0 h 255"/>
                  <a:gd name="T56" fmla="*/ 244 w 382"/>
                  <a:gd name="T57" fmla="*/ 67 h 255"/>
                  <a:gd name="T58" fmla="*/ 190 w 382"/>
                  <a:gd name="T59" fmla="*/ 85 h 255"/>
                  <a:gd name="T60" fmla="*/ 156 w 382"/>
                  <a:gd name="T61" fmla="*/ 101 h 255"/>
                  <a:gd name="T62" fmla="*/ 156 w 382"/>
                  <a:gd name="T63" fmla="*/ 119 h 255"/>
                  <a:gd name="T64" fmla="*/ 103 w 382"/>
                  <a:gd name="T65" fmla="*/ 119 h 255"/>
                  <a:gd name="T66" fmla="*/ 86 w 382"/>
                  <a:gd name="T67" fmla="*/ 119 h 255"/>
                  <a:gd name="T68" fmla="*/ 86 w 382"/>
                  <a:gd name="T69" fmla="*/ 136 h 255"/>
                  <a:gd name="T70" fmla="*/ 69 w 382"/>
                  <a:gd name="T71" fmla="*/ 136 h 255"/>
                  <a:gd name="T72" fmla="*/ 69 w 382"/>
                  <a:gd name="T73" fmla="*/ 153 h 255"/>
                  <a:gd name="T74" fmla="*/ 69 w 382"/>
                  <a:gd name="T75" fmla="*/ 169 h 255"/>
                  <a:gd name="T76" fmla="*/ 52 w 382"/>
                  <a:gd name="T77" fmla="*/ 153 h 255"/>
                  <a:gd name="T78" fmla="*/ 52 w 382"/>
                  <a:gd name="T79" fmla="*/ 186 h 255"/>
                  <a:gd name="T80" fmla="*/ 18 w 382"/>
                  <a:gd name="T81" fmla="*/ 186 h 255"/>
                  <a:gd name="T82" fmla="*/ 18 w 382"/>
                  <a:gd name="T83" fmla="*/ 203 h 255"/>
                  <a:gd name="T84" fmla="*/ 0 w 382"/>
                  <a:gd name="T85" fmla="*/ 221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255">
                    <a:moveTo>
                      <a:pt x="0" y="221"/>
                    </a:moveTo>
                    <a:lnTo>
                      <a:pt x="18" y="236"/>
                    </a:lnTo>
                    <a:lnTo>
                      <a:pt x="34" y="221"/>
                    </a:lnTo>
                    <a:lnTo>
                      <a:pt x="52" y="221"/>
                    </a:lnTo>
                    <a:lnTo>
                      <a:pt x="34" y="255"/>
                    </a:lnTo>
                    <a:lnTo>
                      <a:pt x="69" y="236"/>
                    </a:lnTo>
                    <a:lnTo>
                      <a:pt x="69" y="221"/>
                    </a:lnTo>
                    <a:lnTo>
                      <a:pt x="121" y="203"/>
                    </a:lnTo>
                    <a:lnTo>
                      <a:pt x="156" y="169"/>
                    </a:lnTo>
                    <a:lnTo>
                      <a:pt x="208" y="153"/>
                    </a:lnTo>
                    <a:lnTo>
                      <a:pt x="244" y="119"/>
                    </a:lnTo>
                    <a:lnTo>
                      <a:pt x="174" y="186"/>
                    </a:lnTo>
                    <a:lnTo>
                      <a:pt x="156" y="186"/>
                    </a:lnTo>
                    <a:lnTo>
                      <a:pt x="174" y="203"/>
                    </a:lnTo>
                    <a:lnTo>
                      <a:pt x="190" y="186"/>
                    </a:lnTo>
                    <a:lnTo>
                      <a:pt x="312" y="85"/>
                    </a:lnTo>
                    <a:lnTo>
                      <a:pt x="331" y="67"/>
                    </a:lnTo>
                    <a:lnTo>
                      <a:pt x="382" y="17"/>
                    </a:lnTo>
                    <a:lnTo>
                      <a:pt x="366" y="17"/>
                    </a:lnTo>
                    <a:lnTo>
                      <a:pt x="348" y="34"/>
                    </a:lnTo>
                    <a:lnTo>
                      <a:pt x="331" y="34"/>
                    </a:lnTo>
                    <a:lnTo>
                      <a:pt x="296" y="50"/>
                    </a:lnTo>
                    <a:lnTo>
                      <a:pt x="278" y="101"/>
                    </a:lnTo>
                    <a:lnTo>
                      <a:pt x="262" y="85"/>
                    </a:lnTo>
                    <a:lnTo>
                      <a:pt x="244" y="85"/>
                    </a:lnTo>
                    <a:lnTo>
                      <a:pt x="278" y="50"/>
                    </a:lnTo>
                    <a:lnTo>
                      <a:pt x="278" y="34"/>
                    </a:lnTo>
                    <a:lnTo>
                      <a:pt x="296" y="0"/>
                    </a:lnTo>
                    <a:lnTo>
                      <a:pt x="244" y="67"/>
                    </a:lnTo>
                    <a:lnTo>
                      <a:pt x="190" y="85"/>
                    </a:lnTo>
                    <a:lnTo>
                      <a:pt x="156" y="101"/>
                    </a:lnTo>
                    <a:lnTo>
                      <a:pt x="156" y="119"/>
                    </a:lnTo>
                    <a:lnTo>
                      <a:pt x="103" y="119"/>
                    </a:lnTo>
                    <a:lnTo>
                      <a:pt x="86" y="119"/>
                    </a:lnTo>
                    <a:lnTo>
                      <a:pt x="86" y="136"/>
                    </a:lnTo>
                    <a:lnTo>
                      <a:pt x="69" y="136"/>
                    </a:lnTo>
                    <a:lnTo>
                      <a:pt x="69" y="153"/>
                    </a:lnTo>
                    <a:lnTo>
                      <a:pt x="69" y="169"/>
                    </a:lnTo>
                    <a:lnTo>
                      <a:pt x="52" y="153"/>
                    </a:lnTo>
                    <a:lnTo>
                      <a:pt x="52" y="186"/>
                    </a:lnTo>
                    <a:lnTo>
                      <a:pt x="18" y="186"/>
                    </a:lnTo>
                    <a:lnTo>
                      <a:pt x="18" y="203"/>
                    </a:lnTo>
                    <a:lnTo>
                      <a:pt x="0" y="221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07" name="Freeform 455">
                <a:extLst>
                  <a:ext uri="{FF2B5EF4-FFF2-40B4-BE49-F238E27FC236}">
                    <a16:creationId xmlns:a16="http://schemas.microsoft.com/office/drawing/2014/main" id="{1E356DE0-4B2D-448E-A8E7-6A71F8C936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3" y="1341"/>
                <a:ext cx="191" cy="127"/>
              </a:xfrm>
              <a:custGeom>
                <a:avLst/>
                <a:gdLst>
                  <a:gd name="T0" fmla="*/ 0 w 382"/>
                  <a:gd name="T1" fmla="*/ 221 h 255"/>
                  <a:gd name="T2" fmla="*/ 18 w 382"/>
                  <a:gd name="T3" fmla="*/ 236 h 255"/>
                  <a:gd name="T4" fmla="*/ 34 w 382"/>
                  <a:gd name="T5" fmla="*/ 221 h 255"/>
                  <a:gd name="T6" fmla="*/ 52 w 382"/>
                  <a:gd name="T7" fmla="*/ 221 h 255"/>
                  <a:gd name="T8" fmla="*/ 34 w 382"/>
                  <a:gd name="T9" fmla="*/ 255 h 255"/>
                  <a:gd name="T10" fmla="*/ 69 w 382"/>
                  <a:gd name="T11" fmla="*/ 236 h 255"/>
                  <a:gd name="T12" fmla="*/ 69 w 382"/>
                  <a:gd name="T13" fmla="*/ 221 h 255"/>
                  <a:gd name="T14" fmla="*/ 121 w 382"/>
                  <a:gd name="T15" fmla="*/ 203 h 255"/>
                  <a:gd name="T16" fmla="*/ 156 w 382"/>
                  <a:gd name="T17" fmla="*/ 169 h 255"/>
                  <a:gd name="T18" fmla="*/ 208 w 382"/>
                  <a:gd name="T19" fmla="*/ 153 h 255"/>
                  <a:gd name="T20" fmla="*/ 244 w 382"/>
                  <a:gd name="T21" fmla="*/ 119 h 255"/>
                  <a:gd name="T22" fmla="*/ 174 w 382"/>
                  <a:gd name="T23" fmla="*/ 186 h 255"/>
                  <a:gd name="T24" fmla="*/ 156 w 382"/>
                  <a:gd name="T25" fmla="*/ 186 h 255"/>
                  <a:gd name="T26" fmla="*/ 174 w 382"/>
                  <a:gd name="T27" fmla="*/ 203 h 255"/>
                  <a:gd name="T28" fmla="*/ 190 w 382"/>
                  <a:gd name="T29" fmla="*/ 186 h 255"/>
                  <a:gd name="T30" fmla="*/ 312 w 382"/>
                  <a:gd name="T31" fmla="*/ 85 h 255"/>
                  <a:gd name="T32" fmla="*/ 331 w 382"/>
                  <a:gd name="T33" fmla="*/ 67 h 255"/>
                  <a:gd name="T34" fmla="*/ 382 w 382"/>
                  <a:gd name="T35" fmla="*/ 17 h 255"/>
                  <a:gd name="T36" fmla="*/ 366 w 382"/>
                  <a:gd name="T37" fmla="*/ 17 h 255"/>
                  <a:gd name="T38" fmla="*/ 348 w 382"/>
                  <a:gd name="T39" fmla="*/ 34 h 255"/>
                  <a:gd name="T40" fmla="*/ 331 w 382"/>
                  <a:gd name="T41" fmla="*/ 34 h 255"/>
                  <a:gd name="T42" fmla="*/ 296 w 382"/>
                  <a:gd name="T43" fmla="*/ 50 h 255"/>
                  <a:gd name="T44" fmla="*/ 278 w 382"/>
                  <a:gd name="T45" fmla="*/ 101 h 255"/>
                  <a:gd name="T46" fmla="*/ 262 w 382"/>
                  <a:gd name="T47" fmla="*/ 85 h 255"/>
                  <a:gd name="T48" fmla="*/ 244 w 382"/>
                  <a:gd name="T49" fmla="*/ 85 h 255"/>
                  <a:gd name="T50" fmla="*/ 278 w 382"/>
                  <a:gd name="T51" fmla="*/ 50 h 255"/>
                  <a:gd name="T52" fmla="*/ 278 w 382"/>
                  <a:gd name="T53" fmla="*/ 34 h 255"/>
                  <a:gd name="T54" fmla="*/ 296 w 382"/>
                  <a:gd name="T55" fmla="*/ 0 h 255"/>
                  <a:gd name="T56" fmla="*/ 244 w 382"/>
                  <a:gd name="T57" fmla="*/ 67 h 255"/>
                  <a:gd name="T58" fmla="*/ 190 w 382"/>
                  <a:gd name="T59" fmla="*/ 85 h 255"/>
                  <a:gd name="T60" fmla="*/ 156 w 382"/>
                  <a:gd name="T61" fmla="*/ 101 h 255"/>
                  <a:gd name="T62" fmla="*/ 156 w 382"/>
                  <a:gd name="T63" fmla="*/ 119 h 255"/>
                  <a:gd name="T64" fmla="*/ 103 w 382"/>
                  <a:gd name="T65" fmla="*/ 119 h 255"/>
                  <a:gd name="T66" fmla="*/ 86 w 382"/>
                  <a:gd name="T67" fmla="*/ 119 h 255"/>
                  <a:gd name="T68" fmla="*/ 86 w 382"/>
                  <a:gd name="T69" fmla="*/ 136 h 255"/>
                  <a:gd name="T70" fmla="*/ 69 w 382"/>
                  <a:gd name="T71" fmla="*/ 136 h 255"/>
                  <a:gd name="T72" fmla="*/ 69 w 382"/>
                  <a:gd name="T73" fmla="*/ 153 h 255"/>
                  <a:gd name="T74" fmla="*/ 69 w 382"/>
                  <a:gd name="T75" fmla="*/ 169 h 255"/>
                  <a:gd name="T76" fmla="*/ 52 w 382"/>
                  <a:gd name="T77" fmla="*/ 153 h 255"/>
                  <a:gd name="T78" fmla="*/ 52 w 382"/>
                  <a:gd name="T79" fmla="*/ 186 h 255"/>
                  <a:gd name="T80" fmla="*/ 18 w 382"/>
                  <a:gd name="T81" fmla="*/ 186 h 255"/>
                  <a:gd name="T82" fmla="*/ 18 w 382"/>
                  <a:gd name="T83" fmla="*/ 203 h 255"/>
                  <a:gd name="T84" fmla="*/ 0 w 382"/>
                  <a:gd name="T85" fmla="*/ 221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255">
                    <a:moveTo>
                      <a:pt x="0" y="221"/>
                    </a:moveTo>
                    <a:lnTo>
                      <a:pt x="18" y="236"/>
                    </a:lnTo>
                    <a:lnTo>
                      <a:pt x="34" y="221"/>
                    </a:lnTo>
                    <a:lnTo>
                      <a:pt x="52" y="221"/>
                    </a:lnTo>
                    <a:lnTo>
                      <a:pt x="34" y="255"/>
                    </a:lnTo>
                    <a:lnTo>
                      <a:pt x="69" y="236"/>
                    </a:lnTo>
                    <a:lnTo>
                      <a:pt x="69" y="221"/>
                    </a:lnTo>
                    <a:lnTo>
                      <a:pt x="121" y="203"/>
                    </a:lnTo>
                    <a:lnTo>
                      <a:pt x="156" y="169"/>
                    </a:lnTo>
                    <a:lnTo>
                      <a:pt x="208" y="153"/>
                    </a:lnTo>
                    <a:lnTo>
                      <a:pt x="244" y="119"/>
                    </a:lnTo>
                    <a:lnTo>
                      <a:pt x="174" y="186"/>
                    </a:lnTo>
                    <a:lnTo>
                      <a:pt x="156" y="186"/>
                    </a:lnTo>
                    <a:lnTo>
                      <a:pt x="174" y="203"/>
                    </a:lnTo>
                    <a:lnTo>
                      <a:pt x="190" y="186"/>
                    </a:lnTo>
                    <a:lnTo>
                      <a:pt x="312" y="85"/>
                    </a:lnTo>
                    <a:lnTo>
                      <a:pt x="331" y="67"/>
                    </a:lnTo>
                    <a:lnTo>
                      <a:pt x="382" y="17"/>
                    </a:lnTo>
                    <a:lnTo>
                      <a:pt x="366" y="17"/>
                    </a:lnTo>
                    <a:lnTo>
                      <a:pt x="348" y="34"/>
                    </a:lnTo>
                    <a:lnTo>
                      <a:pt x="331" y="34"/>
                    </a:lnTo>
                    <a:lnTo>
                      <a:pt x="296" y="50"/>
                    </a:lnTo>
                    <a:lnTo>
                      <a:pt x="278" y="101"/>
                    </a:lnTo>
                    <a:lnTo>
                      <a:pt x="262" y="85"/>
                    </a:lnTo>
                    <a:lnTo>
                      <a:pt x="244" y="85"/>
                    </a:lnTo>
                    <a:lnTo>
                      <a:pt x="278" y="50"/>
                    </a:lnTo>
                    <a:lnTo>
                      <a:pt x="278" y="34"/>
                    </a:lnTo>
                    <a:lnTo>
                      <a:pt x="296" y="0"/>
                    </a:lnTo>
                    <a:lnTo>
                      <a:pt x="244" y="67"/>
                    </a:lnTo>
                    <a:lnTo>
                      <a:pt x="190" y="85"/>
                    </a:lnTo>
                    <a:lnTo>
                      <a:pt x="156" y="101"/>
                    </a:lnTo>
                    <a:lnTo>
                      <a:pt x="156" y="119"/>
                    </a:lnTo>
                    <a:lnTo>
                      <a:pt x="103" y="119"/>
                    </a:lnTo>
                    <a:lnTo>
                      <a:pt x="86" y="119"/>
                    </a:lnTo>
                    <a:lnTo>
                      <a:pt x="86" y="136"/>
                    </a:lnTo>
                    <a:lnTo>
                      <a:pt x="69" y="136"/>
                    </a:lnTo>
                    <a:lnTo>
                      <a:pt x="69" y="153"/>
                    </a:lnTo>
                    <a:lnTo>
                      <a:pt x="69" y="169"/>
                    </a:lnTo>
                    <a:lnTo>
                      <a:pt x="52" y="153"/>
                    </a:lnTo>
                    <a:lnTo>
                      <a:pt x="52" y="186"/>
                    </a:lnTo>
                    <a:lnTo>
                      <a:pt x="18" y="186"/>
                    </a:lnTo>
                    <a:lnTo>
                      <a:pt x="18" y="203"/>
                    </a:lnTo>
                    <a:lnTo>
                      <a:pt x="0" y="221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08" name="Freeform 456">
                <a:extLst>
                  <a:ext uri="{FF2B5EF4-FFF2-40B4-BE49-F238E27FC236}">
                    <a16:creationId xmlns:a16="http://schemas.microsoft.com/office/drawing/2014/main" id="{14CB2DB0-FC8B-45FF-B8F0-456CC4B4BB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1" y="232"/>
                <a:ext cx="27" cy="34"/>
              </a:xfrm>
              <a:custGeom>
                <a:avLst/>
                <a:gdLst>
                  <a:gd name="T0" fmla="*/ 0 w 54"/>
                  <a:gd name="T1" fmla="*/ 33 h 67"/>
                  <a:gd name="T2" fmla="*/ 54 w 54"/>
                  <a:gd name="T3" fmla="*/ 0 h 67"/>
                  <a:gd name="T4" fmla="*/ 54 w 54"/>
                  <a:gd name="T5" fmla="*/ 33 h 67"/>
                  <a:gd name="T6" fmla="*/ 54 w 54"/>
                  <a:gd name="T7" fmla="*/ 67 h 67"/>
                  <a:gd name="T8" fmla="*/ 0 w 54"/>
                  <a:gd name="T9" fmla="*/ 3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67">
                    <a:moveTo>
                      <a:pt x="0" y="33"/>
                    </a:moveTo>
                    <a:lnTo>
                      <a:pt x="54" y="0"/>
                    </a:lnTo>
                    <a:lnTo>
                      <a:pt x="54" y="33"/>
                    </a:lnTo>
                    <a:lnTo>
                      <a:pt x="54" y="67"/>
                    </a:lnTo>
                    <a:lnTo>
                      <a:pt x="0" y="33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09" name="Freeform 457">
                <a:extLst>
                  <a:ext uri="{FF2B5EF4-FFF2-40B4-BE49-F238E27FC236}">
                    <a16:creationId xmlns:a16="http://schemas.microsoft.com/office/drawing/2014/main" id="{BF80CE72-6375-42CC-9CBE-1C7B375CE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1" y="232"/>
                <a:ext cx="27" cy="34"/>
              </a:xfrm>
              <a:custGeom>
                <a:avLst/>
                <a:gdLst>
                  <a:gd name="T0" fmla="*/ 0 w 54"/>
                  <a:gd name="T1" fmla="*/ 33 h 67"/>
                  <a:gd name="T2" fmla="*/ 54 w 54"/>
                  <a:gd name="T3" fmla="*/ 0 h 67"/>
                  <a:gd name="T4" fmla="*/ 54 w 54"/>
                  <a:gd name="T5" fmla="*/ 33 h 67"/>
                  <a:gd name="T6" fmla="*/ 54 w 54"/>
                  <a:gd name="T7" fmla="*/ 67 h 67"/>
                  <a:gd name="T8" fmla="*/ 0 w 54"/>
                  <a:gd name="T9" fmla="*/ 3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67">
                    <a:moveTo>
                      <a:pt x="0" y="33"/>
                    </a:moveTo>
                    <a:lnTo>
                      <a:pt x="54" y="0"/>
                    </a:lnTo>
                    <a:lnTo>
                      <a:pt x="54" y="33"/>
                    </a:lnTo>
                    <a:lnTo>
                      <a:pt x="54" y="67"/>
                    </a:lnTo>
                    <a:lnTo>
                      <a:pt x="0" y="33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10" name="Freeform 458">
                <a:extLst>
                  <a:ext uri="{FF2B5EF4-FFF2-40B4-BE49-F238E27FC236}">
                    <a16:creationId xmlns:a16="http://schemas.microsoft.com/office/drawing/2014/main" id="{7C4BBD18-C8E1-4FD0-955D-EFA3E850E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9" y="283"/>
                <a:ext cx="26" cy="60"/>
              </a:xfrm>
              <a:custGeom>
                <a:avLst/>
                <a:gdLst>
                  <a:gd name="T0" fmla="*/ 0 w 52"/>
                  <a:gd name="T1" fmla="*/ 33 h 119"/>
                  <a:gd name="T2" fmla="*/ 34 w 52"/>
                  <a:gd name="T3" fmla="*/ 0 h 119"/>
                  <a:gd name="T4" fmla="*/ 52 w 52"/>
                  <a:gd name="T5" fmla="*/ 17 h 119"/>
                  <a:gd name="T6" fmla="*/ 34 w 52"/>
                  <a:gd name="T7" fmla="*/ 119 h 119"/>
                  <a:gd name="T8" fmla="*/ 0 w 52"/>
                  <a:gd name="T9" fmla="*/ 33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9">
                    <a:moveTo>
                      <a:pt x="0" y="33"/>
                    </a:moveTo>
                    <a:lnTo>
                      <a:pt x="34" y="0"/>
                    </a:lnTo>
                    <a:lnTo>
                      <a:pt x="52" y="17"/>
                    </a:lnTo>
                    <a:lnTo>
                      <a:pt x="34" y="119"/>
                    </a:lnTo>
                    <a:lnTo>
                      <a:pt x="0" y="33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11" name="Freeform 459">
                <a:extLst>
                  <a:ext uri="{FF2B5EF4-FFF2-40B4-BE49-F238E27FC236}">
                    <a16:creationId xmlns:a16="http://schemas.microsoft.com/office/drawing/2014/main" id="{BCB1A1B2-D5B7-4D24-B919-270DAD9A2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9" y="283"/>
                <a:ext cx="26" cy="60"/>
              </a:xfrm>
              <a:custGeom>
                <a:avLst/>
                <a:gdLst>
                  <a:gd name="T0" fmla="*/ 0 w 52"/>
                  <a:gd name="T1" fmla="*/ 33 h 119"/>
                  <a:gd name="T2" fmla="*/ 34 w 52"/>
                  <a:gd name="T3" fmla="*/ 0 h 119"/>
                  <a:gd name="T4" fmla="*/ 52 w 52"/>
                  <a:gd name="T5" fmla="*/ 17 h 119"/>
                  <a:gd name="T6" fmla="*/ 34 w 52"/>
                  <a:gd name="T7" fmla="*/ 119 h 119"/>
                  <a:gd name="T8" fmla="*/ 0 w 52"/>
                  <a:gd name="T9" fmla="*/ 33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9">
                    <a:moveTo>
                      <a:pt x="0" y="33"/>
                    </a:moveTo>
                    <a:lnTo>
                      <a:pt x="34" y="0"/>
                    </a:lnTo>
                    <a:lnTo>
                      <a:pt x="52" y="17"/>
                    </a:lnTo>
                    <a:lnTo>
                      <a:pt x="34" y="119"/>
                    </a:lnTo>
                    <a:lnTo>
                      <a:pt x="0" y="33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12" name="Freeform 460">
                <a:extLst>
                  <a:ext uri="{FF2B5EF4-FFF2-40B4-BE49-F238E27FC236}">
                    <a16:creationId xmlns:a16="http://schemas.microsoft.com/office/drawing/2014/main" id="{3D229F5B-EA67-4AF7-82FD-08B9B6C07D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3" y="2264"/>
                <a:ext cx="515" cy="500"/>
              </a:xfrm>
              <a:custGeom>
                <a:avLst/>
                <a:gdLst>
                  <a:gd name="T0" fmla="*/ 0 w 1028"/>
                  <a:gd name="T1" fmla="*/ 36 h 1001"/>
                  <a:gd name="T2" fmla="*/ 52 w 1028"/>
                  <a:gd name="T3" fmla="*/ 356 h 1001"/>
                  <a:gd name="T4" fmla="*/ 34 w 1028"/>
                  <a:gd name="T5" fmla="*/ 831 h 1001"/>
                  <a:gd name="T6" fmla="*/ 70 w 1028"/>
                  <a:gd name="T7" fmla="*/ 865 h 1001"/>
                  <a:gd name="T8" fmla="*/ 139 w 1028"/>
                  <a:gd name="T9" fmla="*/ 847 h 1001"/>
                  <a:gd name="T10" fmla="*/ 139 w 1028"/>
                  <a:gd name="T11" fmla="*/ 1001 h 1001"/>
                  <a:gd name="T12" fmla="*/ 749 w 1028"/>
                  <a:gd name="T13" fmla="*/ 983 h 1001"/>
                  <a:gd name="T14" fmla="*/ 731 w 1028"/>
                  <a:gd name="T15" fmla="*/ 831 h 1001"/>
                  <a:gd name="T16" fmla="*/ 784 w 1028"/>
                  <a:gd name="T17" fmla="*/ 678 h 1001"/>
                  <a:gd name="T18" fmla="*/ 853 w 1028"/>
                  <a:gd name="T19" fmla="*/ 560 h 1001"/>
                  <a:gd name="T20" fmla="*/ 853 w 1028"/>
                  <a:gd name="T21" fmla="*/ 526 h 1001"/>
                  <a:gd name="T22" fmla="*/ 905 w 1028"/>
                  <a:gd name="T23" fmla="*/ 424 h 1001"/>
                  <a:gd name="T24" fmla="*/ 941 w 1028"/>
                  <a:gd name="T25" fmla="*/ 306 h 1001"/>
                  <a:gd name="T26" fmla="*/ 975 w 1028"/>
                  <a:gd name="T27" fmla="*/ 254 h 1001"/>
                  <a:gd name="T28" fmla="*/ 1028 w 1028"/>
                  <a:gd name="T29" fmla="*/ 170 h 1001"/>
                  <a:gd name="T30" fmla="*/ 1010 w 1028"/>
                  <a:gd name="T31" fmla="*/ 136 h 1001"/>
                  <a:gd name="T32" fmla="*/ 871 w 1028"/>
                  <a:gd name="T33" fmla="*/ 154 h 1001"/>
                  <a:gd name="T34" fmla="*/ 905 w 1028"/>
                  <a:gd name="T35" fmla="*/ 103 h 1001"/>
                  <a:gd name="T36" fmla="*/ 905 w 1028"/>
                  <a:gd name="T37" fmla="*/ 0 h 1001"/>
                  <a:gd name="T38" fmla="*/ 0 w 1028"/>
                  <a:gd name="T39" fmla="*/ 36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28" h="1001">
                    <a:moveTo>
                      <a:pt x="0" y="36"/>
                    </a:moveTo>
                    <a:lnTo>
                      <a:pt x="52" y="356"/>
                    </a:lnTo>
                    <a:lnTo>
                      <a:pt x="34" y="831"/>
                    </a:lnTo>
                    <a:lnTo>
                      <a:pt x="70" y="865"/>
                    </a:lnTo>
                    <a:lnTo>
                      <a:pt x="139" y="847"/>
                    </a:lnTo>
                    <a:lnTo>
                      <a:pt x="139" y="1001"/>
                    </a:lnTo>
                    <a:lnTo>
                      <a:pt x="749" y="983"/>
                    </a:lnTo>
                    <a:lnTo>
                      <a:pt x="731" y="831"/>
                    </a:lnTo>
                    <a:lnTo>
                      <a:pt x="784" y="678"/>
                    </a:lnTo>
                    <a:lnTo>
                      <a:pt x="853" y="560"/>
                    </a:lnTo>
                    <a:lnTo>
                      <a:pt x="853" y="526"/>
                    </a:lnTo>
                    <a:lnTo>
                      <a:pt x="905" y="424"/>
                    </a:lnTo>
                    <a:lnTo>
                      <a:pt x="941" y="306"/>
                    </a:lnTo>
                    <a:lnTo>
                      <a:pt x="975" y="254"/>
                    </a:lnTo>
                    <a:lnTo>
                      <a:pt x="1028" y="170"/>
                    </a:lnTo>
                    <a:lnTo>
                      <a:pt x="1010" y="136"/>
                    </a:lnTo>
                    <a:lnTo>
                      <a:pt x="871" y="154"/>
                    </a:lnTo>
                    <a:lnTo>
                      <a:pt x="905" y="103"/>
                    </a:lnTo>
                    <a:lnTo>
                      <a:pt x="905" y="0"/>
                    </a:lnTo>
                    <a:lnTo>
                      <a:pt x="0" y="36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13" name="Freeform 461">
                <a:extLst>
                  <a:ext uri="{FF2B5EF4-FFF2-40B4-BE49-F238E27FC236}">
                    <a16:creationId xmlns:a16="http://schemas.microsoft.com/office/drawing/2014/main" id="{7B0E661C-0F50-44EB-8149-47E6DB5A76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3" y="2264"/>
                <a:ext cx="515" cy="500"/>
              </a:xfrm>
              <a:custGeom>
                <a:avLst/>
                <a:gdLst>
                  <a:gd name="T0" fmla="*/ 0 w 1028"/>
                  <a:gd name="T1" fmla="*/ 36 h 1001"/>
                  <a:gd name="T2" fmla="*/ 52 w 1028"/>
                  <a:gd name="T3" fmla="*/ 356 h 1001"/>
                  <a:gd name="T4" fmla="*/ 34 w 1028"/>
                  <a:gd name="T5" fmla="*/ 831 h 1001"/>
                  <a:gd name="T6" fmla="*/ 70 w 1028"/>
                  <a:gd name="T7" fmla="*/ 865 h 1001"/>
                  <a:gd name="T8" fmla="*/ 139 w 1028"/>
                  <a:gd name="T9" fmla="*/ 847 h 1001"/>
                  <a:gd name="T10" fmla="*/ 139 w 1028"/>
                  <a:gd name="T11" fmla="*/ 1001 h 1001"/>
                  <a:gd name="T12" fmla="*/ 749 w 1028"/>
                  <a:gd name="T13" fmla="*/ 983 h 1001"/>
                  <a:gd name="T14" fmla="*/ 731 w 1028"/>
                  <a:gd name="T15" fmla="*/ 831 h 1001"/>
                  <a:gd name="T16" fmla="*/ 784 w 1028"/>
                  <a:gd name="T17" fmla="*/ 678 h 1001"/>
                  <a:gd name="T18" fmla="*/ 853 w 1028"/>
                  <a:gd name="T19" fmla="*/ 560 h 1001"/>
                  <a:gd name="T20" fmla="*/ 853 w 1028"/>
                  <a:gd name="T21" fmla="*/ 526 h 1001"/>
                  <a:gd name="T22" fmla="*/ 905 w 1028"/>
                  <a:gd name="T23" fmla="*/ 424 h 1001"/>
                  <a:gd name="T24" fmla="*/ 941 w 1028"/>
                  <a:gd name="T25" fmla="*/ 306 h 1001"/>
                  <a:gd name="T26" fmla="*/ 975 w 1028"/>
                  <a:gd name="T27" fmla="*/ 254 h 1001"/>
                  <a:gd name="T28" fmla="*/ 1028 w 1028"/>
                  <a:gd name="T29" fmla="*/ 170 h 1001"/>
                  <a:gd name="T30" fmla="*/ 1010 w 1028"/>
                  <a:gd name="T31" fmla="*/ 136 h 1001"/>
                  <a:gd name="T32" fmla="*/ 871 w 1028"/>
                  <a:gd name="T33" fmla="*/ 154 h 1001"/>
                  <a:gd name="T34" fmla="*/ 905 w 1028"/>
                  <a:gd name="T35" fmla="*/ 103 h 1001"/>
                  <a:gd name="T36" fmla="*/ 905 w 1028"/>
                  <a:gd name="T37" fmla="*/ 0 h 1001"/>
                  <a:gd name="T38" fmla="*/ 0 w 1028"/>
                  <a:gd name="T39" fmla="*/ 36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28" h="1001">
                    <a:moveTo>
                      <a:pt x="0" y="36"/>
                    </a:moveTo>
                    <a:lnTo>
                      <a:pt x="52" y="356"/>
                    </a:lnTo>
                    <a:lnTo>
                      <a:pt x="34" y="831"/>
                    </a:lnTo>
                    <a:lnTo>
                      <a:pt x="70" y="865"/>
                    </a:lnTo>
                    <a:lnTo>
                      <a:pt x="139" y="847"/>
                    </a:lnTo>
                    <a:lnTo>
                      <a:pt x="139" y="1001"/>
                    </a:lnTo>
                    <a:lnTo>
                      <a:pt x="749" y="983"/>
                    </a:lnTo>
                    <a:lnTo>
                      <a:pt x="731" y="831"/>
                    </a:lnTo>
                    <a:lnTo>
                      <a:pt x="784" y="678"/>
                    </a:lnTo>
                    <a:lnTo>
                      <a:pt x="853" y="560"/>
                    </a:lnTo>
                    <a:lnTo>
                      <a:pt x="853" y="526"/>
                    </a:lnTo>
                    <a:lnTo>
                      <a:pt x="905" y="424"/>
                    </a:lnTo>
                    <a:lnTo>
                      <a:pt x="941" y="306"/>
                    </a:lnTo>
                    <a:lnTo>
                      <a:pt x="975" y="254"/>
                    </a:lnTo>
                    <a:lnTo>
                      <a:pt x="1028" y="170"/>
                    </a:lnTo>
                    <a:lnTo>
                      <a:pt x="1010" y="136"/>
                    </a:lnTo>
                    <a:lnTo>
                      <a:pt x="871" y="154"/>
                    </a:lnTo>
                    <a:lnTo>
                      <a:pt x="905" y="103"/>
                    </a:lnTo>
                    <a:lnTo>
                      <a:pt x="905" y="0"/>
                    </a:lnTo>
                    <a:lnTo>
                      <a:pt x="0" y="36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14" name="Freeform 462">
                <a:extLst>
                  <a:ext uri="{FF2B5EF4-FFF2-40B4-BE49-F238E27FC236}">
                    <a16:creationId xmlns:a16="http://schemas.microsoft.com/office/drawing/2014/main" id="{C122BF5F-CF47-4404-B1A9-ADDB578FD2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1418"/>
                <a:ext cx="392" cy="778"/>
              </a:xfrm>
              <a:custGeom>
                <a:avLst/>
                <a:gdLst>
                  <a:gd name="T0" fmla="*/ 0 w 785"/>
                  <a:gd name="T1" fmla="*/ 676 h 1557"/>
                  <a:gd name="T2" fmla="*/ 0 w 785"/>
                  <a:gd name="T3" fmla="*/ 643 h 1557"/>
                  <a:gd name="T4" fmla="*/ 69 w 785"/>
                  <a:gd name="T5" fmla="*/ 543 h 1557"/>
                  <a:gd name="T6" fmla="*/ 88 w 785"/>
                  <a:gd name="T7" fmla="*/ 438 h 1557"/>
                  <a:gd name="T8" fmla="*/ 69 w 785"/>
                  <a:gd name="T9" fmla="*/ 355 h 1557"/>
                  <a:gd name="T10" fmla="*/ 193 w 785"/>
                  <a:gd name="T11" fmla="*/ 253 h 1557"/>
                  <a:gd name="T12" fmla="*/ 227 w 785"/>
                  <a:gd name="T13" fmla="*/ 186 h 1557"/>
                  <a:gd name="T14" fmla="*/ 227 w 785"/>
                  <a:gd name="T15" fmla="*/ 169 h 1557"/>
                  <a:gd name="T16" fmla="*/ 122 w 785"/>
                  <a:gd name="T17" fmla="*/ 33 h 1557"/>
                  <a:gd name="T18" fmla="*/ 662 w 785"/>
                  <a:gd name="T19" fmla="*/ 0 h 1557"/>
                  <a:gd name="T20" fmla="*/ 679 w 785"/>
                  <a:gd name="T21" fmla="*/ 102 h 1557"/>
                  <a:gd name="T22" fmla="*/ 733 w 785"/>
                  <a:gd name="T23" fmla="*/ 202 h 1557"/>
                  <a:gd name="T24" fmla="*/ 767 w 785"/>
                  <a:gd name="T25" fmla="*/ 795 h 1557"/>
                  <a:gd name="T26" fmla="*/ 767 w 785"/>
                  <a:gd name="T27" fmla="*/ 914 h 1557"/>
                  <a:gd name="T28" fmla="*/ 785 w 785"/>
                  <a:gd name="T29" fmla="*/ 999 h 1557"/>
                  <a:gd name="T30" fmla="*/ 751 w 785"/>
                  <a:gd name="T31" fmla="*/ 1135 h 1557"/>
                  <a:gd name="T32" fmla="*/ 715 w 785"/>
                  <a:gd name="T33" fmla="*/ 1185 h 1557"/>
                  <a:gd name="T34" fmla="*/ 697 w 785"/>
                  <a:gd name="T35" fmla="*/ 1286 h 1557"/>
                  <a:gd name="T36" fmla="*/ 715 w 785"/>
                  <a:gd name="T37" fmla="*/ 1321 h 1557"/>
                  <a:gd name="T38" fmla="*/ 697 w 785"/>
                  <a:gd name="T39" fmla="*/ 1372 h 1557"/>
                  <a:gd name="T40" fmla="*/ 715 w 785"/>
                  <a:gd name="T41" fmla="*/ 1387 h 1557"/>
                  <a:gd name="T42" fmla="*/ 644 w 785"/>
                  <a:gd name="T43" fmla="*/ 1422 h 1557"/>
                  <a:gd name="T44" fmla="*/ 626 w 785"/>
                  <a:gd name="T45" fmla="*/ 1505 h 1557"/>
                  <a:gd name="T46" fmla="*/ 541 w 785"/>
                  <a:gd name="T47" fmla="*/ 1472 h 1557"/>
                  <a:gd name="T48" fmla="*/ 488 w 785"/>
                  <a:gd name="T49" fmla="*/ 1523 h 1557"/>
                  <a:gd name="T50" fmla="*/ 488 w 785"/>
                  <a:gd name="T51" fmla="*/ 1557 h 1557"/>
                  <a:gd name="T52" fmla="*/ 471 w 785"/>
                  <a:gd name="T53" fmla="*/ 1540 h 1557"/>
                  <a:gd name="T54" fmla="*/ 436 w 785"/>
                  <a:gd name="T55" fmla="*/ 1472 h 1557"/>
                  <a:gd name="T56" fmla="*/ 419 w 785"/>
                  <a:gd name="T57" fmla="*/ 1387 h 1557"/>
                  <a:gd name="T58" fmla="*/ 384 w 785"/>
                  <a:gd name="T59" fmla="*/ 1336 h 1557"/>
                  <a:gd name="T60" fmla="*/ 332 w 785"/>
                  <a:gd name="T61" fmla="*/ 1321 h 1557"/>
                  <a:gd name="T62" fmla="*/ 262 w 785"/>
                  <a:gd name="T63" fmla="*/ 1253 h 1557"/>
                  <a:gd name="T64" fmla="*/ 244 w 785"/>
                  <a:gd name="T65" fmla="*/ 1169 h 1557"/>
                  <a:gd name="T66" fmla="*/ 278 w 785"/>
                  <a:gd name="T67" fmla="*/ 1049 h 1557"/>
                  <a:gd name="T68" fmla="*/ 244 w 785"/>
                  <a:gd name="T69" fmla="*/ 1033 h 1557"/>
                  <a:gd name="T70" fmla="*/ 175 w 785"/>
                  <a:gd name="T71" fmla="*/ 1033 h 1557"/>
                  <a:gd name="T72" fmla="*/ 156 w 785"/>
                  <a:gd name="T73" fmla="*/ 948 h 1557"/>
                  <a:gd name="T74" fmla="*/ 18 w 785"/>
                  <a:gd name="T75" fmla="*/ 812 h 1557"/>
                  <a:gd name="T76" fmla="*/ 0 w 785"/>
                  <a:gd name="T77" fmla="*/ 676 h 1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85" h="1557">
                    <a:moveTo>
                      <a:pt x="0" y="676"/>
                    </a:moveTo>
                    <a:lnTo>
                      <a:pt x="0" y="643"/>
                    </a:lnTo>
                    <a:lnTo>
                      <a:pt x="69" y="543"/>
                    </a:lnTo>
                    <a:lnTo>
                      <a:pt x="88" y="438"/>
                    </a:lnTo>
                    <a:lnTo>
                      <a:pt x="69" y="355"/>
                    </a:lnTo>
                    <a:lnTo>
                      <a:pt x="193" y="253"/>
                    </a:lnTo>
                    <a:lnTo>
                      <a:pt x="227" y="186"/>
                    </a:lnTo>
                    <a:lnTo>
                      <a:pt x="227" y="169"/>
                    </a:lnTo>
                    <a:lnTo>
                      <a:pt x="122" y="33"/>
                    </a:lnTo>
                    <a:lnTo>
                      <a:pt x="662" y="0"/>
                    </a:lnTo>
                    <a:lnTo>
                      <a:pt x="679" y="102"/>
                    </a:lnTo>
                    <a:lnTo>
                      <a:pt x="733" y="202"/>
                    </a:lnTo>
                    <a:lnTo>
                      <a:pt x="767" y="795"/>
                    </a:lnTo>
                    <a:lnTo>
                      <a:pt x="767" y="914"/>
                    </a:lnTo>
                    <a:lnTo>
                      <a:pt x="785" y="999"/>
                    </a:lnTo>
                    <a:lnTo>
                      <a:pt x="751" y="1135"/>
                    </a:lnTo>
                    <a:lnTo>
                      <a:pt x="715" y="1185"/>
                    </a:lnTo>
                    <a:lnTo>
                      <a:pt x="697" y="1286"/>
                    </a:lnTo>
                    <a:lnTo>
                      <a:pt x="715" y="1321"/>
                    </a:lnTo>
                    <a:lnTo>
                      <a:pt x="697" y="1372"/>
                    </a:lnTo>
                    <a:lnTo>
                      <a:pt x="715" y="1387"/>
                    </a:lnTo>
                    <a:lnTo>
                      <a:pt x="644" y="1422"/>
                    </a:lnTo>
                    <a:lnTo>
                      <a:pt x="626" y="1505"/>
                    </a:lnTo>
                    <a:lnTo>
                      <a:pt x="541" y="1472"/>
                    </a:lnTo>
                    <a:lnTo>
                      <a:pt x="488" y="1523"/>
                    </a:lnTo>
                    <a:lnTo>
                      <a:pt x="488" y="1557"/>
                    </a:lnTo>
                    <a:lnTo>
                      <a:pt x="471" y="1540"/>
                    </a:lnTo>
                    <a:lnTo>
                      <a:pt x="436" y="1472"/>
                    </a:lnTo>
                    <a:lnTo>
                      <a:pt x="419" y="1387"/>
                    </a:lnTo>
                    <a:lnTo>
                      <a:pt x="384" y="1336"/>
                    </a:lnTo>
                    <a:lnTo>
                      <a:pt x="332" y="1321"/>
                    </a:lnTo>
                    <a:lnTo>
                      <a:pt x="262" y="1253"/>
                    </a:lnTo>
                    <a:lnTo>
                      <a:pt x="244" y="1169"/>
                    </a:lnTo>
                    <a:lnTo>
                      <a:pt x="278" y="1049"/>
                    </a:lnTo>
                    <a:lnTo>
                      <a:pt x="244" y="1033"/>
                    </a:lnTo>
                    <a:lnTo>
                      <a:pt x="175" y="1033"/>
                    </a:lnTo>
                    <a:lnTo>
                      <a:pt x="156" y="948"/>
                    </a:lnTo>
                    <a:lnTo>
                      <a:pt x="18" y="812"/>
                    </a:lnTo>
                    <a:lnTo>
                      <a:pt x="0" y="676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15" name="Freeform 463">
                <a:extLst>
                  <a:ext uri="{FF2B5EF4-FFF2-40B4-BE49-F238E27FC236}">
                    <a16:creationId xmlns:a16="http://schemas.microsoft.com/office/drawing/2014/main" id="{C38601AA-E309-4992-8913-285F2801C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1418"/>
                <a:ext cx="392" cy="778"/>
              </a:xfrm>
              <a:custGeom>
                <a:avLst/>
                <a:gdLst>
                  <a:gd name="T0" fmla="*/ 0 w 785"/>
                  <a:gd name="T1" fmla="*/ 676 h 1557"/>
                  <a:gd name="T2" fmla="*/ 0 w 785"/>
                  <a:gd name="T3" fmla="*/ 643 h 1557"/>
                  <a:gd name="T4" fmla="*/ 69 w 785"/>
                  <a:gd name="T5" fmla="*/ 543 h 1557"/>
                  <a:gd name="T6" fmla="*/ 88 w 785"/>
                  <a:gd name="T7" fmla="*/ 438 h 1557"/>
                  <a:gd name="T8" fmla="*/ 69 w 785"/>
                  <a:gd name="T9" fmla="*/ 355 h 1557"/>
                  <a:gd name="T10" fmla="*/ 193 w 785"/>
                  <a:gd name="T11" fmla="*/ 253 h 1557"/>
                  <a:gd name="T12" fmla="*/ 227 w 785"/>
                  <a:gd name="T13" fmla="*/ 186 h 1557"/>
                  <a:gd name="T14" fmla="*/ 227 w 785"/>
                  <a:gd name="T15" fmla="*/ 169 h 1557"/>
                  <a:gd name="T16" fmla="*/ 122 w 785"/>
                  <a:gd name="T17" fmla="*/ 33 h 1557"/>
                  <a:gd name="T18" fmla="*/ 662 w 785"/>
                  <a:gd name="T19" fmla="*/ 0 h 1557"/>
                  <a:gd name="T20" fmla="*/ 679 w 785"/>
                  <a:gd name="T21" fmla="*/ 102 h 1557"/>
                  <a:gd name="T22" fmla="*/ 733 w 785"/>
                  <a:gd name="T23" fmla="*/ 202 h 1557"/>
                  <a:gd name="T24" fmla="*/ 767 w 785"/>
                  <a:gd name="T25" fmla="*/ 795 h 1557"/>
                  <a:gd name="T26" fmla="*/ 767 w 785"/>
                  <a:gd name="T27" fmla="*/ 914 h 1557"/>
                  <a:gd name="T28" fmla="*/ 785 w 785"/>
                  <a:gd name="T29" fmla="*/ 999 h 1557"/>
                  <a:gd name="T30" fmla="*/ 751 w 785"/>
                  <a:gd name="T31" fmla="*/ 1135 h 1557"/>
                  <a:gd name="T32" fmla="*/ 715 w 785"/>
                  <a:gd name="T33" fmla="*/ 1185 h 1557"/>
                  <a:gd name="T34" fmla="*/ 697 w 785"/>
                  <a:gd name="T35" fmla="*/ 1286 h 1557"/>
                  <a:gd name="T36" fmla="*/ 715 w 785"/>
                  <a:gd name="T37" fmla="*/ 1321 h 1557"/>
                  <a:gd name="T38" fmla="*/ 697 w 785"/>
                  <a:gd name="T39" fmla="*/ 1372 h 1557"/>
                  <a:gd name="T40" fmla="*/ 715 w 785"/>
                  <a:gd name="T41" fmla="*/ 1387 h 1557"/>
                  <a:gd name="T42" fmla="*/ 644 w 785"/>
                  <a:gd name="T43" fmla="*/ 1422 h 1557"/>
                  <a:gd name="T44" fmla="*/ 626 w 785"/>
                  <a:gd name="T45" fmla="*/ 1505 h 1557"/>
                  <a:gd name="T46" fmla="*/ 541 w 785"/>
                  <a:gd name="T47" fmla="*/ 1472 h 1557"/>
                  <a:gd name="T48" fmla="*/ 488 w 785"/>
                  <a:gd name="T49" fmla="*/ 1523 h 1557"/>
                  <a:gd name="T50" fmla="*/ 488 w 785"/>
                  <a:gd name="T51" fmla="*/ 1557 h 1557"/>
                  <a:gd name="T52" fmla="*/ 471 w 785"/>
                  <a:gd name="T53" fmla="*/ 1540 h 1557"/>
                  <a:gd name="T54" fmla="*/ 436 w 785"/>
                  <a:gd name="T55" fmla="*/ 1472 h 1557"/>
                  <a:gd name="T56" fmla="*/ 419 w 785"/>
                  <a:gd name="T57" fmla="*/ 1387 h 1557"/>
                  <a:gd name="T58" fmla="*/ 384 w 785"/>
                  <a:gd name="T59" fmla="*/ 1336 h 1557"/>
                  <a:gd name="T60" fmla="*/ 332 w 785"/>
                  <a:gd name="T61" fmla="*/ 1321 h 1557"/>
                  <a:gd name="T62" fmla="*/ 262 w 785"/>
                  <a:gd name="T63" fmla="*/ 1253 h 1557"/>
                  <a:gd name="T64" fmla="*/ 244 w 785"/>
                  <a:gd name="T65" fmla="*/ 1169 h 1557"/>
                  <a:gd name="T66" fmla="*/ 278 w 785"/>
                  <a:gd name="T67" fmla="*/ 1049 h 1557"/>
                  <a:gd name="T68" fmla="*/ 244 w 785"/>
                  <a:gd name="T69" fmla="*/ 1033 h 1557"/>
                  <a:gd name="T70" fmla="*/ 175 w 785"/>
                  <a:gd name="T71" fmla="*/ 1033 h 1557"/>
                  <a:gd name="T72" fmla="*/ 156 w 785"/>
                  <a:gd name="T73" fmla="*/ 948 h 1557"/>
                  <a:gd name="T74" fmla="*/ 18 w 785"/>
                  <a:gd name="T75" fmla="*/ 812 h 1557"/>
                  <a:gd name="T76" fmla="*/ 0 w 785"/>
                  <a:gd name="T77" fmla="*/ 676 h 1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85" h="1557">
                    <a:moveTo>
                      <a:pt x="0" y="676"/>
                    </a:moveTo>
                    <a:lnTo>
                      <a:pt x="0" y="643"/>
                    </a:lnTo>
                    <a:lnTo>
                      <a:pt x="69" y="543"/>
                    </a:lnTo>
                    <a:lnTo>
                      <a:pt x="88" y="438"/>
                    </a:lnTo>
                    <a:lnTo>
                      <a:pt x="69" y="355"/>
                    </a:lnTo>
                    <a:lnTo>
                      <a:pt x="193" y="253"/>
                    </a:lnTo>
                    <a:lnTo>
                      <a:pt x="227" y="186"/>
                    </a:lnTo>
                    <a:lnTo>
                      <a:pt x="227" y="169"/>
                    </a:lnTo>
                    <a:lnTo>
                      <a:pt x="122" y="33"/>
                    </a:lnTo>
                    <a:lnTo>
                      <a:pt x="662" y="0"/>
                    </a:lnTo>
                    <a:lnTo>
                      <a:pt x="679" y="102"/>
                    </a:lnTo>
                    <a:lnTo>
                      <a:pt x="733" y="202"/>
                    </a:lnTo>
                    <a:lnTo>
                      <a:pt x="767" y="795"/>
                    </a:lnTo>
                    <a:lnTo>
                      <a:pt x="767" y="914"/>
                    </a:lnTo>
                    <a:lnTo>
                      <a:pt x="785" y="999"/>
                    </a:lnTo>
                    <a:lnTo>
                      <a:pt x="751" y="1135"/>
                    </a:lnTo>
                    <a:lnTo>
                      <a:pt x="715" y="1185"/>
                    </a:lnTo>
                    <a:lnTo>
                      <a:pt x="697" y="1286"/>
                    </a:lnTo>
                    <a:lnTo>
                      <a:pt x="715" y="1321"/>
                    </a:lnTo>
                    <a:lnTo>
                      <a:pt x="697" y="1372"/>
                    </a:lnTo>
                    <a:lnTo>
                      <a:pt x="715" y="1387"/>
                    </a:lnTo>
                    <a:lnTo>
                      <a:pt x="644" y="1422"/>
                    </a:lnTo>
                    <a:lnTo>
                      <a:pt x="626" y="1505"/>
                    </a:lnTo>
                    <a:lnTo>
                      <a:pt x="541" y="1472"/>
                    </a:lnTo>
                    <a:lnTo>
                      <a:pt x="488" y="1523"/>
                    </a:lnTo>
                    <a:lnTo>
                      <a:pt x="488" y="1557"/>
                    </a:lnTo>
                    <a:lnTo>
                      <a:pt x="471" y="1540"/>
                    </a:lnTo>
                    <a:lnTo>
                      <a:pt x="436" y="1472"/>
                    </a:lnTo>
                    <a:lnTo>
                      <a:pt x="419" y="1387"/>
                    </a:lnTo>
                    <a:lnTo>
                      <a:pt x="384" y="1336"/>
                    </a:lnTo>
                    <a:lnTo>
                      <a:pt x="332" y="1321"/>
                    </a:lnTo>
                    <a:lnTo>
                      <a:pt x="262" y="1253"/>
                    </a:lnTo>
                    <a:lnTo>
                      <a:pt x="244" y="1169"/>
                    </a:lnTo>
                    <a:lnTo>
                      <a:pt x="278" y="1049"/>
                    </a:lnTo>
                    <a:lnTo>
                      <a:pt x="244" y="1033"/>
                    </a:lnTo>
                    <a:lnTo>
                      <a:pt x="175" y="1033"/>
                    </a:lnTo>
                    <a:lnTo>
                      <a:pt x="156" y="948"/>
                    </a:lnTo>
                    <a:lnTo>
                      <a:pt x="18" y="812"/>
                    </a:lnTo>
                    <a:lnTo>
                      <a:pt x="0" y="676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16" name="Freeform 464">
                <a:extLst>
                  <a:ext uri="{FF2B5EF4-FFF2-40B4-BE49-F238E27FC236}">
                    <a16:creationId xmlns:a16="http://schemas.microsoft.com/office/drawing/2014/main" id="{58C0772F-C830-4AAE-AE97-B1EE8705E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1299"/>
                <a:ext cx="601" cy="440"/>
              </a:xfrm>
              <a:custGeom>
                <a:avLst/>
                <a:gdLst>
                  <a:gd name="T0" fmla="*/ 0 w 1202"/>
                  <a:gd name="T1" fmla="*/ 15 h 880"/>
                  <a:gd name="T2" fmla="*/ 0 w 1202"/>
                  <a:gd name="T3" fmla="*/ 84 h 880"/>
                  <a:gd name="T4" fmla="*/ 17 w 1202"/>
                  <a:gd name="T5" fmla="*/ 134 h 880"/>
                  <a:gd name="T6" fmla="*/ 17 w 1202"/>
                  <a:gd name="T7" fmla="*/ 185 h 880"/>
                  <a:gd name="T8" fmla="*/ 17 w 1202"/>
                  <a:gd name="T9" fmla="*/ 305 h 880"/>
                  <a:gd name="T10" fmla="*/ 69 w 1202"/>
                  <a:gd name="T11" fmla="*/ 475 h 880"/>
                  <a:gd name="T12" fmla="*/ 69 w 1202"/>
                  <a:gd name="T13" fmla="*/ 542 h 880"/>
                  <a:gd name="T14" fmla="*/ 123 w 1202"/>
                  <a:gd name="T15" fmla="*/ 608 h 880"/>
                  <a:gd name="T16" fmla="*/ 140 w 1202"/>
                  <a:gd name="T17" fmla="*/ 744 h 880"/>
                  <a:gd name="T18" fmla="*/ 123 w 1202"/>
                  <a:gd name="T19" fmla="*/ 780 h 880"/>
                  <a:gd name="T20" fmla="*/ 140 w 1202"/>
                  <a:gd name="T21" fmla="*/ 829 h 880"/>
                  <a:gd name="T22" fmla="*/ 923 w 1202"/>
                  <a:gd name="T23" fmla="*/ 811 h 880"/>
                  <a:gd name="T24" fmla="*/ 975 w 1202"/>
                  <a:gd name="T25" fmla="*/ 880 h 880"/>
                  <a:gd name="T26" fmla="*/ 1044 w 1202"/>
                  <a:gd name="T27" fmla="*/ 780 h 880"/>
                  <a:gd name="T28" fmla="*/ 1063 w 1202"/>
                  <a:gd name="T29" fmla="*/ 675 h 880"/>
                  <a:gd name="T30" fmla="*/ 1044 w 1202"/>
                  <a:gd name="T31" fmla="*/ 592 h 880"/>
                  <a:gd name="T32" fmla="*/ 1168 w 1202"/>
                  <a:gd name="T33" fmla="*/ 490 h 880"/>
                  <a:gd name="T34" fmla="*/ 1202 w 1202"/>
                  <a:gd name="T35" fmla="*/ 423 h 880"/>
                  <a:gd name="T36" fmla="*/ 1202 w 1202"/>
                  <a:gd name="T37" fmla="*/ 406 h 880"/>
                  <a:gd name="T38" fmla="*/ 1097 w 1202"/>
                  <a:gd name="T39" fmla="*/ 270 h 880"/>
                  <a:gd name="T40" fmla="*/ 1009 w 1202"/>
                  <a:gd name="T41" fmla="*/ 134 h 880"/>
                  <a:gd name="T42" fmla="*/ 975 w 1202"/>
                  <a:gd name="T43" fmla="*/ 0 h 880"/>
                  <a:gd name="T44" fmla="*/ 34 w 1202"/>
                  <a:gd name="T45" fmla="*/ 15 h 880"/>
                  <a:gd name="T46" fmla="*/ 0 w 1202"/>
                  <a:gd name="T47" fmla="*/ 15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2" h="880">
                    <a:moveTo>
                      <a:pt x="0" y="15"/>
                    </a:moveTo>
                    <a:lnTo>
                      <a:pt x="0" y="84"/>
                    </a:lnTo>
                    <a:lnTo>
                      <a:pt x="17" y="134"/>
                    </a:lnTo>
                    <a:lnTo>
                      <a:pt x="17" y="185"/>
                    </a:lnTo>
                    <a:lnTo>
                      <a:pt x="17" y="305"/>
                    </a:lnTo>
                    <a:lnTo>
                      <a:pt x="69" y="475"/>
                    </a:lnTo>
                    <a:lnTo>
                      <a:pt x="69" y="542"/>
                    </a:lnTo>
                    <a:lnTo>
                      <a:pt x="123" y="608"/>
                    </a:lnTo>
                    <a:lnTo>
                      <a:pt x="140" y="744"/>
                    </a:lnTo>
                    <a:lnTo>
                      <a:pt x="123" y="780"/>
                    </a:lnTo>
                    <a:lnTo>
                      <a:pt x="140" y="829"/>
                    </a:lnTo>
                    <a:lnTo>
                      <a:pt x="923" y="811"/>
                    </a:lnTo>
                    <a:lnTo>
                      <a:pt x="975" y="880"/>
                    </a:lnTo>
                    <a:lnTo>
                      <a:pt x="1044" y="780"/>
                    </a:lnTo>
                    <a:lnTo>
                      <a:pt x="1063" y="675"/>
                    </a:lnTo>
                    <a:lnTo>
                      <a:pt x="1044" y="592"/>
                    </a:lnTo>
                    <a:lnTo>
                      <a:pt x="1168" y="490"/>
                    </a:lnTo>
                    <a:lnTo>
                      <a:pt x="1202" y="423"/>
                    </a:lnTo>
                    <a:lnTo>
                      <a:pt x="1202" y="406"/>
                    </a:lnTo>
                    <a:lnTo>
                      <a:pt x="1097" y="270"/>
                    </a:lnTo>
                    <a:lnTo>
                      <a:pt x="1009" y="134"/>
                    </a:lnTo>
                    <a:lnTo>
                      <a:pt x="975" y="0"/>
                    </a:lnTo>
                    <a:lnTo>
                      <a:pt x="34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17" name="Freeform 465">
                <a:extLst>
                  <a:ext uri="{FF2B5EF4-FFF2-40B4-BE49-F238E27FC236}">
                    <a16:creationId xmlns:a16="http://schemas.microsoft.com/office/drawing/2014/main" id="{DF7F4489-204A-4EA9-880F-C2D945024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1299"/>
                <a:ext cx="601" cy="440"/>
              </a:xfrm>
              <a:custGeom>
                <a:avLst/>
                <a:gdLst>
                  <a:gd name="T0" fmla="*/ 0 w 1202"/>
                  <a:gd name="T1" fmla="*/ 15 h 880"/>
                  <a:gd name="T2" fmla="*/ 0 w 1202"/>
                  <a:gd name="T3" fmla="*/ 84 h 880"/>
                  <a:gd name="T4" fmla="*/ 17 w 1202"/>
                  <a:gd name="T5" fmla="*/ 134 h 880"/>
                  <a:gd name="T6" fmla="*/ 17 w 1202"/>
                  <a:gd name="T7" fmla="*/ 185 h 880"/>
                  <a:gd name="T8" fmla="*/ 17 w 1202"/>
                  <a:gd name="T9" fmla="*/ 305 h 880"/>
                  <a:gd name="T10" fmla="*/ 69 w 1202"/>
                  <a:gd name="T11" fmla="*/ 475 h 880"/>
                  <a:gd name="T12" fmla="*/ 69 w 1202"/>
                  <a:gd name="T13" fmla="*/ 542 h 880"/>
                  <a:gd name="T14" fmla="*/ 123 w 1202"/>
                  <a:gd name="T15" fmla="*/ 608 h 880"/>
                  <a:gd name="T16" fmla="*/ 140 w 1202"/>
                  <a:gd name="T17" fmla="*/ 744 h 880"/>
                  <a:gd name="T18" fmla="*/ 123 w 1202"/>
                  <a:gd name="T19" fmla="*/ 780 h 880"/>
                  <a:gd name="T20" fmla="*/ 140 w 1202"/>
                  <a:gd name="T21" fmla="*/ 829 h 880"/>
                  <a:gd name="T22" fmla="*/ 923 w 1202"/>
                  <a:gd name="T23" fmla="*/ 811 h 880"/>
                  <a:gd name="T24" fmla="*/ 975 w 1202"/>
                  <a:gd name="T25" fmla="*/ 880 h 880"/>
                  <a:gd name="T26" fmla="*/ 1044 w 1202"/>
                  <a:gd name="T27" fmla="*/ 780 h 880"/>
                  <a:gd name="T28" fmla="*/ 1063 w 1202"/>
                  <a:gd name="T29" fmla="*/ 675 h 880"/>
                  <a:gd name="T30" fmla="*/ 1044 w 1202"/>
                  <a:gd name="T31" fmla="*/ 592 h 880"/>
                  <a:gd name="T32" fmla="*/ 1168 w 1202"/>
                  <a:gd name="T33" fmla="*/ 490 h 880"/>
                  <a:gd name="T34" fmla="*/ 1202 w 1202"/>
                  <a:gd name="T35" fmla="*/ 423 h 880"/>
                  <a:gd name="T36" fmla="*/ 1202 w 1202"/>
                  <a:gd name="T37" fmla="*/ 406 h 880"/>
                  <a:gd name="T38" fmla="*/ 1097 w 1202"/>
                  <a:gd name="T39" fmla="*/ 270 h 880"/>
                  <a:gd name="T40" fmla="*/ 1009 w 1202"/>
                  <a:gd name="T41" fmla="*/ 134 h 880"/>
                  <a:gd name="T42" fmla="*/ 975 w 1202"/>
                  <a:gd name="T43" fmla="*/ 0 h 880"/>
                  <a:gd name="T44" fmla="*/ 34 w 1202"/>
                  <a:gd name="T45" fmla="*/ 15 h 880"/>
                  <a:gd name="T46" fmla="*/ 0 w 1202"/>
                  <a:gd name="T47" fmla="*/ 15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2" h="880">
                    <a:moveTo>
                      <a:pt x="0" y="15"/>
                    </a:moveTo>
                    <a:lnTo>
                      <a:pt x="0" y="84"/>
                    </a:lnTo>
                    <a:lnTo>
                      <a:pt x="17" y="134"/>
                    </a:lnTo>
                    <a:lnTo>
                      <a:pt x="17" y="185"/>
                    </a:lnTo>
                    <a:lnTo>
                      <a:pt x="17" y="305"/>
                    </a:lnTo>
                    <a:lnTo>
                      <a:pt x="69" y="475"/>
                    </a:lnTo>
                    <a:lnTo>
                      <a:pt x="69" y="542"/>
                    </a:lnTo>
                    <a:lnTo>
                      <a:pt x="123" y="608"/>
                    </a:lnTo>
                    <a:lnTo>
                      <a:pt x="140" y="744"/>
                    </a:lnTo>
                    <a:lnTo>
                      <a:pt x="123" y="780"/>
                    </a:lnTo>
                    <a:lnTo>
                      <a:pt x="140" y="829"/>
                    </a:lnTo>
                    <a:lnTo>
                      <a:pt x="923" y="811"/>
                    </a:lnTo>
                    <a:lnTo>
                      <a:pt x="975" y="880"/>
                    </a:lnTo>
                    <a:lnTo>
                      <a:pt x="1044" y="780"/>
                    </a:lnTo>
                    <a:lnTo>
                      <a:pt x="1063" y="675"/>
                    </a:lnTo>
                    <a:lnTo>
                      <a:pt x="1044" y="592"/>
                    </a:lnTo>
                    <a:lnTo>
                      <a:pt x="1168" y="490"/>
                    </a:lnTo>
                    <a:lnTo>
                      <a:pt x="1202" y="423"/>
                    </a:lnTo>
                    <a:lnTo>
                      <a:pt x="1202" y="406"/>
                    </a:lnTo>
                    <a:lnTo>
                      <a:pt x="1097" y="270"/>
                    </a:lnTo>
                    <a:lnTo>
                      <a:pt x="1009" y="134"/>
                    </a:lnTo>
                    <a:lnTo>
                      <a:pt x="975" y="0"/>
                    </a:lnTo>
                    <a:lnTo>
                      <a:pt x="34" y="15"/>
                    </a:lnTo>
                    <a:lnTo>
                      <a:pt x="0" y="15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18" name="Freeform 466">
                <a:extLst>
                  <a:ext uri="{FF2B5EF4-FFF2-40B4-BE49-F238E27FC236}">
                    <a16:creationId xmlns:a16="http://schemas.microsoft.com/office/drawing/2014/main" id="{6CA9F894-FCD4-48BD-B22A-1AFF797C60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4" y="2060"/>
                <a:ext cx="862" cy="416"/>
              </a:xfrm>
              <a:custGeom>
                <a:avLst/>
                <a:gdLst>
                  <a:gd name="T0" fmla="*/ 0 w 1724"/>
                  <a:gd name="T1" fmla="*/ 712 h 830"/>
                  <a:gd name="T2" fmla="*/ 401 w 1724"/>
                  <a:gd name="T3" fmla="*/ 611 h 830"/>
                  <a:gd name="T4" fmla="*/ 784 w 1724"/>
                  <a:gd name="T5" fmla="*/ 644 h 830"/>
                  <a:gd name="T6" fmla="*/ 1237 w 1724"/>
                  <a:gd name="T7" fmla="*/ 830 h 830"/>
                  <a:gd name="T8" fmla="*/ 1340 w 1724"/>
                  <a:gd name="T9" fmla="*/ 814 h 830"/>
                  <a:gd name="T10" fmla="*/ 1375 w 1724"/>
                  <a:gd name="T11" fmla="*/ 779 h 830"/>
                  <a:gd name="T12" fmla="*/ 1429 w 1724"/>
                  <a:gd name="T13" fmla="*/ 644 h 830"/>
                  <a:gd name="T14" fmla="*/ 1429 w 1724"/>
                  <a:gd name="T15" fmla="*/ 593 h 830"/>
                  <a:gd name="T16" fmla="*/ 1429 w 1724"/>
                  <a:gd name="T17" fmla="*/ 542 h 830"/>
                  <a:gd name="T18" fmla="*/ 1463 w 1724"/>
                  <a:gd name="T19" fmla="*/ 593 h 830"/>
                  <a:gd name="T20" fmla="*/ 1498 w 1724"/>
                  <a:gd name="T21" fmla="*/ 560 h 830"/>
                  <a:gd name="T22" fmla="*/ 1498 w 1724"/>
                  <a:gd name="T23" fmla="*/ 524 h 830"/>
                  <a:gd name="T24" fmla="*/ 1566 w 1724"/>
                  <a:gd name="T25" fmla="*/ 509 h 830"/>
                  <a:gd name="T26" fmla="*/ 1654 w 1724"/>
                  <a:gd name="T27" fmla="*/ 442 h 830"/>
                  <a:gd name="T28" fmla="*/ 1620 w 1724"/>
                  <a:gd name="T29" fmla="*/ 457 h 830"/>
                  <a:gd name="T30" fmla="*/ 1585 w 1724"/>
                  <a:gd name="T31" fmla="*/ 442 h 830"/>
                  <a:gd name="T32" fmla="*/ 1585 w 1724"/>
                  <a:gd name="T33" fmla="*/ 457 h 830"/>
                  <a:gd name="T34" fmla="*/ 1515 w 1724"/>
                  <a:gd name="T35" fmla="*/ 475 h 830"/>
                  <a:gd name="T36" fmla="*/ 1481 w 1724"/>
                  <a:gd name="T37" fmla="*/ 424 h 830"/>
                  <a:gd name="T38" fmla="*/ 1585 w 1724"/>
                  <a:gd name="T39" fmla="*/ 406 h 830"/>
                  <a:gd name="T40" fmla="*/ 1585 w 1724"/>
                  <a:gd name="T41" fmla="*/ 355 h 830"/>
                  <a:gd name="T42" fmla="*/ 1463 w 1724"/>
                  <a:gd name="T43" fmla="*/ 339 h 830"/>
                  <a:gd name="T44" fmla="*/ 1566 w 1724"/>
                  <a:gd name="T45" fmla="*/ 339 h 830"/>
                  <a:gd name="T46" fmla="*/ 1566 w 1724"/>
                  <a:gd name="T47" fmla="*/ 306 h 830"/>
                  <a:gd name="T48" fmla="*/ 1566 w 1724"/>
                  <a:gd name="T49" fmla="*/ 306 h 830"/>
                  <a:gd name="T50" fmla="*/ 1602 w 1724"/>
                  <a:gd name="T51" fmla="*/ 306 h 830"/>
                  <a:gd name="T52" fmla="*/ 1637 w 1724"/>
                  <a:gd name="T53" fmla="*/ 339 h 830"/>
                  <a:gd name="T54" fmla="*/ 1688 w 1724"/>
                  <a:gd name="T55" fmla="*/ 306 h 830"/>
                  <a:gd name="T56" fmla="*/ 1724 w 1724"/>
                  <a:gd name="T57" fmla="*/ 237 h 830"/>
                  <a:gd name="T58" fmla="*/ 1707 w 1724"/>
                  <a:gd name="T59" fmla="*/ 170 h 830"/>
                  <a:gd name="T60" fmla="*/ 1654 w 1724"/>
                  <a:gd name="T61" fmla="*/ 237 h 830"/>
                  <a:gd name="T62" fmla="*/ 1637 w 1724"/>
                  <a:gd name="T63" fmla="*/ 155 h 830"/>
                  <a:gd name="T64" fmla="*/ 1515 w 1724"/>
                  <a:gd name="T65" fmla="*/ 204 h 830"/>
                  <a:gd name="T66" fmla="*/ 1550 w 1724"/>
                  <a:gd name="T67" fmla="*/ 136 h 830"/>
                  <a:gd name="T68" fmla="*/ 1602 w 1724"/>
                  <a:gd name="T69" fmla="*/ 68 h 830"/>
                  <a:gd name="T70" fmla="*/ 1637 w 1724"/>
                  <a:gd name="T71" fmla="*/ 68 h 830"/>
                  <a:gd name="T72" fmla="*/ 1654 w 1724"/>
                  <a:gd name="T73" fmla="*/ 35 h 830"/>
                  <a:gd name="T74" fmla="*/ 1009 w 1724"/>
                  <a:gd name="T75" fmla="*/ 118 h 830"/>
                  <a:gd name="T76" fmla="*/ 488 w 1724"/>
                  <a:gd name="T77" fmla="*/ 254 h 830"/>
                  <a:gd name="T78" fmla="*/ 417 w 1724"/>
                  <a:gd name="T79" fmla="*/ 339 h 830"/>
                  <a:gd name="T80" fmla="*/ 365 w 1724"/>
                  <a:gd name="T81" fmla="*/ 355 h 830"/>
                  <a:gd name="T82" fmla="*/ 313 w 1724"/>
                  <a:gd name="T83" fmla="*/ 373 h 830"/>
                  <a:gd name="T84" fmla="*/ 261 w 1724"/>
                  <a:gd name="T85" fmla="*/ 457 h 830"/>
                  <a:gd name="T86" fmla="*/ 52 w 1724"/>
                  <a:gd name="T87" fmla="*/ 627 h 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24" h="830">
                    <a:moveTo>
                      <a:pt x="0" y="660"/>
                    </a:moveTo>
                    <a:lnTo>
                      <a:pt x="0" y="712"/>
                    </a:lnTo>
                    <a:lnTo>
                      <a:pt x="261" y="694"/>
                    </a:lnTo>
                    <a:lnTo>
                      <a:pt x="401" y="611"/>
                    </a:lnTo>
                    <a:lnTo>
                      <a:pt x="679" y="576"/>
                    </a:lnTo>
                    <a:lnTo>
                      <a:pt x="784" y="644"/>
                    </a:lnTo>
                    <a:lnTo>
                      <a:pt x="958" y="627"/>
                    </a:lnTo>
                    <a:lnTo>
                      <a:pt x="1237" y="830"/>
                    </a:lnTo>
                    <a:lnTo>
                      <a:pt x="1272" y="814"/>
                    </a:lnTo>
                    <a:lnTo>
                      <a:pt x="1340" y="814"/>
                    </a:lnTo>
                    <a:lnTo>
                      <a:pt x="1357" y="746"/>
                    </a:lnTo>
                    <a:lnTo>
                      <a:pt x="1375" y="779"/>
                    </a:lnTo>
                    <a:lnTo>
                      <a:pt x="1394" y="678"/>
                    </a:lnTo>
                    <a:lnTo>
                      <a:pt x="1429" y="644"/>
                    </a:lnTo>
                    <a:lnTo>
                      <a:pt x="1446" y="611"/>
                    </a:lnTo>
                    <a:lnTo>
                      <a:pt x="1429" y="593"/>
                    </a:lnTo>
                    <a:lnTo>
                      <a:pt x="1446" y="576"/>
                    </a:lnTo>
                    <a:lnTo>
                      <a:pt x="1429" y="542"/>
                    </a:lnTo>
                    <a:lnTo>
                      <a:pt x="1446" y="576"/>
                    </a:lnTo>
                    <a:lnTo>
                      <a:pt x="1463" y="593"/>
                    </a:lnTo>
                    <a:lnTo>
                      <a:pt x="1481" y="576"/>
                    </a:lnTo>
                    <a:lnTo>
                      <a:pt x="1498" y="560"/>
                    </a:lnTo>
                    <a:lnTo>
                      <a:pt x="1481" y="524"/>
                    </a:lnTo>
                    <a:lnTo>
                      <a:pt x="1498" y="524"/>
                    </a:lnTo>
                    <a:lnTo>
                      <a:pt x="1498" y="560"/>
                    </a:lnTo>
                    <a:lnTo>
                      <a:pt x="1566" y="509"/>
                    </a:lnTo>
                    <a:lnTo>
                      <a:pt x="1620" y="509"/>
                    </a:lnTo>
                    <a:lnTo>
                      <a:pt x="1654" y="442"/>
                    </a:lnTo>
                    <a:lnTo>
                      <a:pt x="1637" y="424"/>
                    </a:lnTo>
                    <a:lnTo>
                      <a:pt x="1620" y="457"/>
                    </a:lnTo>
                    <a:lnTo>
                      <a:pt x="1620" y="424"/>
                    </a:lnTo>
                    <a:lnTo>
                      <a:pt x="1585" y="442"/>
                    </a:lnTo>
                    <a:lnTo>
                      <a:pt x="1602" y="457"/>
                    </a:lnTo>
                    <a:lnTo>
                      <a:pt x="1585" y="457"/>
                    </a:lnTo>
                    <a:lnTo>
                      <a:pt x="1585" y="475"/>
                    </a:lnTo>
                    <a:lnTo>
                      <a:pt x="1515" y="475"/>
                    </a:lnTo>
                    <a:lnTo>
                      <a:pt x="1481" y="442"/>
                    </a:lnTo>
                    <a:lnTo>
                      <a:pt x="1481" y="424"/>
                    </a:lnTo>
                    <a:lnTo>
                      <a:pt x="1550" y="457"/>
                    </a:lnTo>
                    <a:lnTo>
                      <a:pt x="1585" y="406"/>
                    </a:lnTo>
                    <a:lnTo>
                      <a:pt x="1566" y="390"/>
                    </a:lnTo>
                    <a:lnTo>
                      <a:pt x="1585" y="355"/>
                    </a:lnTo>
                    <a:lnTo>
                      <a:pt x="1566" y="373"/>
                    </a:lnTo>
                    <a:lnTo>
                      <a:pt x="1463" y="339"/>
                    </a:lnTo>
                    <a:lnTo>
                      <a:pt x="1515" y="322"/>
                    </a:lnTo>
                    <a:lnTo>
                      <a:pt x="1566" y="339"/>
                    </a:lnTo>
                    <a:lnTo>
                      <a:pt x="1550" y="306"/>
                    </a:lnTo>
                    <a:lnTo>
                      <a:pt x="1566" y="306"/>
                    </a:lnTo>
                    <a:lnTo>
                      <a:pt x="1585" y="288"/>
                    </a:lnTo>
                    <a:lnTo>
                      <a:pt x="1566" y="306"/>
                    </a:lnTo>
                    <a:lnTo>
                      <a:pt x="1585" y="339"/>
                    </a:lnTo>
                    <a:lnTo>
                      <a:pt x="1602" y="306"/>
                    </a:lnTo>
                    <a:lnTo>
                      <a:pt x="1620" y="339"/>
                    </a:lnTo>
                    <a:lnTo>
                      <a:pt x="1637" y="339"/>
                    </a:lnTo>
                    <a:lnTo>
                      <a:pt x="1654" y="339"/>
                    </a:lnTo>
                    <a:lnTo>
                      <a:pt x="1688" y="306"/>
                    </a:lnTo>
                    <a:lnTo>
                      <a:pt x="1688" y="254"/>
                    </a:lnTo>
                    <a:lnTo>
                      <a:pt x="1724" y="237"/>
                    </a:lnTo>
                    <a:lnTo>
                      <a:pt x="1724" y="219"/>
                    </a:lnTo>
                    <a:lnTo>
                      <a:pt x="1707" y="170"/>
                    </a:lnTo>
                    <a:lnTo>
                      <a:pt x="1688" y="170"/>
                    </a:lnTo>
                    <a:lnTo>
                      <a:pt x="1654" y="237"/>
                    </a:lnTo>
                    <a:lnTo>
                      <a:pt x="1654" y="204"/>
                    </a:lnTo>
                    <a:lnTo>
                      <a:pt x="1637" y="155"/>
                    </a:lnTo>
                    <a:lnTo>
                      <a:pt x="1585" y="186"/>
                    </a:lnTo>
                    <a:lnTo>
                      <a:pt x="1515" y="204"/>
                    </a:lnTo>
                    <a:lnTo>
                      <a:pt x="1515" y="155"/>
                    </a:lnTo>
                    <a:lnTo>
                      <a:pt x="1550" y="136"/>
                    </a:lnTo>
                    <a:lnTo>
                      <a:pt x="1637" y="101"/>
                    </a:lnTo>
                    <a:lnTo>
                      <a:pt x="1602" y="68"/>
                    </a:lnTo>
                    <a:lnTo>
                      <a:pt x="1654" y="101"/>
                    </a:lnTo>
                    <a:lnTo>
                      <a:pt x="1637" y="68"/>
                    </a:lnTo>
                    <a:lnTo>
                      <a:pt x="1688" y="101"/>
                    </a:lnTo>
                    <a:lnTo>
                      <a:pt x="1654" y="35"/>
                    </a:lnTo>
                    <a:lnTo>
                      <a:pt x="1620" y="0"/>
                    </a:lnTo>
                    <a:lnTo>
                      <a:pt x="1009" y="118"/>
                    </a:lnTo>
                    <a:lnTo>
                      <a:pt x="488" y="204"/>
                    </a:lnTo>
                    <a:lnTo>
                      <a:pt x="488" y="254"/>
                    </a:lnTo>
                    <a:lnTo>
                      <a:pt x="453" y="288"/>
                    </a:lnTo>
                    <a:lnTo>
                      <a:pt x="417" y="339"/>
                    </a:lnTo>
                    <a:lnTo>
                      <a:pt x="401" y="339"/>
                    </a:lnTo>
                    <a:lnTo>
                      <a:pt x="365" y="355"/>
                    </a:lnTo>
                    <a:lnTo>
                      <a:pt x="347" y="390"/>
                    </a:lnTo>
                    <a:lnTo>
                      <a:pt x="313" y="373"/>
                    </a:lnTo>
                    <a:lnTo>
                      <a:pt x="261" y="424"/>
                    </a:lnTo>
                    <a:lnTo>
                      <a:pt x="261" y="457"/>
                    </a:lnTo>
                    <a:lnTo>
                      <a:pt x="69" y="576"/>
                    </a:lnTo>
                    <a:lnTo>
                      <a:pt x="52" y="627"/>
                    </a:lnTo>
                    <a:lnTo>
                      <a:pt x="0" y="66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19" name="Freeform 467">
                <a:extLst>
                  <a:ext uri="{FF2B5EF4-FFF2-40B4-BE49-F238E27FC236}">
                    <a16:creationId xmlns:a16="http://schemas.microsoft.com/office/drawing/2014/main" id="{1A4EC213-5D7D-4A2D-997D-ACE854D47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4" y="2060"/>
                <a:ext cx="862" cy="416"/>
              </a:xfrm>
              <a:custGeom>
                <a:avLst/>
                <a:gdLst>
                  <a:gd name="T0" fmla="*/ 0 w 1724"/>
                  <a:gd name="T1" fmla="*/ 712 h 830"/>
                  <a:gd name="T2" fmla="*/ 401 w 1724"/>
                  <a:gd name="T3" fmla="*/ 611 h 830"/>
                  <a:gd name="T4" fmla="*/ 784 w 1724"/>
                  <a:gd name="T5" fmla="*/ 644 h 830"/>
                  <a:gd name="T6" fmla="*/ 1237 w 1724"/>
                  <a:gd name="T7" fmla="*/ 830 h 830"/>
                  <a:gd name="T8" fmla="*/ 1340 w 1724"/>
                  <a:gd name="T9" fmla="*/ 814 h 830"/>
                  <a:gd name="T10" fmla="*/ 1375 w 1724"/>
                  <a:gd name="T11" fmla="*/ 779 h 830"/>
                  <a:gd name="T12" fmla="*/ 1429 w 1724"/>
                  <a:gd name="T13" fmla="*/ 644 h 830"/>
                  <a:gd name="T14" fmla="*/ 1429 w 1724"/>
                  <a:gd name="T15" fmla="*/ 593 h 830"/>
                  <a:gd name="T16" fmla="*/ 1429 w 1724"/>
                  <a:gd name="T17" fmla="*/ 542 h 830"/>
                  <a:gd name="T18" fmla="*/ 1463 w 1724"/>
                  <a:gd name="T19" fmla="*/ 593 h 830"/>
                  <a:gd name="T20" fmla="*/ 1498 w 1724"/>
                  <a:gd name="T21" fmla="*/ 560 h 830"/>
                  <a:gd name="T22" fmla="*/ 1498 w 1724"/>
                  <a:gd name="T23" fmla="*/ 524 h 830"/>
                  <a:gd name="T24" fmla="*/ 1566 w 1724"/>
                  <a:gd name="T25" fmla="*/ 509 h 830"/>
                  <a:gd name="T26" fmla="*/ 1654 w 1724"/>
                  <a:gd name="T27" fmla="*/ 442 h 830"/>
                  <a:gd name="T28" fmla="*/ 1620 w 1724"/>
                  <a:gd name="T29" fmla="*/ 457 h 830"/>
                  <a:gd name="T30" fmla="*/ 1585 w 1724"/>
                  <a:gd name="T31" fmla="*/ 442 h 830"/>
                  <a:gd name="T32" fmla="*/ 1585 w 1724"/>
                  <a:gd name="T33" fmla="*/ 457 h 830"/>
                  <a:gd name="T34" fmla="*/ 1515 w 1724"/>
                  <a:gd name="T35" fmla="*/ 475 h 830"/>
                  <a:gd name="T36" fmla="*/ 1481 w 1724"/>
                  <a:gd name="T37" fmla="*/ 424 h 830"/>
                  <a:gd name="T38" fmla="*/ 1585 w 1724"/>
                  <a:gd name="T39" fmla="*/ 406 h 830"/>
                  <a:gd name="T40" fmla="*/ 1585 w 1724"/>
                  <a:gd name="T41" fmla="*/ 355 h 830"/>
                  <a:gd name="T42" fmla="*/ 1463 w 1724"/>
                  <a:gd name="T43" fmla="*/ 339 h 830"/>
                  <a:gd name="T44" fmla="*/ 1566 w 1724"/>
                  <a:gd name="T45" fmla="*/ 339 h 830"/>
                  <a:gd name="T46" fmla="*/ 1566 w 1724"/>
                  <a:gd name="T47" fmla="*/ 306 h 830"/>
                  <a:gd name="T48" fmla="*/ 1566 w 1724"/>
                  <a:gd name="T49" fmla="*/ 306 h 830"/>
                  <a:gd name="T50" fmla="*/ 1602 w 1724"/>
                  <a:gd name="T51" fmla="*/ 306 h 830"/>
                  <a:gd name="T52" fmla="*/ 1637 w 1724"/>
                  <a:gd name="T53" fmla="*/ 339 h 830"/>
                  <a:gd name="T54" fmla="*/ 1688 w 1724"/>
                  <a:gd name="T55" fmla="*/ 306 h 830"/>
                  <a:gd name="T56" fmla="*/ 1724 w 1724"/>
                  <a:gd name="T57" fmla="*/ 237 h 830"/>
                  <a:gd name="T58" fmla="*/ 1707 w 1724"/>
                  <a:gd name="T59" fmla="*/ 170 h 830"/>
                  <a:gd name="T60" fmla="*/ 1654 w 1724"/>
                  <a:gd name="T61" fmla="*/ 237 h 830"/>
                  <a:gd name="T62" fmla="*/ 1637 w 1724"/>
                  <a:gd name="T63" fmla="*/ 155 h 830"/>
                  <a:gd name="T64" fmla="*/ 1515 w 1724"/>
                  <a:gd name="T65" fmla="*/ 204 h 830"/>
                  <a:gd name="T66" fmla="*/ 1550 w 1724"/>
                  <a:gd name="T67" fmla="*/ 136 h 830"/>
                  <a:gd name="T68" fmla="*/ 1602 w 1724"/>
                  <a:gd name="T69" fmla="*/ 68 h 830"/>
                  <a:gd name="T70" fmla="*/ 1637 w 1724"/>
                  <a:gd name="T71" fmla="*/ 68 h 830"/>
                  <a:gd name="T72" fmla="*/ 1654 w 1724"/>
                  <a:gd name="T73" fmla="*/ 35 h 830"/>
                  <a:gd name="T74" fmla="*/ 1009 w 1724"/>
                  <a:gd name="T75" fmla="*/ 118 h 830"/>
                  <a:gd name="T76" fmla="*/ 488 w 1724"/>
                  <a:gd name="T77" fmla="*/ 254 h 830"/>
                  <a:gd name="T78" fmla="*/ 417 w 1724"/>
                  <a:gd name="T79" fmla="*/ 339 h 830"/>
                  <a:gd name="T80" fmla="*/ 365 w 1724"/>
                  <a:gd name="T81" fmla="*/ 355 h 830"/>
                  <a:gd name="T82" fmla="*/ 313 w 1724"/>
                  <a:gd name="T83" fmla="*/ 373 h 830"/>
                  <a:gd name="T84" fmla="*/ 261 w 1724"/>
                  <a:gd name="T85" fmla="*/ 457 h 830"/>
                  <a:gd name="T86" fmla="*/ 52 w 1724"/>
                  <a:gd name="T87" fmla="*/ 627 h 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24" h="830">
                    <a:moveTo>
                      <a:pt x="0" y="660"/>
                    </a:moveTo>
                    <a:lnTo>
                      <a:pt x="0" y="712"/>
                    </a:lnTo>
                    <a:lnTo>
                      <a:pt x="261" y="694"/>
                    </a:lnTo>
                    <a:lnTo>
                      <a:pt x="401" y="611"/>
                    </a:lnTo>
                    <a:lnTo>
                      <a:pt x="679" y="576"/>
                    </a:lnTo>
                    <a:lnTo>
                      <a:pt x="784" y="644"/>
                    </a:lnTo>
                    <a:lnTo>
                      <a:pt x="958" y="627"/>
                    </a:lnTo>
                    <a:lnTo>
                      <a:pt x="1237" y="830"/>
                    </a:lnTo>
                    <a:lnTo>
                      <a:pt x="1272" y="814"/>
                    </a:lnTo>
                    <a:lnTo>
                      <a:pt x="1340" y="814"/>
                    </a:lnTo>
                    <a:lnTo>
                      <a:pt x="1357" y="746"/>
                    </a:lnTo>
                    <a:lnTo>
                      <a:pt x="1375" y="779"/>
                    </a:lnTo>
                    <a:lnTo>
                      <a:pt x="1394" y="678"/>
                    </a:lnTo>
                    <a:lnTo>
                      <a:pt x="1429" y="644"/>
                    </a:lnTo>
                    <a:lnTo>
                      <a:pt x="1446" y="611"/>
                    </a:lnTo>
                    <a:lnTo>
                      <a:pt x="1429" y="593"/>
                    </a:lnTo>
                    <a:lnTo>
                      <a:pt x="1446" y="576"/>
                    </a:lnTo>
                    <a:lnTo>
                      <a:pt x="1429" y="542"/>
                    </a:lnTo>
                    <a:lnTo>
                      <a:pt x="1446" y="576"/>
                    </a:lnTo>
                    <a:lnTo>
                      <a:pt x="1463" y="593"/>
                    </a:lnTo>
                    <a:lnTo>
                      <a:pt x="1481" y="576"/>
                    </a:lnTo>
                    <a:lnTo>
                      <a:pt x="1498" y="560"/>
                    </a:lnTo>
                    <a:lnTo>
                      <a:pt x="1481" y="524"/>
                    </a:lnTo>
                    <a:lnTo>
                      <a:pt x="1498" y="524"/>
                    </a:lnTo>
                    <a:lnTo>
                      <a:pt x="1498" y="560"/>
                    </a:lnTo>
                    <a:lnTo>
                      <a:pt x="1566" y="509"/>
                    </a:lnTo>
                    <a:lnTo>
                      <a:pt x="1620" y="509"/>
                    </a:lnTo>
                    <a:lnTo>
                      <a:pt x="1654" y="442"/>
                    </a:lnTo>
                    <a:lnTo>
                      <a:pt x="1637" y="424"/>
                    </a:lnTo>
                    <a:lnTo>
                      <a:pt x="1620" y="457"/>
                    </a:lnTo>
                    <a:lnTo>
                      <a:pt x="1620" y="424"/>
                    </a:lnTo>
                    <a:lnTo>
                      <a:pt x="1585" y="442"/>
                    </a:lnTo>
                    <a:lnTo>
                      <a:pt x="1602" y="457"/>
                    </a:lnTo>
                    <a:lnTo>
                      <a:pt x="1585" y="457"/>
                    </a:lnTo>
                    <a:lnTo>
                      <a:pt x="1585" y="475"/>
                    </a:lnTo>
                    <a:lnTo>
                      <a:pt x="1515" y="475"/>
                    </a:lnTo>
                    <a:lnTo>
                      <a:pt x="1481" y="442"/>
                    </a:lnTo>
                    <a:lnTo>
                      <a:pt x="1481" y="424"/>
                    </a:lnTo>
                    <a:lnTo>
                      <a:pt x="1550" y="457"/>
                    </a:lnTo>
                    <a:lnTo>
                      <a:pt x="1585" y="406"/>
                    </a:lnTo>
                    <a:lnTo>
                      <a:pt x="1566" y="390"/>
                    </a:lnTo>
                    <a:lnTo>
                      <a:pt x="1585" y="355"/>
                    </a:lnTo>
                    <a:lnTo>
                      <a:pt x="1566" y="373"/>
                    </a:lnTo>
                    <a:lnTo>
                      <a:pt x="1463" y="339"/>
                    </a:lnTo>
                    <a:lnTo>
                      <a:pt x="1515" y="322"/>
                    </a:lnTo>
                    <a:lnTo>
                      <a:pt x="1566" y="339"/>
                    </a:lnTo>
                    <a:lnTo>
                      <a:pt x="1550" y="306"/>
                    </a:lnTo>
                    <a:lnTo>
                      <a:pt x="1566" y="306"/>
                    </a:lnTo>
                    <a:lnTo>
                      <a:pt x="1585" y="288"/>
                    </a:lnTo>
                    <a:lnTo>
                      <a:pt x="1566" y="306"/>
                    </a:lnTo>
                    <a:lnTo>
                      <a:pt x="1585" y="339"/>
                    </a:lnTo>
                    <a:lnTo>
                      <a:pt x="1602" y="306"/>
                    </a:lnTo>
                    <a:lnTo>
                      <a:pt x="1620" y="339"/>
                    </a:lnTo>
                    <a:lnTo>
                      <a:pt x="1637" y="339"/>
                    </a:lnTo>
                    <a:lnTo>
                      <a:pt x="1654" y="339"/>
                    </a:lnTo>
                    <a:lnTo>
                      <a:pt x="1688" y="306"/>
                    </a:lnTo>
                    <a:lnTo>
                      <a:pt x="1688" y="254"/>
                    </a:lnTo>
                    <a:lnTo>
                      <a:pt x="1724" y="237"/>
                    </a:lnTo>
                    <a:lnTo>
                      <a:pt x="1724" y="219"/>
                    </a:lnTo>
                    <a:lnTo>
                      <a:pt x="1707" y="170"/>
                    </a:lnTo>
                    <a:lnTo>
                      <a:pt x="1688" y="170"/>
                    </a:lnTo>
                    <a:lnTo>
                      <a:pt x="1654" y="237"/>
                    </a:lnTo>
                    <a:lnTo>
                      <a:pt x="1654" y="204"/>
                    </a:lnTo>
                    <a:lnTo>
                      <a:pt x="1637" y="155"/>
                    </a:lnTo>
                    <a:lnTo>
                      <a:pt x="1585" y="186"/>
                    </a:lnTo>
                    <a:lnTo>
                      <a:pt x="1515" y="204"/>
                    </a:lnTo>
                    <a:lnTo>
                      <a:pt x="1515" y="155"/>
                    </a:lnTo>
                    <a:lnTo>
                      <a:pt x="1550" y="136"/>
                    </a:lnTo>
                    <a:lnTo>
                      <a:pt x="1637" y="101"/>
                    </a:lnTo>
                    <a:lnTo>
                      <a:pt x="1602" y="68"/>
                    </a:lnTo>
                    <a:lnTo>
                      <a:pt x="1654" y="101"/>
                    </a:lnTo>
                    <a:lnTo>
                      <a:pt x="1637" y="68"/>
                    </a:lnTo>
                    <a:lnTo>
                      <a:pt x="1688" y="101"/>
                    </a:lnTo>
                    <a:lnTo>
                      <a:pt x="1654" y="35"/>
                    </a:lnTo>
                    <a:lnTo>
                      <a:pt x="1620" y="0"/>
                    </a:lnTo>
                    <a:lnTo>
                      <a:pt x="1009" y="118"/>
                    </a:lnTo>
                    <a:lnTo>
                      <a:pt x="488" y="204"/>
                    </a:lnTo>
                    <a:lnTo>
                      <a:pt x="488" y="254"/>
                    </a:lnTo>
                    <a:lnTo>
                      <a:pt x="453" y="288"/>
                    </a:lnTo>
                    <a:lnTo>
                      <a:pt x="417" y="339"/>
                    </a:lnTo>
                    <a:lnTo>
                      <a:pt x="401" y="339"/>
                    </a:lnTo>
                    <a:lnTo>
                      <a:pt x="365" y="355"/>
                    </a:lnTo>
                    <a:lnTo>
                      <a:pt x="347" y="390"/>
                    </a:lnTo>
                    <a:lnTo>
                      <a:pt x="313" y="373"/>
                    </a:lnTo>
                    <a:lnTo>
                      <a:pt x="261" y="424"/>
                    </a:lnTo>
                    <a:lnTo>
                      <a:pt x="261" y="457"/>
                    </a:lnTo>
                    <a:lnTo>
                      <a:pt x="69" y="576"/>
                    </a:lnTo>
                    <a:lnTo>
                      <a:pt x="52" y="627"/>
                    </a:lnTo>
                    <a:lnTo>
                      <a:pt x="0" y="66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20" name="Freeform 468">
                <a:extLst>
                  <a:ext uri="{FF2B5EF4-FFF2-40B4-BE49-F238E27FC236}">
                    <a16:creationId xmlns:a16="http://schemas.microsoft.com/office/drawing/2014/main" id="{F5322590-4E27-4C66-96D3-7F72816B6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1" y="2019"/>
                <a:ext cx="688" cy="864"/>
              </a:xfrm>
              <a:custGeom>
                <a:avLst/>
                <a:gdLst>
                  <a:gd name="T0" fmla="*/ 0 w 1376"/>
                  <a:gd name="T1" fmla="*/ 1185 h 1727"/>
                  <a:gd name="T2" fmla="*/ 88 w 1376"/>
                  <a:gd name="T3" fmla="*/ 1099 h 1727"/>
                  <a:gd name="T4" fmla="*/ 53 w 1376"/>
                  <a:gd name="T5" fmla="*/ 1031 h 1727"/>
                  <a:gd name="T6" fmla="*/ 88 w 1376"/>
                  <a:gd name="T7" fmla="*/ 948 h 1727"/>
                  <a:gd name="T8" fmla="*/ 156 w 1376"/>
                  <a:gd name="T9" fmla="*/ 777 h 1727"/>
                  <a:gd name="T10" fmla="*/ 245 w 1376"/>
                  <a:gd name="T11" fmla="*/ 727 h 1727"/>
                  <a:gd name="T12" fmla="*/ 192 w 1376"/>
                  <a:gd name="T13" fmla="*/ 676 h 1727"/>
                  <a:gd name="T14" fmla="*/ 174 w 1376"/>
                  <a:gd name="T15" fmla="*/ 507 h 1727"/>
                  <a:gd name="T16" fmla="*/ 192 w 1376"/>
                  <a:gd name="T17" fmla="*/ 219 h 1727"/>
                  <a:gd name="T18" fmla="*/ 245 w 1376"/>
                  <a:gd name="T19" fmla="*/ 201 h 1727"/>
                  <a:gd name="T20" fmla="*/ 331 w 1376"/>
                  <a:gd name="T21" fmla="*/ 253 h 1727"/>
                  <a:gd name="T22" fmla="*/ 385 w 1376"/>
                  <a:gd name="T23" fmla="*/ 0 h 1727"/>
                  <a:gd name="T24" fmla="*/ 1376 w 1376"/>
                  <a:gd name="T25" fmla="*/ 184 h 1727"/>
                  <a:gd name="T26" fmla="*/ 1186 w 1376"/>
                  <a:gd name="T27" fmla="*/ 1727 h 1727"/>
                  <a:gd name="T28" fmla="*/ 872 w 1376"/>
                  <a:gd name="T29" fmla="*/ 1674 h 1727"/>
                  <a:gd name="T30" fmla="*/ 679 w 1376"/>
                  <a:gd name="T31" fmla="*/ 1625 h 1727"/>
                  <a:gd name="T32" fmla="*/ 297 w 1376"/>
                  <a:gd name="T33" fmla="*/ 1371 h 1727"/>
                  <a:gd name="T34" fmla="*/ 0 w 1376"/>
                  <a:gd name="T35" fmla="*/ 1185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76" h="1727">
                    <a:moveTo>
                      <a:pt x="0" y="1185"/>
                    </a:moveTo>
                    <a:lnTo>
                      <a:pt x="88" y="1099"/>
                    </a:lnTo>
                    <a:lnTo>
                      <a:pt x="53" y="1031"/>
                    </a:lnTo>
                    <a:lnTo>
                      <a:pt x="88" y="948"/>
                    </a:lnTo>
                    <a:lnTo>
                      <a:pt x="156" y="777"/>
                    </a:lnTo>
                    <a:lnTo>
                      <a:pt x="245" y="727"/>
                    </a:lnTo>
                    <a:lnTo>
                      <a:pt x="192" y="676"/>
                    </a:lnTo>
                    <a:lnTo>
                      <a:pt x="174" y="507"/>
                    </a:lnTo>
                    <a:lnTo>
                      <a:pt x="192" y="219"/>
                    </a:lnTo>
                    <a:lnTo>
                      <a:pt x="245" y="201"/>
                    </a:lnTo>
                    <a:lnTo>
                      <a:pt x="331" y="253"/>
                    </a:lnTo>
                    <a:lnTo>
                      <a:pt x="385" y="0"/>
                    </a:lnTo>
                    <a:lnTo>
                      <a:pt x="1376" y="184"/>
                    </a:lnTo>
                    <a:lnTo>
                      <a:pt x="1186" y="1727"/>
                    </a:lnTo>
                    <a:lnTo>
                      <a:pt x="872" y="1674"/>
                    </a:lnTo>
                    <a:lnTo>
                      <a:pt x="679" y="1625"/>
                    </a:lnTo>
                    <a:lnTo>
                      <a:pt x="297" y="1371"/>
                    </a:lnTo>
                    <a:lnTo>
                      <a:pt x="0" y="1185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21" name="Freeform 469">
                <a:extLst>
                  <a:ext uri="{FF2B5EF4-FFF2-40B4-BE49-F238E27FC236}">
                    <a16:creationId xmlns:a16="http://schemas.microsoft.com/office/drawing/2014/main" id="{F6E86102-F6A1-4081-A4EC-7DDF589DFA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1" y="2019"/>
                <a:ext cx="688" cy="864"/>
              </a:xfrm>
              <a:custGeom>
                <a:avLst/>
                <a:gdLst>
                  <a:gd name="T0" fmla="*/ 0 w 1376"/>
                  <a:gd name="T1" fmla="*/ 1185 h 1727"/>
                  <a:gd name="T2" fmla="*/ 88 w 1376"/>
                  <a:gd name="T3" fmla="*/ 1099 h 1727"/>
                  <a:gd name="T4" fmla="*/ 53 w 1376"/>
                  <a:gd name="T5" fmla="*/ 1031 h 1727"/>
                  <a:gd name="T6" fmla="*/ 88 w 1376"/>
                  <a:gd name="T7" fmla="*/ 948 h 1727"/>
                  <a:gd name="T8" fmla="*/ 156 w 1376"/>
                  <a:gd name="T9" fmla="*/ 777 h 1727"/>
                  <a:gd name="T10" fmla="*/ 245 w 1376"/>
                  <a:gd name="T11" fmla="*/ 727 h 1727"/>
                  <a:gd name="T12" fmla="*/ 192 w 1376"/>
                  <a:gd name="T13" fmla="*/ 676 h 1727"/>
                  <a:gd name="T14" fmla="*/ 174 w 1376"/>
                  <a:gd name="T15" fmla="*/ 507 h 1727"/>
                  <a:gd name="T16" fmla="*/ 192 w 1376"/>
                  <a:gd name="T17" fmla="*/ 219 h 1727"/>
                  <a:gd name="T18" fmla="*/ 245 w 1376"/>
                  <a:gd name="T19" fmla="*/ 201 h 1727"/>
                  <a:gd name="T20" fmla="*/ 331 w 1376"/>
                  <a:gd name="T21" fmla="*/ 253 h 1727"/>
                  <a:gd name="T22" fmla="*/ 385 w 1376"/>
                  <a:gd name="T23" fmla="*/ 0 h 1727"/>
                  <a:gd name="T24" fmla="*/ 1376 w 1376"/>
                  <a:gd name="T25" fmla="*/ 184 h 1727"/>
                  <a:gd name="T26" fmla="*/ 1186 w 1376"/>
                  <a:gd name="T27" fmla="*/ 1727 h 1727"/>
                  <a:gd name="T28" fmla="*/ 872 w 1376"/>
                  <a:gd name="T29" fmla="*/ 1674 h 1727"/>
                  <a:gd name="T30" fmla="*/ 679 w 1376"/>
                  <a:gd name="T31" fmla="*/ 1625 h 1727"/>
                  <a:gd name="T32" fmla="*/ 297 w 1376"/>
                  <a:gd name="T33" fmla="*/ 1371 h 1727"/>
                  <a:gd name="T34" fmla="*/ 0 w 1376"/>
                  <a:gd name="T35" fmla="*/ 1185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76" h="1727">
                    <a:moveTo>
                      <a:pt x="0" y="1185"/>
                    </a:moveTo>
                    <a:lnTo>
                      <a:pt x="88" y="1099"/>
                    </a:lnTo>
                    <a:lnTo>
                      <a:pt x="53" y="1031"/>
                    </a:lnTo>
                    <a:lnTo>
                      <a:pt x="88" y="948"/>
                    </a:lnTo>
                    <a:lnTo>
                      <a:pt x="156" y="777"/>
                    </a:lnTo>
                    <a:lnTo>
                      <a:pt x="245" y="727"/>
                    </a:lnTo>
                    <a:lnTo>
                      <a:pt x="192" y="676"/>
                    </a:lnTo>
                    <a:lnTo>
                      <a:pt x="174" y="507"/>
                    </a:lnTo>
                    <a:lnTo>
                      <a:pt x="192" y="219"/>
                    </a:lnTo>
                    <a:lnTo>
                      <a:pt x="245" y="201"/>
                    </a:lnTo>
                    <a:lnTo>
                      <a:pt x="331" y="253"/>
                    </a:lnTo>
                    <a:lnTo>
                      <a:pt x="385" y="0"/>
                    </a:lnTo>
                    <a:lnTo>
                      <a:pt x="1376" y="184"/>
                    </a:lnTo>
                    <a:lnTo>
                      <a:pt x="1186" y="1727"/>
                    </a:lnTo>
                    <a:lnTo>
                      <a:pt x="872" y="1674"/>
                    </a:lnTo>
                    <a:lnTo>
                      <a:pt x="679" y="1625"/>
                    </a:lnTo>
                    <a:lnTo>
                      <a:pt x="297" y="1371"/>
                    </a:lnTo>
                    <a:lnTo>
                      <a:pt x="0" y="1185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22" name="Freeform 470">
                <a:extLst>
                  <a:ext uri="{FF2B5EF4-FFF2-40B4-BE49-F238E27FC236}">
                    <a16:creationId xmlns:a16="http://schemas.microsoft.com/office/drawing/2014/main" id="{AF807B8C-5AA6-448B-B6D0-B14CC7489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8" y="2958"/>
                <a:ext cx="915" cy="754"/>
              </a:xfrm>
              <a:custGeom>
                <a:avLst/>
                <a:gdLst>
                  <a:gd name="T0" fmla="*/ 0 w 1829"/>
                  <a:gd name="T1" fmla="*/ 135 h 1507"/>
                  <a:gd name="T2" fmla="*/ 34 w 1829"/>
                  <a:gd name="T3" fmla="*/ 219 h 1507"/>
                  <a:gd name="T4" fmla="*/ 34 w 1829"/>
                  <a:gd name="T5" fmla="*/ 287 h 1507"/>
                  <a:gd name="T6" fmla="*/ 105 w 1829"/>
                  <a:gd name="T7" fmla="*/ 237 h 1507"/>
                  <a:gd name="T8" fmla="*/ 123 w 1829"/>
                  <a:gd name="T9" fmla="*/ 237 h 1507"/>
                  <a:gd name="T10" fmla="*/ 157 w 1829"/>
                  <a:gd name="T11" fmla="*/ 219 h 1507"/>
                  <a:gd name="T12" fmla="*/ 226 w 1829"/>
                  <a:gd name="T13" fmla="*/ 237 h 1507"/>
                  <a:gd name="T14" fmla="*/ 261 w 1829"/>
                  <a:gd name="T15" fmla="*/ 219 h 1507"/>
                  <a:gd name="T16" fmla="*/ 330 w 1829"/>
                  <a:gd name="T17" fmla="*/ 219 h 1507"/>
                  <a:gd name="T18" fmla="*/ 279 w 1829"/>
                  <a:gd name="T19" fmla="*/ 237 h 1507"/>
                  <a:gd name="T20" fmla="*/ 418 w 1829"/>
                  <a:gd name="T21" fmla="*/ 287 h 1507"/>
                  <a:gd name="T22" fmla="*/ 435 w 1829"/>
                  <a:gd name="T23" fmla="*/ 287 h 1507"/>
                  <a:gd name="T24" fmla="*/ 435 w 1829"/>
                  <a:gd name="T25" fmla="*/ 304 h 1507"/>
                  <a:gd name="T26" fmla="*/ 523 w 1829"/>
                  <a:gd name="T27" fmla="*/ 373 h 1507"/>
                  <a:gd name="T28" fmla="*/ 505 w 1829"/>
                  <a:gd name="T29" fmla="*/ 355 h 1507"/>
                  <a:gd name="T30" fmla="*/ 557 w 1829"/>
                  <a:gd name="T31" fmla="*/ 388 h 1507"/>
                  <a:gd name="T32" fmla="*/ 627 w 1829"/>
                  <a:gd name="T33" fmla="*/ 355 h 1507"/>
                  <a:gd name="T34" fmla="*/ 696 w 1829"/>
                  <a:gd name="T35" fmla="*/ 321 h 1507"/>
                  <a:gd name="T36" fmla="*/ 715 w 1829"/>
                  <a:gd name="T37" fmla="*/ 304 h 1507"/>
                  <a:gd name="T38" fmla="*/ 819 w 1829"/>
                  <a:gd name="T39" fmla="*/ 254 h 1507"/>
                  <a:gd name="T40" fmla="*/ 922 w 1829"/>
                  <a:gd name="T41" fmla="*/ 337 h 1507"/>
                  <a:gd name="T42" fmla="*/ 957 w 1829"/>
                  <a:gd name="T43" fmla="*/ 406 h 1507"/>
                  <a:gd name="T44" fmla="*/ 1028 w 1829"/>
                  <a:gd name="T45" fmla="*/ 456 h 1507"/>
                  <a:gd name="T46" fmla="*/ 1097 w 1829"/>
                  <a:gd name="T47" fmla="*/ 473 h 1507"/>
                  <a:gd name="T48" fmla="*/ 1167 w 1829"/>
                  <a:gd name="T49" fmla="*/ 591 h 1507"/>
                  <a:gd name="T50" fmla="*/ 1150 w 1829"/>
                  <a:gd name="T51" fmla="*/ 847 h 1507"/>
                  <a:gd name="T52" fmla="*/ 1184 w 1829"/>
                  <a:gd name="T53" fmla="*/ 829 h 1507"/>
                  <a:gd name="T54" fmla="*/ 1167 w 1829"/>
                  <a:gd name="T55" fmla="*/ 779 h 1507"/>
                  <a:gd name="T56" fmla="*/ 1201 w 1829"/>
                  <a:gd name="T57" fmla="*/ 796 h 1507"/>
                  <a:gd name="T58" fmla="*/ 1219 w 1829"/>
                  <a:gd name="T59" fmla="*/ 796 h 1507"/>
                  <a:gd name="T60" fmla="*/ 1184 w 1829"/>
                  <a:gd name="T61" fmla="*/ 915 h 1507"/>
                  <a:gd name="T62" fmla="*/ 1219 w 1829"/>
                  <a:gd name="T63" fmla="*/ 947 h 1507"/>
                  <a:gd name="T64" fmla="*/ 1287 w 1829"/>
                  <a:gd name="T65" fmla="*/ 1066 h 1507"/>
                  <a:gd name="T66" fmla="*/ 1323 w 1829"/>
                  <a:gd name="T67" fmla="*/ 1101 h 1507"/>
                  <a:gd name="T68" fmla="*/ 1323 w 1829"/>
                  <a:gd name="T69" fmla="*/ 1049 h 1507"/>
                  <a:gd name="T70" fmla="*/ 1341 w 1829"/>
                  <a:gd name="T71" fmla="*/ 1066 h 1507"/>
                  <a:gd name="T72" fmla="*/ 1360 w 1829"/>
                  <a:gd name="T73" fmla="*/ 1150 h 1507"/>
                  <a:gd name="T74" fmla="*/ 1428 w 1829"/>
                  <a:gd name="T75" fmla="*/ 1219 h 1507"/>
                  <a:gd name="T76" fmla="*/ 1498 w 1829"/>
                  <a:gd name="T77" fmla="*/ 1320 h 1507"/>
                  <a:gd name="T78" fmla="*/ 1619 w 1829"/>
                  <a:gd name="T79" fmla="*/ 1440 h 1507"/>
                  <a:gd name="T80" fmla="*/ 1673 w 1829"/>
                  <a:gd name="T81" fmla="*/ 1473 h 1507"/>
                  <a:gd name="T82" fmla="*/ 1619 w 1829"/>
                  <a:gd name="T83" fmla="*/ 1456 h 1507"/>
                  <a:gd name="T84" fmla="*/ 1690 w 1829"/>
                  <a:gd name="T85" fmla="*/ 1489 h 1507"/>
                  <a:gd name="T86" fmla="*/ 1742 w 1829"/>
                  <a:gd name="T87" fmla="*/ 1456 h 1507"/>
                  <a:gd name="T88" fmla="*/ 1810 w 1829"/>
                  <a:gd name="T89" fmla="*/ 1422 h 1507"/>
                  <a:gd name="T90" fmla="*/ 1810 w 1829"/>
                  <a:gd name="T91" fmla="*/ 1286 h 1507"/>
                  <a:gd name="T92" fmla="*/ 1810 w 1829"/>
                  <a:gd name="T93" fmla="*/ 1049 h 1507"/>
                  <a:gd name="T94" fmla="*/ 1601 w 1829"/>
                  <a:gd name="T95" fmla="*/ 627 h 1507"/>
                  <a:gd name="T96" fmla="*/ 1567 w 1829"/>
                  <a:gd name="T97" fmla="*/ 524 h 1507"/>
                  <a:gd name="T98" fmla="*/ 1360 w 1829"/>
                  <a:gd name="T99" fmla="*/ 49 h 1507"/>
                  <a:gd name="T100" fmla="*/ 1323 w 1829"/>
                  <a:gd name="T101" fmla="*/ 17 h 1507"/>
                  <a:gd name="T102" fmla="*/ 1219 w 1829"/>
                  <a:gd name="T103" fmla="*/ 17 h 1507"/>
                  <a:gd name="T104" fmla="*/ 1184 w 1829"/>
                  <a:gd name="T105" fmla="*/ 118 h 1507"/>
                  <a:gd name="T106" fmla="*/ 609 w 1829"/>
                  <a:gd name="T107" fmla="*/ 118 h 1507"/>
                  <a:gd name="T108" fmla="*/ 0 w 1829"/>
                  <a:gd name="T109" fmla="*/ 101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829" h="1507">
                    <a:moveTo>
                      <a:pt x="0" y="101"/>
                    </a:moveTo>
                    <a:lnTo>
                      <a:pt x="0" y="135"/>
                    </a:lnTo>
                    <a:lnTo>
                      <a:pt x="51" y="185"/>
                    </a:lnTo>
                    <a:lnTo>
                      <a:pt x="34" y="219"/>
                    </a:lnTo>
                    <a:lnTo>
                      <a:pt x="51" y="254"/>
                    </a:lnTo>
                    <a:lnTo>
                      <a:pt x="34" y="287"/>
                    </a:lnTo>
                    <a:lnTo>
                      <a:pt x="69" y="270"/>
                    </a:lnTo>
                    <a:lnTo>
                      <a:pt x="105" y="237"/>
                    </a:lnTo>
                    <a:lnTo>
                      <a:pt x="105" y="203"/>
                    </a:lnTo>
                    <a:lnTo>
                      <a:pt x="123" y="237"/>
                    </a:lnTo>
                    <a:lnTo>
                      <a:pt x="140" y="203"/>
                    </a:lnTo>
                    <a:lnTo>
                      <a:pt x="157" y="219"/>
                    </a:lnTo>
                    <a:lnTo>
                      <a:pt x="105" y="254"/>
                    </a:lnTo>
                    <a:lnTo>
                      <a:pt x="226" y="237"/>
                    </a:lnTo>
                    <a:lnTo>
                      <a:pt x="261" y="203"/>
                    </a:lnTo>
                    <a:lnTo>
                      <a:pt x="261" y="219"/>
                    </a:lnTo>
                    <a:lnTo>
                      <a:pt x="314" y="203"/>
                    </a:lnTo>
                    <a:lnTo>
                      <a:pt x="330" y="219"/>
                    </a:lnTo>
                    <a:lnTo>
                      <a:pt x="261" y="237"/>
                    </a:lnTo>
                    <a:lnTo>
                      <a:pt x="279" y="237"/>
                    </a:lnTo>
                    <a:lnTo>
                      <a:pt x="364" y="254"/>
                    </a:lnTo>
                    <a:lnTo>
                      <a:pt x="418" y="287"/>
                    </a:lnTo>
                    <a:lnTo>
                      <a:pt x="418" y="254"/>
                    </a:lnTo>
                    <a:lnTo>
                      <a:pt x="435" y="287"/>
                    </a:lnTo>
                    <a:lnTo>
                      <a:pt x="471" y="287"/>
                    </a:lnTo>
                    <a:lnTo>
                      <a:pt x="435" y="304"/>
                    </a:lnTo>
                    <a:lnTo>
                      <a:pt x="505" y="337"/>
                    </a:lnTo>
                    <a:lnTo>
                      <a:pt x="523" y="373"/>
                    </a:lnTo>
                    <a:lnTo>
                      <a:pt x="523" y="406"/>
                    </a:lnTo>
                    <a:lnTo>
                      <a:pt x="505" y="355"/>
                    </a:lnTo>
                    <a:lnTo>
                      <a:pt x="523" y="406"/>
                    </a:lnTo>
                    <a:lnTo>
                      <a:pt x="557" y="388"/>
                    </a:lnTo>
                    <a:lnTo>
                      <a:pt x="592" y="388"/>
                    </a:lnTo>
                    <a:lnTo>
                      <a:pt x="627" y="355"/>
                    </a:lnTo>
                    <a:lnTo>
                      <a:pt x="627" y="373"/>
                    </a:lnTo>
                    <a:lnTo>
                      <a:pt x="696" y="321"/>
                    </a:lnTo>
                    <a:lnTo>
                      <a:pt x="731" y="321"/>
                    </a:lnTo>
                    <a:lnTo>
                      <a:pt x="715" y="304"/>
                    </a:lnTo>
                    <a:lnTo>
                      <a:pt x="749" y="254"/>
                    </a:lnTo>
                    <a:lnTo>
                      <a:pt x="819" y="254"/>
                    </a:lnTo>
                    <a:lnTo>
                      <a:pt x="887" y="304"/>
                    </a:lnTo>
                    <a:lnTo>
                      <a:pt x="922" y="337"/>
                    </a:lnTo>
                    <a:lnTo>
                      <a:pt x="957" y="355"/>
                    </a:lnTo>
                    <a:lnTo>
                      <a:pt x="957" y="406"/>
                    </a:lnTo>
                    <a:lnTo>
                      <a:pt x="1009" y="423"/>
                    </a:lnTo>
                    <a:lnTo>
                      <a:pt x="1028" y="456"/>
                    </a:lnTo>
                    <a:lnTo>
                      <a:pt x="1045" y="473"/>
                    </a:lnTo>
                    <a:lnTo>
                      <a:pt x="1097" y="473"/>
                    </a:lnTo>
                    <a:lnTo>
                      <a:pt x="1132" y="524"/>
                    </a:lnTo>
                    <a:lnTo>
                      <a:pt x="1167" y="591"/>
                    </a:lnTo>
                    <a:lnTo>
                      <a:pt x="1132" y="745"/>
                    </a:lnTo>
                    <a:lnTo>
                      <a:pt x="1150" y="847"/>
                    </a:lnTo>
                    <a:lnTo>
                      <a:pt x="1184" y="863"/>
                    </a:lnTo>
                    <a:lnTo>
                      <a:pt x="1184" y="829"/>
                    </a:lnTo>
                    <a:lnTo>
                      <a:pt x="1167" y="811"/>
                    </a:lnTo>
                    <a:lnTo>
                      <a:pt x="1167" y="779"/>
                    </a:lnTo>
                    <a:lnTo>
                      <a:pt x="1184" y="796"/>
                    </a:lnTo>
                    <a:lnTo>
                      <a:pt x="1201" y="796"/>
                    </a:lnTo>
                    <a:lnTo>
                      <a:pt x="1219" y="829"/>
                    </a:lnTo>
                    <a:lnTo>
                      <a:pt x="1219" y="796"/>
                    </a:lnTo>
                    <a:lnTo>
                      <a:pt x="1237" y="829"/>
                    </a:lnTo>
                    <a:lnTo>
                      <a:pt x="1184" y="915"/>
                    </a:lnTo>
                    <a:lnTo>
                      <a:pt x="1184" y="931"/>
                    </a:lnTo>
                    <a:lnTo>
                      <a:pt x="1219" y="947"/>
                    </a:lnTo>
                    <a:lnTo>
                      <a:pt x="1253" y="1033"/>
                    </a:lnTo>
                    <a:lnTo>
                      <a:pt x="1287" y="1066"/>
                    </a:lnTo>
                    <a:lnTo>
                      <a:pt x="1306" y="1101"/>
                    </a:lnTo>
                    <a:lnTo>
                      <a:pt x="1323" y="1101"/>
                    </a:lnTo>
                    <a:lnTo>
                      <a:pt x="1306" y="1049"/>
                    </a:lnTo>
                    <a:lnTo>
                      <a:pt x="1323" y="1049"/>
                    </a:lnTo>
                    <a:lnTo>
                      <a:pt x="1360" y="1049"/>
                    </a:lnTo>
                    <a:lnTo>
                      <a:pt x="1341" y="1066"/>
                    </a:lnTo>
                    <a:lnTo>
                      <a:pt x="1360" y="1101"/>
                    </a:lnTo>
                    <a:lnTo>
                      <a:pt x="1360" y="1150"/>
                    </a:lnTo>
                    <a:lnTo>
                      <a:pt x="1410" y="1185"/>
                    </a:lnTo>
                    <a:lnTo>
                      <a:pt x="1428" y="1219"/>
                    </a:lnTo>
                    <a:lnTo>
                      <a:pt x="1463" y="1320"/>
                    </a:lnTo>
                    <a:lnTo>
                      <a:pt x="1498" y="1320"/>
                    </a:lnTo>
                    <a:lnTo>
                      <a:pt x="1550" y="1338"/>
                    </a:lnTo>
                    <a:lnTo>
                      <a:pt x="1619" y="1440"/>
                    </a:lnTo>
                    <a:lnTo>
                      <a:pt x="1673" y="1456"/>
                    </a:lnTo>
                    <a:lnTo>
                      <a:pt x="1673" y="1473"/>
                    </a:lnTo>
                    <a:lnTo>
                      <a:pt x="1654" y="1489"/>
                    </a:lnTo>
                    <a:lnTo>
                      <a:pt x="1619" y="1456"/>
                    </a:lnTo>
                    <a:lnTo>
                      <a:pt x="1619" y="1507"/>
                    </a:lnTo>
                    <a:lnTo>
                      <a:pt x="1690" y="1489"/>
                    </a:lnTo>
                    <a:lnTo>
                      <a:pt x="1724" y="1489"/>
                    </a:lnTo>
                    <a:lnTo>
                      <a:pt x="1742" y="1456"/>
                    </a:lnTo>
                    <a:lnTo>
                      <a:pt x="1776" y="1456"/>
                    </a:lnTo>
                    <a:lnTo>
                      <a:pt x="1810" y="1422"/>
                    </a:lnTo>
                    <a:lnTo>
                      <a:pt x="1794" y="1354"/>
                    </a:lnTo>
                    <a:lnTo>
                      <a:pt x="1810" y="1286"/>
                    </a:lnTo>
                    <a:lnTo>
                      <a:pt x="1829" y="1286"/>
                    </a:lnTo>
                    <a:lnTo>
                      <a:pt x="1810" y="1049"/>
                    </a:lnTo>
                    <a:lnTo>
                      <a:pt x="1794" y="981"/>
                    </a:lnTo>
                    <a:lnTo>
                      <a:pt x="1601" y="627"/>
                    </a:lnTo>
                    <a:lnTo>
                      <a:pt x="1550" y="524"/>
                    </a:lnTo>
                    <a:lnTo>
                      <a:pt x="1567" y="524"/>
                    </a:lnTo>
                    <a:lnTo>
                      <a:pt x="1445" y="287"/>
                    </a:lnTo>
                    <a:lnTo>
                      <a:pt x="1360" y="49"/>
                    </a:lnTo>
                    <a:lnTo>
                      <a:pt x="1341" y="17"/>
                    </a:lnTo>
                    <a:lnTo>
                      <a:pt x="1323" y="17"/>
                    </a:lnTo>
                    <a:lnTo>
                      <a:pt x="1237" y="0"/>
                    </a:lnTo>
                    <a:lnTo>
                      <a:pt x="1219" y="17"/>
                    </a:lnTo>
                    <a:lnTo>
                      <a:pt x="1237" y="135"/>
                    </a:lnTo>
                    <a:lnTo>
                      <a:pt x="1184" y="118"/>
                    </a:lnTo>
                    <a:lnTo>
                      <a:pt x="1184" y="85"/>
                    </a:lnTo>
                    <a:lnTo>
                      <a:pt x="609" y="118"/>
                    </a:lnTo>
                    <a:lnTo>
                      <a:pt x="557" y="33"/>
                    </a:lnTo>
                    <a:lnTo>
                      <a:pt x="0" y="101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23" name="Freeform 471">
                <a:extLst>
                  <a:ext uri="{FF2B5EF4-FFF2-40B4-BE49-F238E27FC236}">
                    <a16:creationId xmlns:a16="http://schemas.microsoft.com/office/drawing/2014/main" id="{DA7E6A2B-0C0F-40E9-8A9F-A5A5D0C7B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8" y="2958"/>
                <a:ext cx="915" cy="754"/>
              </a:xfrm>
              <a:custGeom>
                <a:avLst/>
                <a:gdLst>
                  <a:gd name="T0" fmla="*/ 0 w 1829"/>
                  <a:gd name="T1" fmla="*/ 135 h 1507"/>
                  <a:gd name="T2" fmla="*/ 34 w 1829"/>
                  <a:gd name="T3" fmla="*/ 219 h 1507"/>
                  <a:gd name="T4" fmla="*/ 34 w 1829"/>
                  <a:gd name="T5" fmla="*/ 287 h 1507"/>
                  <a:gd name="T6" fmla="*/ 105 w 1829"/>
                  <a:gd name="T7" fmla="*/ 237 h 1507"/>
                  <a:gd name="T8" fmla="*/ 123 w 1829"/>
                  <a:gd name="T9" fmla="*/ 237 h 1507"/>
                  <a:gd name="T10" fmla="*/ 157 w 1829"/>
                  <a:gd name="T11" fmla="*/ 219 h 1507"/>
                  <a:gd name="T12" fmla="*/ 226 w 1829"/>
                  <a:gd name="T13" fmla="*/ 237 h 1507"/>
                  <a:gd name="T14" fmla="*/ 261 w 1829"/>
                  <a:gd name="T15" fmla="*/ 219 h 1507"/>
                  <a:gd name="T16" fmla="*/ 330 w 1829"/>
                  <a:gd name="T17" fmla="*/ 219 h 1507"/>
                  <a:gd name="T18" fmla="*/ 279 w 1829"/>
                  <a:gd name="T19" fmla="*/ 237 h 1507"/>
                  <a:gd name="T20" fmla="*/ 418 w 1829"/>
                  <a:gd name="T21" fmla="*/ 287 h 1507"/>
                  <a:gd name="T22" fmla="*/ 435 w 1829"/>
                  <a:gd name="T23" fmla="*/ 287 h 1507"/>
                  <a:gd name="T24" fmla="*/ 435 w 1829"/>
                  <a:gd name="T25" fmla="*/ 304 h 1507"/>
                  <a:gd name="T26" fmla="*/ 523 w 1829"/>
                  <a:gd name="T27" fmla="*/ 373 h 1507"/>
                  <a:gd name="T28" fmla="*/ 505 w 1829"/>
                  <a:gd name="T29" fmla="*/ 355 h 1507"/>
                  <a:gd name="T30" fmla="*/ 557 w 1829"/>
                  <a:gd name="T31" fmla="*/ 388 h 1507"/>
                  <a:gd name="T32" fmla="*/ 627 w 1829"/>
                  <a:gd name="T33" fmla="*/ 355 h 1507"/>
                  <a:gd name="T34" fmla="*/ 696 w 1829"/>
                  <a:gd name="T35" fmla="*/ 321 h 1507"/>
                  <a:gd name="T36" fmla="*/ 715 w 1829"/>
                  <a:gd name="T37" fmla="*/ 304 h 1507"/>
                  <a:gd name="T38" fmla="*/ 819 w 1829"/>
                  <a:gd name="T39" fmla="*/ 254 h 1507"/>
                  <a:gd name="T40" fmla="*/ 922 w 1829"/>
                  <a:gd name="T41" fmla="*/ 337 h 1507"/>
                  <a:gd name="T42" fmla="*/ 957 w 1829"/>
                  <a:gd name="T43" fmla="*/ 406 h 1507"/>
                  <a:gd name="T44" fmla="*/ 1028 w 1829"/>
                  <a:gd name="T45" fmla="*/ 456 h 1507"/>
                  <a:gd name="T46" fmla="*/ 1097 w 1829"/>
                  <a:gd name="T47" fmla="*/ 473 h 1507"/>
                  <a:gd name="T48" fmla="*/ 1167 w 1829"/>
                  <a:gd name="T49" fmla="*/ 591 h 1507"/>
                  <a:gd name="T50" fmla="*/ 1150 w 1829"/>
                  <a:gd name="T51" fmla="*/ 847 h 1507"/>
                  <a:gd name="T52" fmla="*/ 1184 w 1829"/>
                  <a:gd name="T53" fmla="*/ 829 h 1507"/>
                  <a:gd name="T54" fmla="*/ 1167 w 1829"/>
                  <a:gd name="T55" fmla="*/ 779 h 1507"/>
                  <a:gd name="T56" fmla="*/ 1201 w 1829"/>
                  <a:gd name="T57" fmla="*/ 796 h 1507"/>
                  <a:gd name="T58" fmla="*/ 1219 w 1829"/>
                  <a:gd name="T59" fmla="*/ 796 h 1507"/>
                  <a:gd name="T60" fmla="*/ 1184 w 1829"/>
                  <a:gd name="T61" fmla="*/ 915 h 1507"/>
                  <a:gd name="T62" fmla="*/ 1219 w 1829"/>
                  <a:gd name="T63" fmla="*/ 947 h 1507"/>
                  <a:gd name="T64" fmla="*/ 1287 w 1829"/>
                  <a:gd name="T65" fmla="*/ 1066 h 1507"/>
                  <a:gd name="T66" fmla="*/ 1323 w 1829"/>
                  <a:gd name="T67" fmla="*/ 1101 h 1507"/>
                  <a:gd name="T68" fmla="*/ 1323 w 1829"/>
                  <a:gd name="T69" fmla="*/ 1049 h 1507"/>
                  <a:gd name="T70" fmla="*/ 1341 w 1829"/>
                  <a:gd name="T71" fmla="*/ 1066 h 1507"/>
                  <a:gd name="T72" fmla="*/ 1360 w 1829"/>
                  <a:gd name="T73" fmla="*/ 1150 h 1507"/>
                  <a:gd name="T74" fmla="*/ 1428 w 1829"/>
                  <a:gd name="T75" fmla="*/ 1219 h 1507"/>
                  <a:gd name="T76" fmla="*/ 1498 w 1829"/>
                  <a:gd name="T77" fmla="*/ 1320 h 1507"/>
                  <a:gd name="T78" fmla="*/ 1619 w 1829"/>
                  <a:gd name="T79" fmla="*/ 1440 h 1507"/>
                  <a:gd name="T80" fmla="*/ 1673 w 1829"/>
                  <a:gd name="T81" fmla="*/ 1473 h 1507"/>
                  <a:gd name="T82" fmla="*/ 1619 w 1829"/>
                  <a:gd name="T83" fmla="*/ 1456 h 1507"/>
                  <a:gd name="T84" fmla="*/ 1690 w 1829"/>
                  <a:gd name="T85" fmla="*/ 1489 h 1507"/>
                  <a:gd name="T86" fmla="*/ 1742 w 1829"/>
                  <a:gd name="T87" fmla="*/ 1456 h 1507"/>
                  <a:gd name="T88" fmla="*/ 1810 w 1829"/>
                  <a:gd name="T89" fmla="*/ 1422 h 1507"/>
                  <a:gd name="T90" fmla="*/ 1810 w 1829"/>
                  <a:gd name="T91" fmla="*/ 1286 h 1507"/>
                  <a:gd name="T92" fmla="*/ 1810 w 1829"/>
                  <a:gd name="T93" fmla="*/ 1049 h 1507"/>
                  <a:gd name="T94" fmla="*/ 1601 w 1829"/>
                  <a:gd name="T95" fmla="*/ 627 h 1507"/>
                  <a:gd name="T96" fmla="*/ 1567 w 1829"/>
                  <a:gd name="T97" fmla="*/ 524 h 1507"/>
                  <a:gd name="T98" fmla="*/ 1360 w 1829"/>
                  <a:gd name="T99" fmla="*/ 49 h 1507"/>
                  <a:gd name="T100" fmla="*/ 1323 w 1829"/>
                  <a:gd name="T101" fmla="*/ 17 h 1507"/>
                  <a:gd name="T102" fmla="*/ 1219 w 1829"/>
                  <a:gd name="T103" fmla="*/ 17 h 1507"/>
                  <a:gd name="T104" fmla="*/ 1184 w 1829"/>
                  <a:gd name="T105" fmla="*/ 118 h 1507"/>
                  <a:gd name="T106" fmla="*/ 609 w 1829"/>
                  <a:gd name="T107" fmla="*/ 118 h 1507"/>
                  <a:gd name="T108" fmla="*/ 0 w 1829"/>
                  <a:gd name="T109" fmla="*/ 101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829" h="1507">
                    <a:moveTo>
                      <a:pt x="0" y="101"/>
                    </a:moveTo>
                    <a:lnTo>
                      <a:pt x="0" y="135"/>
                    </a:lnTo>
                    <a:lnTo>
                      <a:pt x="51" y="185"/>
                    </a:lnTo>
                    <a:lnTo>
                      <a:pt x="34" y="219"/>
                    </a:lnTo>
                    <a:lnTo>
                      <a:pt x="51" y="254"/>
                    </a:lnTo>
                    <a:lnTo>
                      <a:pt x="34" y="287"/>
                    </a:lnTo>
                    <a:lnTo>
                      <a:pt x="69" y="270"/>
                    </a:lnTo>
                    <a:lnTo>
                      <a:pt x="105" y="237"/>
                    </a:lnTo>
                    <a:lnTo>
                      <a:pt x="105" y="203"/>
                    </a:lnTo>
                    <a:lnTo>
                      <a:pt x="123" y="237"/>
                    </a:lnTo>
                    <a:lnTo>
                      <a:pt x="140" y="203"/>
                    </a:lnTo>
                    <a:lnTo>
                      <a:pt x="157" y="219"/>
                    </a:lnTo>
                    <a:lnTo>
                      <a:pt x="105" y="254"/>
                    </a:lnTo>
                    <a:lnTo>
                      <a:pt x="226" y="237"/>
                    </a:lnTo>
                    <a:lnTo>
                      <a:pt x="261" y="203"/>
                    </a:lnTo>
                    <a:lnTo>
                      <a:pt x="261" y="219"/>
                    </a:lnTo>
                    <a:lnTo>
                      <a:pt x="314" y="203"/>
                    </a:lnTo>
                    <a:lnTo>
                      <a:pt x="330" y="219"/>
                    </a:lnTo>
                    <a:lnTo>
                      <a:pt x="261" y="237"/>
                    </a:lnTo>
                    <a:lnTo>
                      <a:pt x="279" y="237"/>
                    </a:lnTo>
                    <a:lnTo>
                      <a:pt x="364" y="254"/>
                    </a:lnTo>
                    <a:lnTo>
                      <a:pt x="418" y="287"/>
                    </a:lnTo>
                    <a:lnTo>
                      <a:pt x="418" y="254"/>
                    </a:lnTo>
                    <a:lnTo>
                      <a:pt x="435" y="287"/>
                    </a:lnTo>
                    <a:lnTo>
                      <a:pt x="471" y="287"/>
                    </a:lnTo>
                    <a:lnTo>
                      <a:pt x="435" y="304"/>
                    </a:lnTo>
                    <a:lnTo>
                      <a:pt x="505" y="337"/>
                    </a:lnTo>
                    <a:lnTo>
                      <a:pt x="523" y="373"/>
                    </a:lnTo>
                    <a:lnTo>
                      <a:pt x="523" y="406"/>
                    </a:lnTo>
                    <a:lnTo>
                      <a:pt x="505" y="355"/>
                    </a:lnTo>
                    <a:lnTo>
                      <a:pt x="523" y="406"/>
                    </a:lnTo>
                    <a:lnTo>
                      <a:pt x="557" y="388"/>
                    </a:lnTo>
                    <a:lnTo>
                      <a:pt x="592" y="388"/>
                    </a:lnTo>
                    <a:lnTo>
                      <a:pt x="627" y="355"/>
                    </a:lnTo>
                    <a:lnTo>
                      <a:pt x="627" y="373"/>
                    </a:lnTo>
                    <a:lnTo>
                      <a:pt x="696" y="321"/>
                    </a:lnTo>
                    <a:lnTo>
                      <a:pt x="731" y="321"/>
                    </a:lnTo>
                    <a:lnTo>
                      <a:pt x="715" y="304"/>
                    </a:lnTo>
                    <a:lnTo>
                      <a:pt x="749" y="254"/>
                    </a:lnTo>
                    <a:lnTo>
                      <a:pt x="819" y="254"/>
                    </a:lnTo>
                    <a:lnTo>
                      <a:pt x="887" y="304"/>
                    </a:lnTo>
                    <a:lnTo>
                      <a:pt x="922" y="337"/>
                    </a:lnTo>
                    <a:lnTo>
                      <a:pt x="957" y="355"/>
                    </a:lnTo>
                    <a:lnTo>
                      <a:pt x="957" y="406"/>
                    </a:lnTo>
                    <a:lnTo>
                      <a:pt x="1009" y="423"/>
                    </a:lnTo>
                    <a:lnTo>
                      <a:pt x="1028" y="456"/>
                    </a:lnTo>
                    <a:lnTo>
                      <a:pt x="1045" y="473"/>
                    </a:lnTo>
                    <a:lnTo>
                      <a:pt x="1097" y="473"/>
                    </a:lnTo>
                    <a:lnTo>
                      <a:pt x="1132" y="524"/>
                    </a:lnTo>
                    <a:lnTo>
                      <a:pt x="1167" y="591"/>
                    </a:lnTo>
                    <a:lnTo>
                      <a:pt x="1132" y="745"/>
                    </a:lnTo>
                    <a:lnTo>
                      <a:pt x="1150" y="847"/>
                    </a:lnTo>
                    <a:lnTo>
                      <a:pt x="1184" y="863"/>
                    </a:lnTo>
                    <a:lnTo>
                      <a:pt x="1184" y="829"/>
                    </a:lnTo>
                    <a:lnTo>
                      <a:pt x="1167" y="811"/>
                    </a:lnTo>
                    <a:lnTo>
                      <a:pt x="1167" y="779"/>
                    </a:lnTo>
                    <a:lnTo>
                      <a:pt x="1184" y="796"/>
                    </a:lnTo>
                    <a:lnTo>
                      <a:pt x="1201" y="796"/>
                    </a:lnTo>
                    <a:lnTo>
                      <a:pt x="1219" y="829"/>
                    </a:lnTo>
                    <a:lnTo>
                      <a:pt x="1219" y="796"/>
                    </a:lnTo>
                    <a:lnTo>
                      <a:pt x="1237" y="829"/>
                    </a:lnTo>
                    <a:lnTo>
                      <a:pt x="1184" y="915"/>
                    </a:lnTo>
                    <a:lnTo>
                      <a:pt x="1184" y="931"/>
                    </a:lnTo>
                    <a:lnTo>
                      <a:pt x="1219" y="947"/>
                    </a:lnTo>
                    <a:lnTo>
                      <a:pt x="1253" y="1033"/>
                    </a:lnTo>
                    <a:lnTo>
                      <a:pt x="1287" y="1066"/>
                    </a:lnTo>
                    <a:lnTo>
                      <a:pt x="1306" y="1101"/>
                    </a:lnTo>
                    <a:lnTo>
                      <a:pt x="1323" y="1101"/>
                    </a:lnTo>
                    <a:lnTo>
                      <a:pt x="1306" y="1049"/>
                    </a:lnTo>
                    <a:lnTo>
                      <a:pt x="1323" y="1049"/>
                    </a:lnTo>
                    <a:lnTo>
                      <a:pt x="1360" y="1049"/>
                    </a:lnTo>
                    <a:lnTo>
                      <a:pt x="1341" y="1066"/>
                    </a:lnTo>
                    <a:lnTo>
                      <a:pt x="1360" y="1101"/>
                    </a:lnTo>
                    <a:lnTo>
                      <a:pt x="1360" y="1150"/>
                    </a:lnTo>
                    <a:lnTo>
                      <a:pt x="1410" y="1185"/>
                    </a:lnTo>
                    <a:lnTo>
                      <a:pt x="1428" y="1219"/>
                    </a:lnTo>
                    <a:lnTo>
                      <a:pt x="1463" y="1320"/>
                    </a:lnTo>
                    <a:lnTo>
                      <a:pt x="1498" y="1320"/>
                    </a:lnTo>
                    <a:lnTo>
                      <a:pt x="1550" y="1338"/>
                    </a:lnTo>
                    <a:lnTo>
                      <a:pt x="1619" y="1440"/>
                    </a:lnTo>
                    <a:lnTo>
                      <a:pt x="1673" y="1456"/>
                    </a:lnTo>
                    <a:lnTo>
                      <a:pt x="1673" y="1473"/>
                    </a:lnTo>
                    <a:lnTo>
                      <a:pt x="1654" y="1489"/>
                    </a:lnTo>
                    <a:lnTo>
                      <a:pt x="1619" y="1456"/>
                    </a:lnTo>
                    <a:lnTo>
                      <a:pt x="1619" y="1507"/>
                    </a:lnTo>
                    <a:lnTo>
                      <a:pt x="1690" y="1489"/>
                    </a:lnTo>
                    <a:lnTo>
                      <a:pt x="1724" y="1489"/>
                    </a:lnTo>
                    <a:lnTo>
                      <a:pt x="1742" y="1456"/>
                    </a:lnTo>
                    <a:lnTo>
                      <a:pt x="1776" y="1456"/>
                    </a:lnTo>
                    <a:lnTo>
                      <a:pt x="1810" y="1422"/>
                    </a:lnTo>
                    <a:lnTo>
                      <a:pt x="1794" y="1354"/>
                    </a:lnTo>
                    <a:lnTo>
                      <a:pt x="1810" y="1286"/>
                    </a:lnTo>
                    <a:lnTo>
                      <a:pt x="1829" y="1286"/>
                    </a:lnTo>
                    <a:lnTo>
                      <a:pt x="1810" y="1049"/>
                    </a:lnTo>
                    <a:lnTo>
                      <a:pt x="1794" y="981"/>
                    </a:lnTo>
                    <a:lnTo>
                      <a:pt x="1601" y="627"/>
                    </a:lnTo>
                    <a:lnTo>
                      <a:pt x="1550" y="524"/>
                    </a:lnTo>
                    <a:lnTo>
                      <a:pt x="1567" y="524"/>
                    </a:lnTo>
                    <a:lnTo>
                      <a:pt x="1445" y="287"/>
                    </a:lnTo>
                    <a:lnTo>
                      <a:pt x="1360" y="49"/>
                    </a:lnTo>
                    <a:lnTo>
                      <a:pt x="1341" y="17"/>
                    </a:lnTo>
                    <a:lnTo>
                      <a:pt x="1323" y="17"/>
                    </a:lnTo>
                    <a:lnTo>
                      <a:pt x="1237" y="0"/>
                    </a:lnTo>
                    <a:lnTo>
                      <a:pt x="1219" y="17"/>
                    </a:lnTo>
                    <a:lnTo>
                      <a:pt x="1237" y="135"/>
                    </a:lnTo>
                    <a:lnTo>
                      <a:pt x="1184" y="118"/>
                    </a:lnTo>
                    <a:lnTo>
                      <a:pt x="1184" y="85"/>
                    </a:lnTo>
                    <a:lnTo>
                      <a:pt x="609" y="118"/>
                    </a:lnTo>
                    <a:lnTo>
                      <a:pt x="557" y="33"/>
                    </a:lnTo>
                    <a:lnTo>
                      <a:pt x="0" y="101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24" name="Freeform 472">
                <a:extLst>
                  <a:ext uri="{FF2B5EF4-FFF2-40B4-BE49-F238E27FC236}">
                    <a16:creationId xmlns:a16="http://schemas.microsoft.com/office/drawing/2014/main" id="{2E6704C0-7E6D-4FEA-879F-86B32FAFD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6" y="3763"/>
                <a:ext cx="43" cy="42"/>
              </a:xfrm>
              <a:custGeom>
                <a:avLst/>
                <a:gdLst>
                  <a:gd name="T0" fmla="*/ 0 w 85"/>
                  <a:gd name="T1" fmla="*/ 84 h 84"/>
                  <a:gd name="T2" fmla="*/ 0 w 85"/>
                  <a:gd name="T3" fmla="*/ 32 h 84"/>
                  <a:gd name="T4" fmla="*/ 34 w 85"/>
                  <a:gd name="T5" fmla="*/ 32 h 84"/>
                  <a:gd name="T6" fmla="*/ 34 w 85"/>
                  <a:gd name="T7" fmla="*/ 0 h 84"/>
                  <a:gd name="T8" fmla="*/ 85 w 85"/>
                  <a:gd name="T9" fmla="*/ 32 h 84"/>
                  <a:gd name="T10" fmla="*/ 34 w 85"/>
                  <a:gd name="T11" fmla="*/ 49 h 84"/>
                  <a:gd name="T12" fmla="*/ 16 w 85"/>
                  <a:gd name="T13" fmla="*/ 49 h 84"/>
                  <a:gd name="T14" fmla="*/ 34 w 85"/>
                  <a:gd name="T15" fmla="*/ 67 h 84"/>
                  <a:gd name="T16" fmla="*/ 0 w 85"/>
                  <a:gd name="T1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84">
                    <a:moveTo>
                      <a:pt x="0" y="84"/>
                    </a:moveTo>
                    <a:lnTo>
                      <a:pt x="0" y="32"/>
                    </a:lnTo>
                    <a:lnTo>
                      <a:pt x="34" y="32"/>
                    </a:lnTo>
                    <a:lnTo>
                      <a:pt x="34" y="0"/>
                    </a:lnTo>
                    <a:lnTo>
                      <a:pt x="85" y="32"/>
                    </a:lnTo>
                    <a:lnTo>
                      <a:pt x="34" y="49"/>
                    </a:lnTo>
                    <a:lnTo>
                      <a:pt x="16" y="49"/>
                    </a:lnTo>
                    <a:lnTo>
                      <a:pt x="34" y="67"/>
                    </a:lnTo>
                    <a:lnTo>
                      <a:pt x="0" y="8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25" name="Freeform 473">
                <a:extLst>
                  <a:ext uri="{FF2B5EF4-FFF2-40B4-BE49-F238E27FC236}">
                    <a16:creationId xmlns:a16="http://schemas.microsoft.com/office/drawing/2014/main" id="{FB1BB564-4605-4A6F-B566-74D4E020B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6" y="3763"/>
                <a:ext cx="43" cy="42"/>
              </a:xfrm>
              <a:custGeom>
                <a:avLst/>
                <a:gdLst>
                  <a:gd name="T0" fmla="*/ 0 w 85"/>
                  <a:gd name="T1" fmla="*/ 84 h 84"/>
                  <a:gd name="T2" fmla="*/ 0 w 85"/>
                  <a:gd name="T3" fmla="*/ 32 h 84"/>
                  <a:gd name="T4" fmla="*/ 34 w 85"/>
                  <a:gd name="T5" fmla="*/ 32 h 84"/>
                  <a:gd name="T6" fmla="*/ 34 w 85"/>
                  <a:gd name="T7" fmla="*/ 0 h 84"/>
                  <a:gd name="T8" fmla="*/ 85 w 85"/>
                  <a:gd name="T9" fmla="*/ 32 h 84"/>
                  <a:gd name="T10" fmla="*/ 34 w 85"/>
                  <a:gd name="T11" fmla="*/ 49 h 84"/>
                  <a:gd name="T12" fmla="*/ 16 w 85"/>
                  <a:gd name="T13" fmla="*/ 49 h 84"/>
                  <a:gd name="T14" fmla="*/ 34 w 85"/>
                  <a:gd name="T15" fmla="*/ 67 h 84"/>
                  <a:gd name="T16" fmla="*/ 0 w 85"/>
                  <a:gd name="T1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84">
                    <a:moveTo>
                      <a:pt x="0" y="84"/>
                    </a:moveTo>
                    <a:lnTo>
                      <a:pt x="0" y="32"/>
                    </a:lnTo>
                    <a:lnTo>
                      <a:pt x="34" y="32"/>
                    </a:lnTo>
                    <a:lnTo>
                      <a:pt x="34" y="0"/>
                    </a:lnTo>
                    <a:lnTo>
                      <a:pt x="85" y="32"/>
                    </a:lnTo>
                    <a:lnTo>
                      <a:pt x="34" y="49"/>
                    </a:lnTo>
                    <a:lnTo>
                      <a:pt x="16" y="49"/>
                    </a:lnTo>
                    <a:lnTo>
                      <a:pt x="34" y="67"/>
                    </a:lnTo>
                    <a:lnTo>
                      <a:pt x="0" y="84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26" name="Freeform 474">
                <a:extLst>
                  <a:ext uri="{FF2B5EF4-FFF2-40B4-BE49-F238E27FC236}">
                    <a16:creationId xmlns:a16="http://schemas.microsoft.com/office/drawing/2014/main" id="{0B8C5911-8632-4950-801C-601D6D5DD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" y="3746"/>
                <a:ext cx="35" cy="25"/>
              </a:xfrm>
              <a:custGeom>
                <a:avLst/>
                <a:gdLst>
                  <a:gd name="T0" fmla="*/ 0 w 70"/>
                  <a:gd name="T1" fmla="*/ 49 h 49"/>
                  <a:gd name="T2" fmla="*/ 70 w 70"/>
                  <a:gd name="T3" fmla="*/ 0 h 49"/>
                  <a:gd name="T4" fmla="*/ 19 w 70"/>
                  <a:gd name="T5" fmla="*/ 33 h 49"/>
                  <a:gd name="T6" fmla="*/ 0 w 70"/>
                  <a:gd name="T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49">
                    <a:moveTo>
                      <a:pt x="0" y="49"/>
                    </a:moveTo>
                    <a:lnTo>
                      <a:pt x="70" y="0"/>
                    </a:lnTo>
                    <a:lnTo>
                      <a:pt x="19" y="33"/>
                    </a:lnTo>
                    <a:lnTo>
                      <a:pt x="0" y="49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27" name="Freeform 475">
                <a:extLst>
                  <a:ext uri="{FF2B5EF4-FFF2-40B4-BE49-F238E27FC236}">
                    <a16:creationId xmlns:a16="http://schemas.microsoft.com/office/drawing/2014/main" id="{F74AD19B-4A2C-42AA-96FC-AD5B22758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" y="3746"/>
                <a:ext cx="35" cy="25"/>
              </a:xfrm>
              <a:custGeom>
                <a:avLst/>
                <a:gdLst>
                  <a:gd name="T0" fmla="*/ 0 w 70"/>
                  <a:gd name="T1" fmla="*/ 49 h 49"/>
                  <a:gd name="T2" fmla="*/ 70 w 70"/>
                  <a:gd name="T3" fmla="*/ 0 h 49"/>
                  <a:gd name="T4" fmla="*/ 19 w 70"/>
                  <a:gd name="T5" fmla="*/ 33 h 49"/>
                  <a:gd name="T6" fmla="*/ 0 w 70"/>
                  <a:gd name="T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49">
                    <a:moveTo>
                      <a:pt x="0" y="49"/>
                    </a:moveTo>
                    <a:lnTo>
                      <a:pt x="70" y="0"/>
                    </a:lnTo>
                    <a:lnTo>
                      <a:pt x="19" y="33"/>
                    </a:lnTo>
                    <a:lnTo>
                      <a:pt x="0" y="49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28" name="Freeform 476">
                <a:extLst>
                  <a:ext uri="{FF2B5EF4-FFF2-40B4-BE49-F238E27FC236}">
                    <a16:creationId xmlns:a16="http://schemas.microsoft.com/office/drawing/2014/main" id="{009A5EBA-C132-4233-B9B7-35B8A23E7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7" y="3670"/>
                <a:ext cx="26" cy="50"/>
              </a:xfrm>
              <a:custGeom>
                <a:avLst/>
                <a:gdLst>
                  <a:gd name="T0" fmla="*/ 0 w 53"/>
                  <a:gd name="T1" fmla="*/ 100 h 100"/>
                  <a:gd name="T2" fmla="*/ 18 w 53"/>
                  <a:gd name="T3" fmla="*/ 67 h 100"/>
                  <a:gd name="T4" fmla="*/ 53 w 53"/>
                  <a:gd name="T5" fmla="*/ 0 h 100"/>
                  <a:gd name="T6" fmla="*/ 34 w 53"/>
                  <a:gd name="T7" fmla="*/ 34 h 100"/>
                  <a:gd name="T8" fmla="*/ 0 w 53"/>
                  <a:gd name="T9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00">
                    <a:moveTo>
                      <a:pt x="0" y="100"/>
                    </a:moveTo>
                    <a:lnTo>
                      <a:pt x="18" y="67"/>
                    </a:lnTo>
                    <a:lnTo>
                      <a:pt x="53" y="0"/>
                    </a:lnTo>
                    <a:lnTo>
                      <a:pt x="34" y="34"/>
                    </a:lnTo>
                    <a:lnTo>
                      <a:pt x="0" y="10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29" name="Freeform 477">
                <a:extLst>
                  <a:ext uri="{FF2B5EF4-FFF2-40B4-BE49-F238E27FC236}">
                    <a16:creationId xmlns:a16="http://schemas.microsoft.com/office/drawing/2014/main" id="{1173707E-59AF-4736-AC2E-02D0F3B3C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7" y="3670"/>
                <a:ext cx="26" cy="50"/>
              </a:xfrm>
              <a:custGeom>
                <a:avLst/>
                <a:gdLst>
                  <a:gd name="T0" fmla="*/ 0 w 53"/>
                  <a:gd name="T1" fmla="*/ 100 h 100"/>
                  <a:gd name="T2" fmla="*/ 18 w 53"/>
                  <a:gd name="T3" fmla="*/ 67 h 100"/>
                  <a:gd name="T4" fmla="*/ 53 w 53"/>
                  <a:gd name="T5" fmla="*/ 0 h 100"/>
                  <a:gd name="T6" fmla="*/ 34 w 53"/>
                  <a:gd name="T7" fmla="*/ 34 h 100"/>
                  <a:gd name="T8" fmla="*/ 0 w 53"/>
                  <a:gd name="T9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00">
                    <a:moveTo>
                      <a:pt x="0" y="100"/>
                    </a:moveTo>
                    <a:lnTo>
                      <a:pt x="18" y="67"/>
                    </a:lnTo>
                    <a:lnTo>
                      <a:pt x="53" y="0"/>
                    </a:lnTo>
                    <a:lnTo>
                      <a:pt x="34" y="34"/>
                    </a:lnTo>
                    <a:lnTo>
                      <a:pt x="0" y="10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30" name="Freeform 478">
                <a:extLst>
                  <a:ext uri="{FF2B5EF4-FFF2-40B4-BE49-F238E27FC236}">
                    <a16:creationId xmlns:a16="http://schemas.microsoft.com/office/drawing/2014/main" id="{726DAC9A-F497-46FC-8A1F-6FB9D272E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2408"/>
                <a:ext cx="549" cy="618"/>
              </a:xfrm>
              <a:custGeom>
                <a:avLst/>
                <a:gdLst>
                  <a:gd name="T0" fmla="*/ 0 w 1098"/>
                  <a:gd name="T1" fmla="*/ 68 h 1237"/>
                  <a:gd name="T2" fmla="*/ 141 w 1098"/>
                  <a:gd name="T3" fmla="*/ 627 h 1237"/>
                  <a:gd name="T4" fmla="*/ 193 w 1098"/>
                  <a:gd name="T5" fmla="*/ 728 h 1237"/>
                  <a:gd name="T6" fmla="*/ 210 w 1098"/>
                  <a:gd name="T7" fmla="*/ 797 h 1237"/>
                  <a:gd name="T8" fmla="*/ 193 w 1098"/>
                  <a:gd name="T9" fmla="*/ 848 h 1237"/>
                  <a:gd name="T10" fmla="*/ 193 w 1098"/>
                  <a:gd name="T11" fmla="*/ 933 h 1237"/>
                  <a:gd name="T12" fmla="*/ 227 w 1098"/>
                  <a:gd name="T13" fmla="*/ 1135 h 1237"/>
                  <a:gd name="T14" fmla="*/ 279 w 1098"/>
                  <a:gd name="T15" fmla="*/ 1220 h 1237"/>
                  <a:gd name="T16" fmla="*/ 854 w 1098"/>
                  <a:gd name="T17" fmla="*/ 1187 h 1237"/>
                  <a:gd name="T18" fmla="*/ 854 w 1098"/>
                  <a:gd name="T19" fmla="*/ 1220 h 1237"/>
                  <a:gd name="T20" fmla="*/ 907 w 1098"/>
                  <a:gd name="T21" fmla="*/ 1237 h 1237"/>
                  <a:gd name="T22" fmla="*/ 889 w 1098"/>
                  <a:gd name="T23" fmla="*/ 1119 h 1237"/>
                  <a:gd name="T24" fmla="*/ 907 w 1098"/>
                  <a:gd name="T25" fmla="*/ 1102 h 1237"/>
                  <a:gd name="T26" fmla="*/ 993 w 1098"/>
                  <a:gd name="T27" fmla="*/ 1119 h 1237"/>
                  <a:gd name="T28" fmla="*/ 1011 w 1098"/>
                  <a:gd name="T29" fmla="*/ 1051 h 1237"/>
                  <a:gd name="T30" fmla="*/ 993 w 1098"/>
                  <a:gd name="T31" fmla="*/ 1033 h 1237"/>
                  <a:gd name="T32" fmla="*/ 1011 w 1098"/>
                  <a:gd name="T33" fmla="*/ 1015 h 1237"/>
                  <a:gd name="T34" fmla="*/ 976 w 1098"/>
                  <a:gd name="T35" fmla="*/ 1000 h 1237"/>
                  <a:gd name="T36" fmla="*/ 993 w 1098"/>
                  <a:gd name="T37" fmla="*/ 983 h 1237"/>
                  <a:gd name="T38" fmla="*/ 993 w 1098"/>
                  <a:gd name="T39" fmla="*/ 950 h 1237"/>
                  <a:gd name="T40" fmla="*/ 1030 w 1098"/>
                  <a:gd name="T41" fmla="*/ 915 h 1237"/>
                  <a:gd name="T42" fmla="*/ 1030 w 1098"/>
                  <a:gd name="T43" fmla="*/ 882 h 1237"/>
                  <a:gd name="T44" fmla="*/ 1046 w 1098"/>
                  <a:gd name="T45" fmla="*/ 864 h 1237"/>
                  <a:gd name="T46" fmla="*/ 1046 w 1098"/>
                  <a:gd name="T47" fmla="*/ 831 h 1237"/>
                  <a:gd name="T48" fmla="*/ 1030 w 1098"/>
                  <a:gd name="T49" fmla="*/ 831 h 1237"/>
                  <a:gd name="T50" fmla="*/ 1064 w 1098"/>
                  <a:gd name="T51" fmla="*/ 797 h 1237"/>
                  <a:gd name="T52" fmla="*/ 1046 w 1098"/>
                  <a:gd name="T53" fmla="*/ 779 h 1237"/>
                  <a:gd name="T54" fmla="*/ 1064 w 1098"/>
                  <a:gd name="T55" fmla="*/ 779 h 1237"/>
                  <a:gd name="T56" fmla="*/ 1098 w 1098"/>
                  <a:gd name="T57" fmla="*/ 746 h 1237"/>
                  <a:gd name="T58" fmla="*/ 1080 w 1098"/>
                  <a:gd name="T59" fmla="*/ 728 h 1237"/>
                  <a:gd name="T60" fmla="*/ 1046 w 1098"/>
                  <a:gd name="T61" fmla="*/ 713 h 1237"/>
                  <a:gd name="T62" fmla="*/ 1030 w 1098"/>
                  <a:gd name="T63" fmla="*/ 679 h 1237"/>
                  <a:gd name="T64" fmla="*/ 976 w 1098"/>
                  <a:gd name="T65" fmla="*/ 610 h 1237"/>
                  <a:gd name="T66" fmla="*/ 957 w 1098"/>
                  <a:gd name="T67" fmla="*/ 594 h 1237"/>
                  <a:gd name="T68" fmla="*/ 907 w 1098"/>
                  <a:gd name="T69" fmla="*/ 475 h 1237"/>
                  <a:gd name="T70" fmla="*/ 837 w 1098"/>
                  <a:gd name="T71" fmla="*/ 441 h 1237"/>
                  <a:gd name="T72" fmla="*/ 785 w 1098"/>
                  <a:gd name="T73" fmla="*/ 357 h 1237"/>
                  <a:gd name="T74" fmla="*/ 663 w 1098"/>
                  <a:gd name="T75" fmla="*/ 254 h 1237"/>
                  <a:gd name="T76" fmla="*/ 609 w 1098"/>
                  <a:gd name="T77" fmla="*/ 171 h 1237"/>
                  <a:gd name="T78" fmla="*/ 472 w 1098"/>
                  <a:gd name="T79" fmla="*/ 85 h 1237"/>
                  <a:gd name="T80" fmla="*/ 523 w 1098"/>
                  <a:gd name="T81" fmla="*/ 0 h 1237"/>
                  <a:gd name="T82" fmla="*/ 262 w 1098"/>
                  <a:gd name="T83" fmla="*/ 18 h 1237"/>
                  <a:gd name="T84" fmla="*/ 0 w 1098"/>
                  <a:gd name="T85" fmla="*/ 68 h 1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98" h="1237">
                    <a:moveTo>
                      <a:pt x="0" y="68"/>
                    </a:moveTo>
                    <a:lnTo>
                      <a:pt x="141" y="627"/>
                    </a:lnTo>
                    <a:lnTo>
                      <a:pt x="193" y="728"/>
                    </a:lnTo>
                    <a:lnTo>
                      <a:pt x="210" y="797"/>
                    </a:lnTo>
                    <a:lnTo>
                      <a:pt x="193" y="848"/>
                    </a:lnTo>
                    <a:lnTo>
                      <a:pt x="193" y="933"/>
                    </a:lnTo>
                    <a:lnTo>
                      <a:pt x="227" y="1135"/>
                    </a:lnTo>
                    <a:lnTo>
                      <a:pt x="279" y="1220"/>
                    </a:lnTo>
                    <a:lnTo>
                      <a:pt x="854" y="1187"/>
                    </a:lnTo>
                    <a:lnTo>
                      <a:pt x="854" y="1220"/>
                    </a:lnTo>
                    <a:lnTo>
                      <a:pt x="907" y="1237"/>
                    </a:lnTo>
                    <a:lnTo>
                      <a:pt x="889" y="1119"/>
                    </a:lnTo>
                    <a:lnTo>
                      <a:pt x="907" y="1102"/>
                    </a:lnTo>
                    <a:lnTo>
                      <a:pt x="993" y="1119"/>
                    </a:lnTo>
                    <a:lnTo>
                      <a:pt x="1011" y="1051"/>
                    </a:lnTo>
                    <a:lnTo>
                      <a:pt x="993" y="1033"/>
                    </a:lnTo>
                    <a:lnTo>
                      <a:pt x="1011" y="1015"/>
                    </a:lnTo>
                    <a:lnTo>
                      <a:pt x="976" y="1000"/>
                    </a:lnTo>
                    <a:lnTo>
                      <a:pt x="993" y="983"/>
                    </a:lnTo>
                    <a:lnTo>
                      <a:pt x="993" y="950"/>
                    </a:lnTo>
                    <a:lnTo>
                      <a:pt x="1030" y="915"/>
                    </a:lnTo>
                    <a:lnTo>
                      <a:pt x="1030" y="882"/>
                    </a:lnTo>
                    <a:lnTo>
                      <a:pt x="1046" y="864"/>
                    </a:lnTo>
                    <a:lnTo>
                      <a:pt x="1046" y="831"/>
                    </a:lnTo>
                    <a:lnTo>
                      <a:pt x="1030" y="831"/>
                    </a:lnTo>
                    <a:lnTo>
                      <a:pt x="1064" y="797"/>
                    </a:lnTo>
                    <a:lnTo>
                      <a:pt x="1046" y="779"/>
                    </a:lnTo>
                    <a:lnTo>
                      <a:pt x="1064" y="779"/>
                    </a:lnTo>
                    <a:lnTo>
                      <a:pt x="1098" y="746"/>
                    </a:lnTo>
                    <a:lnTo>
                      <a:pt x="1080" y="728"/>
                    </a:lnTo>
                    <a:lnTo>
                      <a:pt x="1046" y="713"/>
                    </a:lnTo>
                    <a:lnTo>
                      <a:pt x="1030" y="679"/>
                    </a:lnTo>
                    <a:lnTo>
                      <a:pt x="976" y="610"/>
                    </a:lnTo>
                    <a:lnTo>
                      <a:pt x="957" y="594"/>
                    </a:lnTo>
                    <a:lnTo>
                      <a:pt x="907" y="475"/>
                    </a:lnTo>
                    <a:lnTo>
                      <a:pt x="837" y="441"/>
                    </a:lnTo>
                    <a:lnTo>
                      <a:pt x="785" y="357"/>
                    </a:lnTo>
                    <a:lnTo>
                      <a:pt x="663" y="254"/>
                    </a:lnTo>
                    <a:lnTo>
                      <a:pt x="609" y="171"/>
                    </a:lnTo>
                    <a:lnTo>
                      <a:pt x="472" y="85"/>
                    </a:lnTo>
                    <a:lnTo>
                      <a:pt x="523" y="0"/>
                    </a:lnTo>
                    <a:lnTo>
                      <a:pt x="262" y="18"/>
                    </a:lnTo>
                    <a:lnTo>
                      <a:pt x="0" y="68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31" name="Freeform 479">
                <a:extLst>
                  <a:ext uri="{FF2B5EF4-FFF2-40B4-BE49-F238E27FC236}">
                    <a16:creationId xmlns:a16="http://schemas.microsoft.com/office/drawing/2014/main" id="{D598FD42-27F8-46C0-A7AD-7E3FF86D5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2408"/>
                <a:ext cx="549" cy="618"/>
              </a:xfrm>
              <a:custGeom>
                <a:avLst/>
                <a:gdLst>
                  <a:gd name="T0" fmla="*/ 0 w 1098"/>
                  <a:gd name="T1" fmla="*/ 68 h 1237"/>
                  <a:gd name="T2" fmla="*/ 141 w 1098"/>
                  <a:gd name="T3" fmla="*/ 627 h 1237"/>
                  <a:gd name="T4" fmla="*/ 193 w 1098"/>
                  <a:gd name="T5" fmla="*/ 728 h 1237"/>
                  <a:gd name="T6" fmla="*/ 210 w 1098"/>
                  <a:gd name="T7" fmla="*/ 797 h 1237"/>
                  <a:gd name="T8" fmla="*/ 193 w 1098"/>
                  <a:gd name="T9" fmla="*/ 848 h 1237"/>
                  <a:gd name="T10" fmla="*/ 193 w 1098"/>
                  <a:gd name="T11" fmla="*/ 933 h 1237"/>
                  <a:gd name="T12" fmla="*/ 227 w 1098"/>
                  <a:gd name="T13" fmla="*/ 1135 h 1237"/>
                  <a:gd name="T14" fmla="*/ 279 w 1098"/>
                  <a:gd name="T15" fmla="*/ 1220 h 1237"/>
                  <a:gd name="T16" fmla="*/ 854 w 1098"/>
                  <a:gd name="T17" fmla="*/ 1187 h 1237"/>
                  <a:gd name="T18" fmla="*/ 854 w 1098"/>
                  <a:gd name="T19" fmla="*/ 1220 h 1237"/>
                  <a:gd name="T20" fmla="*/ 907 w 1098"/>
                  <a:gd name="T21" fmla="*/ 1237 h 1237"/>
                  <a:gd name="T22" fmla="*/ 889 w 1098"/>
                  <a:gd name="T23" fmla="*/ 1119 h 1237"/>
                  <a:gd name="T24" fmla="*/ 907 w 1098"/>
                  <a:gd name="T25" fmla="*/ 1102 h 1237"/>
                  <a:gd name="T26" fmla="*/ 993 w 1098"/>
                  <a:gd name="T27" fmla="*/ 1119 h 1237"/>
                  <a:gd name="T28" fmla="*/ 1011 w 1098"/>
                  <a:gd name="T29" fmla="*/ 1051 h 1237"/>
                  <a:gd name="T30" fmla="*/ 993 w 1098"/>
                  <a:gd name="T31" fmla="*/ 1033 h 1237"/>
                  <a:gd name="T32" fmla="*/ 1011 w 1098"/>
                  <a:gd name="T33" fmla="*/ 1015 h 1237"/>
                  <a:gd name="T34" fmla="*/ 976 w 1098"/>
                  <a:gd name="T35" fmla="*/ 1000 h 1237"/>
                  <a:gd name="T36" fmla="*/ 993 w 1098"/>
                  <a:gd name="T37" fmla="*/ 983 h 1237"/>
                  <a:gd name="T38" fmla="*/ 993 w 1098"/>
                  <a:gd name="T39" fmla="*/ 950 h 1237"/>
                  <a:gd name="T40" fmla="*/ 1030 w 1098"/>
                  <a:gd name="T41" fmla="*/ 915 h 1237"/>
                  <a:gd name="T42" fmla="*/ 1030 w 1098"/>
                  <a:gd name="T43" fmla="*/ 882 h 1237"/>
                  <a:gd name="T44" fmla="*/ 1046 w 1098"/>
                  <a:gd name="T45" fmla="*/ 864 h 1237"/>
                  <a:gd name="T46" fmla="*/ 1046 w 1098"/>
                  <a:gd name="T47" fmla="*/ 831 h 1237"/>
                  <a:gd name="T48" fmla="*/ 1030 w 1098"/>
                  <a:gd name="T49" fmla="*/ 831 h 1237"/>
                  <a:gd name="T50" fmla="*/ 1064 w 1098"/>
                  <a:gd name="T51" fmla="*/ 797 h 1237"/>
                  <a:gd name="T52" fmla="*/ 1046 w 1098"/>
                  <a:gd name="T53" fmla="*/ 779 h 1237"/>
                  <a:gd name="T54" fmla="*/ 1064 w 1098"/>
                  <a:gd name="T55" fmla="*/ 779 h 1237"/>
                  <a:gd name="T56" fmla="*/ 1098 w 1098"/>
                  <a:gd name="T57" fmla="*/ 746 h 1237"/>
                  <a:gd name="T58" fmla="*/ 1080 w 1098"/>
                  <a:gd name="T59" fmla="*/ 728 h 1237"/>
                  <a:gd name="T60" fmla="*/ 1046 w 1098"/>
                  <a:gd name="T61" fmla="*/ 713 h 1237"/>
                  <a:gd name="T62" fmla="*/ 1030 w 1098"/>
                  <a:gd name="T63" fmla="*/ 679 h 1237"/>
                  <a:gd name="T64" fmla="*/ 976 w 1098"/>
                  <a:gd name="T65" fmla="*/ 610 h 1237"/>
                  <a:gd name="T66" fmla="*/ 957 w 1098"/>
                  <a:gd name="T67" fmla="*/ 594 h 1237"/>
                  <a:gd name="T68" fmla="*/ 907 w 1098"/>
                  <a:gd name="T69" fmla="*/ 475 h 1237"/>
                  <a:gd name="T70" fmla="*/ 837 w 1098"/>
                  <a:gd name="T71" fmla="*/ 441 h 1237"/>
                  <a:gd name="T72" fmla="*/ 785 w 1098"/>
                  <a:gd name="T73" fmla="*/ 357 h 1237"/>
                  <a:gd name="T74" fmla="*/ 663 w 1098"/>
                  <a:gd name="T75" fmla="*/ 254 h 1237"/>
                  <a:gd name="T76" fmla="*/ 609 w 1098"/>
                  <a:gd name="T77" fmla="*/ 171 h 1237"/>
                  <a:gd name="T78" fmla="*/ 472 w 1098"/>
                  <a:gd name="T79" fmla="*/ 85 h 1237"/>
                  <a:gd name="T80" fmla="*/ 523 w 1098"/>
                  <a:gd name="T81" fmla="*/ 0 h 1237"/>
                  <a:gd name="T82" fmla="*/ 262 w 1098"/>
                  <a:gd name="T83" fmla="*/ 18 h 1237"/>
                  <a:gd name="T84" fmla="*/ 0 w 1098"/>
                  <a:gd name="T85" fmla="*/ 68 h 1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98" h="1237">
                    <a:moveTo>
                      <a:pt x="0" y="68"/>
                    </a:moveTo>
                    <a:lnTo>
                      <a:pt x="141" y="627"/>
                    </a:lnTo>
                    <a:lnTo>
                      <a:pt x="193" y="728"/>
                    </a:lnTo>
                    <a:lnTo>
                      <a:pt x="210" y="797"/>
                    </a:lnTo>
                    <a:lnTo>
                      <a:pt x="193" y="848"/>
                    </a:lnTo>
                    <a:lnTo>
                      <a:pt x="193" y="933"/>
                    </a:lnTo>
                    <a:lnTo>
                      <a:pt x="227" y="1135"/>
                    </a:lnTo>
                    <a:lnTo>
                      <a:pt x="279" y="1220"/>
                    </a:lnTo>
                    <a:lnTo>
                      <a:pt x="854" y="1187"/>
                    </a:lnTo>
                    <a:lnTo>
                      <a:pt x="854" y="1220"/>
                    </a:lnTo>
                    <a:lnTo>
                      <a:pt x="907" y="1237"/>
                    </a:lnTo>
                    <a:lnTo>
                      <a:pt x="889" y="1119"/>
                    </a:lnTo>
                    <a:lnTo>
                      <a:pt x="907" y="1102"/>
                    </a:lnTo>
                    <a:lnTo>
                      <a:pt x="993" y="1119"/>
                    </a:lnTo>
                    <a:lnTo>
                      <a:pt x="1011" y="1051"/>
                    </a:lnTo>
                    <a:lnTo>
                      <a:pt x="993" y="1033"/>
                    </a:lnTo>
                    <a:lnTo>
                      <a:pt x="1011" y="1015"/>
                    </a:lnTo>
                    <a:lnTo>
                      <a:pt x="976" y="1000"/>
                    </a:lnTo>
                    <a:lnTo>
                      <a:pt x="993" y="983"/>
                    </a:lnTo>
                    <a:lnTo>
                      <a:pt x="993" y="950"/>
                    </a:lnTo>
                    <a:lnTo>
                      <a:pt x="1030" y="915"/>
                    </a:lnTo>
                    <a:lnTo>
                      <a:pt x="1030" y="882"/>
                    </a:lnTo>
                    <a:lnTo>
                      <a:pt x="1046" y="864"/>
                    </a:lnTo>
                    <a:lnTo>
                      <a:pt x="1046" y="831"/>
                    </a:lnTo>
                    <a:lnTo>
                      <a:pt x="1030" y="831"/>
                    </a:lnTo>
                    <a:lnTo>
                      <a:pt x="1064" y="797"/>
                    </a:lnTo>
                    <a:lnTo>
                      <a:pt x="1046" y="779"/>
                    </a:lnTo>
                    <a:lnTo>
                      <a:pt x="1064" y="779"/>
                    </a:lnTo>
                    <a:lnTo>
                      <a:pt x="1098" y="746"/>
                    </a:lnTo>
                    <a:lnTo>
                      <a:pt x="1080" y="728"/>
                    </a:lnTo>
                    <a:lnTo>
                      <a:pt x="1046" y="713"/>
                    </a:lnTo>
                    <a:lnTo>
                      <a:pt x="1030" y="679"/>
                    </a:lnTo>
                    <a:lnTo>
                      <a:pt x="976" y="610"/>
                    </a:lnTo>
                    <a:lnTo>
                      <a:pt x="957" y="594"/>
                    </a:lnTo>
                    <a:lnTo>
                      <a:pt x="907" y="475"/>
                    </a:lnTo>
                    <a:lnTo>
                      <a:pt x="837" y="441"/>
                    </a:lnTo>
                    <a:lnTo>
                      <a:pt x="785" y="357"/>
                    </a:lnTo>
                    <a:lnTo>
                      <a:pt x="663" y="254"/>
                    </a:lnTo>
                    <a:lnTo>
                      <a:pt x="609" y="171"/>
                    </a:lnTo>
                    <a:lnTo>
                      <a:pt x="472" y="85"/>
                    </a:lnTo>
                    <a:lnTo>
                      <a:pt x="523" y="0"/>
                    </a:lnTo>
                    <a:lnTo>
                      <a:pt x="262" y="18"/>
                    </a:lnTo>
                    <a:lnTo>
                      <a:pt x="0" y="68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32" name="Freeform 480">
                <a:extLst>
                  <a:ext uri="{FF2B5EF4-FFF2-40B4-BE49-F238E27FC236}">
                    <a16:creationId xmlns:a16="http://schemas.microsoft.com/office/drawing/2014/main" id="{9B1E0039-2AE3-4851-8D95-7ED471610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5" y="334"/>
                <a:ext cx="601" cy="1058"/>
              </a:xfrm>
              <a:custGeom>
                <a:avLst/>
                <a:gdLst>
                  <a:gd name="T0" fmla="*/ 0 w 1202"/>
                  <a:gd name="T1" fmla="*/ 1863 h 2116"/>
                  <a:gd name="T2" fmla="*/ 104 w 1202"/>
                  <a:gd name="T3" fmla="*/ 1421 h 2116"/>
                  <a:gd name="T4" fmla="*/ 139 w 1202"/>
                  <a:gd name="T5" fmla="*/ 1303 h 2116"/>
                  <a:gd name="T6" fmla="*/ 104 w 1202"/>
                  <a:gd name="T7" fmla="*/ 1236 h 2116"/>
                  <a:gd name="T8" fmla="*/ 104 w 1202"/>
                  <a:gd name="T9" fmla="*/ 1184 h 2116"/>
                  <a:gd name="T10" fmla="*/ 191 w 1202"/>
                  <a:gd name="T11" fmla="*/ 1117 h 2116"/>
                  <a:gd name="T12" fmla="*/ 243 w 1202"/>
                  <a:gd name="T13" fmla="*/ 999 h 2116"/>
                  <a:gd name="T14" fmla="*/ 313 w 1202"/>
                  <a:gd name="T15" fmla="*/ 915 h 2116"/>
                  <a:gd name="T16" fmla="*/ 261 w 1202"/>
                  <a:gd name="T17" fmla="*/ 847 h 2116"/>
                  <a:gd name="T18" fmla="*/ 243 w 1202"/>
                  <a:gd name="T19" fmla="*/ 797 h 2116"/>
                  <a:gd name="T20" fmla="*/ 261 w 1202"/>
                  <a:gd name="T21" fmla="*/ 678 h 2116"/>
                  <a:gd name="T22" fmla="*/ 400 w 1202"/>
                  <a:gd name="T23" fmla="*/ 0 h 2116"/>
                  <a:gd name="T24" fmla="*/ 557 w 1202"/>
                  <a:gd name="T25" fmla="*/ 35 h 2116"/>
                  <a:gd name="T26" fmla="*/ 506 w 1202"/>
                  <a:gd name="T27" fmla="*/ 305 h 2116"/>
                  <a:gd name="T28" fmla="*/ 540 w 1202"/>
                  <a:gd name="T29" fmla="*/ 390 h 2116"/>
                  <a:gd name="T30" fmla="*/ 540 w 1202"/>
                  <a:gd name="T31" fmla="*/ 456 h 2116"/>
                  <a:gd name="T32" fmla="*/ 523 w 1202"/>
                  <a:gd name="T33" fmla="*/ 474 h 2116"/>
                  <a:gd name="T34" fmla="*/ 591 w 1202"/>
                  <a:gd name="T35" fmla="*/ 525 h 2116"/>
                  <a:gd name="T36" fmla="*/ 662 w 1202"/>
                  <a:gd name="T37" fmla="*/ 694 h 2116"/>
                  <a:gd name="T38" fmla="*/ 679 w 1202"/>
                  <a:gd name="T39" fmla="*/ 694 h 2116"/>
                  <a:gd name="T40" fmla="*/ 679 w 1202"/>
                  <a:gd name="T41" fmla="*/ 711 h 2116"/>
                  <a:gd name="T42" fmla="*/ 713 w 1202"/>
                  <a:gd name="T43" fmla="*/ 728 h 2116"/>
                  <a:gd name="T44" fmla="*/ 731 w 1202"/>
                  <a:gd name="T45" fmla="*/ 728 h 2116"/>
                  <a:gd name="T46" fmla="*/ 679 w 1202"/>
                  <a:gd name="T47" fmla="*/ 847 h 2116"/>
                  <a:gd name="T48" fmla="*/ 697 w 1202"/>
                  <a:gd name="T49" fmla="*/ 931 h 2116"/>
                  <a:gd name="T50" fmla="*/ 645 w 1202"/>
                  <a:gd name="T51" fmla="*/ 1015 h 2116"/>
                  <a:gd name="T52" fmla="*/ 662 w 1202"/>
                  <a:gd name="T53" fmla="*/ 1049 h 2116"/>
                  <a:gd name="T54" fmla="*/ 747 w 1202"/>
                  <a:gd name="T55" fmla="*/ 999 h 2116"/>
                  <a:gd name="T56" fmla="*/ 820 w 1202"/>
                  <a:gd name="T57" fmla="*/ 1270 h 2116"/>
                  <a:gd name="T58" fmla="*/ 854 w 1202"/>
                  <a:gd name="T59" fmla="*/ 1287 h 2116"/>
                  <a:gd name="T60" fmla="*/ 854 w 1202"/>
                  <a:gd name="T61" fmla="*/ 1354 h 2116"/>
                  <a:gd name="T62" fmla="*/ 888 w 1202"/>
                  <a:gd name="T63" fmla="*/ 1406 h 2116"/>
                  <a:gd name="T64" fmla="*/ 905 w 1202"/>
                  <a:gd name="T65" fmla="*/ 1372 h 2116"/>
                  <a:gd name="T66" fmla="*/ 976 w 1202"/>
                  <a:gd name="T67" fmla="*/ 1388 h 2116"/>
                  <a:gd name="T68" fmla="*/ 1010 w 1202"/>
                  <a:gd name="T69" fmla="*/ 1354 h 2116"/>
                  <a:gd name="T70" fmla="*/ 1114 w 1202"/>
                  <a:gd name="T71" fmla="*/ 1388 h 2116"/>
                  <a:gd name="T72" fmla="*/ 1132 w 1202"/>
                  <a:gd name="T73" fmla="*/ 1388 h 2116"/>
                  <a:gd name="T74" fmla="*/ 1168 w 1202"/>
                  <a:gd name="T75" fmla="*/ 1339 h 2116"/>
                  <a:gd name="T76" fmla="*/ 1202 w 1202"/>
                  <a:gd name="T77" fmla="*/ 1421 h 2116"/>
                  <a:gd name="T78" fmla="*/ 1098 w 1202"/>
                  <a:gd name="T79" fmla="*/ 2116 h 2116"/>
                  <a:gd name="T80" fmla="*/ 557 w 1202"/>
                  <a:gd name="T81" fmla="*/ 1999 h 2116"/>
                  <a:gd name="T82" fmla="*/ 0 w 1202"/>
                  <a:gd name="T83" fmla="*/ 1863 h 2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02" h="2116">
                    <a:moveTo>
                      <a:pt x="0" y="1863"/>
                    </a:moveTo>
                    <a:lnTo>
                      <a:pt x="104" y="1421"/>
                    </a:lnTo>
                    <a:lnTo>
                      <a:pt x="139" y="1303"/>
                    </a:lnTo>
                    <a:lnTo>
                      <a:pt x="104" y="1236"/>
                    </a:lnTo>
                    <a:lnTo>
                      <a:pt x="104" y="1184"/>
                    </a:lnTo>
                    <a:lnTo>
                      <a:pt x="191" y="1117"/>
                    </a:lnTo>
                    <a:lnTo>
                      <a:pt x="243" y="999"/>
                    </a:lnTo>
                    <a:lnTo>
                      <a:pt x="313" y="915"/>
                    </a:lnTo>
                    <a:lnTo>
                      <a:pt x="261" y="847"/>
                    </a:lnTo>
                    <a:lnTo>
                      <a:pt x="243" y="797"/>
                    </a:lnTo>
                    <a:lnTo>
                      <a:pt x="261" y="678"/>
                    </a:lnTo>
                    <a:lnTo>
                      <a:pt x="400" y="0"/>
                    </a:lnTo>
                    <a:lnTo>
                      <a:pt x="557" y="35"/>
                    </a:lnTo>
                    <a:lnTo>
                      <a:pt x="506" y="305"/>
                    </a:lnTo>
                    <a:lnTo>
                      <a:pt x="540" y="390"/>
                    </a:lnTo>
                    <a:lnTo>
                      <a:pt x="540" y="456"/>
                    </a:lnTo>
                    <a:lnTo>
                      <a:pt x="523" y="474"/>
                    </a:lnTo>
                    <a:lnTo>
                      <a:pt x="591" y="525"/>
                    </a:lnTo>
                    <a:lnTo>
                      <a:pt x="662" y="694"/>
                    </a:lnTo>
                    <a:lnTo>
                      <a:pt x="679" y="694"/>
                    </a:lnTo>
                    <a:lnTo>
                      <a:pt x="679" y="711"/>
                    </a:lnTo>
                    <a:lnTo>
                      <a:pt x="713" y="728"/>
                    </a:lnTo>
                    <a:lnTo>
                      <a:pt x="731" y="728"/>
                    </a:lnTo>
                    <a:lnTo>
                      <a:pt x="679" y="847"/>
                    </a:lnTo>
                    <a:lnTo>
                      <a:pt x="697" y="931"/>
                    </a:lnTo>
                    <a:lnTo>
                      <a:pt x="645" y="1015"/>
                    </a:lnTo>
                    <a:lnTo>
                      <a:pt x="662" y="1049"/>
                    </a:lnTo>
                    <a:lnTo>
                      <a:pt x="747" y="999"/>
                    </a:lnTo>
                    <a:lnTo>
                      <a:pt x="820" y="1270"/>
                    </a:lnTo>
                    <a:lnTo>
                      <a:pt x="854" y="1287"/>
                    </a:lnTo>
                    <a:lnTo>
                      <a:pt x="854" y="1354"/>
                    </a:lnTo>
                    <a:lnTo>
                      <a:pt x="888" y="1406"/>
                    </a:lnTo>
                    <a:lnTo>
                      <a:pt x="905" y="1372"/>
                    </a:lnTo>
                    <a:lnTo>
                      <a:pt x="976" y="1388"/>
                    </a:lnTo>
                    <a:lnTo>
                      <a:pt x="1010" y="1354"/>
                    </a:lnTo>
                    <a:lnTo>
                      <a:pt x="1114" y="1388"/>
                    </a:lnTo>
                    <a:lnTo>
                      <a:pt x="1132" y="1388"/>
                    </a:lnTo>
                    <a:lnTo>
                      <a:pt x="1168" y="1339"/>
                    </a:lnTo>
                    <a:lnTo>
                      <a:pt x="1202" y="1421"/>
                    </a:lnTo>
                    <a:lnTo>
                      <a:pt x="1098" y="2116"/>
                    </a:lnTo>
                    <a:lnTo>
                      <a:pt x="557" y="1999"/>
                    </a:lnTo>
                    <a:lnTo>
                      <a:pt x="0" y="1863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33" name="Freeform 481">
                <a:extLst>
                  <a:ext uri="{FF2B5EF4-FFF2-40B4-BE49-F238E27FC236}">
                    <a16:creationId xmlns:a16="http://schemas.microsoft.com/office/drawing/2014/main" id="{BAD5E176-AEDF-4664-95B6-6C9A18D87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5" y="334"/>
                <a:ext cx="601" cy="1058"/>
              </a:xfrm>
              <a:custGeom>
                <a:avLst/>
                <a:gdLst>
                  <a:gd name="T0" fmla="*/ 0 w 1202"/>
                  <a:gd name="T1" fmla="*/ 1863 h 2116"/>
                  <a:gd name="T2" fmla="*/ 104 w 1202"/>
                  <a:gd name="T3" fmla="*/ 1421 h 2116"/>
                  <a:gd name="T4" fmla="*/ 139 w 1202"/>
                  <a:gd name="T5" fmla="*/ 1303 h 2116"/>
                  <a:gd name="T6" fmla="*/ 104 w 1202"/>
                  <a:gd name="T7" fmla="*/ 1236 h 2116"/>
                  <a:gd name="T8" fmla="*/ 104 w 1202"/>
                  <a:gd name="T9" fmla="*/ 1184 h 2116"/>
                  <a:gd name="T10" fmla="*/ 191 w 1202"/>
                  <a:gd name="T11" fmla="*/ 1117 h 2116"/>
                  <a:gd name="T12" fmla="*/ 243 w 1202"/>
                  <a:gd name="T13" fmla="*/ 999 h 2116"/>
                  <a:gd name="T14" fmla="*/ 313 w 1202"/>
                  <a:gd name="T15" fmla="*/ 915 h 2116"/>
                  <a:gd name="T16" fmla="*/ 261 w 1202"/>
                  <a:gd name="T17" fmla="*/ 847 h 2116"/>
                  <a:gd name="T18" fmla="*/ 243 w 1202"/>
                  <a:gd name="T19" fmla="*/ 797 h 2116"/>
                  <a:gd name="T20" fmla="*/ 261 w 1202"/>
                  <a:gd name="T21" fmla="*/ 678 h 2116"/>
                  <a:gd name="T22" fmla="*/ 400 w 1202"/>
                  <a:gd name="T23" fmla="*/ 0 h 2116"/>
                  <a:gd name="T24" fmla="*/ 557 w 1202"/>
                  <a:gd name="T25" fmla="*/ 35 h 2116"/>
                  <a:gd name="T26" fmla="*/ 506 w 1202"/>
                  <a:gd name="T27" fmla="*/ 305 h 2116"/>
                  <a:gd name="T28" fmla="*/ 540 w 1202"/>
                  <a:gd name="T29" fmla="*/ 390 h 2116"/>
                  <a:gd name="T30" fmla="*/ 540 w 1202"/>
                  <a:gd name="T31" fmla="*/ 456 h 2116"/>
                  <a:gd name="T32" fmla="*/ 523 w 1202"/>
                  <a:gd name="T33" fmla="*/ 474 h 2116"/>
                  <a:gd name="T34" fmla="*/ 591 w 1202"/>
                  <a:gd name="T35" fmla="*/ 525 h 2116"/>
                  <a:gd name="T36" fmla="*/ 662 w 1202"/>
                  <a:gd name="T37" fmla="*/ 694 h 2116"/>
                  <a:gd name="T38" fmla="*/ 679 w 1202"/>
                  <a:gd name="T39" fmla="*/ 694 h 2116"/>
                  <a:gd name="T40" fmla="*/ 679 w 1202"/>
                  <a:gd name="T41" fmla="*/ 711 h 2116"/>
                  <a:gd name="T42" fmla="*/ 713 w 1202"/>
                  <a:gd name="T43" fmla="*/ 728 h 2116"/>
                  <a:gd name="T44" fmla="*/ 731 w 1202"/>
                  <a:gd name="T45" fmla="*/ 728 h 2116"/>
                  <a:gd name="T46" fmla="*/ 679 w 1202"/>
                  <a:gd name="T47" fmla="*/ 847 h 2116"/>
                  <a:gd name="T48" fmla="*/ 697 w 1202"/>
                  <a:gd name="T49" fmla="*/ 931 h 2116"/>
                  <a:gd name="T50" fmla="*/ 645 w 1202"/>
                  <a:gd name="T51" fmla="*/ 1015 h 2116"/>
                  <a:gd name="T52" fmla="*/ 662 w 1202"/>
                  <a:gd name="T53" fmla="*/ 1049 h 2116"/>
                  <a:gd name="T54" fmla="*/ 747 w 1202"/>
                  <a:gd name="T55" fmla="*/ 999 h 2116"/>
                  <a:gd name="T56" fmla="*/ 820 w 1202"/>
                  <a:gd name="T57" fmla="*/ 1270 h 2116"/>
                  <a:gd name="T58" fmla="*/ 854 w 1202"/>
                  <a:gd name="T59" fmla="*/ 1287 h 2116"/>
                  <a:gd name="T60" fmla="*/ 854 w 1202"/>
                  <a:gd name="T61" fmla="*/ 1354 h 2116"/>
                  <a:gd name="T62" fmla="*/ 888 w 1202"/>
                  <a:gd name="T63" fmla="*/ 1406 h 2116"/>
                  <a:gd name="T64" fmla="*/ 905 w 1202"/>
                  <a:gd name="T65" fmla="*/ 1372 h 2116"/>
                  <a:gd name="T66" fmla="*/ 976 w 1202"/>
                  <a:gd name="T67" fmla="*/ 1388 h 2116"/>
                  <a:gd name="T68" fmla="*/ 1010 w 1202"/>
                  <a:gd name="T69" fmla="*/ 1354 h 2116"/>
                  <a:gd name="T70" fmla="*/ 1114 w 1202"/>
                  <a:gd name="T71" fmla="*/ 1388 h 2116"/>
                  <a:gd name="T72" fmla="*/ 1132 w 1202"/>
                  <a:gd name="T73" fmla="*/ 1388 h 2116"/>
                  <a:gd name="T74" fmla="*/ 1168 w 1202"/>
                  <a:gd name="T75" fmla="*/ 1339 h 2116"/>
                  <a:gd name="T76" fmla="*/ 1202 w 1202"/>
                  <a:gd name="T77" fmla="*/ 1421 h 2116"/>
                  <a:gd name="T78" fmla="*/ 1098 w 1202"/>
                  <a:gd name="T79" fmla="*/ 2116 h 2116"/>
                  <a:gd name="T80" fmla="*/ 557 w 1202"/>
                  <a:gd name="T81" fmla="*/ 1999 h 2116"/>
                  <a:gd name="T82" fmla="*/ 0 w 1202"/>
                  <a:gd name="T83" fmla="*/ 1863 h 2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02" h="2116">
                    <a:moveTo>
                      <a:pt x="0" y="1863"/>
                    </a:moveTo>
                    <a:lnTo>
                      <a:pt x="104" y="1421"/>
                    </a:lnTo>
                    <a:lnTo>
                      <a:pt x="139" y="1303"/>
                    </a:lnTo>
                    <a:lnTo>
                      <a:pt x="104" y="1236"/>
                    </a:lnTo>
                    <a:lnTo>
                      <a:pt x="104" y="1184"/>
                    </a:lnTo>
                    <a:lnTo>
                      <a:pt x="191" y="1117"/>
                    </a:lnTo>
                    <a:lnTo>
                      <a:pt x="243" y="999"/>
                    </a:lnTo>
                    <a:lnTo>
                      <a:pt x="313" y="915"/>
                    </a:lnTo>
                    <a:lnTo>
                      <a:pt x="261" y="847"/>
                    </a:lnTo>
                    <a:lnTo>
                      <a:pt x="243" y="797"/>
                    </a:lnTo>
                    <a:lnTo>
                      <a:pt x="261" y="678"/>
                    </a:lnTo>
                    <a:lnTo>
                      <a:pt x="400" y="0"/>
                    </a:lnTo>
                    <a:lnTo>
                      <a:pt x="557" y="35"/>
                    </a:lnTo>
                    <a:lnTo>
                      <a:pt x="506" y="305"/>
                    </a:lnTo>
                    <a:lnTo>
                      <a:pt x="540" y="390"/>
                    </a:lnTo>
                    <a:lnTo>
                      <a:pt x="540" y="456"/>
                    </a:lnTo>
                    <a:lnTo>
                      <a:pt x="523" y="474"/>
                    </a:lnTo>
                    <a:lnTo>
                      <a:pt x="591" y="525"/>
                    </a:lnTo>
                    <a:lnTo>
                      <a:pt x="662" y="694"/>
                    </a:lnTo>
                    <a:lnTo>
                      <a:pt x="679" y="694"/>
                    </a:lnTo>
                    <a:lnTo>
                      <a:pt x="679" y="711"/>
                    </a:lnTo>
                    <a:lnTo>
                      <a:pt x="713" y="728"/>
                    </a:lnTo>
                    <a:lnTo>
                      <a:pt x="731" y="728"/>
                    </a:lnTo>
                    <a:lnTo>
                      <a:pt x="679" y="847"/>
                    </a:lnTo>
                    <a:lnTo>
                      <a:pt x="697" y="931"/>
                    </a:lnTo>
                    <a:lnTo>
                      <a:pt x="645" y="1015"/>
                    </a:lnTo>
                    <a:lnTo>
                      <a:pt x="662" y="1049"/>
                    </a:lnTo>
                    <a:lnTo>
                      <a:pt x="747" y="999"/>
                    </a:lnTo>
                    <a:lnTo>
                      <a:pt x="820" y="1270"/>
                    </a:lnTo>
                    <a:lnTo>
                      <a:pt x="854" y="1287"/>
                    </a:lnTo>
                    <a:lnTo>
                      <a:pt x="854" y="1354"/>
                    </a:lnTo>
                    <a:lnTo>
                      <a:pt x="888" y="1406"/>
                    </a:lnTo>
                    <a:lnTo>
                      <a:pt x="905" y="1372"/>
                    </a:lnTo>
                    <a:lnTo>
                      <a:pt x="976" y="1388"/>
                    </a:lnTo>
                    <a:lnTo>
                      <a:pt x="1010" y="1354"/>
                    </a:lnTo>
                    <a:lnTo>
                      <a:pt x="1114" y="1388"/>
                    </a:lnTo>
                    <a:lnTo>
                      <a:pt x="1132" y="1388"/>
                    </a:lnTo>
                    <a:lnTo>
                      <a:pt x="1168" y="1339"/>
                    </a:lnTo>
                    <a:lnTo>
                      <a:pt x="1202" y="1421"/>
                    </a:lnTo>
                    <a:lnTo>
                      <a:pt x="1098" y="2116"/>
                    </a:lnTo>
                    <a:lnTo>
                      <a:pt x="557" y="1999"/>
                    </a:lnTo>
                    <a:lnTo>
                      <a:pt x="0" y="1863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34" name="Freeform 482">
                <a:extLst>
                  <a:ext uri="{FF2B5EF4-FFF2-40B4-BE49-F238E27FC236}">
                    <a16:creationId xmlns:a16="http://schemas.microsoft.com/office/drawing/2014/main" id="{2BD131F3-9E08-45ED-9E72-77D385DDD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2" y="2459"/>
                <a:ext cx="358" cy="677"/>
              </a:xfrm>
              <a:custGeom>
                <a:avLst/>
                <a:gdLst>
                  <a:gd name="T0" fmla="*/ 0 w 716"/>
                  <a:gd name="T1" fmla="*/ 1151 h 1355"/>
                  <a:gd name="T2" fmla="*/ 0 w 716"/>
                  <a:gd name="T3" fmla="*/ 1101 h 1355"/>
                  <a:gd name="T4" fmla="*/ 37 w 716"/>
                  <a:gd name="T5" fmla="*/ 949 h 1355"/>
                  <a:gd name="T6" fmla="*/ 124 w 716"/>
                  <a:gd name="T7" fmla="*/ 848 h 1355"/>
                  <a:gd name="T8" fmla="*/ 87 w 716"/>
                  <a:gd name="T9" fmla="*/ 813 h 1355"/>
                  <a:gd name="T10" fmla="*/ 106 w 716"/>
                  <a:gd name="T11" fmla="*/ 713 h 1355"/>
                  <a:gd name="T12" fmla="*/ 71 w 716"/>
                  <a:gd name="T13" fmla="*/ 593 h 1355"/>
                  <a:gd name="T14" fmla="*/ 53 w 716"/>
                  <a:gd name="T15" fmla="*/ 441 h 1355"/>
                  <a:gd name="T16" fmla="*/ 106 w 716"/>
                  <a:gd name="T17" fmla="*/ 288 h 1355"/>
                  <a:gd name="T18" fmla="*/ 175 w 716"/>
                  <a:gd name="T19" fmla="*/ 170 h 1355"/>
                  <a:gd name="T20" fmla="*/ 175 w 716"/>
                  <a:gd name="T21" fmla="*/ 136 h 1355"/>
                  <a:gd name="T22" fmla="*/ 227 w 716"/>
                  <a:gd name="T23" fmla="*/ 34 h 1355"/>
                  <a:gd name="T24" fmla="*/ 664 w 716"/>
                  <a:gd name="T25" fmla="*/ 0 h 1355"/>
                  <a:gd name="T26" fmla="*/ 682 w 716"/>
                  <a:gd name="T27" fmla="*/ 34 h 1355"/>
                  <a:gd name="T28" fmla="*/ 664 w 716"/>
                  <a:gd name="T29" fmla="*/ 864 h 1355"/>
                  <a:gd name="T30" fmla="*/ 716 w 716"/>
                  <a:gd name="T31" fmla="*/ 1270 h 1355"/>
                  <a:gd name="T32" fmla="*/ 698 w 716"/>
                  <a:gd name="T33" fmla="*/ 1304 h 1355"/>
                  <a:gd name="T34" fmla="*/ 664 w 716"/>
                  <a:gd name="T35" fmla="*/ 1270 h 1355"/>
                  <a:gd name="T36" fmla="*/ 628 w 716"/>
                  <a:gd name="T37" fmla="*/ 1304 h 1355"/>
                  <a:gd name="T38" fmla="*/ 610 w 716"/>
                  <a:gd name="T39" fmla="*/ 1270 h 1355"/>
                  <a:gd name="T40" fmla="*/ 610 w 716"/>
                  <a:gd name="T41" fmla="*/ 1287 h 1355"/>
                  <a:gd name="T42" fmla="*/ 575 w 716"/>
                  <a:gd name="T43" fmla="*/ 1287 h 1355"/>
                  <a:gd name="T44" fmla="*/ 523 w 716"/>
                  <a:gd name="T45" fmla="*/ 1321 h 1355"/>
                  <a:gd name="T46" fmla="*/ 506 w 716"/>
                  <a:gd name="T47" fmla="*/ 1304 h 1355"/>
                  <a:gd name="T48" fmla="*/ 489 w 716"/>
                  <a:gd name="T49" fmla="*/ 1337 h 1355"/>
                  <a:gd name="T50" fmla="*/ 472 w 716"/>
                  <a:gd name="T51" fmla="*/ 1355 h 1355"/>
                  <a:gd name="T52" fmla="*/ 384 w 716"/>
                  <a:gd name="T53" fmla="*/ 1219 h 1355"/>
                  <a:gd name="T54" fmla="*/ 402 w 716"/>
                  <a:gd name="T55" fmla="*/ 1135 h 1355"/>
                  <a:gd name="T56" fmla="*/ 0 w 716"/>
                  <a:gd name="T57" fmla="*/ 1151 h 1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6" h="1355">
                    <a:moveTo>
                      <a:pt x="0" y="1151"/>
                    </a:moveTo>
                    <a:lnTo>
                      <a:pt x="0" y="1101"/>
                    </a:lnTo>
                    <a:lnTo>
                      <a:pt x="37" y="949"/>
                    </a:lnTo>
                    <a:lnTo>
                      <a:pt x="124" y="848"/>
                    </a:lnTo>
                    <a:lnTo>
                      <a:pt x="87" y="813"/>
                    </a:lnTo>
                    <a:lnTo>
                      <a:pt x="106" y="713"/>
                    </a:lnTo>
                    <a:lnTo>
                      <a:pt x="71" y="593"/>
                    </a:lnTo>
                    <a:lnTo>
                      <a:pt x="53" y="441"/>
                    </a:lnTo>
                    <a:lnTo>
                      <a:pt x="106" y="288"/>
                    </a:lnTo>
                    <a:lnTo>
                      <a:pt x="175" y="170"/>
                    </a:lnTo>
                    <a:lnTo>
                      <a:pt x="175" y="136"/>
                    </a:lnTo>
                    <a:lnTo>
                      <a:pt x="227" y="34"/>
                    </a:lnTo>
                    <a:lnTo>
                      <a:pt x="664" y="0"/>
                    </a:lnTo>
                    <a:lnTo>
                      <a:pt x="682" y="34"/>
                    </a:lnTo>
                    <a:lnTo>
                      <a:pt x="664" y="864"/>
                    </a:lnTo>
                    <a:lnTo>
                      <a:pt x="716" y="1270"/>
                    </a:lnTo>
                    <a:lnTo>
                      <a:pt x="698" y="1304"/>
                    </a:lnTo>
                    <a:lnTo>
                      <a:pt x="664" y="1270"/>
                    </a:lnTo>
                    <a:lnTo>
                      <a:pt x="628" y="1304"/>
                    </a:lnTo>
                    <a:lnTo>
                      <a:pt x="610" y="1270"/>
                    </a:lnTo>
                    <a:lnTo>
                      <a:pt x="610" y="1287"/>
                    </a:lnTo>
                    <a:lnTo>
                      <a:pt x="575" y="1287"/>
                    </a:lnTo>
                    <a:lnTo>
                      <a:pt x="523" y="1321"/>
                    </a:lnTo>
                    <a:lnTo>
                      <a:pt x="506" y="1304"/>
                    </a:lnTo>
                    <a:lnTo>
                      <a:pt x="489" y="1337"/>
                    </a:lnTo>
                    <a:lnTo>
                      <a:pt x="472" y="1355"/>
                    </a:lnTo>
                    <a:lnTo>
                      <a:pt x="384" y="1219"/>
                    </a:lnTo>
                    <a:lnTo>
                      <a:pt x="402" y="1135"/>
                    </a:lnTo>
                    <a:lnTo>
                      <a:pt x="0" y="1151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35" name="Freeform 483">
                <a:extLst>
                  <a:ext uri="{FF2B5EF4-FFF2-40B4-BE49-F238E27FC236}">
                    <a16:creationId xmlns:a16="http://schemas.microsoft.com/office/drawing/2014/main" id="{C10E2917-7D2D-4547-A213-42323C7DD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2" y="2459"/>
                <a:ext cx="358" cy="677"/>
              </a:xfrm>
              <a:custGeom>
                <a:avLst/>
                <a:gdLst>
                  <a:gd name="T0" fmla="*/ 0 w 716"/>
                  <a:gd name="T1" fmla="*/ 1151 h 1355"/>
                  <a:gd name="T2" fmla="*/ 0 w 716"/>
                  <a:gd name="T3" fmla="*/ 1101 h 1355"/>
                  <a:gd name="T4" fmla="*/ 37 w 716"/>
                  <a:gd name="T5" fmla="*/ 949 h 1355"/>
                  <a:gd name="T6" fmla="*/ 124 w 716"/>
                  <a:gd name="T7" fmla="*/ 848 h 1355"/>
                  <a:gd name="T8" fmla="*/ 87 w 716"/>
                  <a:gd name="T9" fmla="*/ 813 h 1355"/>
                  <a:gd name="T10" fmla="*/ 106 w 716"/>
                  <a:gd name="T11" fmla="*/ 713 h 1355"/>
                  <a:gd name="T12" fmla="*/ 71 w 716"/>
                  <a:gd name="T13" fmla="*/ 593 h 1355"/>
                  <a:gd name="T14" fmla="*/ 53 w 716"/>
                  <a:gd name="T15" fmla="*/ 441 h 1355"/>
                  <a:gd name="T16" fmla="*/ 106 w 716"/>
                  <a:gd name="T17" fmla="*/ 288 h 1355"/>
                  <a:gd name="T18" fmla="*/ 175 w 716"/>
                  <a:gd name="T19" fmla="*/ 170 h 1355"/>
                  <a:gd name="T20" fmla="*/ 175 w 716"/>
                  <a:gd name="T21" fmla="*/ 136 h 1355"/>
                  <a:gd name="T22" fmla="*/ 227 w 716"/>
                  <a:gd name="T23" fmla="*/ 34 h 1355"/>
                  <a:gd name="T24" fmla="*/ 664 w 716"/>
                  <a:gd name="T25" fmla="*/ 0 h 1355"/>
                  <a:gd name="T26" fmla="*/ 682 w 716"/>
                  <a:gd name="T27" fmla="*/ 34 h 1355"/>
                  <a:gd name="T28" fmla="*/ 664 w 716"/>
                  <a:gd name="T29" fmla="*/ 864 h 1355"/>
                  <a:gd name="T30" fmla="*/ 716 w 716"/>
                  <a:gd name="T31" fmla="*/ 1270 h 1355"/>
                  <a:gd name="T32" fmla="*/ 698 w 716"/>
                  <a:gd name="T33" fmla="*/ 1304 h 1355"/>
                  <a:gd name="T34" fmla="*/ 664 w 716"/>
                  <a:gd name="T35" fmla="*/ 1270 h 1355"/>
                  <a:gd name="T36" fmla="*/ 628 w 716"/>
                  <a:gd name="T37" fmla="*/ 1304 h 1355"/>
                  <a:gd name="T38" fmla="*/ 610 w 716"/>
                  <a:gd name="T39" fmla="*/ 1270 h 1355"/>
                  <a:gd name="T40" fmla="*/ 610 w 716"/>
                  <a:gd name="T41" fmla="*/ 1287 h 1355"/>
                  <a:gd name="T42" fmla="*/ 575 w 716"/>
                  <a:gd name="T43" fmla="*/ 1287 h 1355"/>
                  <a:gd name="T44" fmla="*/ 523 w 716"/>
                  <a:gd name="T45" fmla="*/ 1321 h 1355"/>
                  <a:gd name="T46" fmla="*/ 506 w 716"/>
                  <a:gd name="T47" fmla="*/ 1304 h 1355"/>
                  <a:gd name="T48" fmla="*/ 489 w 716"/>
                  <a:gd name="T49" fmla="*/ 1337 h 1355"/>
                  <a:gd name="T50" fmla="*/ 472 w 716"/>
                  <a:gd name="T51" fmla="*/ 1355 h 1355"/>
                  <a:gd name="T52" fmla="*/ 384 w 716"/>
                  <a:gd name="T53" fmla="*/ 1219 h 1355"/>
                  <a:gd name="T54" fmla="*/ 402 w 716"/>
                  <a:gd name="T55" fmla="*/ 1135 h 1355"/>
                  <a:gd name="T56" fmla="*/ 0 w 716"/>
                  <a:gd name="T57" fmla="*/ 1151 h 1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6" h="1355">
                    <a:moveTo>
                      <a:pt x="0" y="1151"/>
                    </a:moveTo>
                    <a:lnTo>
                      <a:pt x="0" y="1101"/>
                    </a:lnTo>
                    <a:lnTo>
                      <a:pt x="37" y="949"/>
                    </a:lnTo>
                    <a:lnTo>
                      <a:pt x="124" y="848"/>
                    </a:lnTo>
                    <a:lnTo>
                      <a:pt x="87" y="813"/>
                    </a:lnTo>
                    <a:lnTo>
                      <a:pt x="106" y="713"/>
                    </a:lnTo>
                    <a:lnTo>
                      <a:pt x="71" y="593"/>
                    </a:lnTo>
                    <a:lnTo>
                      <a:pt x="53" y="441"/>
                    </a:lnTo>
                    <a:lnTo>
                      <a:pt x="106" y="288"/>
                    </a:lnTo>
                    <a:lnTo>
                      <a:pt x="175" y="170"/>
                    </a:lnTo>
                    <a:lnTo>
                      <a:pt x="175" y="136"/>
                    </a:lnTo>
                    <a:lnTo>
                      <a:pt x="227" y="34"/>
                    </a:lnTo>
                    <a:lnTo>
                      <a:pt x="664" y="0"/>
                    </a:lnTo>
                    <a:lnTo>
                      <a:pt x="682" y="34"/>
                    </a:lnTo>
                    <a:lnTo>
                      <a:pt x="664" y="864"/>
                    </a:lnTo>
                    <a:lnTo>
                      <a:pt x="716" y="1270"/>
                    </a:lnTo>
                    <a:lnTo>
                      <a:pt x="698" y="1304"/>
                    </a:lnTo>
                    <a:lnTo>
                      <a:pt x="664" y="1270"/>
                    </a:lnTo>
                    <a:lnTo>
                      <a:pt x="628" y="1304"/>
                    </a:lnTo>
                    <a:lnTo>
                      <a:pt x="610" y="1270"/>
                    </a:lnTo>
                    <a:lnTo>
                      <a:pt x="610" y="1287"/>
                    </a:lnTo>
                    <a:lnTo>
                      <a:pt x="575" y="1287"/>
                    </a:lnTo>
                    <a:lnTo>
                      <a:pt x="523" y="1321"/>
                    </a:lnTo>
                    <a:lnTo>
                      <a:pt x="506" y="1304"/>
                    </a:lnTo>
                    <a:lnTo>
                      <a:pt x="489" y="1337"/>
                    </a:lnTo>
                    <a:lnTo>
                      <a:pt x="472" y="1355"/>
                    </a:lnTo>
                    <a:lnTo>
                      <a:pt x="384" y="1219"/>
                    </a:lnTo>
                    <a:lnTo>
                      <a:pt x="402" y="1135"/>
                    </a:lnTo>
                    <a:lnTo>
                      <a:pt x="0" y="1151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36" name="Freeform 484">
                <a:extLst>
                  <a:ext uri="{FF2B5EF4-FFF2-40B4-BE49-F238E27FC236}">
                    <a16:creationId xmlns:a16="http://schemas.microsoft.com/office/drawing/2014/main" id="{011E2074-1D67-4DF5-9A60-17C4F2323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1705"/>
                <a:ext cx="680" cy="635"/>
              </a:xfrm>
              <a:custGeom>
                <a:avLst/>
                <a:gdLst>
                  <a:gd name="T0" fmla="*/ 0 w 1358"/>
                  <a:gd name="T1" fmla="*/ 18 h 1272"/>
                  <a:gd name="T2" fmla="*/ 86 w 1358"/>
                  <a:gd name="T3" fmla="*/ 187 h 1272"/>
                  <a:gd name="T4" fmla="*/ 120 w 1358"/>
                  <a:gd name="T5" fmla="*/ 221 h 1272"/>
                  <a:gd name="T6" fmla="*/ 156 w 1358"/>
                  <a:gd name="T7" fmla="*/ 205 h 1272"/>
                  <a:gd name="T8" fmla="*/ 174 w 1358"/>
                  <a:gd name="T9" fmla="*/ 238 h 1272"/>
                  <a:gd name="T10" fmla="*/ 174 w 1358"/>
                  <a:gd name="T11" fmla="*/ 256 h 1272"/>
                  <a:gd name="T12" fmla="*/ 156 w 1358"/>
                  <a:gd name="T13" fmla="*/ 256 h 1272"/>
                  <a:gd name="T14" fmla="*/ 120 w 1358"/>
                  <a:gd name="T15" fmla="*/ 305 h 1272"/>
                  <a:gd name="T16" fmla="*/ 190 w 1358"/>
                  <a:gd name="T17" fmla="*/ 407 h 1272"/>
                  <a:gd name="T18" fmla="*/ 226 w 1358"/>
                  <a:gd name="T19" fmla="*/ 425 h 1272"/>
                  <a:gd name="T20" fmla="*/ 226 w 1358"/>
                  <a:gd name="T21" fmla="*/ 1018 h 1272"/>
                  <a:gd name="T22" fmla="*/ 226 w 1358"/>
                  <a:gd name="T23" fmla="*/ 1154 h 1272"/>
                  <a:gd name="T24" fmla="*/ 1131 w 1358"/>
                  <a:gd name="T25" fmla="*/ 1118 h 1272"/>
                  <a:gd name="T26" fmla="*/ 1131 w 1358"/>
                  <a:gd name="T27" fmla="*/ 1221 h 1272"/>
                  <a:gd name="T28" fmla="*/ 1097 w 1358"/>
                  <a:gd name="T29" fmla="*/ 1272 h 1272"/>
                  <a:gd name="T30" fmla="*/ 1236 w 1358"/>
                  <a:gd name="T31" fmla="*/ 1254 h 1272"/>
                  <a:gd name="T32" fmla="*/ 1254 w 1358"/>
                  <a:gd name="T33" fmla="*/ 1221 h 1272"/>
                  <a:gd name="T34" fmla="*/ 1271 w 1358"/>
                  <a:gd name="T35" fmla="*/ 1154 h 1272"/>
                  <a:gd name="T36" fmla="*/ 1288 w 1358"/>
                  <a:gd name="T37" fmla="*/ 1118 h 1272"/>
                  <a:gd name="T38" fmla="*/ 1306 w 1358"/>
                  <a:gd name="T39" fmla="*/ 1067 h 1272"/>
                  <a:gd name="T40" fmla="*/ 1340 w 1358"/>
                  <a:gd name="T41" fmla="*/ 1067 h 1272"/>
                  <a:gd name="T42" fmla="*/ 1358 w 1358"/>
                  <a:gd name="T43" fmla="*/ 983 h 1272"/>
                  <a:gd name="T44" fmla="*/ 1323 w 1358"/>
                  <a:gd name="T45" fmla="*/ 983 h 1272"/>
                  <a:gd name="T46" fmla="*/ 1306 w 1358"/>
                  <a:gd name="T47" fmla="*/ 966 h 1272"/>
                  <a:gd name="T48" fmla="*/ 1271 w 1358"/>
                  <a:gd name="T49" fmla="*/ 898 h 1272"/>
                  <a:gd name="T50" fmla="*/ 1254 w 1358"/>
                  <a:gd name="T51" fmla="*/ 813 h 1272"/>
                  <a:gd name="T52" fmla="*/ 1219 w 1358"/>
                  <a:gd name="T53" fmla="*/ 762 h 1272"/>
                  <a:gd name="T54" fmla="*/ 1167 w 1358"/>
                  <a:gd name="T55" fmla="*/ 747 h 1272"/>
                  <a:gd name="T56" fmla="*/ 1097 w 1358"/>
                  <a:gd name="T57" fmla="*/ 679 h 1272"/>
                  <a:gd name="T58" fmla="*/ 1079 w 1358"/>
                  <a:gd name="T59" fmla="*/ 595 h 1272"/>
                  <a:gd name="T60" fmla="*/ 1113 w 1358"/>
                  <a:gd name="T61" fmla="*/ 475 h 1272"/>
                  <a:gd name="T62" fmla="*/ 1079 w 1358"/>
                  <a:gd name="T63" fmla="*/ 459 h 1272"/>
                  <a:gd name="T64" fmla="*/ 1010 w 1358"/>
                  <a:gd name="T65" fmla="*/ 459 h 1272"/>
                  <a:gd name="T66" fmla="*/ 991 w 1358"/>
                  <a:gd name="T67" fmla="*/ 374 h 1272"/>
                  <a:gd name="T68" fmla="*/ 853 w 1358"/>
                  <a:gd name="T69" fmla="*/ 238 h 1272"/>
                  <a:gd name="T70" fmla="*/ 835 w 1358"/>
                  <a:gd name="T71" fmla="*/ 102 h 1272"/>
                  <a:gd name="T72" fmla="*/ 835 w 1358"/>
                  <a:gd name="T73" fmla="*/ 69 h 1272"/>
                  <a:gd name="T74" fmla="*/ 783 w 1358"/>
                  <a:gd name="T75" fmla="*/ 0 h 1272"/>
                  <a:gd name="T76" fmla="*/ 0 w 1358"/>
                  <a:gd name="T77" fmla="*/ 18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58" h="1272">
                    <a:moveTo>
                      <a:pt x="0" y="18"/>
                    </a:moveTo>
                    <a:lnTo>
                      <a:pt x="86" y="187"/>
                    </a:lnTo>
                    <a:lnTo>
                      <a:pt x="120" y="221"/>
                    </a:lnTo>
                    <a:lnTo>
                      <a:pt x="156" y="205"/>
                    </a:lnTo>
                    <a:lnTo>
                      <a:pt x="174" y="238"/>
                    </a:lnTo>
                    <a:lnTo>
                      <a:pt x="174" y="256"/>
                    </a:lnTo>
                    <a:lnTo>
                      <a:pt x="156" y="256"/>
                    </a:lnTo>
                    <a:lnTo>
                      <a:pt x="120" y="305"/>
                    </a:lnTo>
                    <a:lnTo>
                      <a:pt x="190" y="407"/>
                    </a:lnTo>
                    <a:lnTo>
                      <a:pt x="226" y="425"/>
                    </a:lnTo>
                    <a:lnTo>
                      <a:pt x="226" y="1018"/>
                    </a:lnTo>
                    <a:lnTo>
                      <a:pt x="226" y="1154"/>
                    </a:lnTo>
                    <a:lnTo>
                      <a:pt x="1131" y="1118"/>
                    </a:lnTo>
                    <a:lnTo>
                      <a:pt x="1131" y="1221"/>
                    </a:lnTo>
                    <a:lnTo>
                      <a:pt x="1097" y="1272"/>
                    </a:lnTo>
                    <a:lnTo>
                      <a:pt x="1236" y="1254"/>
                    </a:lnTo>
                    <a:lnTo>
                      <a:pt x="1254" y="1221"/>
                    </a:lnTo>
                    <a:lnTo>
                      <a:pt x="1271" y="1154"/>
                    </a:lnTo>
                    <a:lnTo>
                      <a:pt x="1288" y="1118"/>
                    </a:lnTo>
                    <a:lnTo>
                      <a:pt x="1306" y="1067"/>
                    </a:lnTo>
                    <a:lnTo>
                      <a:pt x="1340" y="1067"/>
                    </a:lnTo>
                    <a:lnTo>
                      <a:pt x="1358" y="983"/>
                    </a:lnTo>
                    <a:lnTo>
                      <a:pt x="1323" y="983"/>
                    </a:lnTo>
                    <a:lnTo>
                      <a:pt x="1306" y="966"/>
                    </a:lnTo>
                    <a:lnTo>
                      <a:pt x="1271" y="898"/>
                    </a:lnTo>
                    <a:lnTo>
                      <a:pt x="1254" y="813"/>
                    </a:lnTo>
                    <a:lnTo>
                      <a:pt x="1219" y="762"/>
                    </a:lnTo>
                    <a:lnTo>
                      <a:pt x="1167" y="747"/>
                    </a:lnTo>
                    <a:lnTo>
                      <a:pt x="1097" y="679"/>
                    </a:lnTo>
                    <a:lnTo>
                      <a:pt x="1079" y="595"/>
                    </a:lnTo>
                    <a:lnTo>
                      <a:pt x="1113" y="475"/>
                    </a:lnTo>
                    <a:lnTo>
                      <a:pt x="1079" y="459"/>
                    </a:lnTo>
                    <a:lnTo>
                      <a:pt x="1010" y="459"/>
                    </a:lnTo>
                    <a:lnTo>
                      <a:pt x="991" y="374"/>
                    </a:lnTo>
                    <a:lnTo>
                      <a:pt x="853" y="238"/>
                    </a:lnTo>
                    <a:lnTo>
                      <a:pt x="835" y="102"/>
                    </a:lnTo>
                    <a:lnTo>
                      <a:pt x="835" y="69"/>
                    </a:lnTo>
                    <a:lnTo>
                      <a:pt x="783" y="0"/>
                    </a:lnTo>
                    <a:lnTo>
                      <a:pt x="0" y="18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37" name="Freeform 485">
                <a:extLst>
                  <a:ext uri="{FF2B5EF4-FFF2-40B4-BE49-F238E27FC236}">
                    <a16:creationId xmlns:a16="http://schemas.microsoft.com/office/drawing/2014/main" id="{9699268A-A822-4287-8882-74A9A0C19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1705"/>
                <a:ext cx="680" cy="635"/>
              </a:xfrm>
              <a:custGeom>
                <a:avLst/>
                <a:gdLst>
                  <a:gd name="T0" fmla="*/ 0 w 1358"/>
                  <a:gd name="T1" fmla="*/ 18 h 1272"/>
                  <a:gd name="T2" fmla="*/ 86 w 1358"/>
                  <a:gd name="T3" fmla="*/ 187 h 1272"/>
                  <a:gd name="T4" fmla="*/ 120 w 1358"/>
                  <a:gd name="T5" fmla="*/ 221 h 1272"/>
                  <a:gd name="T6" fmla="*/ 156 w 1358"/>
                  <a:gd name="T7" fmla="*/ 205 h 1272"/>
                  <a:gd name="T8" fmla="*/ 174 w 1358"/>
                  <a:gd name="T9" fmla="*/ 238 h 1272"/>
                  <a:gd name="T10" fmla="*/ 174 w 1358"/>
                  <a:gd name="T11" fmla="*/ 256 h 1272"/>
                  <a:gd name="T12" fmla="*/ 156 w 1358"/>
                  <a:gd name="T13" fmla="*/ 256 h 1272"/>
                  <a:gd name="T14" fmla="*/ 120 w 1358"/>
                  <a:gd name="T15" fmla="*/ 305 h 1272"/>
                  <a:gd name="T16" fmla="*/ 190 w 1358"/>
                  <a:gd name="T17" fmla="*/ 407 h 1272"/>
                  <a:gd name="T18" fmla="*/ 226 w 1358"/>
                  <a:gd name="T19" fmla="*/ 425 h 1272"/>
                  <a:gd name="T20" fmla="*/ 226 w 1358"/>
                  <a:gd name="T21" fmla="*/ 1018 h 1272"/>
                  <a:gd name="T22" fmla="*/ 226 w 1358"/>
                  <a:gd name="T23" fmla="*/ 1154 h 1272"/>
                  <a:gd name="T24" fmla="*/ 1131 w 1358"/>
                  <a:gd name="T25" fmla="*/ 1118 h 1272"/>
                  <a:gd name="T26" fmla="*/ 1131 w 1358"/>
                  <a:gd name="T27" fmla="*/ 1221 h 1272"/>
                  <a:gd name="T28" fmla="*/ 1097 w 1358"/>
                  <a:gd name="T29" fmla="*/ 1272 h 1272"/>
                  <a:gd name="T30" fmla="*/ 1236 w 1358"/>
                  <a:gd name="T31" fmla="*/ 1254 h 1272"/>
                  <a:gd name="T32" fmla="*/ 1254 w 1358"/>
                  <a:gd name="T33" fmla="*/ 1221 h 1272"/>
                  <a:gd name="T34" fmla="*/ 1271 w 1358"/>
                  <a:gd name="T35" fmla="*/ 1154 h 1272"/>
                  <a:gd name="T36" fmla="*/ 1288 w 1358"/>
                  <a:gd name="T37" fmla="*/ 1118 h 1272"/>
                  <a:gd name="T38" fmla="*/ 1306 w 1358"/>
                  <a:gd name="T39" fmla="*/ 1067 h 1272"/>
                  <a:gd name="T40" fmla="*/ 1340 w 1358"/>
                  <a:gd name="T41" fmla="*/ 1067 h 1272"/>
                  <a:gd name="T42" fmla="*/ 1358 w 1358"/>
                  <a:gd name="T43" fmla="*/ 983 h 1272"/>
                  <a:gd name="T44" fmla="*/ 1323 w 1358"/>
                  <a:gd name="T45" fmla="*/ 983 h 1272"/>
                  <a:gd name="T46" fmla="*/ 1306 w 1358"/>
                  <a:gd name="T47" fmla="*/ 966 h 1272"/>
                  <a:gd name="T48" fmla="*/ 1271 w 1358"/>
                  <a:gd name="T49" fmla="*/ 898 h 1272"/>
                  <a:gd name="T50" fmla="*/ 1254 w 1358"/>
                  <a:gd name="T51" fmla="*/ 813 h 1272"/>
                  <a:gd name="T52" fmla="*/ 1219 w 1358"/>
                  <a:gd name="T53" fmla="*/ 762 h 1272"/>
                  <a:gd name="T54" fmla="*/ 1167 w 1358"/>
                  <a:gd name="T55" fmla="*/ 747 h 1272"/>
                  <a:gd name="T56" fmla="*/ 1097 w 1358"/>
                  <a:gd name="T57" fmla="*/ 679 h 1272"/>
                  <a:gd name="T58" fmla="*/ 1079 w 1358"/>
                  <a:gd name="T59" fmla="*/ 595 h 1272"/>
                  <a:gd name="T60" fmla="*/ 1113 w 1358"/>
                  <a:gd name="T61" fmla="*/ 475 h 1272"/>
                  <a:gd name="T62" fmla="*/ 1079 w 1358"/>
                  <a:gd name="T63" fmla="*/ 459 h 1272"/>
                  <a:gd name="T64" fmla="*/ 1010 w 1358"/>
                  <a:gd name="T65" fmla="*/ 459 h 1272"/>
                  <a:gd name="T66" fmla="*/ 991 w 1358"/>
                  <a:gd name="T67" fmla="*/ 374 h 1272"/>
                  <a:gd name="T68" fmla="*/ 853 w 1358"/>
                  <a:gd name="T69" fmla="*/ 238 h 1272"/>
                  <a:gd name="T70" fmla="*/ 835 w 1358"/>
                  <a:gd name="T71" fmla="*/ 102 h 1272"/>
                  <a:gd name="T72" fmla="*/ 835 w 1358"/>
                  <a:gd name="T73" fmla="*/ 69 h 1272"/>
                  <a:gd name="T74" fmla="*/ 783 w 1358"/>
                  <a:gd name="T75" fmla="*/ 0 h 1272"/>
                  <a:gd name="T76" fmla="*/ 0 w 1358"/>
                  <a:gd name="T77" fmla="*/ 18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58" h="1272">
                    <a:moveTo>
                      <a:pt x="0" y="18"/>
                    </a:moveTo>
                    <a:lnTo>
                      <a:pt x="86" y="187"/>
                    </a:lnTo>
                    <a:lnTo>
                      <a:pt x="120" y="221"/>
                    </a:lnTo>
                    <a:lnTo>
                      <a:pt x="156" y="205"/>
                    </a:lnTo>
                    <a:lnTo>
                      <a:pt x="174" y="238"/>
                    </a:lnTo>
                    <a:lnTo>
                      <a:pt x="174" y="256"/>
                    </a:lnTo>
                    <a:lnTo>
                      <a:pt x="156" y="256"/>
                    </a:lnTo>
                    <a:lnTo>
                      <a:pt x="120" y="305"/>
                    </a:lnTo>
                    <a:lnTo>
                      <a:pt x="190" y="407"/>
                    </a:lnTo>
                    <a:lnTo>
                      <a:pt x="226" y="425"/>
                    </a:lnTo>
                    <a:lnTo>
                      <a:pt x="226" y="1018"/>
                    </a:lnTo>
                    <a:lnTo>
                      <a:pt x="226" y="1154"/>
                    </a:lnTo>
                    <a:lnTo>
                      <a:pt x="1131" y="1118"/>
                    </a:lnTo>
                    <a:lnTo>
                      <a:pt x="1131" y="1221"/>
                    </a:lnTo>
                    <a:lnTo>
                      <a:pt x="1097" y="1272"/>
                    </a:lnTo>
                    <a:lnTo>
                      <a:pt x="1236" y="1254"/>
                    </a:lnTo>
                    <a:lnTo>
                      <a:pt x="1254" y="1221"/>
                    </a:lnTo>
                    <a:lnTo>
                      <a:pt x="1271" y="1154"/>
                    </a:lnTo>
                    <a:lnTo>
                      <a:pt x="1288" y="1118"/>
                    </a:lnTo>
                    <a:lnTo>
                      <a:pt x="1306" y="1067"/>
                    </a:lnTo>
                    <a:lnTo>
                      <a:pt x="1340" y="1067"/>
                    </a:lnTo>
                    <a:lnTo>
                      <a:pt x="1358" y="983"/>
                    </a:lnTo>
                    <a:lnTo>
                      <a:pt x="1323" y="983"/>
                    </a:lnTo>
                    <a:lnTo>
                      <a:pt x="1306" y="966"/>
                    </a:lnTo>
                    <a:lnTo>
                      <a:pt x="1271" y="898"/>
                    </a:lnTo>
                    <a:lnTo>
                      <a:pt x="1254" y="813"/>
                    </a:lnTo>
                    <a:lnTo>
                      <a:pt x="1219" y="762"/>
                    </a:lnTo>
                    <a:lnTo>
                      <a:pt x="1167" y="747"/>
                    </a:lnTo>
                    <a:lnTo>
                      <a:pt x="1097" y="679"/>
                    </a:lnTo>
                    <a:lnTo>
                      <a:pt x="1079" y="595"/>
                    </a:lnTo>
                    <a:lnTo>
                      <a:pt x="1113" y="475"/>
                    </a:lnTo>
                    <a:lnTo>
                      <a:pt x="1079" y="459"/>
                    </a:lnTo>
                    <a:lnTo>
                      <a:pt x="1010" y="459"/>
                    </a:lnTo>
                    <a:lnTo>
                      <a:pt x="991" y="374"/>
                    </a:lnTo>
                    <a:lnTo>
                      <a:pt x="853" y="238"/>
                    </a:lnTo>
                    <a:lnTo>
                      <a:pt x="835" y="102"/>
                    </a:lnTo>
                    <a:lnTo>
                      <a:pt x="835" y="69"/>
                    </a:lnTo>
                    <a:lnTo>
                      <a:pt x="783" y="0"/>
                    </a:lnTo>
                    <a:lnTo>
                      <a:pt x="0" y="18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38" name="Freeform 486">
                <a:extLst>
                  <a:ext uri="{FF2B5EF4-FFF2-40B4-BE49-F238E27FC236}">
                    <a16:creationId xmlns:a16="http://schemas.microsoft.com/office/drawing/2014/main" id="{8EDAC473-F3DA-4229-80EA-CB065756F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8" y="1341"/>
                <a:ext cx="836" cy="457"/>
              </a:xfrm>
              <a:custGeom>
                <a:avLst/>
                <a:gdLst>
                  <a:gd name="T0" fmla="*/ 0 w 1671"/>
                  <a:gd name="T1" fmla="*/ 560 h 914"/>
                  <a:gd name="T2" fmla="*/ 52 w 1671"/>
                  <a:gd name="T3" fmla="*/ 0 h 914"/>
                  <a:gd name="T4" fmla="*/ 1080 w 1671"/>
                  <a:gd name="T5" fmla="*/ 67 h 914"/>
                  <a:gd name="T6" fmla="*/ 1148 w 1671"/>
                  <a:gd name="T7" fmla="*/ 119 h 914"/>
                  <a:gd name="T8" fmla="*/ 1271 w 1671"/>
                  <a:gd name="T9" fmla="*/ 119 h 914"/>
                  <a:gd name="T10" fmla="*/ 1323 w 1671"/>
                  <a:gd name="T11" fmla="*/ 136 h 914"/>
                  <a:gd name="T12" fmla="*/ 1411 w 1671"/>
                  <a:gd name="T13" fmla="*/ 169 h 914"/>
                  <a:gd name="T14" fmla="*/ 1427 w 1671"/>
                  <a:gd name="T15" fmla="*/ 221 h 914"/>
                  <a:gd name="T16" fmla="*/ 1462 w 1671"/>
                  <a:gd name="T17" fmla="*/ 221 h 914"/>
                  <a:gd name="T18" fmla="*/ 1514 w 1671"/>
                  <a:gd name="T19" fmla="*/ 391 h 914"/>
                  <a:gd name="T20" fmla="*/ 1514 w 1671"/>
                  <a:gd name="T21" fmla="*/ 458 h 914"/>
                  <a:gd name="T22" fmla="*/ 1568 w 1671"/>
                  <a:gd name="T23" fmla="*/ 524 h 914"/>
                  <a:gd name="T24" fmla="*/ 1585 w 1671"/>
                  <a:gd name="T25" fmla="*/ 660 h 914"/>
                  <a:gd name="T26" fmla="*/ 1568 w 1671"/>
                  <a:gd name="T27" fmla="*/ 696 h 914"/>
                  <a:gd name="T28" fmla="*/ 1585 w 1671"/>
                  <a:gd name="T29" fmla="*/ 745 h 914"/>
                  <a:gd name="T30" fmla="*/ 1671 w 1671"/>
                  <a:gd name="T31" fmla="*/ 914 h 914"/>
                  <a:gd name="T32" fmla="*/ 941 w 1671"/>
                  <a:gd name="T33" fmla="*/ 896 h 914"/>
                  <a:gd name="T34" fmla="*/ 366 w 1671"/>
                  <a:gd name="T35" fmla="*/ 863 h 914"/>
                  <a:gd name="T36" fmla="*/ 384 w 1671"/>
                  <a:gd name="T37" fmla="*/ 591 h 914"/>
                  <a:gd name="T38" fmla="*/ 0 w 1671"/>
                  <a:gd name="T39" fmla="*/ 560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1" h="914">
                    <a:moveTo>
                      <a:pt x="0" y="560"/>
                    </a:moveTo>
                    <a:lnTo>
                      <a:pt x="52" y="0"/>
                    </a:lnTo>
                    <a:lnTo>
                      <a:pt x="1080" y="67"/>
                    </a:lnTo>
                    <a:lnTo>
                      <a:pt x="1148" y="119"/>
                    </a:lnTo>
                    <a:lnTo>
                      <a:pt x="1271" y="119"/>
                    </a:lnTo>
                    <a:lnTo>
                      <a:pt x="1323" y="136"/>
                    </a:lnTo>
                    <a:lnTo>
                      <a:pt x="1411" y="169"/>
                    </a:lnTo>
                    <a:lnTo>
                      <a:pt x="1427" y="221"/>
                    </a:lnTo>
                    <a:lnTo>
                      <a:pt x="1462" y="221"/>
                    </a:lnTo>
                    <a:lnTo>
                      <a:pt x="1514" y="391"/>
                    </a:lnTo>
                    <a:lnTo>
                      <a:pt x="1514" y="458"/>
                    </a:lnTo>
                    <a:lnTo>
                      <a:pt x="1568" y="524"/>
                    </a:lnTo>
                    <a:lnTo>
                      <a:pt x="1585" y="660"/>
                    </a:lnTo>
                    <a:lnTo>
                      <a:pt x="1568" y="696"/>
                    </a:lnTo>
                    <a:lnTo>
                      <a:pt x="1585" y="745"/>
                    </a:lnTo>
                    <a:lnTo>
                      <a:pt x="1671" y="914"/>
                    </a:lnTo>
                    <a:lnTo>
                      <a:pt x="941" y="896"/>
                    </a:lnTo>
                    <a:lnTo>
                      <a:pt x="366" y="863"/>
                    </a:lnTo>
                    <a:lnTo>
                      <a:pt x="384" y="591"/>
                    </a:lnTo>
                    <a:lnTo>
                      <a:pt x="0" y="56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39" name="Freeform 487">
                <a:extLst>
                  <a:ext uri="{FF2B5EF4-FFF2-40B4-BE49-F238E27FC236}">
                    <a16:creationId xmlns:a16="http://schemas.microsoft.com/office/drawing/2014/main" id="{CF584141-9B32-4A4F-8045-B96490AB1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8" y="1341"/>
                <a:ext cx="836" cy="457"/>
              </a:xfrm>
              <a:custGeom>
                <a:avLst/>
                <a:gdLst>
                  <a:gd name="T0" fmla="*/ 0 w 1671"/>
                  <a:gd name="T1" fmla="*/ 560 h 914"/>
                  <a:gd name="T2" fmla="*/ 52 w 1671"/>
                  <a:gd name="T3" fmla="*/ 0 h 914"/>
                  <a:gd name="T4" fmla="*/ 1080 w 1671"/>
                  <a:gd name="T5" fmla="*/ 67 h 914"/>
                  <a:gd name="T6" fmla="*/ 1148 w 1671"/>
                  <a:gd name="T7" fmla="*/ 119 h 914"/>
                  <a:gd name="T8" fmla="*/ 1271 w 1671"/>
                  <a:gd name="T9" fmla="*/ 119 h 914"/>
                  <a:gd name="T10" fmla="*/ 1323 w 1671"/>
                  <a:gd name="T11" fmla="*/ 136 h 914"/>
                  <a:gd name="T12" fmla="*/ 1411 w 1671"/>
                  <a:gd name="T13" fmla="*/ 169 h 914"/>
                  <a:gd name="T14" fmla="*/ 1427 w 1671"/>
                  <a:gd name="T15" fmla="*/ 221 h 914"/>
                  <a:gd name="T16" fmla="*/ 1462 w 1671"/>
                  <a:gd name="T17" fmla="*/ 221 h 914"/>
                  <a:gd name="T18" fmla="*/ 1514 w 1671"/>
                  <a:gd name="T19" fmla="*/ 391 h 914"/>
                  <a:gd name="T20" fmla="*/ 1514 w 1671"/>
                  <a:gd name="T21" fmla="*/ 458 h 914"/>
                  <a:gd name="T22" fmla="*/ 1568 w 1671"/>
                  <a:gd name="T23" fmla="*/ 524 h 914"/>
                  <a:gd name="T24" fmla="*/ 1585 w 1671"/>
                  <a:gd name="T25" fmla="*/ 660 h 914"/>
                  <a:gd name="T26" fmla="*/ 1568 w 1671"/>
                  <a:gd name="T27" fmla="*/ 696 h 914"/>
                  <a:gd name="T28" fmla="*/ 1585 w 1671"/>
                  <a:gd name="T29" fmla="*/ 745 h 914"/>
                  <a:gd name="T30" fmla="*/ 1671 w 1671"/>
                  <a:gd name="T31" fmla="*/ 914 h 914"/>
                  <a:gd name="T32" fmla="*/ 941 w 1671"/>
                  <a:gd name="T33" fmla="*/ 896 h 914"/>
                  <a:gd name="T34" fmla="*/ 366 w 1671"/>
                  <a:gd name="T35" fmla="*/ 863 h 914"/>
                  <a:gd name="T36" fmla="*/ 384 w 1671"/>
                  <a:gd name="T37" fmla="*/ 591 h 914"/>
                  <a:gd name="T38" fmla="*/ 0 w 1671"/>
                  <a:gd name="T39" fmla="*/ 560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1" h="914">
                    <a:moveTo>
                      <a:pt x="0" y="560"/>
                    </a:moveTo>
                    <a:lnTo>
                      <a:pt x="52" y="0"/>
                    </a:lnTo>
                    <a:lnTo>
                      <a:pt x="1080" y="67"/>
                    </a:lnTo>
                    <a:lnTo>
                      <a:pt x="1148" y="119"/>
                    </a:lnTo>
                    <a:lnTo>
                      <a:pt x="1271" y="119"/>
                    </a:lnTo>
                    <a:lnTo>
                      <a:pt x="1323" y="136"/>
                    </a:lnTo>
                    <a:lnTo>
                      <a:pt x="1411" y="169"/>
                    </a:lnTo>
                    <a:lnTo>
                      <a:pt x="1427" y="221"/>
                    </a:lnTo>
                    <a:lnTo>
                      <a:pt x="1462" y="221"/>
                    </a:lnTo>
                    <a:lnTo>
                      <a:pt x="1514" y="391"/>
                    </a:lnTo>
                    <a:lnTo>
                      <a:pt x="1514" y="458"/>
                    </a:lnTo>
                    <a:lnTo>
                      <a:pt x="1568" y="524"/>
                    </a:lnTo>
                    <a:lnTo>
                      <a:pt x="1585" y="660"/>
                    </a:lnTo>
                    <a:lnTo>
                      <a:pt x="1568" y="696"/>
                    </a:lnTo>
                    <a:lnTo>
                      <a:pt x="1585" y="745"/>
                    </a:lnTo>
                    <a:lnTo>
                      <a:pt x="1671" y="914"/>
                    </a:lnTo>
                    <a:lnTo>
                      <a:pt x="941" y="896"/>
                    </a:lnTo>
                    <a:lnTo>
                      <a:pt x="366" y="863"/>
                    </a:lnTo>
                    <a:lnTo>
                      <a:pt x="384" y="591"/>
                    </a:lnTo>
                    <a:lnTo>
                      <a:pt x="0" y="56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40" name="Freeform 488">
                <a:extLst>
                  <a:ext uri="{FF2B5EF4-FFF2-40B4-BE49-F238E27FC236}">
                    <a16:creationId xmlns:a16="http://schemas.microsoft.com/office/drawing/2014/main" id="{92D584C3-F553-45F6-80F4-B4ABF127B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4" y="2111"/>
                <a:ext cx="705" cy="788"/>
              </a:xfrm>
              <a:custGeom>
                <a:avLst/>
                <a:gdLst>
                  <a:gd name="T0" fmla="*/ 0 w 1409"/>
                  <a:gd name="T1" fmla="*/ 1543 h 1576"/>
                  <a:gd name="T2" fmla="*/ 172 w 1409"/>
                  <a:gd name="T3" fmla="*/ 1576 h 1576"/>
                  <a:gd name="T4" fmla="*/ 190 w 1409"/>
                  <a:gd name="T5" fmla="*/ 1457 h 1576"/>
                  <a:gd name="T6" fmla="*/ 538 w 1409"/>
                  <a:gd name="T7" fmla="*/ 1508 h 1576"/>
                  <a:gd name="T8" fmla="*/ 538 w 1409"/>
                  <a:gd name="T9" fmla="*/ 1441 h 1576"/>
                  <a:gd name="T10" fmla="*/ 591 w 1409"/>
                  <a:gd name="T11" fmla="*/ 1457 h 1576"/>
                  <a:gd name="T12" fmla="*/ 1306 w 1409"/>
                  <a:gd name="T13" fmla="*/ 1526 h 1576"/>
                  <a:gd name="T14" fmla="*/ 1409 w 1409"/>
                  <a:gd name="T15" fmla="*/ 289 h 1576"/>
                  <a:gd name="T16" fmla="*/ 1409 w 1409"/>
                  <a:gd name="T17" fmla="*/ 136 h 1576"/>
                  <a:gd name="T18" fmla="*/ 800 w 1409"/>
                  <a:gd name="T19" fmla="*/ 85 h 1576"/>
                  <a:gd name="T20" fmla="*/ 190 w 1409"/>
                  <a:gd name="T21" fmla="*/ 0 h 1576"/>
                  <a:gd name="T22" fmla="*/ 0 w 1409"/>
                  <a:gd name="T23" fmla="*/ 1543 h 1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09" h="1576">
                    <a:moveTo>
                      <a:pt x="0" y="1543"/>
                    </a:moveTo>
                    <a:lnTo>
                      <a:pt x="172" y="1576"/>
                    </a:lnTo>
                    <a:lnTo>
                      <a:pt x="190" y="1457"/>
                    </a:lnTo>
                    <a:lnTo>
                      <a:pt x="538" y="1508"/>
                    </a:lnTo>
                    <a:lnTo>
                      <a:pt x="538" y="1441"/>
                    </a:lnTo>
                    <a:lnTo>
                      <a:pt x="591" y="1457"/>
                    </a:lnTo>
                    <a:lnTo>
                      <a:pt x="1306" y="1526"/>
                    </a:lnTo>
                    <a:lnTo>
                      <a:pt x="1409" y="289"/>
                    </a:lnTo>
                    <a:lnTo>
                      <a:pt x="1409" y="136"/>
                    </a:lnTo>
                    <a:lnTo>
                      <a:pt x="800" y="85"/>
                    </a:lnTo>
                    <a:lnTo>
                      <a:pt x="190" y="0"/>
                    </a:lnTo>
                    <a:lnTo>
                      <a:pt x="0" y="1543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41" name="Freeform 489">
                <a:extLst>
                  <a:ext uri="{FF2B5EF4-FFF2-40B4-BE49-F238E27FC236}">
                    <a16:creationId xmlns:a16="http://schemas.microsoft.com/office/drawing/2014/main" id="{C2A3B733-D72A-48D7-8F9C-8D89F4290D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4" y="2111"/>
                <a:ext cx="705" cy="788"/>
              </a:xfrm>
              <a:custGeom>
                <a:avLst/>
                <a:gdLst>
                  <a:gd name="T0" fmla="*/ 0 w 1409"/>
                  <a:gd name="T1" fmla="*/ 1543 h 1576"/>
                  <a:gd name="T2" fmla="*/ 172 w 1409"/>
                  <a:gd name="T3" fmla="*/ 1576 h 1576"/>
                  <a:gd name="T4" fmla="*/ 190 w 1409"/>
                  <a:gd name="T5" fmla="*/ 1457 h 1576"/>
                  <a:gd name="T6" fmla="*/ 538 w 1409"/>
                  <a:gd name="T7" fmla="*/ 1508 h 1576"/>
                  <a:gd name="T8" fmla="*/ 538 w 1409"/>
                  <a:gd name="T9" fmla="*/ 1441 h 1576"/>
                  <a:gd name="T10" fmla="*/ 591 w 1409"/>
                  <a:gd name="T11" fmla="*/ 1457 h 1576"/>
                  <a:gd name="T12" fmla="*/ 1306 w 1409"/>
                  <a:gd name="T13" fmla="*/ 1526 h 1576"/>
                  <a:gd name="T14" fmla="*/ 1409 w 1409"/>
                  <a:gd name="T15" fmla="*/ 289 h 1576"/>
                  <a:gd name="T16" fmla="*/ 1409 w 1409"/>
                  <a:gd name="T17" fmla="*/ 136 h 1576"/>
                  <a:gd name="T18" fmla="*/ 800 w 1409"/>
                  <a:gd name="T19" fmla="*/ 85 h 1576"/>
                  <a:gd name="T20" fmla="*/ 190 w 1409"/>
                  <a:gd name="T21" fmla="*/ 0 h 1576"/>
                  <a:gd name="T22" fmla="*/ 0 w 1409"/>
                  <a:gd name="T23" fmla="*/ 1543 h 1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09" h="1576">
                    <a:moveTo>
                      <a:pt x="0" y="1543"/>
                    </a:moveTo>
                    <a:lnTo>
                      <a:pt x="172" y="1576"/>
                    </a:lnTo>
                    <a:lnTo>
                      <a:pt x="190" y="1457"/>
                    </a:lnTo>
                    <a:lnTo>
                      <a:pt x="538" y="1508"/>
                    </a:lnTo>
                    <a:lnTo>
                      <a:pt x="538" y="1441"/>
                    </a:lnTo>
                    <a:lnTo>
                      <a:pt x="591" y="1457"/>
                    </a:lnTo>
                    <a:lnTo>
                      <a:pt x="1306" y="1526"/>
                    </a:lnTo>
                    <a:lnTo>
                      <a:pt x="1409" y="289"/>
                    </a:lnTo>
                    <a:lnTo>
                      <a:pt x="1409" y="136"/>
                    </a:lnTo>
                    <a:lnTo>
                      <a:pt x="800" y="85"/>
                    </a:lnTo>
                    <a:lnTo>
                      <a:pt x="190" y="0"/>
                    </a:lnTo>
                    <a:lnTo>
                      <a:pt x="0" y="1543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42" name="Freeform 490">
                <a:extLst>
                  <a:ext uri="{FF2B5EF4-FFF2-40B4-BE49-F238E27FC236}">
                    <a16:creationId xmlns:a16="http://schemas.microsoft.com/office/drawing/2014/main" id="{FE27EB54-D469-4AEC-9B40-5EB235CD6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6" y="1401"/>
                <a:ext cx="428" cy="516"/>
              </a:xfrm>
              <a:custGeom>
                <a:avLst/>
                <a:gdLst>
                  <a:gd name="T0" fmla="*/ 0 w 854"/>
                  <a:gd name="T1" fmla="*/ 185 h 1033"/>
                  <a:gd name="T2" fmla="*/ 68 w 854"/>
                  <a:gd name="T3" fmla="*/ 913 h 1033"/>
                  <a:gd name="T4" fmla="*/ 139 w 854"/>
                  <a:gd name="T5" fmla="*/ 913 h 1033"/>
                  <a:gd name="T6" fmla="*/ 175 w 854"/>
                  <a:gd name="T7" fmla="*/ 931 h 1033"/>
                  <a:gd name="T8" fmla="*/ 209 w 854"/>
                  <a:gd name="T9" fmla="*/ 965 h 1033"/>
                  <a:gd name="T10" fmla="*/ 261 w 854"/>
                  <a:gd name="T11" fmla="*/ 982 h 1033"/>
                  <a:gd name="T12" fmla="*/ 313 w 854"/>
                  <a:gd name="T13" fmla="*/ 1000 h 1033"/>
                  <a:gd name="T14" fmla="*/ 400 w 854"/>
                  <a:gd name="T15" fmla="*/ 1000 h 1033"/>
                  <a:gd name="T16" fmla="*/ 435 w 854"/>
                  <a:gd name="T17" fmla="*/ 965 h 1033"/>
                  <a:gd name="T18" fmla="*/ 541 w 854"/>
                  <a:gd name="T19" fmla="*/ 1033 h 1033"/>
                  <a:gd name="T20" fmla="*/ 609 w 854"/>
                  <a:gd name="T21" fmla="*/ 982 h 1033"/>
                  <a:gd name="T22" fmla="*/ 609 w 854"/>
                  <a:gd name="T23" fmla="*/ 864 h 1033"/>
                  <a:gd name="T24" fmla="*/ 643 w 854"/>
                  <a:gd name="T25" fmla="*/ 897 h 1033"/>
                  <a:gd name="T26" fmla="*/ 679 w 854"/>
                  <a:gd name="T27" fmla="*/ 795 h 1033"/>
                  <a:gd name="T28" fmla="*/ 784 w 854"/>
                  <a:gd name="T29" fmla="*/ 710 h 1033"/>
                  <a:gd name="T30" fmla="*/ 819 w 854"/>
                  <a:gd name="T31" fmla="*/ 659 h 1033"/>
                  <a:gd name="T32" fmla="*/ 836 w 854"/>
                  <a:gd name="T33" fmla="*/ 441 h 1033"/>
                  <a:gd name="T34" fmla="*/ 819 w 854"/>
                  <a:gd name="T35" fmla="*/ 389 h 1033"/>
                  <a:gd name="T36" fmla="*/ 854 w 854"/>
                  <a:gd name="T37" fmla="*/ 372 h 1033"/>
                  <a:gd name="T38" fmla="*/ 801 w 854"/>
                  <a:gd name="T39" fmla="*/ 0 h 1033"/>
                  <a:gd name="T40" fmla="*/ 713 w 854"/>
                  <a:gd name="T41" fmla="*/ 50 h 1033"/>
                  <a:gd name="T42" fmla="*/ 643 w 854"/>
                  <a:gd name="T43" fmla="*/ 84 h 1033"/>
                  <a:gd name="T44" fmla="*/ 626 w 854"/>
                  <a:gd name="T45" fmla="*/ 117 h 1033"/>
                  <a:gd name="T46" fmla="*/ 575 w 854"/>
                  <a:gd name="T47" fmla="*/ 169 h 1033"/>
                  <a:gd name="T48" fmla="*/ 523 w 854"/>
                  <a:gd name="T49" fmla="*/ 185 h 1033"/>
                  <a:gd name="T50" fmla="*/ 487 w 854"/>
                  <a:gd name="T51" fmla="*/ 203 h 1033"/>
                  <a:gd name="T52" fmla="*/ 453 w 854"/>
                  <a:gd name="T53" fmla="*/ 220 h 1033"/>
                  <a:gd name="T54" fmla="*/ 419 w 854"/>
                  <a:gd name="T55" fmla="*/ 203 h 1033"/>
                  <a:gd name="T56" fmla="*/ 365 w 854"/>
                  <a:gd name="T57" fmla="*/ 220 h 1033"/>
                  <a:gd name="T58" fmla="*/ 400 w 854"/>
                  <a:gd name="T59" fmla="*/ 185 h 1033"/>
                  <a:gd name="T60" fmla="*/ 382 w 854"/>
                  <a:gd name="T61" fmla="*/ 169 h 1033"/>
                  <a:gd name="T62" fmla="*/ 365 w 854"/>
                  <a:gd name="T63" fmla="*/ 185 h 1033"/>
                  <a:gd name="T64" fmla="*/ 278 w 854"/>
                  <a:gd name="T65" fmla="*/ 152 h 1033"/>
                  <a:gd name="T66" fmla="*/ 261 w 854"/>
                  <a:gd name="T67" fmla="*/ 169 h 1033"/>
                  <a:gd name="T68" fmla="*/ 261 w 854"/>
                  <a:gd name="T69" fmla="*/ 152 h 1033"/>
                  <a:gd name="T70" fmla="*/ 0 w 854"/>
                  <a:gd name="T71" fmla="*/ 185 h 1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54" h="1033">
                    <a:moveTo>
                      <a:pt x="0" y="185"/>
                    </a:moveTo>
                    <a:lnTo>
                      <a:pt x="68" y="913"/>
                    </a:lnTo>
                    <a:lnTo>
                      <a:pt x="139" y="913"/>
                    </a:lnTo>
                    <a:lnTo>
                      <a:pt x="175" y="931"/>
                    </a:lnTo>
                    <a:lnTo>
                      <a:pt x="209" y="965"/>
                    </a:lnTo>
                    <a:lnTo>
                      <a:pt x="261" y="982"/>
                    </a:lnTo>
                    <a:lnTo>
                      <a:pt x="313" y="1000"/>
                    </a:lnTo>
                    <a:lnTo>
                      <a:pt x="400" y="1000"/>
                    </a:lnTo>
                    <a:lnTo>
                      <a:pt x="435" y="965"/>
                    </a:lnTo>
                    <a:lnTo>
                      <a:pt x="541" y="1033"/>
                    </a:lnTo>
                    <a:lnTo>
                      <a:pt x="609" y="982"/>
                    </a:lnTo>
                    <a:lnTo>
                      <a:pt x="609" y="864"/>
                    </a:lnTo>
                    <a:lnTo>
                      <a:pt x="643" y="897"/>
                    </a:lnTo>
                    <a:lnTo>
                      <a:pt x="679" y="795"/>
                    </a:lnTo>
                    <a:lnTo>
                      <a:pt x="784" y="710"/>
                    </a:lnTo>
                    <a:lnTo>
                      <a:pt x="819" y="659"/>
                    </a:lnTo>
                    <a:lnTo>
                      <a:pt x="836" y="441"/>
                    </a:lnTo>
                    <a:lnTo>
                      <a:pt x="819" y="389"/>
                    </a:lnTo>
                    <a:lnTo>
                      <a:pt x="854" y="372"/>
                    </a:lnTo>
                    <a:lnTo>
                      <a:pt x="801" y="0"/>
                    </a:lnTo>
                    <a:lnTo>
                      <a:pt x="713" y="50"/>
                    </a:lnTo>
                    <a:lnTo>
                      <a:pt x="643" y="84"/>
                    </a:lnTo>
                    <a:lnTo>
                      <a:pt x="626" y="117"/>
                    </a:lnTo>
                    <a:lnTo>
                      <a:pt x="575" y="169"/>
                    </a:lnTo>
                    <a:lnTo>
                      <a:pt x="523" y="185"/>
                    </a:lnTo>
                    <a:lnTo>
                      <a:pt x="487" y="203"/>
                    </a:lnTo>
                    <a:lnTo>
                      <a:pt x="453" y="220"/>
                    </a:lnTo>
                    <a:lnTo>
                      <a:pt x="419" y="203"/>
                    </a:lnTo>
                    <a:lnTo>
                      <a:pt x="365" y="220"/>
                    </a:lnTo>
                    <a:lnTo>
                      <a:pt x="400" y="185"/>
                    </a:lnTo>
                    <a:lnTo>
                      <a:pt x="382" y="169"/>
                    </a:lnTo>
                    <a:lnTo>
                      <a:pt x="365" y="185"/>
                    </a:lnTo>
                    <a:lnTo>
                      <a:pt x="278" y="152"/>
                    </a:lnTo>
                    <a:lnTo>
                      <a:pt x="261" y="169"/>
                    </a:lnTo>
                    <a:lnTo>
                      <a:pt x="261" y="152"/>
                    </a:lnTo>
                    <a:lnTo>
                      <a:pt x="0" y="185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43" name="Freeform 491">
                <a:extLst>
                  <a:ext uri="{FF2B5EF4-FFF2-40B4-BE49-F238E27FC236}">
                    <a16:creationId xmlns:a16="http://schemas.microsoft.com/office/drawing/2014/main" id="{262EF8D0-3296-401B-B692-12E00F388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6" y="1401"/>
                <a:ext cx="428" cy="516"/>
              </a:xfrm>
              <a:custGeom>
                <a:avLst/>
                <a:gdLst>
                  <a:gd name="T0" fmla="*/ 0 w 854"/>
                  <a:gd name="T1" fmla="*/ 185 h 1033"/>
                  <a:gd name="T2" fmla="*/ 68 w 854"/>
                  <a:gd name="T3" fmla="*/ 913 h 1033"/>
                  <a:gd name="T4" fmla="*/ 139 w 854"/>
                  <a:gd name="T5" fmla="*/ 913 h 1033"/>
                  <a:gd name="T6" fmla="*/ 175 w 854"/>
                  <a:gd name="T7" fmla="*/ 931 h 1033"/>
                  <a:gd name="T8" fmla="*/ 209 w 854"/>
                  <a:gd name="T9" fmla="*/ 965 h 1033"/>
                  <a:gd name="T10" fmla="*/ 261 w 854"/>
                  <a:gd name="T11" fmla="*/ 982 h 1033"/>
                  <a:gd name="T12" fmla="*/ 313 w 854"/>
                  <a:gd name="T13" fmla="*/ 1000 h 1033"/>
                  <a:gd name="T14" fmla="*/ 400 w 854"/>
                  <a:gd name="T15" fmla="*/ 1000 h 1033"/>
                  <a:gd name="T16" fmla="*/ 435 w 854"/>
                  <a:gd name="T17" fmla="*/ 965 h 1033"/>
                  <a:gd name="T18" fmla="*/ 541 w 854"/>
                  <a:gd name="T19" fmla="*/ 1033 h 1033"/>
                  <a:gd name="T20" fmla="*/ 609 w 854"/>
                  <a:gd name="T21" fmla="*/ 982 h 1033"/>
                  <a:gd name="T22" fmla="*/ 609 w 854"/>
                  <a:gd name="T23" fmla="*/ 864 h 1033"/>
                  <a:gd name="T24" fmla="*/ 643 w 854"/>
                  <a:gd name="T25" fmla="*/ 897 h 1033"/>
                  <a:gd name="T26" fmla="*/ 679 w 854"/>
                  <a:gd name="T27" fmla="*/ 795 h 1033"/>
                  <a:gd name="T28" fmla="*/ 784 w 854"/>
                  <a:gd name="T29" fmla="*/ 710 h 1033"/>
                  <a:gd name="T30" fmla="*/ 819 w 854"/>
                  <a:gd name="T31" fmla="*/ 659 h 1033"/>
                  <a:gd name="T32" fmla="*/ 836 w 854"/>
                  <a:gd name="T33" fmla="*/ 441 h 1033"/>
                  <a:gd name="T34" fmla="*/ 819 w 854"/>
                  <a:gd name="T35" fmla="*/ 389 h 1033"/>
                  <a:gd name="T36" fmla="*/ 854 w 854"/>
                  <a:gd name="T37" fmla="*/ 372 h 1033"/>
                  <a:gd name="T38" fmla="*/ 801 w 854"/>
                  <a:gd name="T39" fmla="*/ 0 h 1033"/>
                  <a:gd name="T40" fmla="*/ 713 w 854"/>
                  <a:gd name="T41" fmla="*/ 50 h 1033"/>
                  <a:gd name="T42" fmla="*/ 643 w 854"/>
                  <a:gd name="T43" fmla="*/ 84 h 1033"/>
                  <a:gd name="T44" fmla="*/ 626 w 854"/>
                  <a:gd name="T45" fmla="*/ 117 h 1033"/>
                  <a:gd name="T46" fmla="*/ 575 w 854"/>
                  <a:gd name="T47" fmla="*/ 169 h 1033"/>
                  <a:gd name="T48" fmla="*/ 523 w 854"/>
                  <a:gd name="T49" fmla="*/ 185 h 1033"/>
                  <a:gd name="T50" fmla="*/ 487 w 854"/>
                  <a:gd name="T51" fmla="*/ 203 h 1033"/>
                  <a:gd name="T52" fmla="*/ 453 w 854"/>
                  <a:gd name="T53" fmla="*/ 220 h 1033"/>
                  <a:gd name="T54" fmla="*/ 419 w 854"/>
                  <a:gd name="T55" fmla="*/ 203 h 1033"/>
                  <a:gd name="T56" fmla="*/ 365 w 854"/>
                  <a:gd name="T57" fmla="*/ 220 h 1033"/>
                  <a:gd name="T58" fmla="*/ 400 w 854"/>
                  <a:gd name="T59" fmla="*/ 185 h 1033"/>
                  <a:gd name="T60" fmla="*/ 382 w 854"/>
                  <a:gd name="T61" fmla="*/ 169 h 1033"/>
                  <a:gd name="T62" fmla="*/ 365 w 854"/>
                  <a:gd name="T63" fmla="*/ 185 h 1033"/>
                  <a:gd name="T64" fmla="*/ 278 w 854"/>
                  <a:gd name="T65" fmla="*/ 152 h 1033"/>
                  <a:gd name="T66" fmla="*/ 261 w 854"/>
                  <a:gd name="T67" fmla="*/ 169 h 1033"/>
                  <a:gd name="T68" fmla="*/ 261 w 854"/>
                  <a:gd name="T69" fmla="*/ 152 h 1033"/>
                  <a:gd name="T70" fmla="*/ 0 w 854"/>
                  <a:gd name="T71" fmla="*/ 185 h 1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54" h="1033">
                    <a:moveTo>
                      <a:pt x="0" y="185"/>
                    </a:moveTo>
                    <a:lnTo>
                      <a:pt x="68" y="913"/>
                    </a:lnTo>
                    <a:lnTo>
                      <a:pt x="139" y="913"/>
                    </a:lnTo>
                    <a:lnTo>
                      <a:pt x="175" y="931"/>
                    </a:lnTo>
                    <a:lnTo>
                      <a:pt x="209" y="965"/>
                    </a:lnTo>
                    <a:lnTo>
                      <a:pt x="261" y="982"/>
                    </a:lnTo>
                    <a:lnTo>
                      <a:pt x="313" y="1000"/>
                    </a:lnTo>
                    <a:lnTo>
                      <a:pt x="400" y="1000"/>
                    </a:lnTo>
                    <a:lnTo>
                      <a:pt x="435" y="965"/>
                    </a:lnTo>
                    <a:lnTo>
                      <a:pt x="541" y="1033"/>
                    </a:lnTo>
                    <a:lnTo>
                      <a:pt x="609" y="982"/>
                    </a:lnTo>
                    <a:lnTo>
                      <a:pt x="609" y="864"/>
                    </a:lnTo>
                    <a:lnTo>
                      <a:pt x="643" y="897"/>
                    </a:lnTo>
                    <a:lnTo>
                      <a:pt x="679" y="795"/>
                    </a:lnTo>
                    <a:lnTo>
                      <a:pt x="784" y="710"/>
                    </a:lnTo>
                    <a:lnTo>
                      <a:pt x="819" y="659"/>
                    </a:lnTo>
                    <a:lnTo>
                      <a:pt x="836" y="441"/>
                    </a:lnTo>
                    <a:lnTo>
                      <a:pt x="819" y="389"/>
                    </a:lnTo>
                    <a:lnTo>
                      <a:pt x="854" y="372"/>
                    </a:lnTo>
                    <a:lnTo>
                      <a:pt x="801" y="0"/>
                    </a:lnTo>
                    <a:lnTo>
                      <a:pt x="713" y="50"/>
                    </a:lnTo>
                    <a:lnTo>
                      <a:pt x="643" y="84"/>
                    </a:lnTo>
                    <a:lnTo>
                      <a:pt x="626" y="117"/>
                    </a:lnTo>
                    <a:lnTo>
                      <a:pt x="575" y="169"/>
                    </a:lnTo>
                    <a:lnTo>
                      <a:pt x="523" y="185"/>
                    </a:lnTo>
                    <a:lnTo>
                      <a:pt x="487" y="203"/>
                    </a:lnTo>
                    <a:lnTo>
                      <a:pt x="453" y="220"/>
                    </a:lnTo>
                    <a:lnTo>
                      <a:pt x="419" y="203"/>
                    </a:lnTo>
                    <a:lnTo>
                      <a:pt x="365" y="220"/>
                    </a:lnTo>
                    <a:lnTo>
                      <a:pt x="400" y="185"/>
                    </a:lnTo>
                    <a:lnTo>
                      <a:pt x="382" y="169"/>
                    </a:lnTo>
                    <a:lnTo>
                      <a:pt x="365" y="185"/>
                    </a:lnTo>
                    <a:lnTo>
                      <a:pt x="278" y="152"/>
                    </a:lnTo>
                    <a:lnTo>
                      <a:pt x="261" y="169"/>
                    </a:lnTo>
                    <a:lnTo>
                      <a:pt x="261" y="152"/>
                    </a:lnTo>
                    <a:lnTo>
                      <a:pt x="0" y="185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44" name="Freeform 492">
                <a:extLst>
                  <a:ext uri="{FF2B5EF4-FFF2-40B4-BE49-F238E27FC236}">
                    <a16:creationId xmlns:a16="http://schemas.microsoft.com/office/drawing/2014/main" id="{BD8CD927-F6A7-4739-9505-C074E02BB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2179"/>
                <a:ext cx="870" cy="500"/>
              </a:xfrm>
              <a:custGeom>
                <a:avLst/>
                <a:gdLst>
                  <a:gd name="T0" fmla="*/ 0 w 1742"/>
                  <a:gd name="T1" fmla="*/ 153 h 1000"/>
                  <a:gd name="T2" fmla="*/ 0 w 1742"/>
                  <a:gd name="T3" fmla="*/ 0 h 1000"/>
                  <a:gd name="T4" fmla="*/ 192 w 1742"/>
                  <a:gd name="T5" fmla="*/ 17 h 1000"/>
                  <a:gd name="T6" fmla="*/ 1063 w 1742"/>
                  <a:gd name="T7" fmla="*/ 69 h 1000"/>
                  <a:gd name="T8" fmla="*/ 1690 w 1742"/>
                  <a:gd name="T9" fmla="*/ 69 h 1000"/>
                  <a:gd name="T10" fmla="*/ 1690 w 1742"/>
                  <a:gd name="T11" fmla="*/ 205 h 1000"/>
                  <a:gd name="T12" fmla="*/ 1742 w 1742"/>
                  <a:gd name="T13" fmla="*/ 525 h 1000"/>
                  <a:gd name="T14" fmla="*/ 1724 w 1742"/>
                  <a:gd name="T15" fmla="*/ 1000 h 1000"/>
                  <a:gd name="T16" fmla="*/ 1672 w 1742"/>
                  <a:gd name="T17" fmla="*/ 983 h 1000"/>
                  <a:gd name="T18" fmla="*/ 1584 w 1742"/>
                  <a:gd name="T19" fmla="*/ 915 h 1000"/>
                  <a:gd name="T20" fmla="*/ 1550 w 1742"/>
                  <a:gd name="T21" fmla="*/ 932 h 1000"/>
                  <a:gd name="T22" fmla="*/ 1447 w 1742"/>
                  <a:gd name="T23" fmla="*/ 932 h 1000"/>
                  <a:gd name="T24" fmla="*/ 1341 w 1742"/>
                  <a:gd name="T25" fmla="*/ 983 h 1000"/>
                  <a:gd name="T26" fmla="*/ 1290 w 1742"/>
                  <a:gd name="T27" fmla="*/ 932 h 1000"/>
                  <a:gd name="T28" fmla="*/ 1237 w 1742"/>
                  <a:gd name="T29" fmla="*/ 948 h 1000"/>
                  <a:gd name="T30" fmla="*/ 1219 w 1742"/>
                  <a:gd name="T31" fmla="*/ 915 h 1000"/>
                  <a:gd name="T32" fmla="*/ 1185 w 1742"/>
                  <a:gd name="T33" fmla="*/ 948 h 1000"/>
                  <a:gd name="T34" fmla="*/ 1168 w 1742"/>
                  <a:gd name="T35" fmla="*/ 983 h 1000"/>
                  <a:gd name="T36" fmla="*/ 1168 w 1742"/>
                  <a:gd name="T37" fmla="*/ 932 h 1000"/>
                  <a:gd name="T38" fmla="*/ 1116 w 1742"/>
                  <a:gd name="T39" fmla="*/ 948 h 1000"/>
                  <a:gd name="T40" fmla="*/ 1063 w 1742"/>
                  <a:gd name="T41" fmla="*/ 898 h 1000"/>
                  <a:gd name="T42" fmla="*/ 1027 w 1742"/>
                  <a:gd name="T43" fmla="*/ 948 h 1000"/>
                  <a:gd name="T44" fmla="*/ 993 w 1742"/>
                  <a:gd name="T45" fmla="*/ 915 h 1000"/>
                  <a:gd name="T46" fmla="*/ 976 w 1742"/>
                  <a:gd name="T47" fmla="*/ 847 h 1000"/>
                  <a:gd name="T48" fmla="*/ 906 w 1742"/>
                  <a:gd name="T49" fmla="*/ 847 h 1000"/>
                  <a:gd name="T50" fmla="*/ 906 w 1742"/>
                  <a:gd name="T51" fmla="*/ 880 h 1000"/>
                  <a:gd name="T52" fmla="*/ 871 w 1742"/>
                  <a:gd name="T53" fmla="*/ 847 h 1000"/>
                  <a:gd name="T54" fmla="*/ 837 w 1742"/>
                  <a:gd name="T55" fmla="*/ 847 h 1000"/>
                  <a:gd name="T56" fmla="*/ 802 w 1742"/>
                  <a:gd name="T57" fmla="*/ 830 h 1000"/>
                  <a:gd name="T58" fmla="*/ 749 w 1742"/>
                  <a:gd name="T59" fmla="*/ 830 h 1000"/>
                  <a:gd name="T60" fmla="*/ 749 w 1742"/>
                  <a:gd name="T61" fmla="*/ 797 h 1000"/>
                  <a:gd name="T62" fmla="*/ 714 w 1742"/>
                  <a:gd name="T63" fmla="*/ 762 h 1000"/>
                  <a:gd name="T64" fmla="*/ 697 w 1742"/>
                  <a:gd name="T65" fmla="*/ 779 h 1000"/>
                  <a:gd name="T66" fmla="*/ 645 w 1742"/>
                  <a:gd name="T67" fmla="*/ 779 h 1000"/>
                  <a:gd name="T68" fmla="*/ 593 w 1742"/>
                  <a:gd name="T69" fmla="*/ 729 h 1000"/>
                  <a:gd name="T70" fmla="*/ 593 w 1742"/>
                  <a:gd name="T71" fmla="*/ 187 h 1000"/>
                  <a:gd name="T72" fmla="*/ 0 w 1742"/>
                  <a:gd name="T73" fmla="*/ 153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42" h="1000">
                    <a:moveTo>
                      <a:pt x="0" y="153"/>
                    </a:moveTo>
                    <a:lnTo>
                      <a:pt x="0" y="0"/>
                    </a:lnTo>
                    <a:lnTo>
                      <a:pt x="192" y="17"/>
                    </a:lnTo>
                    <a:lnTo>
                      <a:pt x="1063" y="69"/>
                    </a:lnTo>
                    <a:lnTo>
                      <a:pt x="1690" y="69"/>
                    </a:lnTo>
                    <a:lnTo>
                      <a:pt x="1690" y="205"/>
                    </a:lnTo>
                    <a:lnTo>
                      <a:pt x="1742" y="525"/>
                    </a:lnTo>
                    <a:lnTo>
                      <a:pt x="1724" y="1000"/>
                    </a:lnTo>
                    <a:lnTo>
                      <a:pt x="1672" y="983"/>
                    </a:lnTo>
                    <a:lnTo>
                      <a:pt x="1584" y="915"/>
                    </a:lnTo>
                    <a:lnTo>
                      <a:pt x="1550" y="932"/>
                    </a:lnTo>
                    <a:lnTo>
                      <a:pt x="1447" y="932"/>
                    </a:lnTo>
                    <a:lnTo>
                      <a:pt x="1341" y="983"/>
                    </a:lnTo>
                    <a:lnTo>
                      <a:pt x="1290" y="932"/>
                    </a:lnTo>
                    <a:lnTo>
                      <a:pt x="1237" y="948"/>
                    </a:lnTo>
                    <a:lnTo>
                      <a:pt x="1219" y="915"/>
                    </a:lnTo>
                    <a:lnTo>
                      <a:pt x="1185" y="948"/>
                    </a:lnTo>
                    <a:lnTo>
                      <a:pt x="1168" y="983"/>
                    </a:lnTo>
                    <a:lnTo>
                      <a:pt x="1168" y="932"/>
                    </a:lnTo>
                    <a:lnTo>
                      <a:pt x="1116" y="948"/>
                    </a:lnTo>
                    <a:lnTo>
                      <a:pt x="1063" y="898"/>
                    </a:lnTo>
                    <a:lnTo>
                      <a:pt x="1027" y="948"/>
                    </a:lnTo>
                    <a:lnTo>
                      <a:pt x="993" y="915"/>
                    </a:lnTo>
                    <a:lnTo>
                      <a:pt x="976" y="847"/>
                    </a:lnTo>
                    <a:lnTo>
                      <a:pt x="906" y="847"/>
                    </a:lnTo>
                    <a:lnTo>
                      <a:pt x="906" y="880"/>
                    </a:lnTo>
                    <a:lnTo>
                      <a:pt x="871" y="847"/>
                    </a:lnTo>
                    <a:lnTo>
                      <a:pt x="837" y="847"/>
                    </a:lnTo>
                    <a:lnTo>
                      <a:pt x="802" y="830"/>
                    </a:lnTo>
                    <a:lnTo>
                      <a:pt x="749" y="830"/>
                    </a:lnTo>
                    <a:lnTo>
                      <a:pt x="749" y="797"/>
                    </a:lnTo>
                    <a:lnTo>
                      <a:pt x="714" y="762"/>
                    </a:lnTo>
                    <a:lnTo>
                      <a:pt x="697" y="779"/>
                    </a:lnTo>
                    <a:lnTo>
                      <a:pt x="645" y="779"/>
                    </a:lnTo>
                    <a:lnTo>
                      <a:pt x="593" y="729"/>
                    </a:lnTo>
                    <a:lnTo>
                      <a:pt x="593" y="187"/>
                    </a:lnTo>
                    <a:lnTo>
                      <a:pt x="0" y="153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45" name="Freeform 493">
                <a:extLst>
                  <a:ext uri="{FF2B5EF4-FFF2-40B4-BE49-F238E27FC236}">
                    <a16:creationId xmlns:a16="http://schemas.microsoft.com/office/drawing/2014/main" id="{2E23E974-C792-4456-9836-90B345205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2179"/>
                <a:ext cx="870" cy="500"/>
              </a:xfrm>
              <a:custGeom>
                <a:avLst/>
                <a:gdLst>
                  <a:gd name="T0" fmla="*/ 0 w 1742"/>
                  <a:gd name="T1" fmla="*/ 153 h 1000"/>
                  <a:gd name="T2" fmla="*/ 0 w 1742"/>
                  <a:gd name="T3" fmla="*/ 0 h 1000"/>
                  <a:gd name="T4" fmla="*/ 192 w 1742"/>
                  <a:gd name="T5" fmla="*/ 17 h 1000"/>
                  <a:gd name="T6" fmla="*/ 1063 w 1742"/>
                  <a:gd name="T7" fmla="*/ 69 h 1000"/>
                  <a:gd name="T8" fmla="*/ 1690 w 1742"/>
                  <a:gd name="T9" fmla="*/ 69 h 1000"/>
                  <a:gd name="T10" fmla="*/ 1690 w 1742"/>
                  <a:gd name="T11" fmla="*/ 205 h 1000"/>
                  <a:gd name="T12" fmla="*/ 1742 w 1742"/>
                  <a:gd name="T13" fmla="*/ 525 h 1000"/>
                  <a:gd name="T14" fmla="*/ 1724 w 1742"/>
                  <a:gd name="T15" fmla="*/ 1000 h 1000"/>
                  <a:gd name="T16" fmla="*/ 1672 w 1742"/>
                  <a:gd name="T17" fmla="*/ 983 h 1000"/>
                  <a:gd name="T18" fmla="*/ 1584 w 1742"/>
                  <a:gd name="T19" fmla="*/ 915 h 1000"/>
                  <a:gd name="T20" fmla="*/ 1550 w 1742"/>
                  <a:gd name="T21" fmla="*/ 932 h 1000"/>
                  <a:gd name="T22" fmla="*/ 1447 w 1742"/>
                  <a:gd name="T23" fmla="*/ 932 h 1000"/>
                  <a:gd name="T24" fmla="*/ 1341 w 1742"/>
                  <a:gd name="T25" fmla="*/ 983 h 1000"/>
                  <a:gd name="T26" fmla="*/ 1290 w 1742"/>
                  <a:gd name="T27" fmla="*/ 932 h 1000"/>
                  <a:gd name="T28" fmla="*/ 1237 w 1742"/>
                  <a:gd name="T29" fmla="*/ 948 h 1000"/>
                  <a:gd name="T30" fmla="*/ 1219 w 1742"/>
                  <a:gd name="T31" fmla="*/ 915 h 1000"/>
                  <a:gd name="T32" fmla="*/ 1185 w 1742"/>
                  <a:gd name="T33" fmla="*/ 948 h 1000"/>
                  <a:gd name="T34" fmla="*/ 1168 w 1742"/>
                  <a:gd name="T35" fmla="*/ 983 h 1000"/>
                  <a:gd name="T36" fmla="*/ 1168 w 1742"/>
                  <a:gd name="T37" fmla="*/ 932 h 1000"/>
                  <a:gd name="T38" fmla="*/ 1116 w 1742"/>
                  <a:gd name="T39" fmla="*/ 948 h 1000"/>
                  <a:gd name="T40" fmla="*/ 1063 w 1742"/>
                  <a:gd name="T41" fmla="*/ 898 h 1000"/>
                  <a:gd name="T42" fmla="*/ 1027 w 1742"/>
                  <a:gd name="T43" fmla="*/ 948 h 1000"/>
                  <a:gd name="T44" fmla="*/ 993 w 1742"/>
                  <a:gd name="T45" fmla="*/ 915 h 1000"/>
                  <a:gd name="T46" fmla="*/ 976 w 1742"/>
                  <a:gd name="T47" fmla="*/ 847 h 1000"/>
                  <a:gd name="T48" fmla="*/ 906 w 1742"/>
                  <a:gd name="T49" fmla="*/ 847 h 1000"/>
                  <a:gd name="T50" fmla="*/ 906 w 1742"/>
                  <a:gd name="T51" fmla="*/ 880 h 1000"/>
                  <a:gd name="T52" fmla="*/ 871 w 1742"/>
                  <a:gd name="T53" fmla="*/ 847 h 1000"/>
                  <a:gd name="T54" fmla="*/ 837 w 1742"/>
                  <a:gd name="T55" fmla="*/ 847 h 1000"/>
                  <a:gd name="T56" fmla="*/ 802 w 1742"/>
                  <a:gd name="T57" fmla="*/ 830 h 1000"/>
                  <a:gd name="T58" fmla="*/ 749 w 1742"/>
                  <a:gd name="T59" fmla="*/ 830 h 1000"/>
                  <a:gd name="T60" fmla="*/ 749 w 1742"/>
                  <a:gd name="T61" fmla="*/ 797 h 1000"/>
                  <a:gd name="T62" fmla="*/ 714 w 1742"/>
                  <a:gd name="T63" fmla="*/ 762 h 1000"/>
                  <a:gd name="T64" fmla="*/ 697 w 1742"/>
                  <a:gd name="T65" fmla="*/ 779 h 1000"/>
                  <a:gd name="T66" fmla="*/ 645 w 1742"/>
                  <a:gd name="T67" fmla="*/ 779 h 1000"/>
                  <a:gd name="T68" fmla="*/ 593 w 1742"/>
                  <a:gd name="T69" fmla="*/ 729 h 1000"/>
                  <a:gd name="T70" fmla="*/ 593 w 1742"/>
                  <a:gd name="T71" fmla="*/ 187 h 1000"/>
                  <a:gd name="T72" fmla="*/ 0 w 1742"/>
                  <a:gd name="T73" fmla="*/ 153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42" h="1000">
                    <a:moveTo>
                      <a:pt x="0" y="153"/>
                    </a:moveTo>
                    <a:lnTo>
                      <a:pt x="0" y="0"/>
                    </a:lnTo>
                    <a:lnTo>
                      <a:pt x="192" y="17"/>
                    </a:lnTo>
                    <a:lnTo>
                      <a:pt x="1063" y="69"/>
                    </a:lnTo>
                    <a:lnTo>
                      <a:pt x="1690" y="69"/>
                    </a:lnTo>
                    <a:lnTo>
                      <a:pt x="1690" y="205"/>
                    </a:lnTo>
                    <a:lnTo>
                      <a:pt x="1742" y="525"/>
                    </a:lnTo>
                    <a:lnTo>
                      <a:pt x="1724" y="1000"/>
                    </a:lnTo>
                    <a:lnTo>
                      <a:pt x="1672" y="983"/>
                    </a:lnTo>
                    <a:lnTo>
                      <a:pt x="1584" y="915"/>
                    </a:lnTo>
                    <a:lnTo>
                      <a:pt x="1550" y="932"/>
                    </a:lnTo>
                    <a:lnTo>
                      <a:pt x="1447" y="932"/>
                    </a:lnTo>
                    <a:lnTo>
                      <a:pt x="1341" y="983"/>
                    </a:lnTo>
                    <a:lnTo>
                      <a:pt x="1290" y="932"/>
                    </a:lnTo>
                    <a:lnTo>
                      <a:pt x="1237" y="948"/>
                    </a:lnTo>
                    <a:lnTo>
                      <a:pt x="1219" y="915"/>
                    </a:lnTo>
                    <a:lnTo>
                      <a:pt x="1185" y="948"/>
                    </a:lnTo>
                    <a:lnTo>
                      <a:pt x="1168" y="983"/>
                    </a:lnTo>
                    <a:lnTo>
                      <a:pt x="1168" y="932"/>
                    </a:lnTo>
                    <a:lnTo>
                      <a:pt x="1116" y="948"/>
                    </a:lnTo>
                    <a:lnTo>
                      <a:pt x="1063" y="898"/>
                    </a:lnTo>
                    <a:lnTo>
                      <a:pt x="1027" y="948"/>
                    </a:lnTo>
                    <a:lnTo>
                      <a:pt x="993" y="915"/>
                    </a:lnTo>
                    <a:lnTo>
                      <a:pt x="976" y="847"/>
                    </a:lnTo>
                    <a:lnTo>
                      <a:pt x="906" y="847"/>
                    </a:lnTo>
                    <a:lnTo>
                      <a:pt x="906" y="880"/>
                    </a:lnTo>
                    <a:lnTo>
                      <a:pt x="871" y="847"/>
                    </a:lnTo>
                    <a:lnTo>
                      <a:pt x="837" y="847"/>
                    </a:lnTo>
                    <a:lnTo>
                      <a:pt x="802" y="830"/>
                    </a:lnTo>
                    <a:lnTo>
                      <a:pt x="749" y="830"/>
                    </a:lnTo>
                    <a:lnTo>
                      <a:pt x="749" y="797"/>
                    </a:lnTo>
                    <a:lnTo>
                      <a:pt x="714" y="762"/>
                    </a:lnTo>
                    <a:lnTo>
                      <a:pt x="697" y="779"/>
                    </a:lnTo>
                    <a:lnTo>
                      <a:pt x="645" y="779"/>
                    </a:lnTo>
                    <a:lnTo>
                      <a:pt x="593" y="729"/>
                    </a:lnTo>
                    <a:lnTo>
                      <a:pt x="593" y="187"/>
                    </a:lnTo>
                    <a:lnTo>
                      <a:pt x="0" y="153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46" name="Freeform 494">
                <a:extLst>
                  <a:ext uri="{FF2B5EF4-FFF2-40B4-BE49-F238E27FC236}">
                    <a16:creationId xmlns:a16="http://schemas.microsoft.com/office/drawing/2014/main" id="{EE2FD764-0C8A-4C00-A1A9-25E8EFE36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7" y="1299"/>
                <a:ext cx="583" cy="415"/>
              </a:xfrm>
              <a:custGeom>
                <a:avLst/>
                <a:gdLst>
                  <a:gd name="T0" fmla="*/ 0 w 1167"/>
                  <a:gd name="T1" fmla="*/ 203 h 829"/>
                  <a:gd name="T2" fmla="*/ 53 w 1167"/>
                  <a:gd name="T3" fmla="*/ 575 h 829"/>
                  <a:gd name="T4" fmla="*/ 87 w 1167"/>
                  <a:gd name="T5" fmla="*/ 829 h 829"/>
                  <a:gd name="T6" fmla="*/ 279 w 1167"/>
                  <a:gd name="T7" fmla="*/ 795 h 829"/>
                  <a:gd name="T8" fmla="*/ 993 w 1167"/>
                  <a:gd name="T9" fmla="*/ 644 h 829"/>
                  <a:gd name="T10" fmla="*/ 1010 w 1167"/>
                  <a:gd name="T11" fmla="*/ 608 h 829"/>
                  <a:gd name="T12" fmla="*/ 1061 w 1167"/>
                  <a:gd name="T13" fmla="*/ 608 h 829"/>
                  <a:gd name="T14" fmla="*/ 1115 w 1167"/>
                  <a:gd name="T15" fmla="*/ 575 h 829"/>
                  <a:gd name="T16" fmla="*/ 1132 w 1167"/>
                  <a:gd name="T17" fmla="*/ 508 h 829"/>
                  <a:gd name="T18" fmla="*/ 1167 w 1167"/>
                  <a:gd name="T19" fmla="*/ 475 h 829"/>
                  <a:gd name="T20" fmla="*/ 1061 w 1167"/>
                  <a:gd name="T21" fmla="*/ 372 h 829"/>
                  <a:gd name="T22" fmla="*/ 1045 w 1167"/>
                  <a:gd name="T23" fmla="*/ 270 h 829"/>
                  <a:gd name="T24" fmla="*/ 1115 w 1167"/>
                  <a:gd name="T25" fmla="*/ 151 h 829"/>
                  <a:gd name="T26" fmla="*/ 1027 w 1167"/>
                  <a:gd name="T27" fmla="*/ 101 h 829"/>
                  <a:gd name="T28" fmla="*/ 993 w 1167"/>
                  <a:gd name="T29" fmla="*/ 33 h 829"/>
                  <a:gd name="T30" fmla="*/ 941 w 1167"/>
                  <a:gd name="T31" fmla="*/ 0 h 829"/>
                  <a:gd name="T32" fmla="*/ 156 w 1167"/>
                  <a:gd name="T33" fmla="*/ 169 h 829"/>
                  <a:gd name="T34" fmla="*/ 122 w 1167"/>
                  <a:gd name="T35" fmla="*/ 101 h 829"/>
                  <a:gd name="T36" fmla="*/ 0 w 1167"/>
                  <a:gd name="T37" fmla="*/ 203 h 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67" h="829">
                    <a:moveTo>
                      <a:pt x="0" y="203"/>
                    </a:moveTo>
                    <a:lnTo>
                      <a:pt x="53" y="575"/>
                    </a:lnTo>
                    <a:lnTo>
                      <a:pt x="87" y="829"/>
                    </a:lnTo>
                    <a:lnTo>
                      <a:pt x="279" y="795"/>
                    </a:lnTo>
                    <a:lnTo>
                      <a:pt x="993" y="644"/>
                    </a:lnTo>
                    <a:lnTo>
                      <a:pt x="1010" y="608"/>
                    </a:lnTo>
                    <a:lnTo>
                      <a:pt x="1061" y="608"/>
                    </a:lnTo>
                    <a:lnTo>
                      <a:pt x="1115" y="575"/>
                    </a:lnTo>
                    <a:lnTo>
                      <a:pt x="1132" y="508"/>
                    </a:lnTo>
                    <a:lnTo>
                      <a:pt x="1167" y="475"/>
                    </a:lnTo>
                    <a:lnTo>
                      <a:pt x="1061" y="372"/>
                    </a:lnTo>
                    <a:lnTo>
                      <a:pt x="1045" y="270"/>
                    </a:lnTo>
                    <a:lnTo>
                      <a:pt x="1115" y="151"/>
                    </a:lnTo>
                    <a:lnTo>
                      <a:pt x="1027" y="101"/>
                    </a:lnTo>
                    <a:lnTo>
                      <a:pt x="993" y="33"/>
                    </a:lnTo>
                    <a:lnTo>
                      <a:pt x="941" y="0"/>
                    </a:lnTo>
                    <a:lnTo>
                      <a:pt x="156" y="169"/>
                    </a:lnTo>
                    <a:lnTo>
                      <a:pt x="122" y="101"/>
                    </a:lnTo>
                    <a:lnTo>
                      <a:pt x="0" y="203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47" name="Freeform 495">
                <a:extLst>
                  <a:ext uri="{FF2B5EF4-FFF2-40B4-BE49-F238E27FC236}">
                    <a16:creationId xmlns:a16="http://schemas.microsoft.com/office/drawing/2014/main" id="{F7F76232-F23D-4AAA-959C-04C1378333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7" y="1299"/>
                <a:ext cx="583" cy="415"/>
              </a:xfrm>
              <a:custGeom>
                <a:avLst/>
                <a:gdLst>
                  <a:gd name="T0" fmla="*/ 0 w 1167"/>
                  <a:gd name="T1" fmla="*/ 203 h 829"/>
                  <a:gd name="T2" fmla="*/ 53 w 1167"/>
                  <a:gd name="T3" fmla="*/ 575 h 829"/>
                  <a:gd name="T4" fmla="*/ 87 w 1167"/>
                  <a:gd name="T5" fmla="*/ 829 h 829"/>
                  <a:gd name="T6" fmla="*/ 279 w 1167"/>
                  <a:gd name="T7" fmla="*/ 795 h 829"/>
                  <a:gd name="T8" fmla="*/ 993 w 1167"/>
                  <a:gd name="T9" fmla="*/ 644 h 829"/>
                  <a:gd name="T10" fmla="*/ 1010 w 1167"/>
                  <a:gd name="T11" fmla="*/ 608 h 829"/>
                  <a:gd name="T12" fmla="*/ 1061 w 1167"/>
                  <a:gd name="T13" fmla="*/ 608 h 829"/>
                  <a:gd name="T14" fmla="*/ 1115 w 1167"/>
                  <a:gd name="T15" fmla="*/ 575 h 829"/>
                  <a:gd name="T16" fmla="*/ 1132 w 1167"/>
                  <a:gd name="T17" fmla="*/ 508 h 829"/>
                  <a:gd name="T18" fmla="*/ 1167 w 1167"/>
                  <a:gd name="T19" fmla="*/ 475 h 829"/>
                  <a:gd name="T20" fmla="*/ 1061 w 1167"/>
                  <a:gd name="T21" fmla="*/ 372 h 829"/>
                  <a:gd name="T22" fmla="*/ 1045 w 1167"/>
                  <a:gd name="T23" fmla="*/ 270 h 829"/>
                  <a:gd name="T24" fmla="*/ 1115 w 1167"/>
                  <a:gd name="T25" fmla="*/ 151 h 829"/>
                  <a:gd name="T26" fmla="*/ 1027 w 1167"/>
                  <a:gd name="T27" fmla="*/ 101 h 829"/>
                  <a:gd name="T28" fmla="*/ 993 w 1167"/>
                  <a:gd name="T29" fmla="*/ 33 h 829"/>
                  <a:gd name="T30" fmla="*/ 941 w 1167"/>
                  <a:gd name="T31" fmla="*/ 0 h 829"/>
                  <a:gd name="T32" fmla="*/ 156 w 1167"/>
                  <a:gd name="T33" fmla="*/ 169 h 829"/>
                  <a:gd name="T34" fmla="*/ 122 w 1167"/>
                  <a:gd name="T35" fmla="*/ 101 h 829"/>
                  <a:gd name="T36" fmla="*/ 0 w 1167"/>
                  <a:gd name="T37" fmla="*/ 203 h 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67" h="829">
                    <a:moveTo>
                      <a:pt x="0" y="203"/>
                    </a:moveTo>
                    <a:lnTo>
                      <a:pt x="53" y="575"/>
                    </a:lnTo>
                    <a:lnTo>
                      <a:pt x="87" y="829"/>
                    </a:lnTo>
                    <a:lnTo>
                      <a:pt x="279" y="795"/>
                    </a:lnTo>
                    <a:lnTo>
                      <a:pt x="993" y="644"/>
                    </a:lnTo>
                    <a:lnTo>
                      <a:pt x="1010" y="608"/>
                    </a:lnTo>
                    <a:lnTo>
                      <a:pt x="1061" y="608"/>
                    </a:lnTo>
                    <a:lnTo>
                      <a:pt x="1115" y="575"/>
                    </a:lnTo>
                    <a:lnTo>
                      <a:pt x="1132" y="508"/>
                    </a:lnTo>
                    <a:lnTo>
                      <a:pt x="1167" y="475"/>
                    </a:lnTo>
                    <a:lnTo>
                      <a:pt x="1061" y="372"/>
                    </a:lnTo>
                    <a:lnTo>
                      <a:pt x="1045" y="270"/>
                    </a:lnTo>
                    <a:lnTo>
                      <a:pt x="1115" y="151"/>
                    </a:lnTo>
                    <a:lnTo>
                      <a:pt x="1027" y="101"/>
                    </a:lnTo>
                    <a:lnTo>
                      <a:pt x="993" y="33"/>
                    </a:lnTo>
                    <a:lnTo>
                      <a:pt x="941" y="0"/>
                    </a:lnTo>
                    <a:lnTo>
                      <a:pt x="156" y="169"/>
                    </a:lnTo>
                    <a:lnTo>
                      <a:pt x="122" y="101"/>
                    </a:lnTo>
                    <a:lnTo>
                      <a:pt x="0" y="203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48" name="Freeform 496">
                <a:extLst>
                  <a:ext uri="{FF2B5EF4-FFF2-40B4-BE49-F238E27FC236}">
                    <a16:creationId xmlns:a16="http://schemas.microsoft.com/office/drawing/2014/main" id="{0C47DB0F-B3C3-439F-B09D-AB25EBCD9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" y="935"/>
                <a:ext cx="714" cy="516"/>
              </a:xfrm>
              <a:custGeom>
                <a:avLst/>
                <a:gdLst>
                  <a:gd name="T0" fmla="*/ 0 w 1427"/>
                  <a:gd name="T1" fmla="*/ 812 h 1033"/>
                  <a:gd name="T2" fmla="*/ 52 w 1427"/>
                  <a:gd name="T3" fmla="*/ 253 h 1033"/>
                  <a:gd name="T4" fmla="*/ 69 w 1427"/>
                  <a:gd name="T5" fmla="*/ 0 h 1033"/>
                  <a:gd name="T6" fmla="*/ 696 w 1427"/>
                  <a:gd name="T7" fmla="*/ 50 h 1033"/>
                  <a:gd name="T8" fmla="*/ 1410 w 1427"/>
                  <a:gd name="T9" fmla="*/ 67 h 1033"/>
                  <a:gd name="T10" fmla="*/ 1359 w 1427"/>
                  <a:gd name="T11" fmla="*/ 169 h 1033"/>
                  <a:gd name="T12" fmla="*/ 1427 w 1427"/>
                  <a:gd name="T13" fmla="*/ 236 h 1033"/>
                  <a:gd name="T14" fmla="*/ 1427 w 1427"/>
                  <a:gd name="T15" fmla="*/ 743 h 1033"/>
                  <a:gd name="T16" fmla="*/ 1393 w 1427"/>
                  <a:gd name="T17" fmla="*/ 743 h 1033"/>
                  <a:gd name="T18" fmla="*/ 1393 w 1427"/>
                  <a:gd name="T19" fmla="*/ 812 h 1033"/>
                  <a:gd name="T20" fmla="*/ 1410 w 1427"/>
                  <a:gd name="T21" fmla="*/ 862 h 1033"/>
                  <a:gd name="T22" fmla="*/ 1410 w 1427"/>
                  <a:gd name="T23" fmla="*/ 913 h 1033"/>
                  <a:gd name="T24" fmla="*/ 1410 w 1427"/>
                  <a:gd name="T25" fmla="*/ 1033 h 1033"/>
                  <a:gd name="T26" fmla="*/ 1375 w 1427"/>
                  <a:gd name="T27" fmla="*/ 1033 h 1033"/>
                  <a:gd name="T28" fmla="*/ 1359 w 1427"/>
                  <a:gd name="T29" fmla="*/ 981 h 1033"/>
                  <a:gd name="T30" fmla="*/ 1271 w 1427"/>
                  <a:gd name="T31" fmla="*/ 948 h 1033"/>
                  <a:gd name="T32" fmla="*/ 1219 w 1427"/>
                  <a:gd name="T33" fmla="*/ 931 h 1033"/>
                  <a:gd name="T34" fmla="*/ 1096 w 1427"/>
                  <a:gd name="T35" fmla="*/ 931 h 1033"/>
                  <a:gd name="T36" fmla="*/ 1028 w 1427"/>
                  <a:gd name="T37" fmla="*/ 879 h 1033"/>
                  <a:gd name="T38" fmla="*/ 0 w 1427"/>
                  <a:gd name="T39" fmla="*/ 812 h 1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27" h="1033">
                    <a:moveTo>
                      <a:pt x="0" y="812"/>
                    </a:moveTo>
                    <a:lnTo>
                      <a:pt x="52" y="253"/>
                    </a:lnTo>
                    <a:lnTo>
                      <a:pt x="69" y="0"/>
                    </a:lnTo>
                    <a:lnTo>
                      <a:pt x="696" y="50"/>
                    </a:lnTo>
                    <a:lnTo>
                      <a:pt x="1410" y="67"/>
                    </a:lnTo>
                    <a:lnTo>
                      <a:pt x="1359" y="169"/>
                    </a:lnTo>
                    <a:lnTo>
                      <a:pt x="1427" y="236"/>
                    </a:lnTo>
                    <a:lnTo>
                      <a:pt x="1427" y="743"/>
                    </a:lnTo>
                    <a:lnTo>
                      <a:pt x="1393" y="743"/>
                    </a:lnTo>
                    <a:lnTo>
                      <a:pt x="1393" y="812"/>
                    </a:lnTo>
                    <a:lnTo>
                      <a:pt x="1410" y="862"/>
                    </a:lnTo>
                    <a:lnTo>
                      <a:pt x="1410" y="913"/>
                    </a:lnTo>
                    <a:lnTo>
                      <a:pt x="1410" y="1033"/>
                    </a:lnTo>
                    <a:lnTo>
                      <a:pt x="1375" y="1033"/>
                    </a:lnTo>
                    <a:lnTo>
                      <a:pt x="1359" y="981"/>
                    </a:lnTo>
                    <a:lnTo>
                      <a:pt x="1271" y="948"/>
                    </a:lnTo>
                    <a:lnTo>
                      <a:pt x="1219" y="931"/>
                    </a:lnTo>
                    <a:lnTo>
                      <a:pt x="1096" y="931"/>
                    </a:lnTo>
                    <a:lnTo>
                      <a:pt x="1028" y="879"/>
                    </a:lnTo>
                    <a:lnTo>
                      <a:pt x="0" y="81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49" name="Freeform 497">
                <a:extLst>
                  <a:ext uri="{FF2B5EF4-FFF2-40B4-BE49-F238E27FC236}">
                    <a16:creationId xmlns:a16="http://schemas.microsoft.com/office/drawing/2014/main" id="{D7E83E09-9A1A-4AEE-956F-C6D99B86D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" y="935"/>
                <a:ext cx="714" cy="516"/>
              </a:xfrm>
              <a:custGeom>
                <a:avLst/>
                <a:gdLst>
                  <a:gd name="T0" fmla="*/ 0 w 1427"/>
                  <a:gd name="T1" fmla="*/ 812 h 1033"/>
                  <a:gd name="T2" fmla="*/ 52 w 1427"/>
                  <a:gd name="T3" fmla="*/ 253 h 1033"/>
                  <a:gd name="T4" fmla="*/ 69 w 1427"/>
                  <a:gd name="T5" fmla="*/ 0 h 1033"/>
                  <a:gd name="T6" fmla="*/ 696 w 1427"/>
                  <a:gd name="T7" fmla="*/ 50 h 1033"/>
                  <a:gd name="T8" fmla="*/ 1410 w 1427"/>
                  <a:gd name="T9" fmla="*/ 67 h 1033"/>
                  <a:gd name="T10" fmla="*/ 1359 w 1427"/>
                  <a:gd name="T11" fmla="*/ 169 h 1033"/>
                  <a:gd name="T12" fmla="*/ 1427 w 1427"/>
                  <a:gd name="T13" fmla="*/ 236 h 1033"/>
                  <a:gd name="T14" fmla="*/ 1427 w 1427"/>
                  <a:gd name="T15" fmla="*/ 743 h 1033"/>
                  <a:gd name="T16" fmla="*/ 1393 w 1427"/>
                  <a:gd name="T17" fmla="*/ 743 h 1033"/>
                  <a:gd name="T18" fmla="*/ 1393 w 1427"/>
                  <a:gd name="T19" fmla="*/ 812 h 1033"/>
                  <a:gd name="T20" fmla="*/ 1410 w 1427"/>
                  <a:gd name="T21" fmla="*/ 862 h 1033"/>
                  <a:gd name="T22" fmla="*/ 1410 w 1427"/>
                  <a:gd name="T23" fmla="*/ 913 h 1033"/>
                  <a:gd name="T24" fmla="*/ 1410 w 1427"/>
                  <a:gd name="T25" fmla="*/ 1033 h 1033"/>
                  <a:gd name="T26" fmla="*/ 1375 w 1427"/>
                  <a:gd name="T27" fmla="*/ 1033 h 1033"/>
                  <a:gd name="T28" fmla="*/ 1359 w 1427"/>
                  <a:gd name="T29" fmla="*/ 981 h 1033"/>
                  <a:gd name="T30" fmla="*/ 1271 w 1427"/>
                  <a:gd name="T31" fmla="*/ 948 h 1033"/>
                  <a:gd name="T32" fmla="*/ 1219 w 1427"/>
                  <a:gd name="T33" fmla="*/ 931 h 1033"/>
                  <a:gd name="T34" fmla="*/ 1096 w 1427"/>
                  <a:gd name="T35" fmla="*/ 931 h 1033"/>
                  <a:gd name="T36" fmla="*/ 1028 w 1427"/>
                  <a:gd name="T37" fmla="*/ 879 h 1033"/>
                  <a:gd name="T38" fmla="*/ 0 w 1427"/>
                  <a:gd name="T39" fmla="*/ 812 h 1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27" h="1033">
                    <a:moveTo>
                      <a:pt x="0" y="812"/>
                    </a:moveTo>
                    <a:lnTo>
                      <a:pt x="52" y="253"/>
                    </a:lnTo>
                    <a:lnTo>
                      <a:pt x="69" y="0"/>
                    </a:lnTo>
                    <a:lnTo>
                      <a:pt x="696" y="50"/>
                    </a:lnTo>
                    <a:lnTo>
                      <a:pt x="1410" y="67"/>
                    </a:lnTo>
                    <a:lnTo>
                      <a:pt x="1359" y="169"/>
                    </a:lnTo>
                    <a:lnTo>
                      <a:pt x="1427" y="236"/>
                    </a:lnTo>
                    <a:lnTo>
                      <a:pt x="1427" y="743"/>
                    </a:lnTo>
                    <a:lnTo>
                      <a:pt x="1393" y="743"/>
                    </a:lnTo>
                    <a:lnTo>
                      <a:pt x="1393" y="812"/>
                    </a:lnTo>
                    <a:lnTo>
                      <a:pt x="1410" y="862"/>
                    </a:lnTo>
                    <a:lnTo>
                      <a:pt x="1410" y="913"/>
                    </a:lnTo>
                    <a:lnTo>
                      <a:pt x="1410" y="1033"/>
                    </a:lnTo>
                    <a:lnTo>
                      <a:pt x="1375" y="1033"/>
                    </a:lnTo>
                    <a:lnTo>
                      <a:pt x="1359" y="981"/>
                    </a:lnTo>
                    <a:lnTo>
                      <a:pt x="1271" y="948"/>
                    </a:lnTo>
                    <a:lnTo>
                      <a:pt x="1219" y="931"/>
                    </a:lnTo>
                    <a:lnTo>
                      <a:pt x="1096" y="931"/>
                    </a:lnTo>
                    <a:lnTo>
                      <a:pt x="1028" y="879"/>
                    </a:lnTo>
                    <a:lnTo>
                      <a:pt x="0" y="812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50" name="Freeform 498">
                <a:extLst>
                  <a:ext uri="{FF2B5EF4-FFF2-40B4-BE49-F238E27FC236}">
                    <a16:creationId xmlns:a16="http://schemas.microsoft.com/office/drawing/2014/main" id="{CF289080-CB6D-4859-B539-DAF6D8AAD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3" y="2255"/>
                <a:ext cx="1411" cy="1482"/>
              </a:xfrm>
              <a:custGeom>
                <a:avLst/>
                <a:gdLst>
                  <a:gd name="T0" fmla="*/ 53 w 2822"/>
                  <a:gd name="T1" fmla="*/ 1168 h 2963"/>
                  <a:gd name="T2" fmla="*/ 1464 w 2822"/>
                  <a:gd name="T3" fmla="*/ 34 h 2963"/>
                  <a:gd name="T4" fmla="*/ 1568 w 2822"/>
                  <a:gd name="T5" fmla="*/ 626 h 2963"/>
                  <a:gd name="T6" fmla="*/ 1620 w 2822"/>
                  <a:gd name="T7" fmla="*/ 677 h 2963"/>
                  <a:gd name="T8" fmla="*/ 1742 w 2822"/>
                  <a:gd name="T9" fmla="*/ 694 h 2963"/>
                  <a:gd name="T10" fmla="*/ 1847 w 2822"/>
                  <a:gd name="T11" fmla="*/ 694 h 2963"/>
                  <a:gd name="T12" fmla="*/ 1934 w 2822"/>
                  <a:gd name="T13" fmla="*/ 745 h 2963"/>
                  <a:gd name="T14" fmla="*/ 2039 w 2822"/>
                  <a:gd name="T15" fmla="*/ 830 h 2963"/>
                  <a:gd name="T16" fmla="*/ 2108 w 2822"/>
                  <a:gd name="T17" fmla="*/ 795 h 2963"/>
                  <a:gd name="T18" fmla="*/ 2318 w 2822"/>
                  <a:gd name="T19" fmla="*/ 779 h 2963"/>
                  <a:gd name="T20" fmla="*/ 2543 w 2822"/>
                  <a:gd name="T21" fmla="*/ 830 h 2963"/>
                  <a:gd name="T22" fmla="*/ 2700 w 2822"/>
                  <a:gd name="T23" fmla="*/ 863 h 2963"/>
                  <a:gd name="T24" fmla="*/ 2753 w 2822"/>
                  <a:gd name="T25" fmla="*/ 1337 h 2963"/>
                  <a:gd name="T26" fmla="*/ 2805 w 2822"/>
                  <a:gd name="T27" fmla="*/ 1609 h 2963"/>
                  <a:gd name="T28" fmla="*/ 2787 w 2822"/>
                  <a:gd name="T29" fmla="*/ 1779 h 2963"/>
                  <a:gd name="T30" fmla="*/ 2735 w 2822"/>
                  <a:gd name="T31" fmla="*/ 1897 h 2963"/>
                  <a:gd name="T32" fmla="*/ 2561 w 2822"/>
                  <a:gd name="T33" fmla="*/ 2033 h 2963"/>
                  <a:gd name="T34" fmla="*/ 2561 w 2822"/>
                  <a:gd name="T35" fmla="*/ 1897 h 2963"/>
                  <a:gd name="T36" fmla="*/ 2491 w 2822"/>
                  <a:gd name="T37" fmla="*/ 1981 h 2963"/>
                  <a:gd name="T38" fmla="*/ 2491 w 2822"/>
                  <a:gd name="T39" fmla="*/ 2066 h 2963"/>
                  <a:gd name="T40" fmla="*/ 2195 w 2822"/>
                  <a:gd name="T41" fmla="*/ 2284 h 2963"/>
                  <a:gd name="T42" fmla="*/ 2229 w 2822"/>
                  <a:gd name="T43" fmla="*/ 2253 h 2963"/>
                  <a:gd name="T44" fmla="*/ 2177 w 2822"/>
                  <a:gd name="T45" fmla="*/ 2202 h 2963"/>
                  <a:gd name="T46" fmla="*/ 2127 w 2822"/>
                  <a:gd name="T47" fmla="*/ 2253 h 2963"/>
                  <a:gd name="T48" fmla="*/ 2090 w 2822"/>
                  <a:gd name="T49" fmla="*/ 2269 h 2963"/>
                  <a:gd name="T50" fmla="*/ 2005 w 2822"/>
                  <a:gd name="T51" fmla="*/ 2353 h 2963"/>
                  <a:gd name="T52" fmla="*/ 1934 w 2822"/>
                  <a:gd name="T53" fmla="*/ 2439 h 2963"/>
                  <a:gd name="T54" fmla="*/ 1987 w 2822"/>
                  <a:gd name="T55" fmla="*/ 2489 h 2963"/>
                  <a:gd name="T56" fmla="*/ 1934 w 2822"/>
                  <a:gd name="T57" fmla="*/ 2556 h 2963"/>
                  <a:gd name="T58" fmla="*/ 1882 w 2822"/>
                  <a:gd name="T59" fmla="*/ 2591 h 2963"/>
                  <a:gd name="T60" fmla="*/ 1934 w 2822"/>
                  <a:gd name="T61" fmla="*/ 2846 h 2963"/>
                  <a:gd name="T62" fmla="*/ 1847 w 2822"/>
                  <a:gd name="T63" fmla="*/ 2928 h 2963"/>
                  <a:gd name="T64" fmla="*/ 1550 w 2822"/>
                  <a:gd name="T65" fmla="*/ 2828 h 2963"/>
                  <a:gd name="T66" fmla="*/ 1482 w 2822"/>
                  <a:gd name="T67" fmla="*/ 2658 h 2963"/>
                  <a:gd name="T68" fmla="*/ 1464 w 2822"/>
                  <a:gd name="T69" fmla="*/ 2507 h 2963"/>
                  <a:gd name="T70" fmla="*/ 1202 w 2822"/>
                  <a:gd name="T71" fmla="*/ 2033 h 2963"/>
                  <a:gd name="T72" fmla="*/ 1011 w 2822"/>
                  <a:gd name="T73" fmla="*/ 1879 h 2963"/>
                  <a:gd name="T74" fmla="*/ 871 w 2822"/>
                  <a:gd name="T75" fmla="*/ 1862 h 2963"/>
                  <a:gd name="T76" fmla="*/ 679 w 2822"/>
                  <a:gd name="T77" fmla="*/ 2066 h 2963"/>
                  <a:gd name="T78" fmla="*/ 505 w 2822"/>
                  <a:gd name="T79" fmla="*/ 1964 h 2963"/>
                  <a:gd name="T80" fmla="*/ 366 w 2822"/>
                  <a:gd name="T81" fmla="*/ 1693 h 2963"/>
                  <a:gd name="T82" fmla="*/ 123 w 2822"/>
                  <a:gd name="T83" fmla="*/ 1337 h 2963"/>
                  <a:gd name="T84" fmla="*/ 0 w 2822"/>
                  <a:gd name="T85" fmla="*/ 1219 h 2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822" h="2963">
                    <a:moveTo>
                      <a:pt x="0" y="1219"/>
                    </a:moveTo>
                    <a:lnTo>
                      <a:pt x="0" y="1152"/>
                    </a:lnTo>
                    <a:lnTo>
                      <a:pt x="53" y="1168"/>
                    </a:lnTo>
                    <a:lnTo>
                      <a:pt x="768" y="1237"/>
                    </a:lnTo>
                    <a:lnTo>
                      <a:pt x="871" y="0"/>
                    </a:lnTo>
                    <a:lnTo>
                      <a:pt x="1464" y="34"/>
                    </a:lnTo>
                    <a:lnTo>
                      <a:pt x="1464" y="576"/>
                    </a:lnTo>
                    <a:lnTo>
                      <a:pt x="1516" y="626"/>
                    </a:lnTo>
                    <a:lnTo>
                      <a:pt x="1568" y="626"/>
                    </a:lnTo>
                    <a:lnTo>
                      <a:pt x="1585" y="609"/>
                    </a:lnTo>
                    <a:lnTo>
                      <a:pt x="1620" y="644"/>
                    </a:lnTo>
                    <a:lnTo>
                      <a:pt x="1620" y="677"/>
                    </a:lnTo>
                    <a:lnTo>
                      <a:pt x="1673" y="677"/>
                    </a:lnTo>
                    <a:lnTo>
                      <a:pt x="1708" y="694"/>
                    </a:lnTo>
                    <a:lnTo>
                      <a:pt x="1742" y="694"/>
                    </a:lnTo>
                    <a:lnTo>
                      <a:pt x="1777" y="727"/>
                    </a:lnTo>
                    <a:lnTo>
                      <a:pt x="1777" y="694"/>
                    </a:lnTo>
                    <a:lnTo>
                      <a:pt x="1847" y="694"/>
                    </a:lnTo>
                    <a:lnTo>
                      <a:pt x="1864" y="762"/>
                    </a:lnTo>
                    <a:lnTo>
                      <a:pt x="1898" y="795"/>
                    </a:lnTo>
                    <a:lnTo>
                      <a:pt x="1934" y="745"/>
                    </a:lnTo>
                    <a:lnTo>
                      <a:pt x="1987" y="795"/>
                    </a:lnTo>
                    <a:lnTo>
                      <a:pt x="2039" y="779"/>
                    </a:lnTo>
                    <a:lnTo>
                      <a:pt x="2039" y="830"/>
                    </a:lnTo>
                    <a:lnTo>
                      <a:pt x="2056" y="795"/>
                    </a:lnTo>
                    <a:lnTo>
                      <a:pt x="2090" y="762"/>
                    </a:lnTo>
                    <a:lnTo>
                      <a:pt x="2108" y="795"/>
                    </a:lnTo>
                    <a:lnTo>
                      <a:pt x="2161" y="779"/>
                    </a:lnTo>
                    <a:lnTo>
                      <a:pt x="2212" y="830"/>
                    </a:lnTo>
                    <a:lnTo>
                      <a:pt x="2318" y="779"/>
                    </a:lnTo>
                    <a:lnTo>
                      <a:pt x="2421" y="779"/>
                    </a:lnTo>
                    <a:lnTo>
                      <a:pt x="2455" y="762"/>
                    </a:lnTo>
                    <a:lnTo>
                      <a:pt x="2543" y="830"/>
                    </a:lnTo>
                    <a:lnTo>
                      <a:pt x="2595" y="847"/>
                    </a:lnTo>
                    <a:lnTo>
                      <a:pt x="2631" y="881"/>
                    </a:lnTo>
                    <a:lnTo>
                      <a:pt x="2700" y="863"/>
                    </a:lnTo>
                    <a:lnTo>
                      <a:pt x="2700" y="1017"/>
                    </a:lnTo>
                    <a:lnTo>
                      <a:pt x="2718" y="1304"/>
                    </a:lnTo>
                    <a:lnTo>
                      <a:pt x="2753" y="1337"/>
                    </a:lnTo>
                    <a:lnTo>
                      <a:pt x="2753" y="1423"/>
                    </a:lnTo>
                    <a:lnTo>
                      <a:pt x="2822" y="1524"/>
                    </a:lnTo>
                    <a:lnTo>
                      <a:pt x="2805" y="1609"/>
                    </a:lnTo>
                    <a:lnTo>
                      <a:pt x="2787" y="1693"/>
                    </a:lnTo>
                    <a:lnTo>
                      <a:pt x="2787" y="1743"/>
                    </a:lnTo>
                    <a:lnTo>
                      <a:pt x="2787" y="1779"/>
                    </a:lnTo>
                    <a:lnTo>
                      <a:pt x="2787" y="1829"/>
                    </a:lnTo>
                    <a:lnTo>
                      <a:pt x="2769" y="1862"/>
                    </a:lnTo>
                    <a:lnTo>
                      <a:pt x="2735" y="1897"/>
                    </a:lnTo>
                    <a:lnTo>
                      <a:pt x="2753" y="1930"/>
                    </a:lnTo>
                    <a:lnTo>
                      <a:pt x="2650" y="1964"/>
                    </a:lnTo>
                    <a:lnTo>
                      <a:pt x="2561" y="2033"/>
                    </a:lnTo>
                    <a:lnTo>
                      <a:pt x="2613" y="1981"/>
                    </a:lnTo>
                    <a:lnTo>
                      <a:pt x="2543" y="1981"/>
                    </a:lnTo>
                    <a:lnTo>
                      <a:pt x="2561" y="1897"/>
                    </a:lnTo>
                    <a:lnTo>
                      <a:pt x="2525" y="1948"/>
                    </a:lnTo>
                    <a:lnTo>
                      <a:pt x="2491" y="1930"/>
                    </a:lnTo>
                    <a:lnTo>
                      <a:pt x="2491" y="1981"/>
                    </a:lnTo>
                    <a:lnTo>
                      <a:pt x="2525" y="1981"/>
                    </a:lnTo>
                    <a:lnTo>
                      <a:pt x="2525" y="2033"/>
                    </a:lnTo>
                    <a:lnTo>
                      <a:pt x="2491" y="2066"/>
                    </a:lnTo>
                    <a:lnTo>
                      <a:pt x="2455" y="2066"/>
                    </a:lnTo>
                    <a:lnTo>
                      <a:pt x="2455" y="2117"/>
                    </a:lnTo>
                    <a:lnTo>
                      <a:pt x="2195" y="2284"/>
                    </a:lnTo>
                    <a:lnTo>
                      <a:pt x="2195" y="2269"/>
                    </a:lnTo>
                    <a:lnTo>
                      <a:pt x="2318" y="2202"/>
                    </a:lnTo>
                    <a:lnTo>
                      <a:pt x="2229" y="2253"/>
                    </a:lnTo>
                    <a:lnTo>
                      <a:pt x="2229" y="2202"/>
                    </a:lnTo>
                    <a:lnTo>
                      <a:pt x="2212" y="2217"/>
                    </a:lnTo>
                    <a:lnTo>
                      <a:pt x="2177" y="2202"/>
                    </a:lnTo>
                    <a:lnTo>
                      <a:pt x="2161" y="2253"/>
                    </a:lnTo>
                    <a:lnTo>
                      <a:pt x="2127" y="2202"/>
                    </a:lnTo>
                    <a:lnTo>
                      <a:pt x="2127" y="2253"/>
                    </a:lnTo>
                    <a:lnTo>
                      <a:pt x="2177" y="2284"/>
                    </a:lnTo>
                    <a:lnTo>
                      <a:pt x="2127" y="2321"/>
                    </a:lnTo>
                    <a:lnTo>
                      <a:pt x="2090" y="2269"/>
                    </a:lnTo>
                    <a:lnTo>
                      <a:pt x="2073" y="2387"/>
                    </a:lnTo>
                    <a:lnTo>
                      <a:pt x="2056" y="2337"/>
                    </a:lnTo>
                    <a:lnTo>
                      <a:pt x="2005" y="2353"/>
                    </a:lnTo>
                    <a:lnTo>
                      <a:pt x="1987" y="2387"/>
                    </a:lnTo>
                    <a:lnTo>
                      <a:pt x="2021" y="2439"/>
                    </a:lnTo>
                    <a:lnTo>
                      <a:pt x="1934" y="2439"/>
                    </a:lnTo>
                    <a:lnTo>
                      <a:pt x="1968" y="2455"/>
                    </a:lnTo>
                    <a:lnTo>
                      <a:pt x="1968" y="2507"/>
                    </a:lnTo>
                    <a:lnTo>
                      <a:pt x="1987" y="2489"/>
                    </a:lnTo>
                    <a:lnTo>
                      <a:pt x="1968" y="2522"/>
                    </a:lnTo>
                    <a:lnTo>
                      <a:pt x="1934" y="2591"/>
                    </a:lnTo>
                    <a:lnTo>
                      <a:pt x="1934" y="2556"/>
                    </a:lnTo>
                    <a:lnTo>
                      <a:pt x="1898" y="2591"/>
                    </a:lnTo>
                    <a:lnTo>
                      <a:pt x="1864" y="2556"/>
                    </a:lnTo>
                    <a:lnTo>
                      <a:pt x="1882" y="2591"/>
                    </a:lnTo>
                    <a:lnTo>
                      <a:pt x="1951" y="2608"/>
                    </a:lnTo>
                    <a:lnTo>
                      <a:pt x="1916" y="2676"/>
                    </a:lnTo>
                    <a:lnTo>
                      <a:pt x="1934" y="2846"/>
                    </a:lnTo>
                    <a:lnTo>
                      <a:pt x="2005" y="2963"/>
                    </a:lnTo>
                    <a:lnTo>
                      <a:pt x="1916" y="2963"/>
                    </a:lnTo>
                    <a:lnTo>
                      <a:pt x="1847" y="2928"/>
                    </a:lnTo>
                    <a:lnTo>
                      <a:pt x="1777" y="2928"/>
                    </a:lnTo>
                    <a:lnTo>
                      <a:pt x="1673" y="2879"/>
                    </a:lnTo>
                    <a:lnTo>
                      <a:pt x="1550" y="2828"/>
                    </a:lnTo>
                    <a:lnTo>
                      <a:pt x="1550" y="2777"/>
                    </a:lnTo>
                    <a:lnTo>
                      <a:pt x="1516" y="2710"/>
                    </a:lnTo>
                    <a:lnTo>
                      <a:pt x="1482" y="2658"/>
                    </a:lnTo>
                    <a:lnTo>
                      <a:pt x="1498" y="2591"/>
                    </a:lnTo>
                    <a:lnTo>
                      <a:pt x="1464" y="2574"/>
                    </a:lnTo>
                    <a:lnTo>
                      <a:pt x="1464" y="2507"/>
                    </a:lnTo>
                    <a:lnTo>
                      <a:pt x="1394" y="2439"/>
                    </a:lnTo>
                    <a:lnTo>
                      <a:pt x="1341" y="2321"/>
                    </a:lnTo>
                    <a:lnTo>
                      <a:pt x="1202" y="2033"/>
                    </a:lnTo>
                    <a:lnTo>
                      <a:pt x="1116" y="1948"/>
                    </a:lnTo>
                    <a:lnTo>
                      <a:pt x="1082" y="1879"/>
                    </a:lnTo>
                    <a:lnTo>
                      <a:pt x="1011" y="1879"/>
                    </a:lnTo>
                    <a:lnTo>
                      <a:pt x="941" y="1862"/>
                    </a:lnTo>
                    <a:lnTo>
                      <a:pt x="889" y="1846"/>
                    </a:lnTo>
                    <a:lnTo>
                      <a:pt x="871" y="1862"/>
                    </a:lnTo>
                    <a:lnTo>
                      <a:pt x="802" y="1862"/>
                    </a:lnTo>
                    <a:lnTo>
                      <a:pt x="750" y="1997"/>
                    </a:lnTo>
                    <a:lnTo>
                      <a:pt x="679" y="2066"/>
                    </a:lnTo>
                    <a:lnTo>
                      <a:pt x="645" y="2066"/>
                    </a:lnTo>
                    <a:lnTo>
                      <a:pt x="540" y="1964"/>
                    </a:lnTo>
                    <a:lnTo>
                      <a:pt x="505" y="1964"/>
                    </a:lnTo>
                    <a:lnTo>
                      <a:pt x="401" y="1862"/>
                    </a:lnTo>
                    <a:lnTo>
                      <a:pt x="366" y="1779"/>
                    </a:lnTo>
                    <a:lnTo>
                      <a:pt x="366" y="1693"/>
                    </a:lnTo>
                    <a:lnTo>
                      <a:pt x="314" y="1575"/>
                    </a:lnTo>
                    <a:lnTo>
                      <a:pt x="227" y="1507"/>
                    </a:lnTo>
                    <a:lnTo>
                      <a:pt x="123" y="1337"/>
                    </a:lnTo>
                    <a:lnTo>
                      <a:pt x="70" y="1304"/>
                    </a:lnTo>
                    <a:lnTo>
                      <a:pt x="36" y="1237"/>
                    </a:lnTo>
                    <a:lnTo>
                      <a:pt x="0" y="1219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51" name="Freeform 499">
                <a:extLst>
                  <a:ext uri="{FF2B5EF4-FFF2-40B4-BE49-F238E27FC236}">
                    <a16:creationId xmlns:a16="http://schemas.microsoft.com/office/drawing/2014/main" id="{4C1F1E93-DBA4-4535-B2C9-4A0B4DAE0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3" y="2255"/>
                <a:ext cx="1411" cy="1482"/>
              </a:xfrm>
              <a:custGeom>
                <a:avLst/>
                <a:gdLst>
                  <a:gd name="T0" fmla="*/ 53 w 2822"/>
                  <a:gd name="T1" fmla="*/ 1168 h 2963"/>
                  <a:gd name="T2" fmla="*/ 1464 w 2822"/>
                  <a:gd name="T3" fmla="*/ 34 h 2963"/>
                  <a:gd name="T4" fmla="*/ 1568 w 2822"/>
                  <a:gd name="T5" fmla="*/ 626 h 2963"/>
                  <a:gd name="T6" fmla="*/ 1620 w 2822"/>
                  <a:gd name="T7" fmla="*/ 677 h 2963"/>
                  <a:gd name="T8" fmla="*/ 1742 w 2822"/>
                  <a:gd name="T9" fmla="*/ 694 h 2963"/>
                  <a:gd name="T10" fmla="*/ 1847 w 2822"/>
                  <a:gd name="T11" fmla="*/ 694 h 2963"/>
                  <a:gd name="T12" fmla="*/ 1934 w 2822"/>
                  <a:gd name="T13" fmla="*/ 745 h 2963"/>
                  <a:gd name="T14" fmla="*/ 2039 w 2822"/>
                  <a:gd name="T15" fmla="*/ 830 h 2963"/>
                  <a:gd name="T16" fmla="*/ 2108 w 2822"/>
                  <a:gd name="T17" fmla="*/ 795 h 2963"/>
                  <a:gd name="T18" fmla="*/ 2318 w 2822"/>
                  <a:gd name="T19" fmla="*/ 779 h 2963"/>
                  <a:gd name="T20" fmla="*/ 2543 w 2822"/>
                  <a:gd name="T21" fmla="*/ 830 h 2963"/>
                  <a:gd name="T22" fmla="*/ 2700 w 2822"/>
                  <a:gd name="T23" fmla="*/ 863 h 2963"/>
                  <a:gd name="T24" fmla="*/ 2753 w 2822"/>
                  <a:gd name="T25" fmla="*/ 1337 h 2963"/>
                  <a:gd name="T26" fmla="*/ 2805 w 2822"/>
                  <a:gd name="T27" fmla="*/ 1609 h 2963"/>
                  <a:gd name="T28" fmla="*/ 2787 w 2822"/>
                  <a:gd name="T29" fmla="*/ 1779 h 2963"/>
                  <a:gd name="T30" fmla="*/ 2735 w 2822"/>
                  <a:gd name="T31" fmla="*/ 1897 h 2963"/>
                  <a:gd name="T32" fmla="*/ 2561 w 2822"/>
                  <a:gd name="T33" fmla="*/ 2033 h 2963"/>
                  <a:gd name="T34" fmla="*/ 2561 w 2822"/>
                  <a:gd name="T35" fmla="*/ 1897 h 2963"/>
                  <a:gd name="T36" fmla="*/ 2491 w 2822"/>
                  <a:gd name="T37" fmla="*/ 1981 h 2963"/>
                  <a:gd name="T38" fmla="*/ 2491 w 2822"/>
                  <a:gd name="T39" fmla="*/ 2066 h 2963"/>
                  <a:gd name="T40" fmla="*/ 2195 w 2822"/>
                  <a:gd name="T41" fmla="*/ 2284 h 2963"/>
                  <a:gd name="T42" fmla="*/ 2229 w 2822"/>
                  <a:gd name="T43" fmla="*/ 2253 h 2963"/>
                  <a:gd name="T44" fmla="*/ 2177 w 2822"/>
                  <a:gd name="T45" fmla="*/ 2202 h 2963"/>
                  <a:gd name="T46" fmla="*/ 2127 w 2822"/>
                  <a:gd name="T47" fmla="*/ 2253 h 2963"/>
                  <a:gd name="T48" fmla="*/ 2090 w 2822"/>
                  <a:gd name="T49" fmla="*/ 2269 h 2963"/>
                  <a:gd name="T50" fmla="*/ 2005 w 2822"/>
                  <a:gd name="T51" fmla="*/ 2353 h 2963"/>
                  <a:gd name="T52" fmla="*/ 1934 w 2822"/>
                  <a:gd name="T53" fmla="*/ 2439 h 2963"/>
                  <a:gd name="T54" fmla="*/ 1987 w 2822"/>
                  <a:gd name="T55" fmla="*/ 2489 h 2963"/>
                  <a:gd name="T56" fmla="*/ 1934 w 2822"/>
                  <a:gd name="T57" fmla="*/ 2556 h 2963"/>
                  <a:gd name="T58" fmla="*/ 1882 w 2822"/>
                  <a:gd name="T59" fmla="*/ 2591 h 2963"/>
                  <a:gd name="T60" fmla="*/ 1934 w 2822"/>
                  <a:gd name="T61" fmla="*/ 2846 h 2963"/>
                  <a:gd name="T62" fmla="*/ 1847 w 2822"/>
                  <a:gd name="T63" fmla="*/ 2928 h 2963"/>
                  <a:gd name="T64" fmla="*/ 1550 w 2822"/>
                  <a:gd name="T65" fmla="*/ 2828 h 2963"/>
                  <a:gd name="T66" fmla="*/ 1482 w 2822"/>
                  <a:gd name="T67" fmla="*/ 2658 h 2963"/>
                  <a:gd name="T68" fmla="*/ 1464 w 2822"/>
                  <a:gd name="T69" fmla="*/ 2507 h 2963"/>
                  <a:gd name="T70" fmla="*/ 1202 w 2822"/>
                  <a:gd name="T71" fmla="*/ 2033 h 2963"/>
                  <a:gd name="T72" fmla="*/ 1011 w 2822"/>
                  <a:gd name="T73" fmla="*/ 1879 h 2963"/>
                  <a:gd name="T74" fmla="*/ 871 w 2822"/>
                  <a:gd name="T75" fmla="*/ 1862 h 2963"/>
                  <a:gd name="T76" fmla="*/ 679 w 2822"/>
                  <a:gd name="T77" fmla="*/ 2066 h 2963"/>
                  <a:gd name="T78" fmla="*/ 505 w 2822"/>
                  <a:gd name="T79" fmla="*/ 1964 h 2963"/>
                  <a:gd name="T80" fmla="*/ 366 w 2822"/>
                  <a:gd name="T81" fmla="*/ 1693 h 2963"/>
                  <a:gd name="T82" fmla="*/ 123 w 2822"/>
                  <a:gd name="T83" fmla="*/ 1337 h 2963"/>
                  <a:gd name="T84" fmla="*/ 0 w 2822"/>
                  <a:gd name="T85" fmla="*/ 1219 h 2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822" h="2963">
                    <a:moveTo>
                      <a:pt x="0" y="1219"/>
                    </a:moveTo>
                    <a:lnTo>
                      <a:pt x="0" y="1152"/>
                    </a:lnTo>
                    <a:lnTo>
                      <a:pt x="53" y="1168"/>
                    </a:lnTo>
                    <a:lnTo>
                      <a:pt x="768" y="1237"/>
                    </a:lnTo>
                    <a:lnTo>
                      <a:pt x="871" y="0"/>
                    </a:lnTo>
                    <a:lnTo>
                      <a:pt x="1464" y="34"/>
                    </a:lnTo>
                    <a:lnTo>
                      <a:pt x="1464" y="576"/>
                    </a:lnTo>
                    <a:lnTo>
                      <a:pt x="1516" y="626"/>
                    </a:lnTo>
                    <a:lnTo>
                      <a:pt x="1568" y="626"/>
                    </a:lnTo>
                    <a:lnTo>
                      <a:pt x="1585" y="609"/>
                    </a:lnTo>
                    <a:lnTo>
                      <a:pt x="1620" y="644"/>
                    </a:lnTo>
                    <a:lnTo>
                      <a:pt x="1620" y="677"/>
                    </a:lnTo>
                    <a:lnTo>
                      <a:pt x="1673" y="677"/>
                    </a:lnTo>
                    <a:lnTo>
                      <a:pt x="1708" y="694"/>
                    </a:lnTo>
                    <a:lnTo>
                      <a:pt x="1742" y="694"/>
                    </a:lnTo>
                    <a:lnTo>
                      <a:pt x="1777" y="727"/>
                    </a:lnTo>
                    <a:lnTo>
                      <a:pt x="1777" y="694"/>
                    </a:lnTo>
                    <a:lnTo>
                      <a:pt x="1847" y="694"/>
                    </a:lnTo>
                    <a:lnTo>
                      <a:pt x="1864" y="762"/>
                    </a:lnTo>
                    <a:lnTo>
                      <a:pt x="1898" y="795"/>
                    </a:lnTo>
                    <a:lnTo>
                      <a:pt x="1934" y="745"/>
                    </a:lnTo>
                    <a:lnTo>
                      <a:pt x="1987" y="795"/>
                    </a:lnTo>
                    <a:lnTo>
                      <a:pt x="2039" y="779"/>
                    </a:lnTo>
                    <a:lnTo>
                      <a:pt x="2039" y="830"/>
                    </a:lnTo>
                    <a:lnTo>
                      <a:pt x="2056" y="795"/>
                    </a:lnTo>
                    <a:lnTo>
                      <a:pt x="2090" y="762"/>
                    </a:lnTo>
                    <a:lnTo>
                      <a:pt x="2108" y="795"/>
                    </a:lnTo>
                    <a:lnTo>
                      <a:pt x="2161" y="779"/>
                    </a:lnTo>
                    <a:lnTo>
                      <a:pt x="2212" y="830"/>
                    </a:lnTo>
                    <a:lnTo>
                      <a:pt x="2318" y="779"/>
                    </a:lnTo>
                    <a:lnTo>
                      <a:pt x="2421" y="779"/>
                    </a:lnTo>
                    <a:lnTo>
                      <a:pt x="2455" y="762"/>
                    </a:lnTo>
                    <a:lnTo>
                      <a:pt x="2543" y="830"/>
                    </a:lnTo>
                    <a:lnTo>
                      <a:pt x="2595" y="847"/>
                    </a:lnTo>
                    <a:lnTo>
                      <a:pt x="2631" y="881"/>
                    </a:lnTo>
                    <a:lnTo>
                      <a:pt x="2700" y="863"/>
                    </a:lnTo>
                    <a:lnTo>
                      <a:pt x="2700" y="1017"/>
                    </a:lnTo>
                    <a:lnTo>
                      <a:pt x="2718" y="1304"/>
                    </a:lnTo>
                    <a:lnTo>
                      <a:pt x="2753" y="1337"/>
                    </a:lnTo>
                    <a:lnTo>
                      <a:pt x="2753" y="1423"/>
                    </a:lnTo>
                    <a:lnTo>
                      <a:pt x="2822" y="1524"/>
                    </a:lnTo>
                    <a:lnTo>
                      <a:pt x="2805" y="1609"/>
                    </a:lnTo>
                    <a:lnTo>
                      <a:pt x="2787" y="1693"/>
                    </a:lnTo>
                    <a:lnTo>
                      <a:pt x="2787" y="1743"/>
                    </a:lnTo>
                    <a:lnTo>
                      <a:pt x="2787" y="1779"/>
                    </a:lnTo>
                    <a:lnTo>
                      <a:pt x="2787" y="1829"/>
                    </a:lnTo>
                    <a:lnTo>
                      <a:pt x="2769" y="1862"/>
                    </a:lnTo>
                    <a:lnTo>
                      <a:pt x="2735" y="1897"/>
                    </a:lnTo>
                    <a:lnTo>
                      <a:pt x="2753" y="1930"/>
                    </a:lnTo>
                    <a:lnTo>
                      <a:pt x="2650" y="1964"/>
                    </a:lnTo>
                    <a:lnTo>
                      <a:pt x="2561" y="2033"/>
                    </a:lnTo>
                    <a:lnTo>
                      <a:pt x="2613" y="1981"/>
                    </a:lnTo>
                    <a:lnTo>
                      <a:pt x="2543" y="1981"/>
                    </a:lnTo>
                    <a:lnTo>
                      <a:pt x="2561" y="1897"/>
                    </a:lnTo>
                    <a:lnTo>
                      <a:pt x="2525" y="1948"/>
                    </a:lnTo>
                    <a:lnTo>
                      <a:pt x="2491" y="1930"/>
                    </a:lnTo>
                    <a:lnTo>
                      <a:pt x="2491" y="1981"/>
                    </a:lnTo>
                    <a:lnTo>
                      <a:pt x="2525" y="1981"/>
                    </a:lnTo>
                    <a:lnTo>
                      <a:pt x="2525" y="2033"/>
                    </a:lnTo>
                    <a:lnTo>
                      <a:pt x="2491" y="2066"/>
                    </a:lnTo>
                    <a:lnTo>
                      <a:pt x="2455" y="2066"/>
                    </a:lnTo>
                    <a:lnTo>
                      <a:pt x="2455" y="2117"/>
                    </a:lnTo>
                    <a:lnTo>
                      <a:pt x="2195" y="2284"/>
                    </a:lnTo>
                    <a:lnTo>
                      <a:pt x="2195" y="2269"/>
                    </a:lnTo>
                    <a:lnTo>
                      <a:pt x="2318" y="2202"/>
                    </a:lnTo>
                    <a:lnTo>
                      <a:pt x="2229" y="2253"/>
                    </a:lnTo>
                    <a:lnTo>
                      <a:pt x="2229" y="2202"/>
                    </a:lnTo>
                    <a:lnTo>
                      <a:pt x="2212" y="2217"/>
                    </a:lnTo>
                    <a:lnTo>
                      <a:pt x="2177" y="2202"/>
                    </a:lnTo>
                    <a:lnTo>
                      <a:pt x="2161" y="2253"/>
                    </a:lnTo>
                    <a:lnTo>
                      <a:pt x="2127" y="2202"/>
                    </a:lnTo>
                    <a:lnTo>
                      <a:pt x="2127" y="2253"/>
                    </a:lnTo>
                    <a:lnTo>
                      <a:pt x="2177" y="2284"/>
                    </a:lnTo>
                    <a:lnTo>
                      <a:pt x="2127" y="2321"/>
                    </a:lnTo>
                    <a:lnTo>
                      <a:pt x="2090" y="2269"/>
                    </a:lnTo>
                    <a:lnTo>
                      <a:pt x="2073" y="2387"/>
                    </a:lnTo>
                    <a:lnTo>
                      <a:pt x="2056" y="2337"/>
                    </a:lnTo>
                    <a:lnTo>
                      <a:pt x="2005" y="2353"/>
                    </a:lnTo>
                    <a:lnTo>
                      <a:pt x="1987" y="2387"/>
                    </a:lnTo>
                    <a:lnTo>
                      <a:pt x="2021" y="2439"/>
                    </a:lnTo>
                    <a:lnTo>
                      <a:pt x="1934" y="2439"/>
                    </a:lnTo>
                    <a:lnTo>
                      <a:pt x="1968" y="2455"/>
                    </a:lnTo>
                    <a:lnTo>
                      <a:pt x="1968" y="2507"/>
                    </a:lnTo>
                    <a:lnTo>
                      <a:pt x="1987" y="2489"/>
                    </a:lnTo>
                    <a:lnTo>
                      <a:pt x="1968" y="2522"/>
                    </a:lnTo>
                    <a:lnTo>
                      <a:pt x="1934" y="2591"/>
                    </a:lnTo>
                    <a:lnTo>
                      <a:pt x="1934" y="2556"/>
                    </a:lnTo>
                    <a:lnTo>
                      <a:pt x="1898" y="2591"/>
                    </a:lnTo>
                    <a:lnTo>
                      <a:pt x="1864" y="2556"/>
                    </a:lnTo>
                    <a:lnTo>
                      <a:pt x="1882" y="2591"/>
                    </a:lnTo>
                    <a:lnTo>
                      <a:pt x="1951" y="2608"/>
                    </a:lnTo>
                    <a:lnTo>
                      <a:pt x="1916" y="2676"/>
                    </a:lnTo>
                    <a:lnTo>
                      <a:pt x="1934" y="2846"/>
                    </a:lnTo>
                    <a:lnTo>
                      <a:pt x="2005" y="2963"/>
                    </a:lnTo>
                    <a:lnTo>
                      <a:pt x="1916" y="2963"/>
                    </a:lnTo>
                    <a:lnTo>
                      <a:pt x="1847" y="2928"/>
                    </a:lnTo>
                    <a:lnTo>
                      <a:pt x="1777" y="2928"/>
                    </a:lnTo>
                    <a:lnTo>
                      <a:pt x="1673" y="2879"/>
                    </a:lnTo>
                    <a:lnTo>
                      <a:pt x="1550" y="2828"/>
                    </a:lnTo>
                    <a:lnTo>
                      <a:pt x="1550" y="2777"/>
                    </a:lnTo>
                    <a:lnTo>
                      <a:pt x="1516" y="2710"/>
                    </a:lnTo>
                    <a:lnTo>
                      <a:pt x="1482" y="2658"/>
                    </a:lnTo>
                    <a:lnTo>
                      <a:pt x="1498" y="2591"/>
                    </a:lnTo>
                    <a:lnTo>
                      <a:pt x="1464" y="2574"/>
                    </a:lnTo>
                    <a:lnTo>
                      <a:pt x="1464" y="2507"/>
                    </a:lnTo>
                    <a:lnTo>
                      <a:pt x="1394" y="2439"/>
                    </a:lnTo>
                    <a:lnTo>
                      <a:pt x="1341" y="2321"/>
                    </a:lnTo>
                    <a:lnTo>
                      <a:pt x="1202" y="2033"/>
                    </a:lnTo>
                    <a:lnTo>
                      <a:pt x="1116" y="1948"/>
                    </a:lnTo>
                    <a:lnTo>
                      <a:pt x="1082" y="1879"/>
                    </a:lnTo>
                    <a:lnTo>
                      <a:pt x="1011" y="1879"/>
                    </a:lnTo>
                    <a:lnTo>
                      <a:pt x="941" y="1862"/>
                    </a:lnTo>
                    <a:lnTo>
                      <a:pt x="889" y="1846"/>
                    </a:lnTo>
                    <a:lnTo>
                      <a:pt x="871" y="1862"/>
                    </a:lnTo>
                    <a:lnTo>
                      <a:pt x="802" y="1862"/>
                    </a:lnTo>
                    <a:lnTo>
                      <a:pt x="750" y="1997"/>
                    </a:lnTo>
                    <a:lnTo>
                      <a:pt x="679" y="2066"/>
                    </a:lnTo>
                    <a:lnTo>
                      <a:pt x="645" y="2066"/>
                    </a:lnTo>
                    <a:lnTo>
                      <a:pt x="540" y="1964"/>
                    </a:lnTo>
                    <a:lnTo>
                      <a:pt x="505" y="1964"/>
                    </a:lnTo>
                    <a:lnTo>
                      <a:pt x="401" y="1862"/>
                    </a:lnTo>
                    <a:lnTo>
                      <a:pt x="366" y="1779"/>
                    </a:lnTo>
                    <a:lnTo>
                      <a:pt x="366" y="1693"/>
                    </a:lnTo>
                    <a:lnTo>
                      <a:pt x="314" y="1575"/>
                    </a:lnTo>
                    <a:lnTo>
                      <a:pt x="227" y="1507"/>
                    </a:lnTo>
                    <a:lnTo>
                      <a:pt x="123" y="1337"/>
                    </a:lnTo>
                    <a:lnTo>
                      <a:pt x="70" y="1304"/>
                    </a:lnTo>
                    <a:lnTo>
                      <a:pt x="36" y="1237"/>
                    </a:lnTo>
                    <a:lnTo>
                      <a:pt x="0" y="1219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52" name="Freeform 500">
                <a:extLst>
                  <a:ext uri="{FF2B5EF4-FFF2-40B4-BE49-F238E27FC236}">
                    <a16:creationId xmlns:a16="http://schemas.microsoft.com/office/drawing/2014/main" id="{B74E6E85-5BA1-4DDE-903A-086172E94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1" y="807"/>
                <a:ext cx="157" cy="348"/>
              </a:xfrm>
              <a:custGeom>
                <a:avLst/>
                <a:gdLst>
                  <a:gd name="T0" fmla="*/ 0 w 313"/>
                  <a:gd name="T1" fmla="*/ 85 h 696"/>
                  <a:gd name="T2" fmla="*/ 34 w 313"/>
                  <a:gd name="T3" fmla="*/ 288 h 696"/>
                  <a:gd name="T4" fmla="*/ 53 w 313"/>
                  <a:gd name="T5" fmla="*/ 406 h 696"/>
                  <a:gd name="T6" fmla="*/ 105 w 313"/>
                  <a:gd name="T7" fmla="*/ 542 h 696"/>
                  <a:gd name="T8" fmla="*/ 141 w 313"/>
                  <a:gd name="T9" fmla="*/ 696 h 696"/>
                  <a:gd name="T10" fmla="*/ 279 w 313"/>
                  <a:gd name="T11" fmla="*/ 661 h 696"/>
                  <a:gd name="T12" fmla="*/ 261 w 313"/>
                  <a:gd name="T13" fmla="*/ 424 h 696"/>
                  <a:gd name="T14" fmla="*/ 279 w 313"/>
                  <a:gd name="T15" fmla="*/ 255 h 696"/>
                  <a:gd name="T16" fmla="*/ 313 w 313"/>
                  <a:gd name="T17" fmla="*/ 169 h 696"/>
                  <a:gd name="T18" fmla="*/ 313 w 313"/>
                  <a:gd name="T19" fmla="*/ 0 h 696"/>
                  <a:gd name="T20" fmla="*/ 0 w 313"/>
                  <a:gd name="T21" fmla="*/ 85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3" h="696">
                    <a:moveTo>
                      <a:pt x="0" y="85"/>
                    </a:moveTo>
                    <a:lnTo>
                      <a:pt x="34" y="288"/>
                    </a:lnTo>
                    <a:lnTo>
                      <a:pt x="53" y="406"/>
                    </a:lnTo>
                    <a:lnTo>
                      <a:pt x="105" y="542"/>
                    </a:lnTo>
                    <a:lnTo>
                      <a:pt x="141" y="696"/>
                    </a:lnTo>
                    <a:lnTo>
                      <a:pt x="279" y="661"/>
                    </a:lnTo>
                    <a:lnTo>
                      <a:pt x="261" y="424"/>
                    </a:lnTo>
                    <a:lnTo>
                      <a:pt x="279" y="255"/>
                    </a:lnTo>
                    <a:lnTo>
                      <a:pt x="313" y="169"/>
                    </a:lnTo>
                    <a:lnTo>
                      <a:pt x="313" y="0"/>
                    </a:lnTo>
                    <a:lnTo>
                      <a:pt x="0" y="85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53" name="Freeform 501">
                <a:extLst>
                  <a:ext uri="{FF2B5EF4-FFF2-40B4-BE49-F238E27FC236}">
                    <a16:creationId xmlns:a16="http://schemas.microsoft.com/office/drawing/2014/main" id="{FB4B8EDD-6994-4B5C-A5C2-80BD34BBB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1" y="807"/>
                <a:ext cx="157" cy="348"/>
              </a:xfrm>
              <a:custGeom>
                <a:avLst/>
                <a:gdLst>
                  <a:gd name="T0" fmla="*/ 0 w 313"/>
                  <a:gd name="T1" fmla="*/ 85 h 696"/>
                  <a:gd name="T2" fmla="*/ 34 w 313"/>
                  <a:gd name="T3" fmla="*/ 288 h 696"/>
                  <a:gd name="T4" fmla="*/ 53 w 313"/>
                  <a:gd name="T5" fmla="*/ 406 h 696"/>
                  <a:gd name="T6" fmla="*/ 105 w 313"/>
                  <a:gd name="T7" fmla="*/ 542 h 696"/>
                  <a:gd name="T8" fmla="*/ 141 w 313"/>
                  <a:gd name="T9" fmla="*/ 696 h 696"/>
                  <a:gd name="T10" fmla="*/ 279 w 313"/>
                  <a:gd name="T11" fmla="*/ 661 h 696"/>
                  <a:gd name="T12" fmla="*/ 261 w 313"/>
                  <a:gd name="T13" fmla="*/ 424 h 696"/>
                  <a:gd name="T14" fmla="*/ 279 w 313"/>
                  <a:gd name="T15" fmla="*/ 255 h 696"/>
                  <a:gd name="T16" fmla="*/ 313 w 313"/>
                  <a:gd name="T17" fmla="*/ 169 h 696"/>
                  <a:gd name="T18" fmla="*/ 313 w 313"/>
                  <a:gd name="T19" fmla="*/ 0 h 696"/>
                  <a:gd name="T20" fmla="*/ 0 w 313"/>
                  <a:gd name="T21" fmla="*/ 85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3" h="696">
                    <a:moveTo>
                      <a:pt x="0" y="85"/>
                    </a:moveTo>
                    <a:lnTo>
                      <a:pt x="34" y="288"/>
                    </a:lnTo>
                    <a:lnTo>
                      <a:pt x="53" y="406"/>
                    </a:lnTo>
                    <a:lnTo>
                      <a:pt x="105" y="542"/>
                    </a:lnTo>
                    <a:lnTo>
                      <a:pt x="141" y="696"/>
                    </a:lnTo>
                    <a:lnTo>
                      <a:pt x="279" y="661"/>
                    </a:lnTo>
                    <a:lnTo>
                      <a:pt x="261" y="424"/>
                    </a:lnTo>
                    <a:lnTo>
                      <a:pt x="279" y="255"/>
                    </a:lnTo>
                    <a:lnTo>
                      <a:pt x="313" y="169"/>
                    </a:lnTo>
                    <a:lnTo>
                      <a:pt x="313" y="0"/>
                    </a:lnTo>
                    <a:lnTo>
                      <a:pt x="0" y="85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54" name="Freeform 502">
                <a:extLst>
                  <a:ext uri="{FF2B5EF4-FFF2-40B4-BE49-F238E27FC236}">
                    <a16:creationId xmlns:a16="http://schemas.microsoft.com/office/drawing/2014/main" id="{CBD157B3-5F24-43B0-927F-CD9876F9B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7" y="1705"/>
                <a:ext cx="784" cy="482"/>
              </a:xfrm>
              <a:custGeom>
                <a:avLst/>
                <a:gdLst>
                  <a:gd name="T0" fmla="*/ 159 w 1568"/>
                  <a:gd name="T1" fmla="*/ 867 h 966"/>
                  <a:gd name="T2" fmla="*/ 209 w 1568"/>
                  <a:gd name="T3" fmla="*/ 780 h 966"/>
                  <a:gd name="T4" fmla="*/ 315 w 1568"/>
                  <a:gd name="T5" fmla="*/ 662 h 966"/>
                  <a:gd name="T6" fmla="*/ 437 w 1568"/>
                  <a:gd name="T7" fmla="*/ 694 h 966"/>
                  <a:gd name="T8" fmla="*/ 506 w 1568"/>
                  <a:gd name="T9" fmla="*/ 694 h 966"/>
                  <a:gd name="T10" fmla="*/ 609 w 1568"/>
                  <a:gd name="T11" fmla="*/ 644 h 966"/>
                  <a:gd name="T12" fmla="*/ 628 w 1568"/>
                  <a:gd name="T13" fmla="*/ 561 h 966"/>
                  <a:gd name="T14" fmla="*/ 716 w 1568"/>
                  <a:gd name="T15" fmla="*/ 289 h 966"/>
                  <a:gd name="T16" fmla="*/ 838 w 1568"/>
                  <a:gd name="T17" fmla="*/ 221 h 966"/>
                  <a:gd name="T18" fmla="*/ 923 w 1568"/>
                  <a:gd name="T19" fmla="*/ 120 h 966"/>
                  <a:gd name="T20" fmla="*/ 1046 w 1568"/>
                  <a:gd name="T21" fmla="*/ 69 h 966"/>
                  <a:gd name="T22" fmla="*/ 1116 w 1568"/>
                  <a:gd name="T23" fmla="*/ 36 h 966"/>
                  <a:gd name="T24" fmla="*/ 1202 w 1568"/>
                  <a:gd name="T25" fmla="*/ 102 h 966"/>
                  <a:gd name="T26" fmla="*/ 1220 w 1568"/>
                  <a:gd name="T27" fmla="*/ 169 h 966"/>
                  <a:gd name="T28" fmla="*/ 1202 w 1568"/>
                  <a:gd name="T29" fmla="*/ 272 h 966"/>
                  <a:gd name="T30" fmla="*/ 1254 w 1568"/>
                  <a:gd name="T31" fmla="*/ 272 h 966"/>
                  <a:gd name="T32" fmla="*/ 1325 w 1568"/>
                  <a:gd name="T33" fmla="*/ 305 h 966"/>
                  <a:gd name="T34" fmla="*/ 1412 w 1568"/>
                  <a:gd name="T35" fmla="*/ 357 h 966"/>
                  <a:gd name="T36" fmla="*/ 1412 w 1568"/>
                  <a:gd name="T37" fmla="*/ 407 h 966"/>
                  <a:gd name="T38" fmla="*/ 1395 w 1568"/>
                  <a:gd name="T39" fmla="*/ 425 h 966"/>
                  <a:gd name="T40" fmla="*/ 1289 w 1568"/>
                  <a:gd name="T41" fmla="*/ 340 h 966"/>
                  <a:gd name="T42" fmla="*/ 1429 w 1568"/>
                  <a:gd name="T43" fmla="*/ 441 h 966"/>
                  <a:gd name="T44" fmla="*/ 1446 w 1568"/>
                  <a:gd name="T45" fmla="*/ 493 h 966"/>
                  <a:gd name="T46" fmla="*/ 1429 w 1568"/>
                  <a:gd name="T47" fmla="*/ 493 h 966"/>
                  <a:gd name="T48" fmla="*/ 1412 w 1568"/>
                  <a:gd name="T49" fmla="*/ 510 h 966"/>
                  <a:gd name="T50" fmla="*/ 1412 w 1568"/>
                  <a:gd name="T51" fmla="*/ 526 h 966"/>
                  <a:gd name="T52" fmla="*/ 1325 w 1568"/>
                  <a:gd name="T53" fmla="*/ 475 h 966"/>
                  <a:gd name="T54" fmla="*/ 1395 w 1568"/>
                  <a:gd name="T55" fmla="*/ 543 h 966"/>
                  <a:gd name="T56" fmla="*/ 1446 w 1568"/>
                  <a:gd name="T57" fmla="*/ 561 h 966"/>
                  <a:gd name="T58" fmla="*/ 1464 w 1568"/>
                  <a:gd name="T59" fmla="*/ 576 h 966"/>
                  <a:gd name="T60" fmla="*/ 1395 w 1568"/>
                  <a:gd name="T61" fmla="*/ 576 h 966"/>
                  <a:gd name="T62" fmla="*/ 1325 w 1568"/>
                  <a:gd name="T63" fmla="*/ 561 h 966"/>
                  <a:gd name="T64" fmla="*/ 1308 w 1568"/>
                  <a:gd name="T65" fmla="*/ 561 h 966"/>
                  <a:gd name="T66" fmla="*/ 1377 w 1568"/>
                  <a:gd name="T67" fmla="*/ 611 h 966"/>
                  <a:gd name="T68" fmla="*/ 1464 w 1568"/>
                  <a:gd name="T69" fmla="*/ 629 h 966"/>
                  <a:gd name="T70" fmla="*/ 1480 w 1568"/>
                  <a:gd name="T71" fmla="*/ 611 h 966"/>
                  <a:gd name="T72" fmla="*/ 1568 w 1568"/>
                  <a:gd name="T73" fmla="*/ 694 h 966"/>
                  <a:gd name="T74" fmla="*/ 1534 w 1568"/>
                  <a:gd name="T75" fmla="*/ 712 h 966"/>
                  <a:gd name="T76" fmla="*/ 402 w 1568"/>
                  <a:gd name="T77" fmla="*/ 916 h 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68" h="966">
                    <a:moveTo>
                      <a:pt x="0" y="966"/>
                    </a:moveTo>
                    <a:lnTo>
                      <a:pt x="159" y="867"/>
                    </a:lnTo>
                    <a:lnTo>
                      <a:pt x="159" y="848"/>
                    </a:lnTo>
                    <a:lnTo>
                      <a:pt x="209" y="780"/>
                    </a:lnTo>
                    <a:lnTo>
                      <a:pt x="261" y="747"/>
                    </a:lnTo>
                    <a:lnTo>
                      <a:pt x="315" y="662"/>
                    </a:lnTo>
                    <a:lnTo>
                      <a:pt x="367" y="747"/>
                    </a:lnTo>
                    <a:lnTo>
                      <a:pt x="437" y="694"/>
                    </a:lnTo>
                    <a:lnTo>
                      <a:pt x="472" y="712"/>
                    </a:lnTo>
                    <a:lnTo>
                      <a:pt x="506" y="694"/>
                    </a:lnTo>
                    <a:lnTo>
                      <a:pt x="541" y="662"/>
                    </a:lnTo>
                    <a:lnTo>
                      <a:pt x="609" y="644"/>
                    </a:lnTo>
                    <a:lnTo>
                      <a:pt x="645" y="576"/>
                    </a:lnTo>
                    <a:lnTo>
                      <a:pt x="628" y="561"/>
                    </a:lnTo>
                    <a:lnTo>
                      <a:pt x="698" y="392"/>
                    </a:lnTo>
                    <a:lnTo>
                      <a:pt x="716" y="289"/>
                    </a:lnTo>
                    <a:lnTo>
                      <a:pt x="802" y="323"/>
                    </a:lnTo>
                    <a:lnTo>
                      <a:pt x="838" y="221"/>
                    </a:lnTo>
                    <a:lnTo>
                      <a:pt x="872" y="221"/>
                    </a:lnTo>
                    <a:lnTo>
                      <a:pt x="923" y="120"/>
                    </a:lnTo>
                    <a:lnTo>
                      <a:pt x="941" y="0"/>
                    </a:lnTo>
                    <a:lnTo>
                      <a:pt x="1046" y="69"/>
                    </a:lnTo>
                    <a:lnTo>
                      <a:pt x="1064" y="18"/>
                    </a:lnTo>
                    <a:lnTo>
                      <a:pt x="1116" y="36"/>
                    </a:lnTo>
                    <a:lnTo>
                      <a:pt x="1151" y="69"/>
                    </a:lnTo>
                    <a:lnTo>
                      <a:pt x="1202" y="102"/>
                    </a:lnTo>
                    <a:lnTo>
                      <a:pt x="1220" y="136"/>
                    </a:lnTo>
                    <a:lnTo>
                      <a:pt x="1220" y="169"/>
                    </a:lnTo>
                    <a:lnTo>
                      <a:pt x="1186" y="221"/>
                    </a:lnTo>
                    <a:lnTo>
                      <a:pt x="1202" y="272"/>
                    </a:lnTo>
                    <a:lnTo>
                      <a:pt x="1236" y="256"/>
                    </a:lnTo>
                    <a:lnTo>
                      <a:pt x="1254" y="272"/>
                    </a:lnTo>
                    <a:lnTo>
                      <a:pt x="1271" y="289"/>
                    </a:lnTo>
                    <a:lnTo>
                      <a:pt x="1325" y="305"/>
                    </a:lnTo>
                    <a:lnTo>
                      <a:pt x="1360" y="323"/>
                    </a:lnTo>
                    <a:lnTo>
                      <a:pt x="1412" y="357"/>
                    </a:lnTo>
                    <a:lnTo>
                      <a:pt x="1412" y="374"/>
                    </a:lnTo>
                    <a:lnTo>
                      <a:pt x="1412" y="407"/>
                    </a:lnTo>
                    <a:lnTo>
                      <a:pt x="1412" y="425"/>
                    </a:lnTo>
                    <a:lnTo>
                      <a:pt x="1395" y="425"/>
                    </a:lnTo>
                    <a:lnTo>
                      <a:pt x="1343" y="392"/>
                    </a:lnTo>
                    <a:lnTo>
                      <a:pt x="1289" y="340"/>
                    </a:lnTo>
                    <a:lnTo>
                      <a:pt x="1377" y="441"/>
                    </a:lnTo>
                    <a:lnTo>
                      <a:pt x="1429" y="441"/>
                    </a:lnTo>
                    <a:lnTo>
                      <a:pt x="1395" y="459"/>
                    </a:lnTo>
                    <a:lnTo>
                      <a:pt x="1446" y="493"/>
                    </a:lnTo>
                    <a:lnTo>
                      <a:pt x="1446" y="510"/>
                    </a:lnTo>
                    <a:lnTo>
                      <a:pt x="1429" y="493"/>
                    </a:lnTo>
                    <a:lnTo>
                      <a:pt x="1412" y="493"/>
                    </a:lnTo>
                    <a:lnTo>
                      <a:pt x="1412" y="510"/>
                    </a:lnTo>
                    <a:lnTo>
                      <a:pt x="1429" y="526"/>
                    </a:lnTo>
                    <a:lnTo>
                      <a:pt x="1412" y="526"/>
                    </a:lnTo>
                    <a:lnTo>
                      <a:pt x="1360" y="493"/>
                    </a:lnTo>
                    <a:lnTo>
                      <a:pt x="1325" y="475"/>
                    </a:lnTo>
                    <a:lnTo>
                      <a:pt x="1343" y="510"/>
                    </a:lnTo>
                    <a:lnTo>
                      <a:pt x="1395" y="543"/>
                    </a:lnTo>
                    <a:lnTo>
                      <a:pt x="1412" y="543"/>
                    </a:lnTo>
                    <a:lnTo>
                      <a:pt x="1446" y="561"/>
                    </a:lnTo>
                    <a:lnTo>
                      <a:pt x="1446" y="576"/>
                    </a:lnTo>
                    <a:lnTo>
                      <a:pt x="1464" y="576"/>
                    </a:lnTo>
                    <a:lnTo>
                      <a:pt x="1429" y="611"/>
                    </a:lnTo>
                    <a:lnTo>
                      <a:pt x="1395" y="576"/>
                    </a:lnTo>
                    <a:lnTo>
                      <a:pt x="1377" y="561"/>
                    </a:lnTo>
                    <a:lnTo>
                      <a:pt x="1325" y="561"/>
                    </a:lnTo>
                    <a:lnTo>
                      <a:pt x="1325" y="543"/>
                    </a:lnTo>
                    <a:lnTo>
                      <a:pt x="1308" y="561"/>
                    </a:lnTo>
                    <a:lnTo>
                      <a:pt x="1377" y="576"/>
                    </a:lnTo>
                    <a:lnTo>
                      <a:pt x="1377" y="611"/>
                    </a:lnTo>
                    <a:lnTo>
                      <a:pt x="1429" y="629"/>
                    </a:lnTo>
                    <a:lnTo>
                      <a:pt x="1464" y="629"/>
                    </a:lnTo>
                    <a:lnTo>
                      <a:pt x="1464" y="611"/>
                    </a:lnTo>
                    <a:lnTo>
                      <a:pt x="1480" y="611"/>
                    </a:lnTo>
                    <a:lnTo>
                      <a:pt x="1516" y="611"/>
                    </a:lnTo>
                    <a:lnTo>
                      <a:pt x="1568" y="694"/>
                    </a:lnTo>
                    <a:lnTo>
                      <a:pt x="1534" y="679"/>
                    </a:lnTo>
                    <a:lnTo>
                      <a:pt x="1534" y="712"/>
                    </a:lnTo>
                    <a:lnTo>
                      <a:pt x="923" y="830"/>
                    </a:lnTo>
                    <a:lnTo>
                      <a:pt x="402" y="916"/>
                    </a:lnTo>
                    <a:lnTo>
                      <a:pt x="0" y="966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55" name="Freeform 503">
                <a:extLst>
                  <a:ext uri="{FF2B5EF4-FFF2-40B4-BE49-F238E27FC236}">
                    <a16:creationId xmlns:a16="http://schemas.microsoft.com/office/drawing/2014/main" id="{4B00D757-6431-48B4-B6DF-4F4454FD1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7" y="1705"/>
                <a:ext cx="784" cy="482"/>
              </a:xfrm>
              <a:custGeom>
                <a:avLst/>
                <a:gdLst>
                  <a:gd name="T0" fmla="*/ 159 w 1568"/>
                  <a:gd name="T1" fmla="*/ 867 h 966"/>
                  <a:gd name="T2" fmla="*/ 209 w 1568"/>
                  <a:gd name="T3" fmla="*/ 780 h 966"/>
                  <a:gd name="T4" fmla="*/ 315 w 1568"/>
                  <a:gd name="T5" fmla="*/ 662 h 966"/>
                  <a:gd name="T6" fmla="*/ 437 w 1568"/>
                  <a:gd name="T7" fmla="*/ 694 h 966"/>
                  <a:gd name="T8" fmla="*/ 506 w 1568"/>
                  <a:gd name="T9" fmla="*/ 694 h 966"/>
                  <a:gd name="T10" fmla="*/ 609 w 1568"/>
                  <a:gd name="T11" fmla="*/ 644 h 966"/>
                  <a:gd name="T12" fmla="*/ 628 w 1568"/>
                  <a:gd name="T13" fmla="*/ 561 h 966"/>
                  <a:gd name="T14" fmla="*/ 716 w 1568"/>
                  <a:gd name="T15" fmla="*/ 289 h 966"/>
                  <a:gd name="T16" fmla="*/ 838 w 1568"/>
                  <a:gd name="T17" fmla="*/ 221 h 966"/>
                  <a:gd name="T18" fmla="*/ 923 w 1568"/>
                  <a:gd name="T19" fmla="*/ 120 h 966"/>
                  <a:gd name="T20" fmla="*/ 1046 w 1568"/>
                  <a:gd name="T21" fmla="*/ 69 h 966"/>
                  <a:gd name="T22" fmla="*/ 1116 w 1568"/>
                  <a:gd name="T23" fmla="*/ 36 h 966"/>
                  <a:gd name="T24" fmla="*/ 1202 w 1568"/>
                  <a:gd name="T25" fmla="*/ 102 h 966"/>
                  <a:gd name="T26" fmla="*/ 1220 w 1568"/>
                  <a:gd name="T27" fmla="*/ 169 h 966"/>
                  <a:gd name="T28" fmla="*/ 1202 w 1568"/>
                  <a:gd name="T29" fmla="*/ 272 h 966"/>
                  <a:gd name="T30" fmla="*/ 1254 w 1568"/>
                  <a:gd name="T31" fmla="*/ 272 h 966"/>
                  <a:gd name="T32" fmla="*/ 1325 w 1568"/>
                  <a:gd name="T33" fmla="*/ 305 h 966"/>
                  <a:gd name="T34" fmla="*/ 1412 w 1568"/>
                  <a:gd name="T35" fmla="*/ 357 h 966"/>
                  <a:gd name="T36" fmla="*/ 1412 w 1568"/>
                  <a:gd name="T37" fmla="*/ 407 h 966"/>
                  <a:gd name="T38" fmla="*/ 1395 w 1568"/>
                  <a:gd name="T39" fmla="*/ 425 h 966"/>
                  <a:gd name="T40" fmla="*/ 1289 w 1568"/>
                  <a:gd name="T41" fmla="*/ 340 h 966"/>
                  <a:gd name="T42" fmla="*/ 1429 w 1568"/>
                  <a:gd name="T43" fmla="*/ 441 h 966"/>
                  <a:gd name="T44" fmla="*/ 1446 w 1568"/>
                  <a:gd name="T45" fmla="*/ 493 h 966"/>
                  <a:gd name="T46" fmla="*/ 1429 w 1568"/>
                  <a:gd name="T47" fmla="*/ 493 h 966"/>
                  <a:gd name="T48" fmla="*/ 1412 w 1568"/>
                  <a:gd name="T49" fmla="*/ 510 h 966"/>
                  <a:gd name="T50" fmla="*/ 1412 w 1568"/>
                  <a:gd name="T51" fmla="*/ 526 h 966"/>
                  <a:gd name="T52" fmla="*/ 1325 w 1568"/>
                  <a:gd name="T53" fmla="*/ 475 h 966"/>
                  <a:gd name="T54" fmla="*/ 1395 w 1568"/>
                  <a:gd name="T55" fmla="*/ 543 h 966"/>
                  <a:gd name="T56" fmla="*/ 1446 w 1568"/>
                  <a:gd name="T57" fmla="*/ 561 h 966"/>
                  <a:gd name="T58" fmla="*/ 1464 w 1568"/>
                  <a:gd name="T59" fmla="*/ 576 h 966"/>
                  <a:gd name="T60" fmla="*/ 1395 w 1568"/>
                  <a:gd name="T61" fmla="*/ 576 h 966"/>
                  <a:gd name="T62" fmla="*/ 1325 w 1568"/>
                  <a:gd name="T63" fmla="*/ 561 h 966"/>
                  <a:gd name="T64" fmla="*/ 1308 w 1568"/>
                  <a:gd name="T65" fmla="*/ 561 h 966"/>
                  <a:gd name="T66" fmla="*/ 1377 w 1568"/>
                  <a:gd name="T67" fmla="*/ 611 h 966"/>
                  <a:gd name="T68" fmla="*/ 1464 w 1568"/>
                  <a:gd name="T69" fmla="*/ 629 h 966"/>
                  <a:gd name="T70" fmla="*/ 1480 w 1568"/>
                  <a:gd name="T71" fmla="*/ 611 h 966"/>
                  <a:gd name="T72" fmla="*/ 1568 w 1568"/>
                  <a:gd name="T73" fmla="*/ 694 h 966"/>
                  <a:gd name="T74" fmla="*/ 1534 w 1568"/>
                  <a:gd name="T75" fmla="*/ 712 h 966"/>
                  <a:gd name="T76" fmla="*/ 402 w 1568"/>
                  <a:gd name="T77" fmla="*/ 916 h 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68" h="966">
                    <a:moveTo>
                      <a:pt x="0" y="966"/>
                    </a:moveTo>
                    <a:lnTo>
                      <a:pt x="159" y="867"/>
                    </a:lnTo>
                    <a:lnTo>
                      <a:pt x="159" y="848"/>
                    </a:lnTo>
                    <a:lnTo>
                      <a:pt x="209" y="780"/>
                    </a:lnTo>
                    <a:lnTo>
                      <a:pt x="261" y="747"/>
                    </a:lnTo>
                    <a:lnTo>
                      <a:pt x="315" y="662"/>
                    </a:lnTo>
                    <a:lnTo>
                      <a:pt x="367" y="747"/>
                    </a:lnTo>
                    <a:lnTo>
                      <a:pt x="437" y="694"/>
                    </a:lnTo>
                    <a:lnTo>
                      <a:pt x="472" y="712"/>
                    </a:lnTo>
                    <a:lnTo>
                      <a:pt x="506" y="694"/>
                    </a:lnTo>
                    <a:lnTo>
                      <a:pt x="541" y="662"/>
                    </a:lnTo>
                    <a:lnTo>
                      <a:pt x="609" y="644"/>
                    </a:lnTo>
                    <a:lnTo>
                      <a:pt x="645" y="576"/>
                    </a:lnTo>
                    <a:lnTo>
                      <a:pt x="628" y="561"/>
                    </a:lnTo>
                    <a:lnTo>
                      <a:pt x="698" y="392"/>
                    </a:lnTo>
                    <a:lnTo>
                      <a:pt x="716" y="289"/>
                    </a:lnTo>
                    <a:lnTo>
                      <a:pt x="802" y="323"/>
                    </a:lnTo>
                    <a:lnTo>
                      <a:pt x="838" y="221"/>
                    </a:lnTo>
                    <a:lnTo>
                      <a:pt x="872" y="221"/>
                    </a:lnTo>
                    <a:lnTo>
                      <a:pt x="923" y="120"/>
                    </a:lnTo>
                    <a:lnTo>
                      <a:pt x="941" y="0"/>
                    </a:lnTo>
                    <a:lnTo>
                      <a:pt x="1046" y="69"/>
                    </a:lnTo>
                    <a:lnTo>
                      <a:pt x="1064" y="18"/>
                    </a:lnTo>
                    <a:lnTo>
                      <a:pt x="1116" y="36"/>
                    </a:lnTo>
                    <a:lnTo>
                      <a:pt x="1151" y="69"/>
                    </a:lnTo>
                    <a:lnTo>
                      <a:pt x="1202" y="102"/>
                    </a:lnTo>
                    <a:lnTo>
                      <a:pt x="1220" y="136"/>
                    </a:lnTo>
                    <a:lnTo>
                      <a:pt x="1220" y="169"/>
                    </a:lnTo>
                    <a:lnTo>
                      <a:pt x="1186" y="221"/>
                    </a:lnTo>
                    <a:lnTo>
                      <a:pt x="1202" y="272"/>
                    </a:lnTo>
                    <a:lnTo>
                      <a:pt x="1236" y="256"/>
                    </a:lnTo>
                    <a:lnTo>
                      <a:pt x="1254" y="272"/>
                    </a:lnTo>
                    <a:lnTo>
                      <a:pt x="1271" y="289"/>
                    </a:lnTo>
                    <a:lnTo>
                      <a:pt x="1325" y="305"/>
                    </a:lnTo>
                    <a:lnTo>
                      <a:pt x="1360" y="323"/>
                    </a:lnTo>
                    <a:lnTo>
                      <a:pt x="1412" y="357"/>
                    </a:lnTo>
                    <a:lnTo>
                      <a:pt x="1412" y="374"/>
                    </a:lnTo>
                    <a:lnTo>
                      <a:pt x="1412" y="407"/>
                    </a:lnTo>
                    <a:lnTo>
                      <a:pt x="1412" y="425"/>
                    </a:lnTo>
                    <a:lnTo>
                      <a:pt x="1395" y="425"/>
                    </a:lnTo>
                    <a:lnTo>
                      <a:pt x="1343" y="392"/>
                    </a:lnTo>
                    <a:lnTo>
                      <a:pt x="1289" y="340"/>
                    </a:lnTo>
                    <a:lnTo>
                      <a:pt x="1377" y="441"/>
                    </a:lnTo>
                    <a:lnTo>
                      <a:pt x="1429" y="441"/>
                    </a:lnTo>
                    <a:lnTo>
                      <a:pt x="1395" y="459"/>
                    </a:lnTo>
                    <a:lnTo>
                      <a:pt x="1446" y="493"/>
                    </a:lnTo>
                    <a:lnTo>
                      <a:pt x="1446" y="510"/>
                    </a:lnTo>
                    <a:lnTo>
                      <a:pt x="1429" y="493"/>
                    </a:lnTo>
                    <a:lnTo>
                      <a:pt x="1412" y="493"/>
                    </a:lnTo>
                    <a:lnTo>
                      <a:pt x="1412" y="510"/>
                    </a:lnTo>
                    <a:lnTo>
                      <a:pt x="1429" y="526"/>
                    </a:lnTo>
                    <a:lnTo>
                      <a:pt x="1412" y="526"/>
                    </a:lnTo>
                    <a:lnTo>
                      <a:pt x="1360" y="493"/>
                    </a:lnTo>
                    <a:lnTo>
                      <a:pt x="1325" y="475"/>
                    </a:lnTo>
                    <a:lnTo>
                      <a:pt x="1343" y="510"/>
                    </a:lnTo>
                    <a:lnTo>
                      <a:pt x="1395" y="543"/>
                    </a:lnTo>
                    <a:lnTo>
                      <a:pt x="1412" y="543"/>
                    </a:lnTo>
                    <a:lnTo>
                      <a:pt x="1446" y="561"/>
                    </a:lnTo>
                    <a:lnTo>
                      <a:pt x="1446" y="576"/>
                    </a:lnTo>
                    <a:lnTo>
                      <a:pt x="1464" y="576"/>
                    </a:lnTo>
                    <a:lnTo>
                      <a:pt x="1429" y="611"/>
                    </a:lnTo>
                    <a:lnTo>
                      <a:pt x="1395" y="576"/>
                    </a:lnTo>
                    <a:lnTo>
                      <a:pt x="1377" y="561"/>
                    </a:lnTo>
                    <a:lnTo>
                      <a:pt x="1325" y="561"/>
                    </a:lnTo>
                    <a:lnTo>
                      <a:pt x="1325" y="543"/>
                    </a:lnTo>
                    <a:lnTo>
                      <a:pt x="1308" y="561"/>
                    </a:lnTo>
                    <a:lnTo>
                      <a:pt x="1377" y="576"/>
                    </a:lnTo>
                    <a:lnTo>
                      <a:pt x="1377" y="611"/>
                    </a:lnTo>
                    <a:lnTo>
                      <a:pt x="1429" y="629"/>
                    </a:lnTo>
                    <a:lnTo>
                      <a:pt x="1464" y="629"/>
                    </a:lnTo>
                    <a:lnTo>
                      <a:pt x="1464" y="611"/>
                    </a:lnTo>
                    <a:lnTo>
                      <a:pt x="1480" y="611"/>
                    </a:lnTo>
                    <a:lnTo>
                      <a:pt x="1516" y="611"/>
                    </a:lnTo>
                    <a:lnTo>
                      <a:pt x="1568" y="694"/>
                    </a:lnTo>
                    <a:lnTo>
                      <a:pt x="1534" y="679"/>
                    </a:lnTo>
                    <a:lnTo>
                      <a:pt x="1534" y="712"/>
                    </a:lnTo>
                    <a:lnTo>
                      <a:pt x="923" y="830"/>
                    </a:lnTo>
                    <a:lnTo>
                      <a:pt x="402" y="916"/>
                    </a:lnTo>
                    <a:lnTo>
                      <a:pt x="0" y="966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56" name="Freeform 504">
                <a:extLst>
                  <a:ext uri="{FF2B5EF4-FFF2-40B4-BE49-F238E27FC236}">
                    <a16:creationId xmlns:a16="http://schemas.microsoft.com/office/drawing/2014/main" id="{7F92AE2F-05A8-4606-BD0A-AD0CE6B73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7" y="1841"/>
                <a:ext cx="43" cy="135"/>
              </a:xfrm>
              <a:custGeom>
                <a:avLst/>
                <a:gdLst>
                  <a:gd name="T0" fmla="*/ 0 w 87"/>
                  <a:gd name="T1" fmla="*/ 153 h 271"/>
                  <a:gd name="T2" fmla="*/ 0 w 87"/>
                  <a:gd name="T3" fmla="*/ 238 h 271"/>
                  <a:gd name="T4" fmla="*/ 17 w 87"/>
                  <a:gd name="T5" fmla="*/ 271 h 271"/>
                  <a:gd name="T6" fmla="*/ 35 w 87"/>
                  <a:gd name="T7" fmla="*/ 169 h 271"/>
                  <a:gd name="T8" fmla="*/ 69 w 87"/>
                  <a:gd name="T9" fmla="*/ 135 h 271"/>
                  <a:gd name="T10" fmla="*/ 87 w 87"/>
                  <a:gd name="T11" fmla="*/ 0 h 271"/>
                  <a:gd name="T12" fmla="*/ 35 w 87"/>
                  <a:gd name="T13" fmla="*/ 33 h 271"/>
                  <a:gd name="T14" fmla="*/ 0 w 87"/>
                  <a:gd name="T15" fmla="*/ 153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7" h="271">
                    <a:moveTo>
                      <a:pt x="0" y="153"/>
                    </a:moveTo>
                    <a:lnTo>
                      <a:pt x="0" y="238"/>
                    </a:lnTo>
                    <a:lnTo>
                      <a:pt x="17" y="271"/>
                    </a:lnTo>
                    <a:lnTo>
                      <a:pt x="35" y="169"/>
                    </a:lnTo>
                    <a:lnTo>
                      <a:pt x="69" y="135"/>
                    </a:lnTo>
                    <a:lnTo>
                      <a:pt x="87" y="0"/>
                    </a:lnTo>
                    <a:lnTo>
                      <a:pt x="35" y="33"/>
                    </a:lnTo>
                    <a:lnTo>
                      <a:pt x="0" y="153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57" name="Freeform 505">
                <a:extLst>
                  <a:ext uri="{FF2B5EF4-FFF2-40B4-BE49-F238E27FC236}">
                    <a16:creationId xmlns:a16="http://schemas.microsoft.com/office/drawing/2014/main" id="{6AEB8463-620D-4284-8DEF-46F04EF6C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7" y="1841"/>
                <a:ext cx="43" cy="135"/>
              </a:xfrm>
              <a:custGeom>
                <a:avLst/>
                <a:gdLst>
                  <a:gd name="T0" fmla="*/ 0 w 87"/>
                  <a:gd name="T1" fmla="*/ 153 h 271"/>
                  <a:gd name="T2" fmla="*/ 0 w 87"/>
                  <a:gd name="T3" fmla="*/ 238 h 271"/>
                  <a:gd name="T4" fmla="*/ 17 w 87"/>
                  <a:gd name="T5" fmla="*/ 271 h 271"/>
                  <a:gd name="T6" fmla="*/ 35 w 87"/>
                  <a:gd name="T7" fmla="*/ 169 h 271"/>
                  <a:gd name="T8" fmla="*/ 69 w 87"/>
                  <a:gd name="T9" fmla="*/ 135 h 271"/>
                  <a:gd name="T10" fmla="*/ 87 w 87"/>
                  <a:gd name="T11" fmla="*/ 0 h 271"/>
                  <a:gd name="T12" fmla="*/ 35 w 87"/>
                  <a:gd name="T13" fmla="*/ 33 h 271"/>
                  <a:gd name="T14" fmla="*/ 0 w 87"/>
                  <a:gd name="T15" fmla="*/ 153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7" h="271">
                    <a:moveTo>
                      <a:pt x="0" y="153"/>
                    </a:moveTo>
                    <a:lnTo>
                      <a:pt x="0" y="238"/>
                    </a:lnTo>
                    <a:lnTo>
                      <a:pt x="17" y="271"/>
                    </a:lnTo>
                    <a:lnTo>
                      <a:pt x="35" y="169"/>
                    </a:lnTo>
                    <a:lnTo>
                      <a:pt x="69" y="135"/>
                    </a:lnTo>
                    <a:lnTo>
                      <a:pt x="87" y="0"/>
                    </a:lnTo>
                    <a:lnTo>
                      <a:pt x="35" y="33"/>
                    </a:lnTo>
                    <a:lnTo>
                      <a:pt x="0" y="153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58" name="Freeform 506">
                <a:extLst>
                  <a:ext uri="{FF2B5EF4-FFF2-40B4-BE49-F238E27FC236}">
                    <a16:creationId xmlns:a16="http://schemas.microsoft.com/office/drawing/2014/main" id="{9955DCDF-072E-473D-8314-4B43FC9E7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7" y="1587"/>
                <a:ext cx="452" cy="491"/>
              </a:xfrm>
              <a:custGeom>
                <a:avLst/>
                <a:gdLst>
                  <a:gd name="T0" fmla="*/ 0 w 905"/>
                  <a:gd name="T1" fmla="*/ 661 h 983"/>
                  <a:gd name="T2" fmla="*/ 34 w 905"/>
                  <a:gd name="T3" fmla="*/ 797 h 983"/>
                  <a:gd name="T4" fmla="*/ 68 w 905"/>
                  <a:gd name="T5" fmla="*/ 847 h 983"/>
                  <a:gd name="T6" fmla="*/ 156 w 905"/>
                  <a:gd name="T7" fmla="*/ 898 h 983"/>
                  <a:gd name="T8" fmla="*/ 208 w 905"/>
                  <a:gd name="T9" fmla="*/ 983 h 983"/>
                  <a:gd name="T10" fmla="*/ 278 w 905"/>
                  <a:gd name="T11" fmla="*/ 930 h 983"/>
                  <a:gd name="T12" fmla="*/ 313 w 905"/>
                  <a:gd name="T13" fmla="*/ 948 h 983"/>
                  <a:gd name="T14" fmla="*/ 347 w 905"/>
                  <a:gd name="T15" fmla="*/ 930 h 983"/>
                  <a:gd name="T16" fmla="*/ 382 w 905"/>
                  <a:gd name="T17" fmla="*/ 898 h 983"/>
                  <a:gd name="T18" fmla="*/ 450 w 905"/>
                  <a:gd name="T19" fmla="*/ 880 h 983"/>
                  <a:gd name="T20" fmla="*/ 486 w 905"/>
                  <a:gd name="T21" fmla="*/ 812 h 983"/>
                  <a:gd name="T22" fmla="*/ 469 w 905"/>
                  <a:gd name="T23" fmla="*/ 797 h 983"/>
                  <a:gd name="T24" fmla="*/ 539 w 905"/>
                  <a:gd name="T25" fmla="*/ 628 h 983"/>
                  <a:gd name="T26" fmla="*/ 557 w 905"/>
                  <a:gd name="T27" fmla="*/ 525 h 983"/>
                  <a:gd name="T28" fmla="*/ 643 w 905"/>
                  <a:gd name="T29" fmla="*/ 559 h 983"/>
                  <a:gd name="T30" fmla="*/ 679 w 905"/>
                  <a:gd name="T31" fmla="*/ 457 h 983"/>
                  <a:gd name="T32" fmla="*/ 713 w 905"/>
                  <a:gd name="T33" fmla="*/ 457 h 983"/>
                  <a:gd name="T34" fmla="*/ 764 w 905"/>
                  <a:gd name="T35" fmla="*/ 356 h 983"/>
                  <a:gd name="T36" fmla="*/ 782 w 905"/>
                  <a:gd name="T37" fmla="*/ 236 h 983"/>
                  <a:gd name="T38" fmla="*/ 887 w 905"/>
                  <a:gd name="T39" fmla="*/ 305 h 983"/>
                  <a:gd name="T40" fmla="*/ 905 w 905"/>
                  <a:gd name="T41" fmla="*/ 254 h 983"/>
                  <a:gd name="T42" fmla="*/ 871 w 905"/>
                  <a:gd name="T43" fmla="*/ 220 h 983"/>
                  <a:gd name="T44" fmla="*/ 836 w 905"/>
                  <a:gd name="T45" fmla="*/ 187 h 983"/>
                  <a:gd name="T46" fmla="*/ 764 w 905"/>
                  <a:gd name="T47" fmla="*/ 187 h 983"/>
                  <a:gd name="T48" fmla="*/ 747 w 905"/>
                  <a:gd name="T49" fmla="*/ 236 h 983"/>
                  <a:gd name="T50" fmla="*/ 643 w 905"/>
                  <a:gd name="T51" fmla="*/ 272 h 983"/>
                  <a:gd name="T52" fmla="*/ 573 w 905"/>
                  <a:gd name="T53" fmla="*/ 356 h 983"/>
                  <a:gd name="T54" fmla="*/ 539 w 905"/>
                  <a:gd name="T55" fmla="*/ 220 h 983"/>
                  <a:gd name="T56" fmla="*/ 347 w 905"/>
                  <a:gd name="T57" fmla="*/ 254 h 983"/>
                  <a:gd name="T58" fmla="*/ 313 w 905"/>
                  <a:gd name="T59" fmla="*/ 0 h 983"/>
                  <a:gd name="T60" fmla="*/ 278 w 905"/>
                  <a:gd name="T61" fmla="*/ 17 h 983"/>
                  <a:gd name="T62" fmla="*/ 295 w 905"/>
                  <a:gd name="T63" fmla="*/ 69 h 983"/>
                  <a:gd name="T64" fmla="*/ 278 w 905"/>
                  <a:gd name="T65" fmla="*/ 287 h 983"/>
                  <a:gd name="T66" fmla="*/ 243 w 905"/>
                  <a:gd name="T67" fmla="*/ 338 h 983"/>
                  <a:gd name="T68" fmla="*/ 138 w 905"/>
                  <a:gd name="T69" fmla="*/ 423 h 983"/>
                  <a:gd name="T70" fmla="*/ 102 w 905"/>
                  <a:gd name="T71" fmla="*/ 525 h 983"/>
                  <a:gd name="T72" fmla="*/ 68 w 905"/>
                  <a:gd name="T73" fmla="*/ 492 h 983"/>
                  <a:gd name="T74" fmla="*/ 68 w 905"/>
                  <a:gd name="T75" fmla="*/ 610 h 983"/>
                  <a:gd name="T76" fmla="*/ 0 w 905"/>
                  <a:gd name="T77" fmla="*/ 661 h 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05" h="983">
                    <a:moveTo>
                      <a:pt x="0" y="661"/>
                    </a:moveTo>
                    <a:lnTo>
                      <a:pt x="34" y="797"/>
                    </a:lnTo>
                    <a:lnTo>
                      <a:pt x="68" y="847"/>
                    </a:lnTo>
                    <a:lnTo>
                      <a:pt x="156" y="898"/>
                    </a:lnTo>
                    <a:lnTo>
                      <a:pt x="208" y="983"/>
                    </a:lnTo>
                    <a:lnTo>
                      <a:pt x="278" y="930"/>
                    </a:lnTo>
                    <a:lnTo>
                      <a:pt x="313" y="948"/>
                    </a:lnTo>
                    <a:lnTo>
                      <a:pt x="347" y="930"/>
                    </a:lnTo>
                    <a:lnTo>
                      <a:pt x="382" y="898"/>
                    </a:lnTo>
                    <a:lnTo>
                      <a:pt x="450" y="880"/>
                    </a:lnTo>
                    <a:lnTo>
                      <a:pt x="486" y="812"/>
                    </a:lnTo>
                    <a:lnTo>
                      <a:pt x="469" y="797"/>
                    </a:lnTo>
                    <a:lnTo>
                      <a:pt x="539" y="628"/>
                    </a:lnTo>
                    <a:lnTo>
                      <a:pt x="557" y="525"/>
                    </a:lnTo>
                    <a:lnTo>
                      <a:pt x="643" y="559"/>
                    </a:lnTo>
                    <a:lnTo>
                      <a:pt x="679" y="457"/>
                    </a:lnTo>
                    <a:lnTo>
                      <a:pt x="713" y="457"/>
                    </a:lnTo>
                    <a:lnTo>
                      <a:pt x="764" y="356"/>
                    </a:lnTo>
                    <a:lnTo>
                      <a:pt x="782" y="236"/>
                    </a:lnTo>
                    <a:lnTo>
                      <a:pt x="887" y="305"/>
                    </a:lnTo>
                    <a:lnTo>
                      <a:pt x="905" y="254"/>
                    </a:lnTo>
                    <a:lnTo>
                      <a:pt x="871" y="220"/>
                    </a:lnTo>
                    <a:lnTo>
                      <a:pt x="836" y="187"/>
                    </a:lnTo>
                    <a:lnTo>
                      <a:pt x="764" y="187"/>
                    </a:lnTo>
                    <a:lnTo>
                      <a:pt x="747" y="236"/>
                    </a:lnTo>
                    <a:lnTo>
                      <a:pt x="643" y="272"/>
                    </a:lnTo>
                    <a:lnTo>
                      <a:pt x="573" y="356"/>
                    </a:lnTo>
                    <a:lnTo>
                      <a:pt x="539" y="220"/>
                    </a:lnTo>
                    <a:lnTo>
                      <a:pt x="347" y="254"/>
                    </a:lnTo>
                    <a:lnTo>
                      <a:pt x="313" y="0"/>
                    </a:lnTo>
                    <a:lnTo>
                      <a:pt x="278" y="17"/>
                    </a:lnTo>
                    <a:lnTo>
                      <a:pt x="295" y="69"/>
                    </a:lnTo>
                    <a:lnTo>
                      <a:pt x="278" y="287"/>
                    </a:lnTo>
                    <a:lnTo>
                      <a:pt x="243" y="338"/>
                    </a:lnTo>
                    <a:lnTo>
                      <a:pt x="138" y="423"/>
                    </a:lnTo>
                    <a:lnTo>
                      <a:pt x="102" y="525"/>
                    </a:lnTo>
                    <a:lnTo>
                      <a:pt x="68" y="492"/>
                    </a:lnTo>
                    <a:lnTo>
                      <a:pt x="68" y="610"/>
                    </a:lnTo>
                    <a:lnTo>
                      <a:pt x="0" y="661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59" name="Freeform 507">
                <a:extLst>
                  <a:ext uri="{FF2B5EF4-FFF2-40B4-BE49-F238E27FC236}">
                    <a16:creationId xmlns:a16="http://schemas.microsoft.com/office/drawing/2014/main" id="{C876A998-4A5D-4653-BD23-F70606C10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7" y="1587"/>
                <a:ext cx="452" cy="491"/>
              </a:xfrm>
              <a:custGeom>
                <a:avLst/>
                <a:gdLst>
                  <a:gd name="T0" fmla="*/ 0 w 905"/>
                  <a:gd name="T1" fmla="*/ 661 h 983"/>
                  <a:gd name="T2" fmla="*/ 34 w 905"/>
                  <a:gd name="T3" fmla="*/ 797 h 983"/>
                  <a:gd name="T4" fmla="*/ 68 w 905"/>
                  <a:gd name="T5" fmla="*/ 847 h 983"/>
                  <a:gd name="T6" fmla="*/ 156 w 905"/>
                  <a:gd name="T7" fmla="*/ 898 h 983"/>
                  <a:gd name="T8" fmla="*/ 208 w 905"/>
                  <a:gd name="T9" fmla="*/ 983 h 983"/>
                  <a:gd name="T10" fmla="*/ 278 w 905"/>
                  <a:gd name="T11" fmla="*/ 930 h 983"/>
                  <a:gd name="T12" fmla="*/ 313 w 905"/>
                  <a:gd name="T13" fmla="*/ 948 h 983"/>
                  <a:gd name="T14" fmla="*/ 347 w 905"/>
                  <a:gd name="T15" fmla="*/ 930 h 983"/>
                  <a:gd name="T16" fmla="*/ 382 w 905"/>
                  <a:gd name="T17" fmla="*/ 898 h 983"/>
                  <a:gd name="T18" fmla="*/ 450 w 905"/>
                  <a:gd name="T19" fmla="*/ 880 h 983"/>
                  <a:gd name="T20" fmla="*/ 486 w 905"/>
                  <a:gd name="T21" fmla="*/ 812 h 983"/>
                  <a:gd name="T22" fmla="*/ 469 w 905"/>
                  <a:gd name="T23" fmla="*/ 797 h 983"/>
                  <a:gd name="T24" fmla="*/ 539 w 905"/>
                  <a:gd name="T25" fmla="*/ 628 h 983"/>
                  <a:gd name="T26" fmla="*/ 557 w 905"/>
                  <a:gd name="T27" fmla="*/ 525 h 983"/>
                  <a:gd name="T28" fmla="*/ 643 w 905"/>
                  <a:gd name="T29" fmla="*/ 559 h 983"/>
                  <a:gd name="T30" fmla="*/ 679 w 905"/>
                  <a:gd name="T31" fmla="*/ 457 h 983"/>
                  <a:gd name="T32" fmla="*/ 713 w 905"/>
                  <a:gd name="T33" fmla="*/ 457 h 983"/>
                  <a:gd name="T34" fmla="*/ 764 w 905"/>
                  <a:gd name="T35" fmla="*/ 356 h 983"/>
                  <a:gd name="T36" fmla="*/ 782 w 905"/>
                  <a:gd name="T37" fmla="*/ 236 h 983"/>
                  <a:gd name="T38" fmla="*/ 887 w 905"/>
                  <a:gd name="T39" fmla="*/ 305 h 983"/>
                  <a:gd name="T40" fmla="*/ 905 w 905"/>
                  <a:gd name="T41" fmla="*/ 254 h 983"/>
                  <a:gd name="T42" fmla="*/ 871 w 905"/>
                  <a:gd name="T43" fmla="*/ 220 h 983"/>
                  <a:gd name="T44" fmla="*/ 836 w 905"/>
                  <a:gd name="T45" fmla="*/ 187 h 983"/>
                  <a:gd name="T46" fmla="*/ 764 w 905"/>
                  <a:gd name="T47" fmla="*/ 187 h 983"/>
                  <a:gd name="T48" fmla="*/ 747 w 905"/>
                  <a:gd name="T49" fmla="*/ 236 h 983"/>
                  <a:gd name="T50" fmla="*/ 643 w 905"/>
                  <a:gd name="T51" fmla="*/ 272 h 983"/>
                  <a:gd name="T52" fmla="*/ 573 w 905"/>
                  <a:gd name="T53" fmla="*/ 356 h 983"/>
                  <a:gd name="T54" fmla="*/ 539 w 905"/>
                  <a:gd name="T55" fmla="*/ 220 h 983"/>
                  <a:gd name="T56" fmla="*/ 347 w 905"/>
                  <a:gd name="T57" fmla="*/ 254 h 983"/>
                  <a:gd name="T58" fmla="*/ 313 w 905"/>
                  <a:gd name="T59" fmla="*/ 0 h 983"/>
                  <a:gd name="T60" fmla="*/ 278 w 905"/>
                  <a:gd name="T61" fmla="*/ 17 h 983"/>
                  <a:gd name="T62" fmla="*/ 295 w 905"/>
                  <a:gd name="T63" fmla="*/ 69 h 983"/>
                  <a:gd name="T64" fmla="*/ 278 w 905"/>
                  <a:gd name="T65" fmla="*/ 287 h 983"/>
                  <a:gd name="T66" fmla="*/ 243 w 905"/>
                  <a:gd name="T67" fmla="*/ 338 h 983"/>
                  <a:gd name="T68" fmla="*/ 138 w 905"/>
                  <a:gd name="T69" fmla="*/ 423 h 983"/>
                  <a:gd name="T70" fmla="*/ 102 w 905"/>
                  <a:gd name="T71" fmla="*/ 525 h 983"/>
                  <a:gd name="T72" fmla="*/ 68 w 905"/>
                  <a:gd name="T73" fmla="*/ 492 h 983"/>
                  <a:gd name="T74" fmla="*/ 68 w 905"/>
                  <a:gd name="T75" fmla="*/ 610 h 983"/>
                  <a:gd name="T76" fmla="*/ 0 w 905"/>
                  <a:gd name="T77" fmla="*/ 661 h 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05" h="983">
                    <a:moveTo>
                      <a:pt x="0" y="661"/>
                    </a:moveTo>
                    <a:lnTo>
                      <a:pt x="34" y="797"/>
                    </a:lnTo>
                    <a:lnTo>
                      <a:pt x="68" y="847"/>
                    </a:lnTo>
                    <a:lnTo>
                      <a:pt x="156" y="898"/>
                    </a:lnTo>
                    <a:lnTo>
                      <a:pt x="208" y="983"/>
                    </a:lnTo>
                    <a:lnTo>
                      <a:pt x="278" y="930"/>
                    </a:lnTo>
                    <a:lnTo>
                      <a:pt x="313" y="948"/>
                    </a:lnTo>
                    <a:lnTo>
                      <a:pt x="347" y="930"/>
                    </a:lnTo>
                    <a:lnTo>
                      <a:pt x="382" y="898"/>
                    </a:lnTo>
                    <a:lnTo>
                      <a:pt x="450" y="880"/>
                    </a:lnTo>
                    <a:lnTo>
                      <a:pt x="486" y="812"/>
                    </a:lnTo>
                    <a:lnTo>
                      <a:pt x="469" y="797"/>
                    </a:lnTo>
                    <a:lnTo>
                      <a:pt x="539" y="628"/>
                    </a:lnTo>
                    <a:lnTo>
                      <a:pt x="557" y="525"/>
                    </a:lnTo>
                    <a:lnTo>
                      <a:pt x="643" y="559"/>
                    </a:lnTo>
                    <a:lnTo>
                      <a:pt x="679" y="457"/>
                    </a:lnTo>
                    <a:lnTo>
                      <a:pt x="713" y="457"/>
                    </a:lnTo>
                    <a:lnTo>
                      <a:pt x="764" y="356"/>
                    </a:lnTo>
                    <a:lnTo>
                      <a:pt x="782" y="236"/>
                    </a:lnTo>
                    <a:lnTo>
                      <a:pt x="887" y="305"/>
                    </a:lnTo>
                    <a:lnTo>
                      <a:pt x="905" y="254"/>
                    </a:lnTo>
                    <a:lnTo>
                      <a:pt x="871" y="220"/>
                    </a:lnTo>
                    <a:lnTo>
                      <a:pt x="836" y="187"/>
                    </a:lnTo>
                    <a:lnTo>
                      <a:pt x="764" y="187"/>
                    </a:lnTo>
                    <a:lnTo>
                      <a:pt x="747" y="236"/>
                    </a:lnTo>
                    <a:lnTo>
                      <a:pt x="643" y="272"/>
                    </a:lnTo>
                    <a:lnTo>
                      <a:pt x="573" y="356"/>
                    </a:lnTo>
                    <a:lnTo>
                      <a:pt x="539" y="220"/>
                    </a:lnTo>
                    <a:lnTo>
                      <a:pt x="347" y="254"/>
                    </a:lnTo>
                    <a:lnTo>
                      <a:pt x="313" y="0"/>
                    </a:lnTo>
                    <a:lnTo>
                      <a:pt x="278" y="17"/>
                    </a:lnTo>
                    <a:lnTo>
                      <a:pt x="295" y="69"/>
                    </a:lnTo>
                    <a:lnTo>
                      <a:pt x="278" y="287"/>
                    </a:lnTo>
                    <a:lnTo>
                      <a:pt x="243" y="338"/>
                    </a:lnTo>
                    <a:lnTo>
                      <a:pt x="138" y="423"/>
                    </a:lnTo>
                    <a:lnTo>
                      <a:pt x="102" y="525"/>
                    </a:lnTo>
                    <a:lnTo>
                      <a:pt x="68" y="492"/>
                    </a:lnTo>
                    <a:lnTo>
                      <a:pt x="68" y="610"/>
                    </a:lnTo>
                    <a:lnTo>
                      <a:pt x="0" y="661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60" name="Freeform 508">
                <a:extLst>
                  <a:ext uri="{FF2B5EF4-FFF2-40B4-BE49-F238E27FC236}">
                    <a16:creationId xmlns:a16="http://schemas.microsoft.com/office/drawing/2014/main" id="{1E20CFD8-89D1-45EB-8629-421FC1B95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1" y="825"/>
                <a:ext cx="532" cy="609"/>
              </a:xfrm>
              <a:custGeom>
                <a:avLst/>
                <a:gdLst>
                  <a:gd name="T0" fmla="*/ 0 w 1064"/>
                  <a:gd name="T1" fmla="*/ 371 h 1218"/>
                  <a:gd name="T2" fmla="*/ 34 w 1064"/>
                  <a:gd name="T3" fmla="*/ 473 h 1218"/>
                  <a:gd name="T4" fmla="*/ 17 w 1064"/>
                  <a:gd name="T5" fmla="*/ 609 h 1218"/>
                  <a:gd name="T6" fmla="*/ 157 w 1064"/>
                  <a:gd name="T7" fmla="*/ 710 h 1218"/>
                  <a:gd name="T8" fmla="*/ 209 w 1064"/>
                  <a:gd name="T9" fmla="*/ 762 h 1218"/>
                  <a:gd name="T10" fmla="*/ 278 w 1064"/>
                  <a:gd name="T11" fmla="*/ 812 h 1218"/>
                  <a:gd name="T12" fmla="*/ 295 w 1064"/>
                  <a:gd name="T13" fmla="*/ 845 h 1218"/>
                  <a:gd name="T14" fmla="*/ 313 w 1064"/>
                  <a:gd name="T15" fmla="*/ 948 h 1218"/>
                  <a:gd name="T16" fmla="*/ 347 w 1064"/>
                  <a:gd name="T17" fmla="*/ 1082 h 1218"/>
                  <a:gd name="T18" fmla="*/ 435 w 1064"/>
                  <a:gd name="T19" fmla="*/ 1218 h 1218"/>
                  <a:gd name="T20" fmla="*/ 975 w 1064"/>
                  <a:gd name="T21" fmla="*/ 1185 h 1218"/>
                  <a:gd name="T22" fmla="*/ 939 w 1064"/>
                  <a:gd name="T23" fmla="*/ 997 h 1218"/>
                  <a:gd name="T24" fmla="*/ 957 w 1064"/>
                  <a:gd name="T25" fmla="*/ 794 h 1218"/>
                  <a:gd name="T26" fmla="*/ 992 w 1064"/>
                  <a:gd name="T27" fmla="*/ 710 h 1218"/>
                  <a:gd name="T28" fmla="*/ 992 w 1064"/>
                  <a:gd name="T29" fmla="*/ 626 h 1218"/>
                  <a:gd name="T30" fmla="*/ 1064 w 1064"/>
                  <a:gd name="T31" fmla="*/ 456 h 1218"/>
                  <a:gd name="T32" fmla="*/ 1064 w 1064"/>
                  <a:gd name="T33" fmla="*/ 405 h 1218"/>
                  <a:gd name="T34" fmla="*/ 1046 w 1064"/>
                  <a:gd name="T35" fmla="*/ 405 h 1218"/>
                  <a:gd name="T36" fmla="*/ 1010 w 1064"/>
                  <a:gd name="T37" fmla="*/ 438 h 1218"/>
                  <a:gd name="T38" fmla="*/ 1010 w 1064"/>
                  <a:gd name="T39" fmla="*/ 525 h 1218"/>
                  <a:gd name="T40" fmla="*/ 957 w 1064"/>
                  <a:gd name="T41" fmla="*/ 541 h 1218"/>
                  <a:gd name="T42" fmla="*/ 939 w 1064"/>
                  <a:gd name="T43" fmla="*/ 592 h 1218"/>
                  <a:gd name="T44" fmla="*/ 888 w 1064"/>
                  <a:gd name="T45" fmla="*/ 626 h 1218"/>
                  <a:gd name="T46" fmla="*/ 888 w 1064"/>
                  <a:gd name="T47" fmla="*/ 574 h 1218"/>
                  <a:gd name="T48" fmla="*/ 923 w 1064"/>
                  <a:gd name="T49" fmla="*/ 507 h 1218"/>
                  <a:gd name="T50" fmla="*/ 957 w 1064"/>
                  <a:gd name="T51" fmla="*/ 491 h 1218"/>
                  <a:gd name="T52" fmla="*/ 957 w 1064"/>
                  <a:gd name="T53" fmla="*/ 456 h 1218"/>
                  <a:gd name="T54" fmla="*/ 905 w 1064"/>
                  <a:gd name="T55" fmla="*/ 287 h 1218"/>
                  <a:gd name="T56" fmla="*/ 854 w 1064"/>
                  <a:gd name="T57" fmla="*/ 287 h 1218"/>
                  <a:gd name="T58" fmla="*/ 854 w 1064"/>
                  <a:gd name="T59" fmla="*/ 253 h 1218"/>
                  <a:gd name="T60" fmla="*/ 749 w 1064"/>
                  <a:gd name="T61" fmla="*/ 237 h 1218"/>
                  <a:gd name="T62" fmla="*/ 523 w 1064"/>
                  <a:gd name="T63" fmla="*/ 168 h 1218"/>
                  <a:gd name="T64" fmla="*/ 435 w 1064"/>
                  <a:gd name="T65" fmla="*/ 101 h 1218"/>
                  <a:gd name="T66" fmla="*/ 382 w 1064"/>
                  <a:gd name="T67" fmla="*/ 66 h 1218"/>
                  <a:gd name="T68" fmla="*/ 347 w 1064"/>
                  <a:gd name="T69" fmla="*/ 101 h 1218"/>
                  <a:gd name="T70" fmla="*/ 331 w 1064"/>
                  <a:gd name="T71" fmla="*/ 84 h 1218"/>
                  <a:gd name="T72" fmla="*/ 347 w 1064"/>
                  <a:gd name="T73" fmla="*/ 66 h 1218"/>
                  <a:gd name="T74" fmla="*/ 347 w 1064"/>
                  <a:gd name="T75" fmla="*/ 50 h 1218"/>
                  <a:gd name="T76" fmla="*/ 365 w 1064"/>
                  <a:gd name="T77" fmla="*/ 32 h 1218"/>
                  <a:gd name="T78" fmla="*/ 365 w 1064"/>
                  <a:gd name="T79" fmla="*/ 16 h 1218"/>
                  <a:gd name="T80" fmla="*/ 347 w 1064"/>
                  <a:gd name="T81" fmla="*/ 0 h 1218"/>
                  <a:gd name="T82" fmla="*/ 226 w 1064"/>
                  <a:gd name="T83" fmla="*/ 66 h 1218"/>
                  <a:gd name="T84" fmla="*/ 175 w 1064"/>
                  <a:gd name="T85" fmla="*/ 84 h 1218"/>
                  <a:gd name="T86" fmla="*/ 157 w 1064"/>
                  <a:gd name="T87" fmla="*/ 84 h 1218"/>
                  <a:gd name="T88" fmla="*/ 121 w 1064"/>
                  <a:gd name="T89" fmla="*/ 66 h 1218"/>
                  <a:gd name="T90" fmla="*/ 121 w 1064"/>
                  <a:gd name="T91" fmla="*/ 84 h 1218"/>
                  <a:gd name="T92" fmla="*/ 121 w 1064"/>
                  <a:gd name="T93" fmla="*/ 66 h 1218"/>
                  <a:gd name="T94" fmla="*/ 105 w 1064"/>
                  <a:gd name="T95" fmla="*/ 84 h 1218"/>
                  <a:gd name="T96" fmla="*/ 105 w 1064"/>
                  <a:gd name="T97" fmla="*/ 237 h 1218"/>
                  <a:gd name="T98" fmla="*/ 0 w 1064"/>
                  <a:gd name="T99" fmla="*/ 371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64" h="1218">
                    <a:moveTo>
                      <a:pt x="0" y="371"/>
                    </a:moveTo>
                    <a:lnTo>
                      <a:pt x="34" y="473"/>
                    </a:lnTo>
                    <a:lnTo>
                      <a:pt x="17" y="609"/>
                    </a:lnTo>
                    <a:lnTo>
                      <a:pt x="157" y="710"/>
                    </a:lnTo>
                    <a:lnTo>
                      <a:pt x="209" y="762"/>
                    </a:lnTo>
                    <a:lnTo>
                      <a:pt x="278" y="812"/>
                    </a:lnTo>
                    <a:lnTo>
                      <a:pt x="295" y="845"/>
                    </a:lnTo>
                    <a:lnTo>
                      <a:pt x="313" y="948"/>
                    </a:lnTo>
                    <a:lnTo>
                      <a:pt x="347" y="1082"/>
                    </a:lnTo>
                    <a:lnTo>
                      <a:pt x="435" y="1218"/>
                    </a:lnTo>
                    <a:lnTo>
                      <a:pt x="975" y="1185"/>
                    </a:lnTo>
                    <a:lnTo>
                      <a:pt x="939" y="997"/>
                    </a:lnTo>
                    <a:lnTo>
                      <a:pt x="957" y="794"/>
                    </a:lnTo>
                    <a:lnTo>
                      <a:pt x="992" y="710"/>
                    </a:lnTo>
                    <a:lnTo>
                      <a:pt x="992" y="626"/>
                    </a:lnTo>
                    <a:lnTo>
                      <a:pt x="1064" y="456"/>
                    </a:lnTo>
                    <a:lnTo>
                      <a:pt x="1064" y="405"/>
                    </a:lnTo>
                    <a:lnTo>
                      <a:pt x="1046" y="405"/>
                    </a:lnTo>
                    <a:lnTo>
                      <a:pt x="1010" y="438"/>
                    </a:lnTo>
                    <a:lnTo>
                      <a:pt x="1010" y="525"/>
                    </a:lnTo>
                    <a:lnTo>
                      <a:pt x="957" y="541"/>
                    </a:lnTo>
                    <a:lnTo>
                      <a:pt x="939" y="592"/>
                    </a:lnTo>
                    <a:lnTo>
                      <a:pt x="888" y="626"/>
                    </a:lnTo>
                    <a:lnTo>
                      <a:pt x="888" y="574"/>
                    </a:lnTo>
                    <a:lnTo>
                      <a:pt x="923" y="507"/>
                    </a:lnTo>
                    <a:lnTo>
                      <a:pt x="957" y="491"/>
                    </a:lnTo>
                    <a:lnTo>
                      <a:pt x="957" y="456"/>
                    </a:lnTo>
                    <a:lnTo>
                      <a:pt x="905" y="287"/>
                    </a:lnTo>
                    <a:lnTo>
                      <a:pt x="854" y="287"/>
                    </a:lnTo>
                    <a:lnTo>
                      <a:pt x="854" y="253"/>
                    </a:lnTo>
                    <a:lnTo>
                      <a:pt x="749" y="237"/>
                    </a:lnTo>
                    <a:lnTo>
                      <a:pt x="523" y="168"/>
                    </a:lnTo>
                    <a:lnTo>
                      <a:pt x="435" y="101"/>
                    </a:lnTo>
                    <a:lnTo>
                      <a:pt x="382" y="66"/>
                    </a:lnTo>
                    <a:lnTo>
                      <a:pt x="347" y="101"/>
                    </a:lnTo>
                    <a:lnTo>
                      <a:pt x="331" y="84"/>
                    </a:lnTo>
                    <a:lnTo>
                      <a:pt x="347" y="66"/>
                    </a:lnTo>
                    <a:lnTo>
                      <a:pt x="347" y="50"/>
                    </a:lnTo>
                    <a:lnTo>
                      <a:pt x="365" y="32"/>
                    </a:lnTo>
                    <a:lnTo>
                      <a:pt x="365" y="16"/>
                    </a:lnTo>
                    <a:lnTo>
                      <a:pt x="347" y="0"/>
                    </a:lnTo>
                    <a:lnTo>
                      <a:pt x="226" y="66"/>
                    </a:lnTo>
                    <a:lnTo>
                      <a:pt x="175" y="84"/>
                    </a:lnTo>
                    <a:lnTo>
                      <a:pt x="157" y="84"/>
                    </a:lnTo>
                    <a:lnTo>
                      <a:pt x="121" y="66"/>
                    </a:lnTo>
                    <a:lnTo>
                      <a:pt x="121" y="84"/>
                    </a:lnTo>
                    <a:lnTo>
                      <a:pt x="121" y="66"/>
                    </a:lnTo>
                    <a:lnTo>
                      <a:pt x="105" y="84"/>
                    </a:lnTo>
                    <a:lnTo>
                      <a:pt x="105" y="237"/>
                    </a:lnTo>
                    <a:lnTo>
                      <a:pt x="0" y="371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61" name="Freeform 509">
                <a:extLst>
                  <a:ext uri="{FF2B5EF4-FFF2-40B4-BE49-F238E27FC236}">
                    <a16:creationId xmlns:a16="http://schemas.microsoft.com/office/drawing/2014/main" id="{44F46E75-C154-458C-9F09-DAA676823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1" y="825"/>
                <a:ext cx="532" cy="609"/>
              </a:xfrm>
              <a:custGeom>
                <a:avLst/>
                <a:gdLst>
                  <a:gd name="T0" fmla="*/ 0 w 1064"/>
                  <a:gd name="T1" fmla="*/ 371 h 1218"/>
                  <a:gd name="T2" fmla="*/ 34 w 1064"/>
                  <a:gd name="T3" fmla="*/ 473 h 1218"/>
                  <a:gd name="T4" fmla="*/ 17 w 1064"/>
                  <a:gd name="T5" fmla="*/ 609 h 1218"/>
                  <a:gd name="T6" fmla="*/ 157 w 1064"/>
                  <a:gd name="T7" fmla="*/ 710 h 1218"/>
                  <a:gd name="T8" fmla="*/ 209 w 1064"/>
                  <a:gd name="T9" fmla="*/ 762 h 1218"/>
                  <a:gd name="T10" fmla="*/ 278 w 1064"/>
                  <a:gd name="T11" fmla="*/ 812 h 1218"/>
                  <a:gd name="T12" fmla="*/ 295 w 1064"/>
                  <a:gd name="T13" fmla="*/ 845 h 1218"/>
                  <a:gd name="T14" fmla="*/ 313 w 1064"/>
                  <a:gd name="T15" fmla="*/ 948 h 1218"/>
                  <a:gd name="T16" fmla="*/ 347 w 1064"/>
                  <a:gd name="T17" fmla="*/ 1082 h 1218"/>
                  <a:gd name="T18" fmla="*/ 435 w 1064"/>
                  <a:gd name="T19" fmla="*/ 1218 h 1218"/>
                  <a:gd name="T20" fmla="*/ 975 w 1064"/>
                  <a:gd name="T21" fmla="*/ 1185 h 1218"/>
                  <a:gd name="T22" fmla="*/ 939 w 1064"/>
                  <a:gd name="T23" fmla="*/ 997 h 1218"/>
                  <a:gd name="T24" fmla="*/ 957 w 1064"/>
                  <a:gd name="T25" fmla="*/ 794 h 1218"/>
                  <a:gd name="T26" fmla="*/ 992 w 1064"/>
                  <a:gd name="T27" fmla="*/ 710 h 1218"/>
                  <a:gd name="T28" fmla="*/ 992 w 1064"/>
                  <a:gd name="T29" fmla="*/ 626 h 1218"/>
                  <a:gd name="T30" fmla="*/ 1064 w 1064"/>
                  <a:gd name="T31" fmla="*/ 456 h 1218"/>
                  <a:gd name="T32" fmla="*/ 1064 w 1064"/>
                  <a:gd name="T33" fmla="*/ 405 h 1218"/>
                  <a:gd name="T34" fmla="*/ 1046 w 1064"/>
                  <a:gd name="T35" fmla="*/ 405 h 1218"/>
                  <a:gd name="T36" fmla="*/ 1010 w 1064"/>
                  <a:gd name="T37" fmla="*/ 438 h 1218"/>
                  <a:gd name="T38" fmla="*/ 1010 w 1064"/>
                  <a:gd name="T39" fmla="*/ 525 h 1218"/>
                  <a:gd name="T40" fmla="*/ 957 w 1064"/>
                  <a:gd name="T41" fmla="*/ 541 h 1218"/>
                  <a:gd name="T42" fmla="*/ 939 w 1064"/>
                  <a:gd name="T43" fmla="*/ 592 h 1218"/>
                  <a:gd name="T44" fmla="*/ 888 w 1064"/>
                  <a:gd name="T45" fmla="*/ 626 h 1218"/>
                  <a:gd name="T46" fmla="*/ 888 w 1064"/>
                  <a:gd name="T47" fmla="*/ 574 h 1218"/>
                  <a:gd name="T48" fmla="*/ 923 w 1064"/>
                  <a:gd name="T49" fmla="*/ 507 h 1218"/>
                  <a:gd name="T50" fmla="*/ 957 w 1064"/>
                  <a:gd name="T51" fmla="*/ 491 h 1218"/>
                  <a:gd name="T52" fmla="*/ 957 w 1064"/>
                  <a:gd name="T53" fmla="*/ 456 h 1218"/>
                  <a:gd name="T54" fmla="*/ 905 w 1064"/>
                  <a:gd name="T55" fmla="*/ 287 h 1218"/>
                  <a:gd name="T56" fmla="*/ 854 w 1064"/>
                  <a:gd name="T57" fmla="*/ 287 h 1218"/>
                  <a:gd name="T58" fmla="*/ 854 w 1064"/>
                  <a:gd name="T59" fmla="*/ 253 h 1218"/>
                  <a:gd name="T60" fmla="*/ 749 w 1064"/>
                  <a:gd name="T61" fmla="*/ 237 h 1218"/>
                  <a:gd name="T62" fmla="*/ 523 w 1064"/>
                  <a:gd name="T63" fmla="*/ 168 h 1218"/>
                  <a:gd name="T64" fmla="*/ 435 w 1064"/>
                  <a:gd name="T65" fmla="*/ 101 h 1218"/>
                  <a:gd name="T66" fmla="*/ 382 w 1064"/>
                  <a:gd name="T67" fmla="*/ 66 h 1218"/>
                  <a:gd name="T68" fmla="*/ 347 w 1064"/>
                  <a:gd name="T69" fmla="*/ 101 h 1218"/>
                  <a:gd name="T70" fmla="*/ 331 w 1064"/>
                  <a:gd name="T71" fmla="*/ 84 h 1218"/>
                  <a:gd name="T72" fmla="*/ 347 w 1064"/>
                  <a:gd name="T73" fmla="*/ 66 h 1218"/>
                  <a:gd name="T74" fmla="*/ 347 w 1064"/>
                  <a:gd name="T75" fmla="*/ 50 h 1218"/>
                  <a:gd name="T76" fmla="*/ 365 w 1064"/>
                  <a:gd name="T77" fmla="*/ 32 h 1218"/>
                  <a:gd name="T78" fmla="*/ 365 w 1064"/>
                  <a:gd name="T79" fmla="*/ 16 h 1218"/>
                  <a:gd name="T80" fmla="*/ 347 w 1064"/>
                  <a:gd name="T81" fmla="*/ 0 h 1218"/>
                  <a:gd name="T82" fmla="*/ 226 w 1064"/>
                  <a:gd name="T83" fmla="*/ 66 h 1218"/>
                  <a:gd name="T84" fmla="*/ 175 w 1064"/>
                  <a:gd name="T85" fmla="*/ 84 h 1218"/>
                  <a:gd name="T86" fmla="*/ 157 w 1064"/>
                  <a:gd name="T87" fmla="*/ 84 h 1218"/>
                  <a:gd name="T88" fmla="*/ 121 w 1064"/>
                  <a:gd name="T89" fmla="*/ 66 h 1218"/>
                  <a:gd name="T90" fmla="*/ 121 w 1064"/>
                  <a:gd name="T91" fmla="*/ 84 h 1218"/>
                  <a:gd name="T92" fmla="*/ 121 w 1064"/>
                  <a:gd name="T93" fmla="*/ 66 h 1218"/>
                  <a:gd name="T94" fmla="*/ 105 w 1064"/>
                  <a:gd name="T95" fmla="*/ 84 h 1218"/>
                  <a:gd name="T96" fmla="*/ 105 w 1064"/>
                  <a:gd name="T97" fmla="*/ 237 h 1218"/>
                  <a:gd name="T98" fmla="*/ 0 w 1064"/>
                  <a:gd name="T99" fmla="*/ 371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64" h="1218">
                    <a:moveTo>
                      <a:pt x="0" y="371"/>
                    </a:moveTo>
                    <a:lnTo>
                      <a:pt x="34" y="473"/>
                    </a:lnTo>
                    <a:lnTo>
                      <a:pt x="17" y="609"/>
                    </a:lnTo>
                    <a:lnTo>
                      <a:pt x="157" y="710"/>
                    </a:lnTo>
                    <a:lnTo>
                      <a:pt x="209" y="762"/>
                    </a:lnTo>
                    <a:lnTo>
                      <a:pt x="278" y="812"/>
                    </a:lnTo>
                    <a:lnTo>
                      <a:pt x="295" y="845"/>
                    </a:lnTo>
                    <a:lnTo>
                      <a:pt x="313" y="948"/>
                    </a:lnTo>
                    <a:lnTo>
                      <a:pt x="347" y="1082"/>
                    </a:lnTo>
                    <a:lnTo>
                      <a:pt x="435" y="1218"/>
                    </a:lnTo>
                    <a:lnTo>
                      <a:pt x="975" y="1185"/>
                    </a:lnTo>
                    <a:lnTo>
                      <a:pt x="939" y="997"/>
                    </a:lnTo>
                    <a:lnTo>
                      <a:pt x="957" y="794"/>
                    </a:lnTo>
                    <a:lnTo>
                      <a:pt x="992" y="710"/>
                    </a:lnTo>
                    <a:lnTo>
                      <a:pt x="992" y="626"/>
                    </a:lnTo>
                    <a:lnTo>
                      <a:pt x="1064" y="456"/>
                    </a:lnTo>
                    <a:lnTo>
                      <a:pt x="1064" y="405"/>
                    </a:lnTo>
                    <a:lnTo>
                      <a:pt x="1046" y="405"/>
                    </a:lnTo>
                    <a:lnTo>
                      <a:pt x="1010" y="438"/>
                    </a:lnTo>
                    <a:lnTo>
                      <a:pt x="1010" y="525"/>
                    </a:lnTo>
                    <a:lnTo>
                      <a:pt x="957" y="541"/>
                    </a:lnTo>
                    <a:lnTo>
                      <a:pt x="939" y="592"/>
                    </a:lnTo>
                    <a:lnTo>
                      <a:pt x="888" y="626"/>
                    </a:lnTo>
                    <a:lnTo>
                      <a:pt x="888" y="574"/>
                    </a:lnTo>
                    <a:lnTo>
                      <a:pt x="923" y="507"/>
                    </a:lnTo>
                    <a:lnTo>
                      <a:pt x="957" y="491"/>
                    </a:lnTo>
                    <a:lnTo>
                      <a:pt x="957" y="456"/>
                    </a:lnTo>
                    <a:lnTo>
                      <a:pt x="905" y="287"/>
                    </a:lnTo>
                    <a:lnTo>
                      <a:pt x="854" y="287"/>
                    </a:lnTo>
                    <a:lnTo>
                      <a:pt x="854" y="253"/>
                    </a:lnTo>
                    <a:lnTo>
                      <a:pt x="749" y="237"/>
                    </a:lnTo>
                    <a:lnTo>
                      <a:pt x="523" y="168"/>
                    </a:lnTo>
                    <a:lnTo>
                      <a:pt x="435" y="101"/>
                    </a:lnTo>
                    <a:lnTo>
                      <a:pt x="382" y="66"/>
                    </a:lnTo>
                    <a:lnTo>
                      <a:pt x="347" y="101"/>
                    </a:lnTo>
                    <a:lnTo>
                      <a:pt x="331" y="84"/>
                    </a:lnTo>
                    <a:lnTo>
                      <a:pt x="347" y="66"/>
                    </a:lnTo>
                    <a:lnTo>
                      <a:pt x="347" y="50"/>
                    </a:lnTo>
                    <a:lnTo>
                      <a:pt x="365" y="32"/>
                    </a:lnTo>
                    <a:lnTo>
                      <a:pt x="365" y="16"/>
                    </a:lnTo>
                    <a:lnTo>
                      <a:pt x="347" y="0"/>
                    </a:lnTo>
                    <a:lnTo>
                      <a:pt x="226" y="66"/>
                    </a:lnTo>
                    <a:lnTo>
                      <a:pt x="175" y="84"/>
                    </a:lnTo>
                    <a:lnTo>
                      <a:pt x="157" y="84"/>
                    </a:lnTo>
                    <a:lnTo>
                      <a:pt x="121" y="66"/>
                    </a:lnTo>
                    <a:lnTo>
                      <a:pt x="121" y="84"/>
                    </a:lnTo>
                    <a:lnTo>
                      <a:pt x="121" y="66"/>
                    </a:lnTo>
                    <a:lnTo>
                      <a:pt x="105" y="84"/>
                    </a:lnTo>
                    <a:lnTo>
                      <a:pt x="105" y="237"/>
                    </a:lnTo>
                    <a:lnTo>
                      <a:pt x="0" y="371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62" name="Freeform 510">
                <a:extLst>
                  <a:ext uri="{FF2B5EF4-FFF2-40B4-BE49-F238E27FC236}">
                    <a16:creationId xmlns:a16="http://schemas.microsoft.com/office/drawing/2014/main" id="{6AA08163-1F7A-4F0D-8D1D-48F0A3A2F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4" y="2441"/>
                <a:ext cx="383" cy="678"/>
              </a:xfrm>
              <a:custGeom>
                <a:avLst/>
                <a:gdLst>
                  <a:gd name="T0" fmla="*/ 0 w 765"/>
                  <a:gd name="T1" fmla="*/ 34 h 1355"/>
                  <a:gd name="T2" fmla="*/ 18 w 765"/>
                  <a:gd name="T3" fmla="*/ 68 h 1355"/>
                  <a:gd name="T4" fmla="*/ 0 w 765"/>
                  <a:gd name="T5" fmla="*/ 898 h 1355"/>
                  <a:gd name="T6" fmla="*/ 52 w 765"/>
                  <a:gd name="T7" fmla="*/ 1304 h 1355"/>
                  <a:gd name="T8" fmla="*/ 103 w 765"/>
                  <a:gd name="T9" fmla="*/ 1321 h 1355"/>
                  <a:gd name="T10" fmla="*/ 120 w 765"/>
                  <a:gd name="T11" fmla="*/ 1203 h 1355"/>
                  <a:gd name="T12" fmla="*/ 156 w 765"/>
                  <a:gd name="T13" fmla="*/ 1237 h 1355"/>
                  <a:gd name="T14" fmla="*/ 156 w 765"/>
                  <a:gd name="T15" fmla="*/ 1288 h 1355"/>
                  <a:gd name="T16" fmla="*/ 172 w 765"/>
                  <a:gd name="T17" fmla="*/ 1321 h 1355"/>
                  <a:gd name="T18" fmla="*/ 138 w 765"/>
                  <a:gd name="T19" fmla="*/ 1355 h 1355"/>
                  <a:gd name="T20" fmla="*/ 242 w 765"/>
                  <a:gd name="T21" fmla="*/ 1321 h 1355"/>
                  <a:gd name="T22" fmla="*/ 259 w 765"/>
                  <a:gd name="T23" fmla="*/ 1288 h 1355"/>
                  <a:gd name="T24" fmla="*/ 242 w 765"/>
                  <a:gd name="T25" fmla="*/ 1253 h 1355"/>
                  <a:gd name="T26" fmla="*/ 259 w 765"/>
                  <a:gd name="T27" fmla="*/ 1219 h 1355"/>
                  <a:gd name="T28" fmla="*/ 208 w 765"/>
                  <a:gd name="T29" fmla="*/ 1169 h 1355"/>
                  <a:gd name="T30" fmla="*/ 208 w 765"/>
                  <a:gd name="T31" fmla="*/ 1135 h 1355"/>
                  <a:gd name="T32" fmla="*/ 765 w 765"/>
                  <a:gd name="T33" fmla="*/ 1067 h 1355"/>
                  <a:gd name="T34" fmla="*/ 731 w 765"/>
                  <a:gd name="T35" fmla="*/ 865 h 1355"/>
                  <a:gd name="T36" fmla="*/ 731 w 765"/>
                  <a:gd name="T37" fmla="*/ 780 h 1355"/>
                  <a:gd name="T38" fmla="*/ 748 w 765"/>
                  <a:gd name="T39" fmla="*/ 729 h 1355"/>
                  <a:gd name="T40" fmla="*/ 731 w 765"/>
                  <a:gd name="T41" fmla="*/ 660 h 1355"/>
                  <a:gd name="T42" fmla="*/ 679 w 765"/>
                  <a:gd name="T43" fmla="*/ 559 h 1355"/>
                  <a:gd name="T44" fmla="*/ 538 w 765"/>
                  <a:gd name="T45" fmla="*/ 0 h 1355"/>
                  <a:gd name="T46" fmla="*/ 0 w 765"/>
                  <a:gd name="T47" fmla="*/ 34 h 1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65" h="1355">
                    <a:moveTo>
                      <a:pt x="0" y="34"/>
                    </a:moveTo>
                    <a:lnTo>
                      <a:pt x="18" y="68"/>
                    </a:lnTo>
                    <a:lnTo>
                      <a:pt x="0" y="898"/>
                    </a:lnTo>
                    <a:lnTo>
                      <a:pt x="52" y="1304"/>
                    </a:lnTo>
                    <a:lnTo>
                      <a:pt x="103" y="1321"/>
                    </a:lnTo>
                    <a:lnTo>
                      <a:pt x="120" y="1203"/>
                    </a:lnTo>
                    <a:lnTo>
                      <a:pt x="156" y="1237"/>
                    </a:lnTo>
                    <a:lnTo>
                      <a:pt x="156" y="1288"/>
                    </a:lnTo>
                    <a:lnTo>
                      <a:pt x="172" y="1321"/>
                    </a:lnTo>
                    <a:lnTo>
                      <a:pt x="138" y="1355"/>
                    </a:lnTo>
                    <a:lnTo>
                      <a:pt x="242" y="1321"/>
                    </a:lnTo>
                    <a:lnTo>
                      <a:pt x="259" y="1288"/>
                    </a:lnTo>
                    <a:lnTo>
                      <a:pt x="242" y="1253"/>
                    </a:lnTo>
                    <a:lnTo>
                      <a:pt x="259" y="1219"/>
                    </a:lnTo>
                    <a:lnTo>
                      <a:pt x="208" y="1169"/>
                    </a:lnTo>
                    <a:lnTo>
                      <a:pt x="208" y="1135"/>
                    </a:lnTo>
                    <a:lnTo>
                      <a:pt x="765" y="1067"/>
                    </a:lnTo>
                    <a:lnTo>
                      <a:pt x="731" y="865"/>
                    </a:lnTo>
                    <a:lnTo>
                      <a:pt x="731" y="780"/>
                    </a:lnTo>
                    <a:lnTo>
                      <a:pt x="748" y="729"/>
                    </a:lnTo>
                    <a:lnTo>
                      <a:pt x="731" y="660"/>
                    </a:lnTo>
                    <a:lnTo>
                      <a:pt x="679" y="559"/>
                    </a:lnTo>
                    <a:lnTo>
                      <a:pt x="538" y="0"/>
                    </a:lnTo>
                    <a:lnTo>
                      <a:pt x="0" y="3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63" name="Freeform 511">
                <a:extLst>
                  <a:ext uri="{FF2B5EF4-FFF2-40B4-BE49-F238E27FC236}">
                    <a16:creationId xmlns:a16="http://schemas.microsoft.com/office/drawing/2014/main" id="{CE3A8F14-9502-4015-984A-DDAA02385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4" y="2441"/>
                <a:ext cx="383" cy="678"/>
              </a:xfrm>
              <a:custGeom>
                <a:avLst/>
                <a:gdLst>
                  <a:gd name="T0" fmla="*/ 0 w 765"/>
                  <a:gd name="T1" fmla="*/ 34 h 1355"/>
                  <a:gd name="T2" fmla="*/ 18 w 765"/>
                  <a:gd name="T3" fmla="*/ 68 h 1355"/>
                  <a:gd name="T4" fmla="*/ 0 w 765"/>
                  <a:gd name="T5" fmla="*/ 898 h 1355"/>
                  <a:gd name="T6" fmla="*/ 52 w 765"/>
                  <a:gd name="T7" fmla="*/ 1304 h 1355"/>
                  <a:gd name="T8" fmla="*/ 103 w 765"/>
                  <a:gd name="T9" fmla="*/ 1321 h 1355"/>
                  <a:gd name="T10" fmla="*/ 120 w 765"/>
                  <a:gd name="T11" fmla="*/ 1203 h 1355"/>
                  <a:gd name="T12" fmla="*/ 156 w 765"/>
                  <a:gd name="T13" fmla="*/ 1237 h 1355"/>
                  <a:gd name="T14" fmla="*/ 156 w 765"/>
                  <a:gd name="T15" fmla="*/ 1288 h 1355"/>
                  <a:gd name="T16" fmla="*/ 172 w 765"/>
                  <a:gd name="T17" fmla="*/ 1321 h 1355"/>
                  <a:gd name="T18" fmla="*/ 138 w 765"/>
                  <a:gd name="T19" fmla="*/ 1355 h 1355"/>
                  <a:gd name="T20" fmla="*/ 242 w 765"/>
                  <a:gd name="T21" fmla="*/ 1321 h 1355"/>
                  <a:gd name="T22" fmla="*/ 259 w 765"/>
                  <a:gd name="T23" fmla="*/ 1288 h 1355"/>
                  <a:gd name="T24" fmla="*/ 242 w 765"/>
                  <a:gd name="T25" fmla="*/ 1253 h 1355"/>
                  <a:gd name="T26" fmla="*/ 259 w 765"/>
                  <a:gd name="T27" fmla="*/ 1219 h 1355"/>
                  <a:gd name="T28" fmla="*/ 208 w 765"/>
                  <a:gd name="T29" fmla="*/ 1169 h 1355"/>
                  <a:gd name="T30" fmla="*/ 208 w 765"/>
                  <a:gd name="T31" fmla="*/ 1135 h 1355"/>
                  <a:gd name="T32" fmla="*/ 765 w 765"/>
                  <a:gd name="T33" fmla="*/ 1067 h 1355"/>
                  <a:gd name="T34" fmla="*/ 731 w 765"/>
                  <a:gd name="T35" fmla="*/ 865 h 1355"/>
                  <a:gd name="T36" fmla="*/ 731 w 765"/>
                  <a:gd name="T37" fmla="*/ 780 h 1355"/>
                  <a:gd name="T38" fmla="*/ 748 w 765"/>
                  <a:gd name="T39" fmla="*/ 729 h 1355"/>
                  <a:gd name="T40" fmla="*/ 731 w 765"/>
                  <a:gd name="T41" fmla="*/ 660 h 1355"/>
                  <a:gd name="T42" fmla="*/ 679 w 765"/>
                  <a:gd name="T43" fmla="*/ 559 h 1355"/>
                  <a:gd name="T44" fmla="*/ 538 w 765"/>
                  <a:gd name="T45" fmla="*/ 0 h 1355"/>
                  <a:gd name="T46" fmla="*/ 0 w 765"/>
                  <a:gd name="T47" fmla="*/ 34 h 1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65" h="1355">
                    <a:moveTo>
                      <a:pt x="0" y="34"/>
                    </a:moveTo>
                    <a:lnTo>
                      <a:pt x="18" y="68"/>
                    </a:lnTo>
                    <a:lnTo>
                      <a:pt x="0" y="898"/>
                    </a:lnTo>
                    <a:lnTo>
                      <a:pt x="52" y="1304"/>
                    </a:lnTo>
                    <a:lnTo>
                      <a:pt x="103" y="1321"/>
                    </a:lnTo>
                    <a:lnTo>
                      <a:pt x="120" y="1203"/>
                    </a:lnTo>
                    <a:lnTo>
                      <a:pt x="156" y="1237"/>
                    </a:lnTo>
                    <a:lnTo>
                      <a:pt x="156" y="1288"/>
                    </a:lnTo>
                    <a:lnTo>
                      <a:pt x="172" y="1321"/>
                    </a:lnTo>
                    <a:lnTo>
                      <a:pt x="138" y="1355"/>
                    </a:lnTo>
                    <a:lnTo>
                      <a:pt x="242" y="1321"/>
                    </a:lnTo>
                    <a:lnTo>
                      <a:pt x="259" y="1288"/>
                    </a:lnTo>
                    <a:lnTo>
                      <a:pt x="242" y="1253"/>
                    </a:lnTo>
                    <a:lnTo>
                      <a:pt x="259" y="1219"/>
                    </a:lnTo>
                    <a:lnTo>
                      <a:pt x="208" y="1169"/>
                    </a:lnTo>
                    <a:lnTo>
                      <a:pt x="208" y="1135"/>
                    </a:lnTo>
                    <a:lnTo>
                      <a:pt x="765" y="1067"/>
                    </a:lnTo>
                    <a:lnTo>
                      <a:pt x="731" y="865"/>
                    </a:lnTo>
                    <a:lnTo>
                      <a:pt x="731" y="780"/>
                    </a:lnTo>
                    <a:lnTo>
                      <a:pt x="748" y="729"/>
                    </a:lnTo>
                    <a:lnTo>
                      <a:pt x="731" y="660"/>
                    </a:lnTo>
                    <a:lnTo>
                      <a:pt x="679" y="559"/>
                    </a:lnTo>
                    <a:lnTo>
                      <a:pt x="538" y="0"/>
                    </a:lnTo>
                    <a:lnTo>
                      <a:pt x="0" y="34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64" name="Freeform 512">
                <a:extLst>
                  <a:ext uri="{FF2B5EF4-FFF2-40B4-BE49-F238E27FC236}">
                    <a16:creationId xmlns:a16="http://schemas.microsoft.com/office/drawing/2014/main" id="{14533511-BB6B-4D7B-9B78-C438E328AB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" y="1079"/>
                <a:ext cx="811" cy="1489"/>
              </a:xfrm>
              <a:custGeom>
                <a:avLst/>
                <a:gdLst>
                  <a:gd name="T0" fmla="*/ 37 w 1621"/>
                  <a:gd name="T1" fmla="*/ 542 h 2980"/>
                  <a:gd name="T2" fmla="*/ 71 w 1621"/>
                  <a:gd name="T3" fmla="*/ 610 h 2980"/>
                  <a:gd name="T4" fmla="*/ 18 w 1621"/>
                  <a:gd name="T5" fmla="*/ 847 h 2980"/>
                  <a:gd name="T6" fmla="*/ 54 w 1621"/>
                  <a:gd name="T7" fmla="*/ 916 h 2980"/>
                  <a:gd name="T8" fmla="*/ 175 w 1621"/>
                  <a:gd name="T9" fmla="*/ 1221 h 2980"/>
                  <a:gd name="T10" fmla="*/ 193 w 1621"/>
                  <a:gd name="T11" fmla="*/ 1203 h 2980"/>
                  <a:gd name="T12" fmla="*/ 193 w 1621"/>
                  <a:gd name="T13" fmla="*/ 1134 h 2980"/>
                  <a:gd name="T14" fmla="*/ 211 w 1621"/>
                  <a:gd name="T15" fmla="*/ 1134 h 2980"/>
                  <a:gd name="T16" fmla="*/ 245 w 1621"/>
                  <a:gd name="T17" fmla="*/ 1152 h 2980"/>
                  <a:gd name="T18" fmla="*/ 193 w 1621"/>
                  <a:gd name="T19" fmla="*/ 1185 h 2980"/>
                  <a:gd name="T20" fmla="*/ 211 w 1621"/>
                  <a:gd name="T21" fmla="*/ 1203 h 2980"/>
                  <a:gd name="T22" fmla="*/ 245 w 1621"/>
                  <a:gd name="T23" fmla="*/ 1339 h 2980"/>
                  <a:gd name="T24" fmla="*/ 227 w 1621"/>
                  <a:gd name="T25" fmla="*/ 1339 h 2980"/>
                  <a:gd name="T26" fmla="*/ 175 w 1621"/>
                  <a:gd name="T27" fmla="*/ 1288 h 2980"/>
                  <a:gd name="T28" fmla="*/ 193 w 1621"/>
                  <a:gd name="T29" fmla="*/ 1236 h 2980"/>
                  <a:gd name="T30" fmla="*/ 175 w 1621"/>
                  <a:gd name="T31" fmla="*/ 1236 h 2980"/>
                  <a:gd name="T32" fmla="*/ 157 w 1621"/>
                  <a:gd name="T33" fmla="*/ 1288 h 2980"/>
                  <a:gd name="T34" fmla="*/ 157 w 1621"/>
                  <a:gd name="T35" fmla="*/ 1406 h 2980"/>
                  <a:gd name="T36" fmla="*/ 175 w 1621"/>
                  <a:gd name="T37" fmla="*/ 1473 h 2980"/>
                  <a:gd name="T38" fmla="*/ 245 w 1621"/>
                  <a:gd name="T39" fmla="*/ 1508 h 2980"/>
                  <a:gd name="T40" fmla="*/ 227 w 1621"/>
                  <a:gd name="T41" fmla="*/ 1575 h 2980"/>
                  <a:gd name="T42" fmla="*/ 193 w 1621"/>
                  <a:gd name="T43" fmla="*/ 1575 h 2980"/>
                  <a:gd name="T44" fmla="*/ 175 w 1621"/>
                  <a:gd name="T45" fmla="*/ 1659 h 2980"/>
                  <a:gd name="T46" fmla="*/ 261 w 1621"/>
                  <a:gd name="T47" fmla="*/ 1828 h 2980"/>
                  <a:gd name="T48" fmla="*/ 313 w 1621"/>
                  <a:gd name="T49" fmla="*/ 1946 h 2980"/>
                  <a:gd name="T50" fmla="*/ 313 w 1621"/>
                  <a:gd name="T51" fmla="*/ 2014 h 2980"/>
                  <a:gd name="T52" fmla="*/ 349 w 1621"/>
                  <a:gd name="T53" fmla="*/ 2050 h 2980"/>
                  <a:gd name="T54" fmla="*/ 331 w 1621"/>
                  <a:gd name="T55" fmla="*/ 2100 h 2980"/>
                  <a:gd name="T56" fmla="*/ 313 w 1621"/>
                  <a:gd name="T57" fmla="*/ 2201 h 2980"/>
                  <a:gd name="T58" fmla="*/ 349 w 1621"/>
                  <a:gd name="T59" fmla="*/ 2235 h 2980"/>
                  <a:gd name="T60" fmla="*/ 541 w 1621"/>
                  <a:gd name="T61" fmla="*/ 2319 h 2980"/>
                  <a:gd name="T62" fmla="*/ 610 w 1621"/>
                  <a:gd name="T63" fmla="*/ 2439 h 2980"/>
                  <a:gd name="T64" fmla="*/ 698 w 1621"/>
                  <a:gd name="T65" fmla="*/ 2473 h 2980"/>
                  <a:gd name="T66" fmla="*/ 716 w 1621"/>
                  <a:gd name="T67" fmla="*/ 2540 h 2980"/>
                  <a:gd name="T68" fmla="*/ 768 w 1621"/>
                  <a:gd name="T69" fmla="*/ 2557 h 2980"/>
                  <a:gd name="T70" fmla="*/ 853 w 1621"/>
                  <a:gd name="T71" fmla="*/ 2676 h 2980"/>
                  <a:gd name="T72" fmla="*/ 906 w 1621"/>
                  <a:gd name="T73" fmla="*/ 2778 h 2980"/>
                  <a:gd name="T74" fmla="*/ 906 w 1621"/>
                  <a:gd name="T75" fmla="*/ 2948 h 2980"/>
                  <a:gd name="T76" fmla="*/ 1464 w 1621"/>
                  <a:gd name="T77" fmla="*/ 2980 h 2980"/>
                  <a:gd name="T78" fmla="*/ 1429 w 1621"/>
                  <a:gd name="T79" fmla="*/ 2912 h 2980"/>
                  <a:gd name="T80" fmla="*/ 1464 w 1621"/>
                  <a:gd name="T81" fmla="*/ 2829 h 2980"/>
                  <a:gd name="T82" fmla="*/ 1532 w 1621"/>
                  <a:gd name="T83" fmla="*/ 2658 h 2980"/>
                  <a:gd name="T84" fmla="*/ 1621 w 1621"/>
                  <a:gd name="T85" fmla="*/ 2608 h 2980"/>
                  <a:gd name="T86" fmla="*/ 1568 w 1621"/>
                  <a:gd name="T87" fmla="*/ 2557 h 2980"/>
                  <a:gd name="T88" fmla="*/ 1550 w 1621"/>
                  <a:gd name="T89" fmla="*/ 2388 h 2980"/>
                  <a:gd name="T90" fmla="*/ 784 w 1621"/>
                  <a:gd name="T91" fmla="*/ 1152 h 2980"/>
                  <a:gd name="T92" fmla="*/ 734 w 1621"/>
                  <a:gd name="T93" fmla="*/ 1033 h 2980"/>
                  <a:gd name="T94" fmla="*/ 924 w 1621"/>
                  <a:gd name="T95" fmla="*/ 238 h 2980"/>
                  <a:gd name="T96" fmla="*/ 157 w 1621"/>
                  <a:gd name="T97" fmla="*/ 0 h 2980"/>
                  <a:gd name="T98" fmla="*/ 141 w 1621"/>
                  <a:gd name="T99" fmla="*/ 51 h 2980"/>
                  <a:gd name="T100" fmla="*/ 141 w 1621"/>
                  <a:gd name="T101" fmla="*/ 154 h 2980"/>
                  <a:gd name="T102" fmla="*/ 0 w 1621"/>
                  <a:gd name="T103" fmla="*/ 407 h 2980"/>
                  <a:gd name="T104" fmla="*/ 37 w 1621"/>
                  <a:gd name="T105" fmla="*/ 542 h 2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21" h="2980">
                    <a:moveTo>
                      <a:pt x="37" y="542"/>
                    </a:moveTo>
                    <a:lnTo>
                      <a:pt x="71" y="610"/>
                    </a:lnTo>
                    <a:lnTo>
                      <a:pt x="18" y="847"/>
                    </a:lnTo>
                    <a:lnTo>
                      <a:pt x="54" y="916"/>
                    </a:lnTo>
                    <a:lnTo>
                      <a:pt x="175" y="1221"/>
                    </a:lnTo>
                    <a:lnTo>
                      <a:pt x="193" y="1203"/>
                    </a:lnTo>
                    <a:lnTo>
                      <a:pt x="193" y="1134"/>
                    </a:lnTo>
                    <a:lnTo>
                      <a:pt x="211" y="1134"/>
                    </a:lnTo>
                    <a:lnTo>
                      <a:pt x="245" y="1152"/>
                    </a:lnTo>
                    <a:lnTo>
                      <a:pt x="193" y="1185"/>
                    </a:lnTo>
                    <a:lnTo>
                      <a:pt x="211" y="1203"/>
                    </a:lnTo>
                    <a:lnTo>
                      <a:pt x="245" y="1339"/>
                    </a:lnTo>
                    <a:lnTo>
                      <a:pt x="227" y="1339"/>
                    </a:lnTo>
                    <a:lnTo>
                      <a:pt x="175" y="1288"/>
                    </a:lnTo>
                    <a:lnTo>
                      <a:pt x="193" y="1236"/>
                    </a:lnTo>
                    <a:lnTo>
                      <a:pt x="175" y="1236"/>
                    </a:lnTo>
                    <a:lnTo>
                      <a:pt x="157" y="1288"/>
                    </a:lnTo>
                    <a:lnTo>
                      <a:pt x="157" y="1406"/>
                    </a:lnTo>
                    <a:lnTo>
                      <a:pt x="175" y="1473"/>
                    </a:lnTo>
                    <a:lnTo>
                      <a:pt x="245" y="1508"/>
                    </a:lnTo>
                    <a:lnTo>
                      <a:pt x="227" y="1575"/>
                    </a:lnTo>
                    <a:lnTo>
                      <a:pt x="193" y="1575"/>
                    </a:lnTo>
                    <a:lnTo>
                      <a:pt x="175" y="1659"/>
                    </a:lnTo>
                    <a:lnTo>
                      <a:pt x="261" y="1828"/>
                    </a:lnTo>
                    <a:lnTo>
                      <a:pt x="313" y="1946"/>
                    </a:lnTo>
                    <a:lnTo>
                      <a:pt x="313" y="2014"/>
                    </a:lnTo>
                    <a:lnTo>
                      <a:pt x="349" y="2050"/>
                    </a:lnTo>
                    <a:lnTo>
                      <a:pt x="331" y="2100"/>
                    </a:lnTo>
                    <a:lnTo>
                      <a:pt x="313" y="2201"/>
                    </a:lnTo>
                    <a:lnTo>
                      <a:pt x="349" y="2235"/>
                    </a:lnTo>
                    <a:lnTo>
                      <a:pt x="541" y="2319"/>
                    </a:lnTo>
                    <a:lnTo>
                      <a:pt x="610" y="2439"/>
                    </a:lnTo>
                    <a:lnTo>
                      <a:pt x="698" y="2473"/>
                    </a:lnTo>
                    <a:lnTo>
                      <a:pt x="716" y="2540"/>
                    </a:lnTo>
                    <a:lnTo>
                      <a:pt x="768" y="2557"/>
                    </a:lnTo>
                    <a:lnTo>
                      <a:pt x="853" y="2676"/>
                    </a:lnTo>
                    <a:lnTo>
                      <a:pt x="906" y="2778"/>
                    </a:lnTo>
                    <a:lnTo>
                      <a:pt x="906" y="2948"/>
                    </a:lnTo>
                    <a:lnTo>
                      <a:pt x="1464" y="2980"/>
                    </a:lnTo>
                    <a:lnTo>
                      <a:pt x="1429" y="2912"/>
                    </a:lnTo>
                    <a:lnTo>
                      <a:pt x="1464" y="2829"/>
                    </a:lnTo>
                    <a:lnTo>
                      <a:pt x="1532" y="2658"/>
                    </a:lnTo>
                    <a:lnTo>
                      <a:pt x="1621" y="2608"/>
                    </a:lnTo>
                    <a:lnTo>
                      <a:pt x="1568" y="2557"/>
                    </a:lnTo>
                    <a:lnTo>
                      <a:pt x="1550" y="2388"/>
                    </a:lnTo>
                    <a:lnTo>
                      <a:pt x="784" y="1152"/>
                    </a:lnTo>
                    <a:lnTo>
                      <a:pt x="734" y="1033"/>
                    </a:lnTo>
                    <a:lnTo>
                      <a:pt x="924" y="238"/>
                    </a:lnTo>
                    <a:lnTo>
                      <a:pt x="157" y="0"/>
                    </a:lnTo>
                    <a:lnTo>
                      <a:pt x="141" y="51"/>
                    </a:lnTo>
                    <a:lnTo>
                      <a:pt x="141" y="154"/>
                    </a:lnTo>
                    <a:lnTo>
                      <a:pt x="0" y="407"/>
                    </a:lnTo>
                    <a:lnTo>
                      <a:pt x="37" y="54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65" name="Freeform 513">
                <a:extLst>
                  <a:ext uri="{FF2B5EF4-FFF2-40B4-BE49-F238E27FC236}">
                    <a16:creationId xmlns:a16="http://schemas.microsoft.com/office/drawing/2014/main" id="{FFC3529C-8339-4046-B88F-8834053EA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" y="1079"/>
                <a:ext cx="811" cy="1489"/>
              </a:xfrm>
              <a:custGeom>
                <a:avLst/>
                <a:gdLst>
                  <a:gd name="T0" fmla="*/ 37 w 1621"/>
                  <a:gd name="T1" fmla="*/ 542 h 2980"/>
                  <a:gd name="T2" fmla="*/ 71 w 1621"/>
                  <a:gd name="T3" fmla="*/ 610 h 2980"/>
                  <a:gd name="T4" fmla="*/ 18 w 1621"/>
                  <a:gd name="T5" fmla="*/ 847 h 2980"/>
                  <a:gd name="T6" fmla="*/ 54 w 1621"/>
                  <a:gd name="T7" fmla="*/ 916 h 2980"/>
                  <a:gd name="T8" fmla="*/ 175 w 1621"/>
                  <a:gd name="T9" fmla="*/ 1221 h 2980"/>
                  <a:gd name="T10" fmla="*/ 193 w 1621"/>
                  <a:gd name="T11" fmla="*/ 1203 h 2980"/>
                  <a:gd name="T12" fmla="*/ 193 w 1621"/>
                  <a:gd name="T13" fmla="*/ 1134 h 2980"/>
                  <a:gd name="T14" fmla="*/ 211 w 1621"/>
                  <a:gd name="T15" fmla="*/ 1134 h 2980"/>
                  <a:gd name="T16" fmla="*/ 245 w 1621"/>
                  <a:gd name="T17" fmla="*/ 1152 h 2980"/>
                  <a:gd name="T18" fmla="*/ 193 w 1621"/>
                  <a:gd name="T19" fmla="*/ 1185 h 2980"/>
                  <a:gd name="T20" fmla="*/ 211 w 1621"/>
                  <a:gd name="T21" fmla="*/ 1203 h 2980"/>
                  <a:gd name="T22" fmla="*/ 245 w 1621"/>
                  <a:gd name="T23" fmla="*/ 1339 h 2980"/>
                  <a:gd name="T24" fmla="*/ 227 w 1621"/>
                  <a:gd name="T25" fmla="*/ 1339 h 2980"/>
                  <a:gd name="T26" fmla="*/ 175 w 1621"/>
                  <a:gd name="T27" fmla="*/ 1288 h 2980"/>
                  <a:gd name="T28" fmla="*/ 193 w 1621"/>
                  <a:gd name="T29" fmla="*/ 1236 h 2980"/>
                  <a:gd name="T30" fmla="*/ 175 w 1621"/>
                  <a:gd name="T31" fmla="*/ 1236 h 2980"/>
                  <a:gd name="T32" fmla="*/ 157 w 1621"/>
                  <a:gd name="T33" fmla="*/ 1288 h 2980"/>
                  <a:gd name="T34" fmla="*/ 157 w 1621"/>
                  <a:gd name="T35" fmla="*/ 1406 h 2980"/>
                  <a:gd name="T36" fmla="*/ 175 w 1621"/>
                  <a:gd name="T37" fmla="*/ 1473 h 2980"/>
                  <a:gd name="T38" fmla="*/ 245 w 1621"/>
                  <a:gd name="T39" fmla="*/ 1508 h 2980"/>
                  <a:gd name="T40" fmla="*/ 227 w 1621"/>
                  <a:gd name="T41" fmla="*/ 1575 h 2980"/>
                  <a:gd name="T42" fmla="*/ 193 w 1621"/>
                  <a:gd name="T43" fmla="*/ 1575 h 2980"/>
                  <a:gd name="T44" fmla="*/ 175 w 1621"/>
                  <a:gd name="T45" fmla="*/ 1659 h 2980"/>
                  <a:gd name="T46" fmla="*/ 261 w 1621"/>
                  <a:gd name="T47" fmla="*/ 1828 h 2980"/>
                  <a:gd name="T48" fmla="*/ 313 w 1621"/>
                  <a:gd name="T49" fmla="*/ 1946 h 2980"/>
                  <a:gd name="T50" fmla="*/ 313 w 1621"/>
                  <a:gd name="T51" fmla="*/ 2014 h 2980"/>
                  <a:gd name="T52" fmla="*/ 349 w 1621"/>
                  <a:gd name="T53" fmla="*/ 2050 h 2980"/>
                  <a:gd name="T54" fmla="*/ 331 w 1621"/>
                  <a:gd name="T55" fmla="*/ 2100 h 2980"/>
                  <a:gd name="T56" fmla="*/ 313 w 1621"/>
                  <a:gd name="T57" fmla="*/ 2201 h 2980"/>
                  <a:gd name="T58" fmla="*/ 349 w 1621"/>
                  <a:gd name="T59" fmla="*/ 2235 h 2980"/>
                  <a:gd name="T60" fmla="*/ 541 w 1621"/>
                  <a:gd name="T61" fmla="*/ 2319 h 2980"/>
                  <a:gd name="T62" fmla="*/ 610 w 1621"/>
                  <a:gd name="T63" fmla="*/ 2439 h 2980"/>
                  <a:gd name="T64" fmla="*/ 698 w 1621"/>
                  <a:gd name="T65" fmla="*/ 2473 h 2980"/>
                  <a:gd name="T66" fmla="*/ 716 w 1621"/>
                  <a:gd name="T67" fmla="*/ 2540 h 2980"/>
                  <a:gd name="T68" fmla="*/ 768 w 1621"/>
                  <a:gd name="T69" fmla="*/ 2557 h 2980"/>
                  <a:gd name="T70" fmla="*/ 853 w 1621"/>
                  <a:gd name="T71" fmla="*/ 2676 h 2980"/>
                  <a:gd name="T72" fmla="*/ 906 w 1621"/>
                  <a:gd name="T73" fmla="*/ 2778 h 2980"/>
                  <a:gd name="T74" fmla="*/ 906 w 1621"/>
                  <a:gd name="T75" fmla="*/ 2948 h 2980"/>
                  <a:gd name="T76" fmla="*/ 1464 w 1621"/>
                  <a:gd name="T77" fmla="*/ 2980 h 2980"/>
                  <a:gd name="T78" fmla="*/ 1429 w 1621"/>
                  <a:gd name="T79" fmla="*/ 2912 h 2980"/>
                  <a:gd name="T80" fmla="*/ 1464 w 1621"/>
                  <a:gd name="T81" fmla="*/ 2829 h 2980"/>
                  <a:gd name="T82" fmla="*/ 1532 w 1621"/>
                  <a:gd name="T83" fmla="*/ 2658 h 2980"/>
                  <a:gd name="T84" fmla="*/ 1621 w 1621"/>
                  <a:gd name="T85" fmla="*/ 2608 h 2980"/>
                  <a:gd name="T86" fmla="*/ 1568 w 1621"/>
                  <a:gd name="T87" fmla="*/ 2557 h 2980"/>
                  <a:gd name="T88" fmla="*/ 1550 w 1621"/>
                  <a:gd name="T89" fmla="*/ 2388 h 2980"/>
                  <a:gd name="T90" fmla="*/ 784 w 1621"/>
                  <a:gd name="T91" fmla="*/ 1152 h 2980"/>
                  <a:gd name="T92" fmla="*/ 734 w 1621"/>
                  <a:gd name="T93" fmla="*/ 1033 h 2980"/>
                  <a:gd name="T94" fmla="*/ 924 w 1621"/>
                  <a:gd name="T95" fmla="*/ 238 h 2980"/>
                  <a:gd name="T96" fmla="*/ 157 w 1621"/>
                  <a:gd name="T97" fmla="*/ 0 h 2980"/>
                  <a:gd name="T98" fmla="*/ 141 w 1621"/>
                  <a:gd name="T99" fmla="*/ 51 h 2980"/>
                  <a:gd name="T100" fmla="*/ 141 w 1621"/>
                  <a:gd name="T101" fmla="*/ 154 h 2980"/>
                  <a:gd name="T102" fmla="*/ 0 w 1621"/>
                  <a:gd name="T103" fmla="*/ 407 h 2980"/>
                  <a:gd name="T104" fmla="*/ 37 w 1621"/>
                  <a:gd name="T105" fmla="*/ 542 h 2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21" h="2980">
                    <a:moveTo>
                      <a:pt x="37" y="542"/>
                    </a:moveTo>
                    <a:lnTo>
                      <a:pt x="71" y="610"/>
                    </a:lnTo>
                    <a:lnTo>
                      <a:pt x="18" y="847"/>
                    </a:lnTo>
                    <a:lnTo>
                      <a:pt x="54" y="916"/>
                    </a:lnTo>
                    <a:lnTo>
                      <a:pt x="175" y="1221"/>
                    </a:lnTo>
                    <a:lnTo>
                      <a:pt x="193" y="1203"/>
                    </a:lnTo>
                    <a:lnTo>
                      <a:pt x="193" y="1134"/>
                    </a:lnTo>
                    <a:lnTo>
                      <a:pt x="211" y="1134"/>
                    </a:lnTo>
                    <a:lnTo>
                      <a:pt x="245" y="1152"/>
                    </a:lnTo>
                    <a:lnTo>
                      <a:pt x="193" y="1185"/>
                    </a:lnTo>
                    <a:lnTo>
                      <a:pt x="211" y="1203"/>
                    </a:lnTo>
                    <a:lnTo>
                      <a:pt x="245" y="1339"/>
                    </a:lnTo>
                    <a:lnTo>
                      <a:pt x="227" y="1339"/>
                    </a:lnTo>
                    <a:lnTo>
                      <a:pt x="175" y="1288"/>
                    </a:lnTo>
                    <a:lnTo>
                      <a:pt x="193" y="1236"/>
                    </a:lnTo>
                    <a:lnTo>
                      <a:pt x="175" y="1236"/>
                    </a:lnTo>
                    <a:lnTo>
                      <a:pt x="157" y="1288"/>
                    </a:lnTo>
                    <a:lnTo>
                      <a:pt x="157" y="1406"/>
                    </a:lnTo>
                    <a:lnTo>
                      <a:pt x="175" y="1473"/>
                    </a:lnTo>
                    <a:lnTo>
                      <a:pt x="245" y="1508"/>
                    </a:lnTo>
                    <a:lnTo>
                      <a:pt x="227" y="1575"/>
                    </a:lnTo>
                    <a:lnTo>
                      <a:pt x="193" y="1575"/>
                    </a:lnTo>
                    <a:lnTo>
                      <a:pt x="175" y="1659"/>
                    </a:lnTo>
                    <a:lnTo>
                      <a:pt x="261" y="1828"/>
                    </a:lnTo>
                    <a:lnTo>
                      <a:pt x="313" y="1946"/>
                    </a:lnTo>
                    <a:lnTo>
                      <a:pt x="313" y="2014"/>
                    </a:lnTo>
                    <a:lnTo>
                      <a:pt x="349" y="2050"/>
                    </a:lnTo>
                    <a:lnTo>
                      <a:pt x="331" y="2100"/>
                    </a:lnTo>
                    <a:lnTo>
                      <a:pt x="313" y="2201"/>
                    </a:lnTo>
                    <a:lnTo>
                      <a:pt x="349" y="2235"/>
                    </a:lnTo>
                    <a:lnTo>
                      <a:pt x="541" y="2319"/>
                    </a:lnTo>
                    <a:lnTo>
                      <a:pt x="610" y="2439"/>
                    </a:lnTo>
                    <a:lnTo>
                      <a:pt x="698" y="2473"/>
                    </a:lnTo>
                    <a:lnTo>
                      <a:pt x="716" y="2540"/>
                    </a:lnTo>
                    <a:lnTo>
                      <a:pt x="768" y="2557"/>
                    </a:lnTo>
                    <a:lnTo>
                      <a:pt x="853" y="2676"/>
                    </a:lnTo>
                    <a:lnTo>
                      <a:pt x="906" y="2778"/>
                    </a:lnTo>
                    <a:lnTo>
                      <a:pt x="906" y="2948"/>
                    </a:lnTo>
                    <a:lnTo>
                      <a:pt x="1464" y="2980"/>
                    </a:lnTo>
                    <a:lnTo>
                      <a:pt x="1429" y="2912"/>
                    </a:lnTo>
                    <a:lnTo>
                      <a:pt x="1464" y="2829"/>
                    </a:lnTo>
                    <a:lnTo>
                      <a:pt x="1532" y="2658"/>
                    </a:lnTo>
                    <a:lnTo>
                      <a:pt x="1621" y="2608"/>
                    </a:lnTo>
                    <a:lnTo>
                      <a:pt x="1568" y="2557"/>
                    </a:lnTo>
                    <a:lnTo>
                      <a:pt x="1550" y="2388"/>
                    </a:lnTo>
                    <a:lnTo>
                      <a:pt x="784" y="1152"/>
                    </a:lnTo>
                    <a:lnTo>
                      <a:pt x="734" y="1033"/>
                    </a:lnTo>
                    <a:lnTo>
                      <a:pt x="924" y="238"/>
                    </a:lnTo>
                    <a:lnTo>
                      <a:pt x="157" y="0"/>
                    </a:lnTo>
                    <a:lnTo>
                      <a:pt x="141" y="51"/>
                    </a:lnTo>
                    <a:lnTo>
                      <a:pt x="141" y="154"/>
                    </a:lnTo>
                    <a:lnTo>
                      <a:pt x="0" y="407"/>
                    </a:lnTo>
                    <a:lnTo>
                      <a:pt x="37" y="542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66" name="Freeform 514">
                <a:extLst>
                  <a:ext uri="{FF2B5EF4-FFF2-40B4-BE49-F238E27FC236}">
                    <a16:creationId xmlns:a16="http://schemas.microsoft.com/office/drawing/2014/main" id="{93CBE041-0F01-4134-9794-496853A8EB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9" y="1553"/>
                <a:ext cx="741" cy="634"/>
              </a:xfrm>
              <a:custGeom>
                <a:avLst/>
                <a:gdLst>
                  <a:gd name="T0" fmla="*/ 0 w 1482"/>
                  <a:gd name="T1" fmla="*/ 1116 h 1269"/>
                  <a:gd name="T2" fmla="*/ 158 w 1482"/>
                  <a:gd name="T3" fmla="*/ 0 h 1269"/>
                  <a:gd name="T4" fmla="*/ 1098 w 1482"/>
                  <a:gd name="T5" fmla="*/ 136 h 1269"/>
                  <a:gd name="T6" fmla="*/ 1482 w 1482"/>
                  <a:gd name="T7" fmla="*/ 167 h 1269"/>
                  <a:gd name="T8" fmla="*/ 1464 w 1482"/>
                  <a:gd name="T9" fmla="*/ 439 h 1269"/>
                  <a:gd name="T10" fmla="*/ 1411 w 1482"/>
                  <a:gd name="T11" fmla="*/ 1269 h 1269"/>
                  <a:gd name="T12" fmla="*/ 1219 w 1482"/>
                  <a:gd name="T13" fmla="*/ 1252 h 1269"/>
                  <a:gd name="T14" fmla="*/ 610 w 1482"/>
                  <a:gd name="T15" fmla="*/ 1201 h 1269"/>
                  <a:gd name="T16" fmla="*/ 0 w 1482"/>
                  <a:gd name="T17" fmla="*/ 1116 h 1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82" h="1269">
                    <a:moveTo>
                      <a:pt x="0" y="1116"/>
                    </a:moveTo>
                    <a:lnTo>
                      <a:pt x="158" y="0"/>
                    </a:lnTo>
                    <a:lnTo>
                      <a:pt x="1098" y="136"/>
                    </a:lnTo>
                    <a:lnTo>
                      <a:pt x="1482" y="167"/>
                    </a:lnTo>
                    <a:lnTo>
                      <a:pt x="1464" y="439"/>
                    </a:lnTo>
                    <a:lnTo>
                      <a:pt x="1411" y="1269"/>
                    </a:lnTo>
                    <a:lnTo>
                      <a:pt x="1219" y="1252"/>
                    </a:lnTo>
                    <a:lnTo>
                      <a:pt x="610" y="1201"/>
                    </a:lnTo>
                    <a:lnTo>
                      <a:pt x="0" y="1116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67" name="Freeform 515">
                <a:extLst>
                  <a:ext uri="{FF2B5EF4-FFF2-40B4-BE49-F238E27FC236}">
                    <a16:creationId xmlns:a16="http://schemas.microsoft.com/office/drawing/2014/main" id="{362CAC87-1B42-4ABD-8CB2-1A65EF5B2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9" y="1553"/>
                <a:ext cx="741" cy="634"/>
              </a:xfrm>
              <a:custGeom>
                <a:avLst/>
                <a:gdLst>
                  <a:gd name="T0" fmla="*/ 0 w 1482"/>
                  <a:gd name="T1" fmla="*/ 1116 h 1269"/>
                  <a:gd name="T2" fmla="*/ 158 w 1482"/>
                  <a:gd name="T3" fmla="*/ 0 h 1269"/>
                  <a:gd name="T4" fmla="*/ 1098 w 1482"/>
                  <a:gd name="T5" fmla="*/ 136 h 1269"/>
                  <a:gd name="T6" fmla="*/ 1482 w 1482"/>
                  <a:gd name="T7" fmla="*/ 167 h 1269"/>
                  <a:gd name="T8" fmla="*/ 1464 w 1482"/>
                  <a:gd name="T9" fmla="*/ 439 h 1269"/>
                  <a:gd name="T10" fmla="*/ 1411 w 1482"/>
                  <a:gd name="T11" fmla="*/ 1269 h 1269"/>
                  <a:gd name="T12" fmla="*/ 1219 w 1482"/>
                  <a:gd name="T13" fmla="*/ 1252 h 1269"/>
                  <a:gd name="T14" fmla="*/ 610 w 1482"/>
                  <a:gd name="T15" fmla="*/ 1201 h 1269"/>
                  <a:gd name="T16" fmla="*/ 0 w 1482"/>
                  <a:gd name="T17" fmla="*/ 1116 h 1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82" h="1269">
                    <a:moveTo>
                      <a:pt x="0" y="1116"/>
                    </a:moveTo>
                    <a:lnTo>
                      <a:pt x="158" y="0"/>
                    </a:lnTo>
                    <a:lnTo>
                      <a:pt x="1098" y="136"/>
                    </a:lnTo>
                    <a:lnTo>
                      <a:pt x="1482" y="167"/>
                    </a:lnTo>
                    <a:lnTo>
                      <a:pt x="1464" y="439"/>
                    </a:lnTo>
                    <a:lnTo>
                      <a:pt x="1411" y="1269"/>
                    </a:lnTo>
                    <a:lnTo>
                      <a:pt x="1219" y="1252"/>
                    </a:lnTo>
                    <a:lnTo>
                      <a:pt x="610" y="1201"/>
                    </a:lnTo>
                    <a:lnTo>
                      <a:pt x="0" y="1116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68" name="Freeform 516">
                <a:extLst>
                  <a:ext uri="{FF2B5EF4-FFF2-40B4-BE49-F238E27FC236}">
                    <a16:creationId xmlns:a16="http://schemas.microsoft.com/office/drawing/2014/main" id="{7C493D88-EC67-46E0-81EF-7D7039F41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2" y="1214"/>
                <a:ext cx="174" cy="187"/>
              </a:xfrm>
              <a:custGeom>
                <a:avLst/>
                <a:gdLst>
                  <a:gd name="T0" fmla="*/ 0 w 348"/>
                  <a:gd name="T1" fmla="*/ 66 h 372"/>
                  <a:gd name="T2" fmla="*/ 34 w 348"/>
                  <a:gd name="T3" fmla="*/ 270 h 372"/>
                  <a:gd name="T4" fmla="*/ 34 w 348"/>
                  <a:gd name="T5" fmla="*/ 372 h 372"/>
                  <a:gd name="T6" fmla="*/ 51 w 348"/>
                  <a:gd name="T7" fmla="*/ 354 h 372"/>
                  <a:gd name="T8" fmla="*/ 68 w 348"/>
                  <a:gd name="T9" fmla="*/ 320 h 372"/>
                  <a:gd name="T10" fmla="*/ 120 w 348"/>
                  <a:gd name="T11" fmla="*/ 303 h 372"/>
                  <a:gd name="T12" fmla="*/ 138 w 348"/>
                  <a:gd name="T13" fmla="*/ 253 h 372"/>
                  <a:gd name="T14" fmla="*/ 156 w 348"/>
                  <a:gd name="T15" fmla="*/ 270 h 372"/>
                  <a:gd name="T16" fmla="*/ 190 w 348"/>
                  <a:gd name="T17" fmla="*/ 253 h 372"/>
                  <a:gd name="T18" fmla="*/ 244 w 348"/>
                  <a:gd name="T19" fmla="*/ 237 h 372"/>
                  <a:gd name="T20" fmla="*/ 260 w 348"/>
                  <a:gd name="T21" fmla="*/ 218 h 372"/>
                  <a:gd name="T22" fmla="*/ 278 w 348"/>
                  <a:gd name="T23" fmla="*/ 237 h 372"/>
                  <a:gd name="T24" fmla="*/ 294 w 348"/>
                  <a:gd name="T25" fmla="*/ 218 h 372"/>
                  <a:gd name="T26" fmla="*/ 313 w 348"/>
                  <a:gd name="T27" fmla="*/ 202 h 372"/>
                  <a:gd name="T28" fmla="*/ 348 w 348"/>
                  <a:gd name="T29" fmla="*/ 184 h 372"/>
                  <a:gd name="T30" fmla="*/ 313 w 348"/>
                  <a:gd name="T31" fmla="*/ 0 h 372"/>
                  <a:gd name="T32" fmla="*/ 0 w 348"/>
                  <a:gd name="T33" fmla="*/ 6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8" h="372">
                    <a:moveTo>
                      <a:pt x="0" y="66"/>
                    </a:moveTo>
                    <a:lnTo>
                      <a:pt x="34" y="270"/>
                    </a:lnTo>
                    <a:lnTo>
                      <a:pt x="34" y="372"/>
                    </a:lnTo>
                    <a:lnTo>
                      <a:pt x="51" y="354"/>
                    </a:lnTo>
                    <a:lnTo>
                      <a:pt x="68" y="320"/>
                    </a:lnTo>
                    <a:lnTo>
                      <a:pt x="120" y="303"/>
                    </a:lnTo>
                    <a:lnTo>
                      <a:pt x="138" y="253"/>
                    </a:lnTo>
                    <a:lnTo>
                      <a:pt x="156" y="270"/>
                    </a:lnTo>
                    <a:lnTo>
                      <a:pt x="190" y="253"/>
                    </a:lnTo>
                    <a:lnTo>
                      <a:pt x="244" y="237"/>
                    </a:lnTo>
                    <a:lnTo>
                      <a:pt x="260" y="218"/>
                    </a:lnTo>
                    <a:lnTo>
                      <a:pt x="278" y="237"/>
                    </a:lnTo>
                    <a:lnTo>
                      <a:pt x="294" y="218"/>
                    </a:lnTo>
                    <a:lnTo>
                      <a:pt x="313" y="202"/>
                    </a:lnTo>
                    <a:lnTo>
                      <a:pt x="348" y="184"/>
                    </a:lnTo>
                    <a:lnTo>
                      <a:pt x="313" y="0"/>
                    </a:lnTo>
                    <a:lnTo>
                      <a:pt x="0" y="66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69" name="Freeform 517">
                <a:extLst>
                  <a:ext uri="{FF2B5EF4-FFF2-40B4-BE49-F238E27FC236}">
                    <a16:creationId xmlns:a16="http://schemas.microsoft.com/office/drawing/2014/main" id="{76BE5AAA-582B-4082-9382-21A59DB9F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2" y="1214"/>
                <a:ext cx="174" cy="187"/>
              </a:xfrm>
              <a:custGeom>
                <a:avLst/>
                <a:gdLst>
                  <a:gd name="T0" fmla="*/ 0 w 348"/>
                  <a:gd name="T1" fmla="*/ 66 h 372"/>
                  <a:gd name="T2" fmla="*/ 34 w 348"/>
                  <a:gd name="T3" fmla="*/ 270 h 372"/>
                  <a:gd name="T4" fmla="*/ 34 w 348"/>
                  <a:gd name="T5" fmla="*/ 372 h 372"/>
                  <a:gd name="T6" fmla="*/ 51 w 348"/>
                  <a:gd name="T7" fmla="*/ 354 h 372"/>
                  <a:gd name="T8" fmla="*/ 68 w 348"/>
                  <a:gd name="T9" fmla="*/ 320 h 372"/>
                  <a:gd name="T10" fmla="*/ 120 w 348"/>
                  <a:gd name="T11" fmla="*/ 303 h 372"/>
                  <a:gd name="T12" fmla="*/ 138 w 348"/>
                  <a:gd name="T13" fmla="*/ 253 h 372"/>
                  <a:gd name="T14" fmla="*/ 156 w 348"/>
                  <a:gd name="T15" fmla="*/ 270 h 372"/>
                  <a:gd name="T16" fmla="*/ 190 w 348"/>
                  <a:gd name="T17" fmla="*/ 253 h 372"/>
                  <a:gd name="T18" fmla="*/ 244 w 348"/>
                  <a:gd name="T19" fmla="*/ 237 h 372"/>
                  <a:gd name="T20" fmla="*/ 260 w 348"/>
                  <a:gd name="T21" fmla="*/ 218 h 372"/>
                  <a:gd name="T22" fmla="*/ 278 w 348"/>
                  <a:gd name="T23" fmla="*/ 237 h 372"/>
                  <a:gd name="T24" fmla="*/ 294 w 348"/>
                  <a:gd name="T25" fmla="*/ 218 h 372"/>
                  <a:gd name="T26" fmla="*/ 313 w 348"/>
                  <a:gd name="T27" fmla="*/ 202 h 372"/>
                  <a:gd name="T28" fmla="*/ 348 w 348"/>
                  <a:gd name="T29" fmla="*/ 184 h 372"/>
                  <a:gd name="T30" fmla="*/ 313 w 348"/>
                  <a:gd name="T31" fmla="*/ 0 h 372"/>
                  <a:gd name="T32" fmla="*/ 0 w 348"/>
                  <a:gd name="T33" fmla="*/ 6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8" h="372">
                    <a:moveTo>
                      <a:pt x="0" y="66"/>
                    </a:moveTo>
                    <a:lnTo>
                      <a:pt x="34" y="270"/>
                    </a:lnTo>
                    <a:lnTo>
                      <a:pt x="34" y="372"/>
                    </a:lnTo>
                    <a:lnTo>
                      <a:pt x="51" y="354"/>
                    </a:lnTo>
                    <a:lnTo>
                      <a:pt x="68" y="320"/>
                    </a:lnTo>
                    <a:lnTo>
                      <a:pt x="120" y="303"/>
                    </a:lnTo>
                    <a:lnTo>
                      <a:pt x="138" y="253"/>
                    </a:lnTo>
                    <a:lnTo>
                      <a:pt x="156" y="270"/>
                    </a:lnTo>
                    <a:lnTo>
                      <a:pt x="190" y="253"/>
                    </a:lnTo>
                    <a:lnTo>
                      <a:pt x="244" y="237"/>
                    </a:lnTo>
                    <a:lnTo>
                      <a:pt x="260" y="218"/>
                    </a:lnTo>
                    <a:lnTo>
                      <a:pt x="278" y="237"/>
                    </a:lnTo>
                    <a:lnTo>
                      <a:pt x="294" y="218"/>
                    </a:lnTo>
                    <a:lnTo>
                      <a:pt x="313" y="202"/>
                    </a:lnTo>
                    <a:lnTo>
                      <a:pt x="348" y="184"/>
                    </a:lnTo>
                    <a:lnTo>
                      <a:pt x="313" y="0"/>
                    </a:lnTo>
                    <a:lnTo>
                      <a:pt x="0" y="66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70" name="Freeform 518">
                <a:extLst>
                  <a:ext uri="{FF2B5EF4-FFF2-40B4-BE49-F238E27FC236}">
                    <a16:creationId xmlns:a16="http://schemas.microsoft.com/office/drawing/2014/main" id="{725A293B-404A-430B-BF5E-63D6A9E43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3" y="1603"/>
                <a:ext cx="105" cy="186"/>
              </a:xfrm>
              <a:custGeom>
                <a:avLst/>
                <a:gdLst>
                  <a:gd name="T0" fmla="*/ 0 w 209"/>
                  <a:gd name="T1" fmla="*/ 36 h 372"/>
                  <a:gd name="T2" fmla="*/ 17 w 209"/>
                  <a:gd name="T3" fmla="*/ 0 h 372"/>
                  <a:gd name="T4" fmla="*/ 68 w 209"/>
                  <a:gd name="T5" fmla="*/ 0 h 372"/>
                  <a:gd name="T6" fmla="*/ 52 w 209"/>
                  <a:gd name="T7" fmla="*/ 36 h 372"/>
                  <a:gd name="T8" fmla="*/ 34 w 209"/>
                  <a:gd name="T9" fmla="*/ 52 h 372"/>
                  <a:gd name="T10" fmla="*/ 52 w 209"/>
                  <a:gd name="T11" fmla="*/ 85 h 372"/>
                  <a:gd name="T12" fmla="*/ 68 w 209"/>
                  <a:gd name="T13" fmla="*/ 120 h 372"/>
                  <a:gd name="T14" fmla="*/ 104 w 209"/>
                  <a:gd name="T15" fmla="*/ 154 h 372"/>
                  <a:gd name="T16" fmla="*/ 104 w 209"/>
                  <a:gd name="T17" fmla="*/ 203 h 372"/>
                  <a:gd name="T18" fmla="*/ 139 w 209"/>
                  <a:gd name="T19" fmla="*/ 221 h 372"/>
                  <a:gd name="T20" fmla="*/ 156 w 209"/>
                  <a:gd name="T21" fmla="*/ 254 h 372"/>
                  <a:gd name="T22" fmla="*/ 190 w 209"/>
                  <a:gd name="T23" fmla="*/ 254 h 372"/>
                  <a:gd name="T24" fmla="*/ 190 w 209"/>
                  <a:gd name="T25" fmla="*/ 290 h 372"/>
                  <a:gd name="T26" fmla="*/ 174 w 209"/>
                  <a:gd name="T27" fmla="*/ 323 h 372"/>
                  <a:gd name="T28" fmla="*/ 190 w 209"/>
                  <a:gd name="T29" fmla="*/ 323 h 372"/>
                  <a:gd name="T30" fmla="*/ 209 w 209"/>
                  <a:gd name="T31" fmla="*/ 339 h 372"/>
                  <a:gd name="T32" fmla="*/ 156 w 209"/>
                  <a:gd name="T33" fmla="*/ 357 h 372"/>
                  <a:gd name="T34" fmla="*/ 87 w 209"/>
                  <a:gd name="T35" fmla="*/ 372 h 372"/>
                  <a:gd name="T36" fmla="*/ 87 w 209"/>
                  <a:gd name="T37" fmla="*/ 339 h 372"/>
                  <a:gd name="T38" fmla="*/ 0 w 209"/>
                  <a:gd name="T39" fmla="*/ 3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9" h="372">
                    <a:moveTo>
                      <a:pt x="0" y="36"/>
                    </a:moveTo>
                    <a:lnTo>
                      <a:pt x="17" y="0"/>
                    </a:lnTo>
                    <a:lnTo>
                      <a:pt x="68" y="0"/>
                    </a:lnTo>
                    <a:lnTo>
                      <a:pt x="52" y="36"/>
                    </a:lnTo>
                    <a:lnTo>
                      <a:pt x="34" y="52"/>
                    </a:lnTo>
                    <a:lnTo>
                      <a:pt x="52" y="85"/>
                    </a:lnTo>
                    <a:lnTo>
                      <a:pt x="68" y="120"/>
                    </a:lnTo>
                    <a:lnTo>
                      <a:pt x="104" y="154"/>
                    </a:lnTo>
                    <a:lnTo>
                      <a:pt x="104" y="203"/>
                    </a:lnTo>
                    <a:lnTo>
                      <a:pt x="139" y="221"/>
                    </a:lnTo>
                    <a:lnTo>
                      <a:pt x="156" y="254"/>
                    </a:lnTo>
                    <a:lnTo>
                      <a:pt x="190" y="254"/>
                    </a:lnTo>
                    <a:lnTo>
                      <a:pt x="190" y="290"/>
                    </a:lnTo>
                    <a:lnTo>
                      <a:pt x="174" y="323"/>
                    </a:lnTo>
                    <a:lnTo>
                      <a:pt x="190" y="323"/>
                    </a:lnTo>
                    <a:lnTo>
                      <a:pt x="209" y="339"/>
                    </a:lnTo>
                    <a:lnTo>
                      <a:pt x="156" y="357"/>
                    </a:lnTo>
                    <a:lnTo>
                      <a:pt x="87" y="372"/>
                    </a:lnTo>
                    <a:lnTo>
                      <a:pt x="87" y="339"/>
                    </a:lnTo>
                    <a:lnTo>
                      <a:pt x="0" y="36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71" name="Freeform 519">
                <a:extLst>
                  <a:ext uri="{FF2B5EF4-FFF2-40B4-BE49-F238E27FC236}">
                    <a16:creationId xmlns:a16="http://schemas.microsoft.com/office/drawing/2014/main" id="{872EF68D-4678-47DC-B082-3C7399B39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3" y="1603"/>
                <a:ext cx="105" cy="186"/>
              </a:xfrm>
              <a:custGeom>
                <a:avLst/>
                <a:gdLst>
                  <a:gd name="T0" fmla="*/ 0 w 209"/>
                  <a:gd name="T1" fmla="*/ 36 h 372"/>
                  <a:gd name="T2" fmla="*/ 17 w 209"/>
                  <a:gd name="T3" fmla="*/ 0 h 372"/>
                  <a:gd name="T4" fmla="*/ 68 w 209"/>
                  <a:gd name="T5" fmla="*/ 0 h 372"/>
                  <a:gd name="T6" fmla="*/ 52 w 209"/>
                  <a:gd name="T7" fmla="*/ 36 h 372"/>
                  <a:gd name="T8" fmla="*/ 34 w 209"/>
                  <a:gd name="T9" fmla="*/ 52 h 372"/>
                  <a:gd name="T10" fmla="*/ 52 w 209"/>
                  <a:gd name="T11" fmla="*/ 85 h 372"/>
                  <a:gd name="T12" fmla="*/ 68 w 209"/>
                  <a:gd name="T13" fmla="*/ 120 h 372"/>
                  <a:gd name="T14" fmla="*/ 104 w 209"/>
                  <a:gd name="T15" fmla="*/ 154 h 372"/>
                  <a:gd name="T16" fmla="*/ 104 w 209"/>
                  <a:gd name="T17" fmla="*/ 203 h 372"/>
                  <a:gd name="T18" fmla="*/ 139 w 209"/>
                  <a:gd name="T19" fmla="*/ 221 h 372"/>
                  <a:gd name="T20" fmla="*/ 156 w 209"/>
                  <a:gd name="T21" fmla="*/ 254 h 372"/>
                  <a:gd name="T22" fmla="*/ 190 w 209"/>
                  <a:gd name="T23" fmla="*/ 254 h 372"/>
                  <a:gd name="T24" fmla="*/ 190 w 209"/>
                  <a:gd name="T25" fmla="*/ 290 h 372"/>
                  <a:gd name="T26" fmla="*/ 174 w 209"/>
                  <a:gd name="T27" fmla="*/ 323 h 372"/>
                  <a:gd name="T28" fmla="*/ 190 w 209"/>
                  <a:gd name="T29" fmla="*/ 323 h 372"/>
                  <a:gd name="T30" fmla="*/ 209 w 209"/>
                  <a:gd name="T31" fmla="*/ 339 h 372"/>
                  <a:gd name="T32" fmla="*/ 156 w 209"/>
                  <a:gd name="T33" fmla="*/ 357 h 372"/>
                  <a:gd name="T34" fmla="*/ 87 w 209"/>
                  <a:gd name="T35" fmla="*/ 372 h 372"/>
                  <a:gd name="T36" fmla="*/ 87 w 209"/>
                  <a:gd name="T37" fmla="*/ 339 h 372"/>
                  <a:gd name="T38" fmla="*/ 0 w 209"/>
                  <a:gd name="T39" fmla="*/ 3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9" h="372">
                    <a:moveTo>
                      <a:pt x="0" y="36"/>
                    </a:moveTo>
                    <a:lnTo>
                      <a:pt x="17" y="0"/>
                    </a:lnTo>
                    <a:lnTo>
                      <a:pt x="68" y="0"/>
                    </a:lnTo>
                    <a:lnTo>
                      <a:pt x="52" y="36"/>
                    </a:lnTo>
                    <a:lnTo>
                      <a:pt x="34" y="52"/>
                    </a:lnTo>
                    <a:lnTo>
                      <a:pt x="52" y="85"/>
                    </a:lnTo>
                    <a:lnTo>
                      <a:pt x="68" y="120"/>
                    </a:lnTo>
                    <a:lnTo>
                      <a:pt x="104" y="154"/>
                    </a:lnTo>
                    <a:lnTo>
                      <a:pt x="104" y="203"/>
                    </a:lnTo>
                    <a:lnTo>
                      <a:pt x="139" y="221"/>
                    </a:lnTo>
                    <a:lnTo>
                      <a:pt x="156" y="254"/>
                    </a:lnTo>
                    <a:lnTo>
                      <a:pt x="190" y="254"/>
                    </a:lnTo>
                    <a:lnTo>
                      <a:pt x="190" y="290"/>
                    </a:lnTo>
                    <a:lnTo>
                      <a:pt x="174" y="323"/>
                    </a:lnTo>
                    <a:lnTo>
                      <a:pt x="190" y="323"/>
                    </a:lnTo>
                    <a:lnTo>
                      <a:pt x="209" y="339"/>
                    </a:lnTo>
                    <a:lnTo>
                      <a:pt x="156" y="357"/>
                    </a:lnTo>
                    <a:lnTo>
                      <a:pt x="87" y="372"/>
                    </a:lnTo>
                    <a:lnTo>
                      <a:pt x="87" y="339"/>
                    </a:lnTo>
                    <a:lnTo>
                      <a:pt x="0" y="36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72" name="Freeform 520">
                <a:extLst>
                  <a:ext uri="{FF2B5EF4-FFF2-40B4-BE49-F238E27FC236}">
                    <a16:creationId xmlns:a16="http://schemas.microsoft.com/office/drawing/2014/main" id="{5556098E-5B76-4756-B9DF-56A2DC335E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9" y="1748"/>
                <a:ext cx="8" cy="25"/>
              </a:xfrm>
              <a:custGeom>
                <a:avLst/>
                <a:gdLst>
                  <a:gd name="T0" fmla="*/ 0 w 18"/>
                  <a:gd name="T1" fmla="*/ 15 h 49"/>
                  <a:gd name="T2" fmla="*/ 18 w 18"/>
                  <a:gd name="T3" fmla="*/ 0 h 49"/>
                  <a:gd name="T4" fmla="*/ 18 w 18"/>
                  <a:gd name="T5" fmla="*/ 33 h 49"/>
                  <a:gd name="T6" fmla="*/ 18 w 18"/>
                  <a:gd name="T7" fmla="*/ 49 h 49"/>
                  <a:gd name="T8" fmla="*/ 0 w 18"/>
                  <a:gd name="T9" fmla="*/ 1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9">
                    <a:moveTo>
                      <a:pt x="0" y="15"/>
                    </a:moveTo>
                    <a:lnTo>
                      <a:pt x="18" y="0"/>
                    </a:lnTo>
                    <a:lnTo>
                      <a:pt x="18" y="33"/>
                    </a:lnTo>
                    <a:lnTo>
                      <a:pt x="18" y="49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73" name="Freeform 521">
                <a:extLst>
                  <a:ext uri="{FF2B5EF4-FFF2-40B4-BE49-F238E27FC236}">
                    <a16:creationId xmlns:a16="http://schemas.microsoft.com/office/drawing/2014/main" id="{E4DDF215-232E-4C0B-9234-6F0CDDF1B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9" y="1748"/>
                <a:ext cx="8" cy="25"/>
              </a:xfrm>
              <a:custGeom>
                <a:avLst/>
                <a:gdLst>
                  <a:gd name="T0" fmla="*/ 0 w 18"/>
                  <a:gd name="T1" fmla="*/ 15 h 49"/>
                  <a:gd name="T2" fmla="*/ 18 w 18"/>
                  <a:gd name="T3" fmla="*/ 0 h 49"/>
                  <a:gd name="T4" fmla="*/ 18 w 18"/>
                  <a:gd name="T5" fmla="*/ 33 h 49"/>
                  <a:gd name="T6" fmla="*/ 18 w 18"/>
                  <a:gd name="T7" fmla="*/ 49 h 49"/>
                  <a:gd name="T8" fmla="*/ 0 w 18"/>
                  <a:gd name="T9" fmla="*/ 1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9">
                    <a:moveTo>
                      <a:pt x="0" y="15"/>
                    </a:moveTo>
                    <a:lnTo>
                      <a:pt x="18" y="0"/>
                    </a:lnTo>
                    <a:lnTo>
                      <a:pt x="18" y="33"/>
                    </a:lnTo>
                    <a:lnTo>
                      <a:pt x="18" y="49"/>
                    </a:lnTo>
                    <a:lnTo>
                      <a:pt x="0" y="15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74" name="Freeform 522">
                <a:extLst>
                  <a:ext uri="{FF2B5EF4-FFF2-40B4-BE49-F238E27FC236}">
                    <a16:creationId xmlns:a16="http://schemas.microsoft.com/office/drawing/2014/main" id="{4BEE6D87-D470-4155-A603-3BA872953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7" y="1485"/>
                <a:ext cx="313" cy="593"/>
              </a:xfrm>
              <a:custGeom>
                <a:avLst/>
                <a:gdLst>
                  <a:gd name="T0" fmla="*/ 0 w 626"/>
                  <a:gd name="T1" fmla="*/ 1151 h 1186"/>
                  <a:gd name="T2" fmla="*/ 18 w 626"/>
                  <a:gd name="T3" fmla="*/ 1186 h 1186"/>
                  <a:gd name="T4" fmla="*/ 36 w 626"/>
                  <a:gd name="T5" fmla="*/ 1133 h 1186"/>
                  <a:gd name="T6" fmla="*/ 122 w 626"/>
                  <a:gd name="T7" fmla="*/ 1118 h 1186"/>
                  <a:gd name="T8" fmla="*/ 156 w 626"/>
                  <a:gd name="T9" fmla="*/ 1133 h 1186"/>
                  <a:gd name="T10" fmla="*/ 260 w 626"/>
                  <a:gd name="T11" fmla="*/ 1101 h 1186"/>
                  <a:gd name="T12" fmla="*/ 295 w 626"/>
                  <a:gd name="T13" fmla="*/ 1133 h 1186"/>
                  <a:gd name="T14" fmla="*/ 313 w 626"/>
                  <a:gd name="T15" fmla="*/ 1050 h 1186"/>
                  <a:gd name="T16" fmla="*/ 349 w 626"/>
                  <a:gd name="T17" fmla="*/ 1034 h 1186"/>
                  <a:gd name="T18" fmla="*/ 418 w 626"/>
                  <a:gd name="T19" fmla="*/ 1068 h 1186"/>
                  <a:gd name="T20" fmla="*/ 436 w 626"/>
                  <a:gd name="T21" fmla="*/ 1034 h 1186"/>
                  <a:gd name="T22" fmla="*/ 505 w 626"/>
                  <a:gd name="T23" fmla="*/ 914 h 1186"/>
                  <a:gd name="T24" fmla="*/ 523 w 626"/>
                  <a:gd name="T25" fmla="*/ 864 h 1186"/>
                  <a:gd name="T26" fmla="*/ 558 w 626"/>
                  <a:gd name="T27" fmla="*/ 864 h 1186"/>
                  <a:gd name="T28" fmla="*/ 626 w 626"/>
                  <a:gd name="T29" fmla="*/ 813 h 1186"/>
                  <a:gd name="T30" fmla="*/ 608 w 626"/>
                  <a:gd name="T31" fmla="*/ 762 h 1186"/>
                  <a:gd name="T32" fmla="*/ 608 w 626"/>
                  <a:gd name="T33" fmla="*/ 744 h 1186"/>
                  <a:gd name="T34" fmla="*/ 540 w 626"/>
                  <a:gd name="T35" fmla="*/ 16 h 1186"/>
                  <a:gd name="T36" fmla="*/ 540 w 626"/>
                  <a:gd name="T37" fmla="*/ 0 h 1186"/>
                  <a:gd name="T38" fmla="*/ 156 w 626"/>
                  <a:gd name="T39" fmla="*/ 51 h 1186"/>
                  <a:gd name="T40" fmla="*/ 88 w 626"/>
                  <a:gd name="T41" fmla="*/ 103 h 1186"/>
                  <a:gd name="T42" fmla="*/ 36 w 626"/>
                  <a:gd name="T43" fmla="*/ 67 h 1186"/>
                  <a:gd name="T44" fmla="*/ 70 w 626"/>
                  <a:gd name="T45" fmla="*/ 660 h 1186"/>
                  <a:gd name="T46" fmla="*/ 70 w 626"/>
                  <a:gd name="T47" fmla="*/ 779 h 1186"/>
                  <a:gd name="T48" fmla="*/ 88 w 626"/>
                  <a:gd name="T49" fmla="*/ 864 h 1186"/>
                  <a:gd name="T50" fmla="*/ 54 w 626"/>
                  <a:gd name="T51" fmla="*/ 1000 h 1186"/>
                  <a:gd name="T52" fmla="*/ 18 w 626"/>
                  <a:gd name="T53" fmla="*/ 1050 h 1186"/>
                  <a:gd name="T54" fmla="*/ 0 w 626"/>
                  <a:gd name="T55" fmla="*/ 1151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26" h="1186">
                    <a:moveTo>
                      <a:pt x="0" y="1151"/>
                    </a:moveTo>
                    <a:lnTo>
                      <a:pt x="18" y="1186"/>
                    </a:lnTo>
                    <a:lnTo>
                      <a:pt x="36" y="1133"/>
                    </a:lnTo>
                    <a:lnTo>
                      <a:pt x="122" y="1118"/>
                    </a:lnTo>
                    <a:lnTo>
                      <a:pt x="156" y="1133"/>
                    </a:lnTo>
                    <a:lnTo>
                      <a:pt x="260" y="1101"/>
                    </a:lnTo>
                    <a:lnTo>
                      <a:pt x="295" y="1133"/>
                    </a:lnTo>
                    <a:lnTo>
                      <a:pt x="313" y="1050"/>
                    </a:lnTo>
                    <a:lnTo>
                      <a:pt x="349" y="1034"/>
                    </a:lnTo>
                    <a:lnTo>
                      <a:pt x="418" y="1068"/>
                    </a:lnTo>
                    <a:lnTo>
                      <a:pt x="436" y="1034"/>
                    </a:lnTo>
                    <a:lnTo>
                      <a:pt x="505" y="914"/>
                    </a:lnTo>
                    <a:lnTo>
                      <a:pt x="523" y="864"/>
                    </a:lnTo>
                    <a:lnTo>
                      <a:pt x="558" y="864"/>
                    </a:lnTo>
                    <a:lnTo>
                      <a:pt x="626" y="813"/>
                    </a:lnTo>
                    <a:lnTo>
                      <a:pt x="608" y="762"/>
                    </a:lnTo>
                    <a:lnTo>
                      <a:pt x="608" y="744"/>
                    </a:lnTo>
                    <a:lnTo>
                      <a:pt x="540" y="16"/>
                    </a:lnTo>
                    <a:lnTo>
                      <a:pt x="540" y="0"/>
                    </a:lnTo>
                    <a:lnTo>
                      <a:pt x="156" y="51"/>
                    </a:lnTo>
                    <a:lnTo>
                      <a:pt x="88" y="103"/>
                    </a:lnTo>
                    <a:lnTo>
                      <a:pt x="36" y="67"/>
                    </a:lnTo>
                    <a:lnTo>
                      <a:pt x="70" y="660"/>
                    </a:lnTo>
                    <a:lnTo>
                      <a:pt x="70" y="779"/>
                    </a:lnTo>
                    <a:lnTo>
                      <a:pt x="88" y="864"/>
                    </a:lnTo>
                    <a:lnTo>
                      <a:pt x="54" y="1000"/>
                    </a:lnTo>
                    <a:lnTo>
                      <a:pt x="18" y="1050"/>
                    </a:lnTo>
                    <a:lnTo>
                      <a:pt x="0" y="1151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75" name="Freeform 523">
                <a:extLst>
                  <a:ext uri="{FF2B5EF4-FFF2-40B4-BE49-F238E27FC236}">
                    <a16:creationId xmlns:a16="http://schemas.microsoft.com/office/drawing/2014/main" id="{744D4421-10C2-4CC8-BC1B-894708351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7" y="1485"/>
                <a:ext cx="313" cy="593"/>
              </a:xfrm>
              <a:custGeom>
                <a:avLst/>
                <a:gdLst>
                  <a:gd name="T0" fmla="*/ 0 w 626"/>
                  <a:gd name="T1" fmla="*/ 1151 h 1186"/>
                  <a:gd name="T2" fmla="*/ 18 w 626"/>
                  <a:gd name="T3" fmla="*/ 1186 h 1186"/>
                  <a:gd name="T4" fmla="*/ 36 w 626"/>
                  <a:gd name="T5" fmla="*/ 1133 h 1186"/>
                  <a:gd name="T6" fmla="*/ 122 w 626"/>
                  <a:gd name="T7" fmla="*/ 1118 h 1186"/>
                  <a:gd name="T8" fmla="*/ 156 w 626"/>
                  <a:gd name="T9" fmla="*/ 1133 h 1186"/>
                  <a:gd name="T10" fmla="*/ 260 w 626"/>
                  <a:gd name="T11" fmla="*/ 1101 h 1186"/>
                  <a:gd name="T12" fmla="*/ 295 w 626"/>
                  <a:gd name="T13" fmla="*/ 1133 h 1186"/>
                  <a:gd name="T14" fmla="*/ 313 w 626"/>
                  <a:gd name="T15" fmla="*/ 1050 h 1186"/>
                  <a:gd name="T16" fmla="*/ 349 w 626"/>
                  <a:gd name="T17" fmla="*/ 1034 h 1186"/>
                  <a:gd name="T18" fmla="*/ 418 w 626"/>
                  <a:gd name="T19" fmla="*/ 1068 h 1186"/>
                  <a:gd name="T20" fmla="*/ 436 w 626"/>
                  <a:gd name="T21" fmla="*/ 1034 h 1186"/>
                  <a:gd name="T22" fmla="*/ 505 w 626"/>
                  <a:gd name="T23" fmla="*/ 914 h 1186"/>
                  <a:gd name="T24" fmla="*/ 523 w 626"/>
                  <a:gd name="T25" fmla="*/ 864 h 1186"/>
                  <a:gd name="T26" fmla="*/ 558 w 626"/>
                  <a:gd name="T27" fmla="*/ 864 h 1186"/>
                  <a:gd name="T28" fmla="*/ 626 w 626"/>
                  <a:gd name="T29" fmla="*/ 813 h 1186"/>
                  <a:gd name="T30" fmla="*/ 608 w 626"/>
                  <a:gd name="T31" fmla="*/ 762 h 1186"/>
                  <a:gd name="T32" fmla="*/ 608 w 626"/>
                  <a:gd name="T33" fmla="*/ 744 h 1186"/>
                  <a:gd name="T34" fmla="*/ 540 w 626"/>
                  <a:gd name="T35" fmla="*/ 16 h 1186"/>
                  <a:gd name="T36" fmla="*/ 540 w 626"/>
                  <a:gd name="T37" fmla="*/ 0 h 1186"/>
                  <a:gd name="T38" fmla="*/ 156 w 626"/>
                  <a:gd name="T39" fmla="*/ 51 h 1186"/>
                  <a:gd name="T40" fmla="*/ 88 w 626"/>
                  <a:gd name="T41" fmla="*/ 103 h 1186"/>
                  <a:gd name="T42" fmla="*/ 36 w 626"/>
                  <a:gd name="T43" fmla="*/ 67 h 1186"/>
                  <a:gd name="T44" fmla="*/ 70 w 626"/>
                  <a:gd name="T45" fmla="*/ 660 h 1186"/>
                  <a:gd name="T46" fmla="*/ 70 w 626"/>
                  <a:gd name="T47" fmla="*/ 779 h 1186"/>
                  <a:gd name="T48" fmla="*/ 88 w 626"/>
                  <a:gd name="T49" fmla="*/ 864 h 1186"/>
                  <a:gd name="T50" fmla="*/ 54 w 626"/>
                  <a:gd name="T51" fmla="*/ 1000 h 1186"/>
                  <a:gd name="T52" fmla="*/ 18 w 626"/>
                  <a:gd name="T53" fmla="*/ 1050 h 1186"/>
                  <a:gd name="T54" fmla="*/ 0 w 626"/>
                  <a:gd name="T55" fmla="*/ 1151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26" h="1186">
                    <a:moveTo>
                      <a:pt x="0" y="1151"/>
                    </a:moveTo>
                    <a:lnTo>
                      <a:pt x="18" y="1186"/>
                    </a:lnTo>
                    <a:lnTo>
                      <a:pt x="36" y="1133"/>
                    </a:lnTo>
                    <a:lnTo>
                      <a:pt x="122" y="1118"/>
                    </a:lnTo>
                    <a:lnTo>
                      <a:pt x="156" y="1133"/>
                    </a:lnTo>
                    <a:lnTo>
                      <a:pt x="260" y="1101"/>
                    </a:lnTo>
                    <a:lnTo>
                      <a:pt x="295" y="1133"/>
                    </a:lnTo>
                    <a:lnTo>
                      <a:pt x="313" y="1050"/>
                    </a:lnTo>
                    <a:lnTo>
                      <a:pt x="349" y="1034"/>
                    </a:lnTo>
                    <a:lnTo>
                      <a:pt x="418" y="1068"/>
                    </a:lnTo>
                    <a:lnTo>
                      <a:pt x="436" y="1034"/>
                    </a:lnTo>
                    <a:lnTo>
                      <a:pt x="505" y="914"/>
                    </a:lnTo>
                    <a:lnTo>
                      <a:pt x="523" y="864"/>
                    </a:lnTo>
                    <a:lnTo>
                      <a:pt x="558" y="864"/>
                    </a:lnTo>
                    <a:lnTo>
                      <a:pt x="626" y="813"/>
                    </a:lnTo>
                    <a:lnTo>
                      <a:pt x="608" y="762"/>
                    </a:lnTo>
                    <a:lnTo>
                      <a:pt x="608" y="744"/>
                    </a:lnTo>
                    <a:lnTo>
                      <a:pt x="540" y="16"/>
                    </a:lnTo>
                    <a:lnTo>
                      <a:pt x="540" y="0"/>
                    </a:lnTo>
                    <a:lnTo>
                      <a:pt x="156" y="51"/>
                    </a:lnTo>
                    <a:lnTo>
                      <a:pt x="88" y="103"/>
                    </a:lnTo>
                    <a:lnTo>
                      <a:pt x="36" y="67"/>
                    </a:lnTo>
                    <a:lnTo>
                      <a:pt x="70" y="660"/>
                    </a:lnTo>
                    <a:lnTo>
                      <a:pt x="70" y="779"/>
                    </a:lnTo>
                    <a:lnTo>
                      <a:pt x="88" y="864"/>
                    </a:lnTo>
                    <a:lnTo>
                      <a:pt x="54" y="1000"/>
                    </a:lnTo>
                    <a:lnTo>
                      <a:pt x="18" y="1050"/>
                    </a:lnTo>
                    <a:lnTo>
                      <a:pt x="0" y="1151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76" name="Freeform 524">
                <a:extLst>
                  <a:ext uri="{FF2B5EF4-FFF2-40B4-BE49-F238E27FC236}">
                    <a16:creationId xmlns:a16="http://schemas.microsoft.com/office/drawing/2014/main" id="{DA6632B7-6649-4D5F-8D6D-BD2ECC550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4" y="1773"/>
                <a:ext cx="749" cy="440"/>
              </a:xfrm>
              <a:custGeom>
                <a:avLst/>
                <a:gdLst>
                  <a:gd name="T0" fmla="*/ 0 w 1498"/>
                  <a:gd name="T1" fmla="*/ 830 h 882"/>
                  <a:gd name="T2" fmla="*/ 53 w 1498"/>
                  <a:gd name="T3" fmla="*/ 0 h 882"/>
                  <a:gd name="T4" fmla="*/ 628 w 1498"/>
                  <a:gd name="T5" fmla="*/ 33 h 882"/>
                  <a:gd name="T6" fmla="*/ 1358 w 1498"/>
                  <a:gd name="T7" fmla="*/ 51 h 882"/>
                  <a:gd name="T8" fmla="*/ 1392 w 1498"/>
                  <a:gd name="T9" fmla="*/ 85 h 882"/>
                  <a:gd name="T10" fmla="*/ 1428 w 1498"/>
                  <a:gd name="T11" fmla="*/ 69 h 882"/>
                  <a:gd name="T12" fmla="*/ 1446 w 1498"/>
                  <a:gd name="T13" fmla="*/ 102 h 882"/>
                  <a:gd name="T14" fmla="*/ 1446 w 1498"/>
                  <a:gd name="T15" fmla="*/ 120 h 882"/>
                  <a:gd name="T16" fmla="*/ 1428 w 1498"/>
                  <a:gd name="T17" fmla="*/ 120 h 882"/>
                  <a:gd name="T18" fmla="*/ 1392 w 1498"/>
                  <a:gd name="T19" fmla="*/ 169 h 882"/>
                  <a:gd name="T20" fmla="*/ 1462 w 1498"/>
                  <a:gd name="T21" fmla="*/ 271 h 882"/>
                  <a:gd name="T22" fmla="*/ 1498 w 1498"/>
                  <a:gd name="T23" fmla="*/ 289 h 882"/>
                  <a:gd name="T24" fmla="*/ 1498 w 1498"/>
                  <a:gd name="T25" fmla="*/ 882 h 882"/>
                  <a:gd name="T26" fmla="*/ 871 w 1498"/>
                  <a:gd name="T27" fmla="*/ 882 h 882"/>
                  <a:gd name="T28" fmla="*/ 0 w 1498"/>
                  <a:gd name="T29" fmla="*/ 830 h 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98" h="882">
                    <a:moveTo>
                      <a:pt x="0" y="830"/>
                    </a:moveTo>
                    <a:lnTo>
                      <a:pt x="53" y="0"/>
                    </a:lnTo>
                    <a:lnTo>
                      <a:pt x="628" y="33"/>
                    </a:lnTo>
                    <a:lnTo>
                      <a:pt x="1358" y="51"/>
                    </a:lnTo>
                    <a:lnTo>
                      <a:pt x="1392" y="85"/>
                    </a:lnTo>
                    <a:lnTo>
                      <a:pt x="1428" y="69"/>
                    </a:lnTo>
                    <a:lnTo>
                      <a:pt x="1446" y="102"/>
                    </a:lnTo>
                    <a:lnTo>
                      <a:pt x="1446" y="120"/>
                    </a:lnTo>
                    <a:lnTo>
                      <a:pt x="1428" y="120"/>
                    </a:lnTo>
                    <a:lnTo>
                      <a:pt x="1392" y="169"/>
                    </a:lnTo>
                    <a:lnTo>
                      <a:pt x="1462" y="271"/>
                    </a:lnTo>
                    <a:lnTo>
                      <a:pt x="1498" y="289"/>
                    </a:lnTo>
                    <a:lnTo>
                      <a:pt x="1498" y="882"/>
                    </a:lnTo>
                    <a:lnTo>
                      <a:pt x="871" y="882"/>
                    </a:lnTo>
                    <a:lnTo>
                      <a:pt x="0" y="83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77" name="Freeform 525">
                <a:extLst>
                  <a:ext uri="{FF2B5EF4-FFF2-40B4-BE49-F238E27FC236}">
                    <a16:creationId xmlns:a16="http://schemas.microsoft.com/office/drawing/2014/main" id="{5C6CE22C-CB1F-4C9E-B780-957D1FA75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4" y="1773"/>
                <a:ext cx="749" cy="440"/>
              </a:xfrm>
              <a:custGeom>
                <a:avLst/>
                <a:gdLst>
                  <a:gd name="T0" fmla="*/ 0 w 1498"/>
                  <a:gd name="T1" fmla="*/ 830 h 882"/>
                  <a:gd name="T2" fmla="*/ 53 w 1498"/>
                  <a:gd name="T3" fmla="*/ 0 h 882"/>
                  <a:gd name="T4" fmla="*/ 628 w 1498"/>
                  <a:gd name="T5" fmla="*/ 33 h 882"/>
                  <a:gd name="T6" fmla="*/ 1358 w 1498"/>
                  <a:gd name="T7" fmla="*/ 51 h 882"/>
                  <a:gd name="T8" fmla="*/ 1392 w 1498"/>
                  <a:gd name="T9" fmla="*/ 85 h 882"/>
                  <a:gd name="T10" fmla="*/ 1428 w 1498"/>
                  <a:gd name="T11" fmla="*/ 69 h 882"/>
                  <a:gd name="T12" fmla="*/ 1446 w 1498"/>
                  <a:gd name="T13" fmla="*/ 102 h 882"/>
                  <a:gd name="T14" fmla="*/ 1446 w 1498"/>
                  <a:gd name="T15" fmla="*/ 120 h 882"/>
                  <a:gd name="T16" fmla="*/ 1428 w 1498"/>
                  <a:gd name="T17" fmla="*/ 120 h 882"/>
                  <a:gd name="T18" fmla="*/ 1392 w 1498"/>
                  <a:gd name="T19" fmla="*/ 169 h 882"/>
                  <a:gd name="T20" fmla="*/ 1462 w 1498"/>
                  <a:gd name="T21" fmla="*/ 271 h 882"/>
                  <a:gd name="T22" fmla="*/ 1498 w 1498"/>
                  <a:gd name="T23" fmla="*/ 289 h 882"/>
                  <a:gd name="T24" fmla="*/ 1498 w 1498"/>
                  <a:gd name="T25" fmla="*/ 882 h 882"/>
                  <a:gd name="T26" fmla="*/ 871 w 1498"/>
                  <a:gd name="T27" fmla="*/ 882 h 882"/>
                  <a:gd name="T28" fmla="*/ 0 w 1498"/>
                  <a:gd name="T29" fmla="*/ 830 h 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98" h="882">
                    <a:moveTo>
                      <a:pt x="0" y="830"/>
                    </a:moveTo>
                    <a:lnTo>
                      <a:pt x="53" y="0"/>
                    </a:lnTo>
                    <a:lnTo>
                      <a:pt x="628" y="33"/>
                    </a:lnTo>
                    <a:lnTo>
                      <a:pt x="1358" y="51"/>
                    </a:lnTo>
                    <a:lnTo>
                      <a:pt x="1392" y="85"/>
                    </a:lnTo>
                    <a:lnTo>
                      <a:pt x="1428" y="69"/>
                    </a:lnTo>
                    <a:lnTo>
                      <a:pt x="1446" y="102"/>
                    </a:lnTo>
                    <a:lnTo>
                      <a:pt x="1446" y="120"/>
                    </a:lnTo>
                    <a:lnTo>
                      <a:pt x="1428" y="120"/>
                    </a:lnTo>
                    <a:lnTo>
                      <a:pt x="1392" y="169"/>
                    </a:lnTo>
                    <a:lnTo>
                      <a:pt x="1462" y="271"/>
                    </a:lnTo>
                    <a:lnTo>
                      <a:pt x="1498" y="289"/>
                    </a:lnTo>
                    <a:lnTo>
                      <a:pt x="1498" y="882"/>
                    </a:lnTo>
                    <a:lnTo>
                      <a:pt x="871" y="882"/>
                    </a:lnTo>
                    <a:lnTo>
                      <a:pt x="0" y="83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78" name="Freeform 526">
                <a:extLst>
                  <a:ext uri="{FF2B5EF4-FFF2-40B4-BE49-F238E27FC236}">
                    <a16:creationId xmlns:a16="http://schemas.microsoft.com/office/drawing/2014/main" id="{BDEA35B5-420C-405E-8EBE-2054913F8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5" y="1857"/>
                <a:ext cx="740" cy="407"/>
              </a:xfrm>
              <a:custGeom>
                <a:avLst/>
                <a:gdLst>
                  <a:gd name="T0" fmla="*/ 0 w 1481"/>
                  <a:gd name="T1" fmla="*/ 813 h 813"/>
                  <a:gd name="T2" fmla="*/ 18 w 1481"/>
                  <a:gd name="T3" fmla="*/ 762 h 813"/>
                  <a:gd name="T4" fmla="*/ 52 w 1481"/>
                  <a:gd name="T5" fmla="*/ 762 h 813"/>
                  <a:gd name="T6" fmla="*/ 70 w 1481"/>
                  <a:gd name="T7" fmla="*/ 678 h 813"/>
                  <a:gd name="T8" fmla="*/ 35 w 1481"/>
                  <a:gd name="T9" fmla="*/ 678 h 813"/>
                  <a:gd name="T10" fmla="*/ 35 w 1481"/>
                  <a:gd name="T11" fmla="*/ 644 h 813"/>
                  <a:gd name="T12" fmla="*/ 88 w 1481"/>
                  <a:gd name="T13" fmla="*/ 593 h 813"/>
                  <a:gd name="T14" fmla="*/ 173 w 1481"/>
                  <a:gd name="T15" fmla="*/ 626 h 813"/>
                  <a:gd name="T16" fmla="*/ 191 w 1481"/>
                  <a:gd name="T17" fmla="*/ 543 h 813"/>
                  <a:gd name="T18" fmla="*/ 262 w 1481"/>
                  <a:gd name="T19" fmla="*/ 508 h 813"/>
                  <a:gd name="T20" fmla="*/ 244 w 1481"/>
                  <a:gd name="T21" fmla="*/ 493 h 813"/>
                  <a:gd name="T22" fmla="*/ 262 w 1481"/>
                  <a:gd name="T23" fmla="*/ 442 h 813"/>
                  <a:gd name="T24" fmla="*/ 280 w 1481"/>
                  <a:gd name="T25" fmla="*/ 389 h 813"/>
                  <a:gd name="T26" fmla="*/ 366 w 1481"/>
                  <a:gd name="T27" fmla="*/ 374 h 813"/>
                  <a:gd name="T28" fmla="*/ 400 w 1481"/>
                  <a:gd name="T29" fmla="*/ 389 h 813"/>
                  <a:gd name="T30" fmla="*/ 504 w 1481"/>
                  <a:gd name="T31" fmla="*/ 357 h 813"/>
                  <a:gd name="T32" fmla="*/ 539 w 1481"/>
                  <a:gd name="T33" fmla="*/ 389 h 813"/>
                  <a:gd name="T34" fmla="*/ 557 w 1481"/>
                  <a:gd name="T35" fmla="*/ 306 h 813"/>
                  <a:gd name="T36" fmla="*/ 593 w 1481"/>
                  <a:gd name="T37" fmla="*/ 290 h 813"/>
                  <a:gd name="T38" fmla="*/ 662 w 1481"/>
                  <a:gd name="T39" fmla="*/ 324 h 813"/>
                  <a:gd name="T40" fmla="*/ 680 w 1481"/>
                  <a:gd name="T41" fmla="*/ 290 h 813"/>
                  <a:gd name="T42" fmla="*/ 749 w 1481"/>
                  <a:gd name="T43" fmla="*/ 170 h 813"/>
                  <a:gd name="T44" fmla="*/ 767 w 1481"/>
                  <a:gd name="T45" fmla="*/ 120 h 813"/>
                  <a:gd name="T46" fmla="*/ 802 w 1481"/>
                  <a:gd name="T47" fmla="*/ 120 h 813"/>
                  <a:gd name="T48" fmla="*/ 870 w 1481"/>
                  <a:gd name="T49" fmla="*/ 69 h 813"/>
                  <a:gd name="T50" fmla="*/ 852 w 1481"/>
                  <a:gd name="T51" fmla="*/ 18 h 813"/>
                  <a:gd name="T52" fmla="*/ 852 w 1481"/>
                  <a:gd name="T53" fmla="*/ 0 h 813"/>
                  <a:gd name="T54" fmla="*/ 923 w 1481"/>
                  <a:gd name="T55" fmla="*/ 0 h 813"/>
                  <a:gd name="T56" fmla="*/ 959 w 1481"/>
                  <a:gd name="T57" fmla="*/ 18 h 813"/>
                  <a:gd name="T58" fmla="*/ 993 w 1481"/>
                  <a:gd name="T59" fmla="*/ 52 h 813"/>
                  <a:gd name="T60" fmla="*/ 1045 w 1481"/>
                  <a:gd name="T61" fmla="*/ 69 h 813"/>
                  <a:gd name="T62" fmla="*/ 1097 w 1481"/>
                  <a:gd name="T63" fmla="*/ 87 h 813"/>
                  <a:gd name="T64" fmla="*/ 1184 w 1481"/>
                  <a:gd name="T65" fmla="*/ 87 h 813"/>
                  <a:gd name="T66" fmla="*/ 1219 w 1481"/>
                  <a:gd name="T67" fmla="*/ 52 h 813"/>
                  <a:gd name="T68" fmla="*/ 1325 w 1481"/>
                  <a:gd name="T69" fmla="*/ 120 h 813"/>
                  <a:gd name="T70" fmla="*/ 1359 w 1481"/>
                  <a:gd name="T71" fmla="*/ 256 h 813"/>
                  <a:gd name="T72" fmla="*/ 1393 w 1481"/>
                  <a:gd name="T73" fmla="*/ 306 h 813"/>
                  <a:gd name="T74" fmla="*/ 1481 w 1481"/>
                  <a:gd name="T75" fmla="*/ 357 h 813"/>
                  <a:gd name="T76" fmla="*/ 1427 w 1481"/>
                  <a:gd name="T77" fmla="*/ 442 h 813"/>
                  <a:gd name="T78" fmla="*/ 1375 w 1481"/>
                  <a:gd name="T79" fmla="*/ 475 h 813"/>
                  <a:gd name="T80" fmla="*/ 1325 w 1481"/>
                  <a:gd name="T81" fmla="*/ 543 h 813"/>
                  <a:gd name="T82" fmla="*/ 1325 w 1481"/>
                  <a:gd name="T83" fmla="*/ 562 h 813"/>
                  <a:gd name="T84" fmla="*/ 1166 w 1481"/>
                  <a:gd name="T85" fmla="*/ 661 h 813"/>
                  <a:gd name="T86" fmla="*/ 366 w 1481"/>
                  <a:gd name="T87" fmla="*/ 746 h 813"/>
                  <a:gd name="T88" fmla="*/ 280 w 1481"/>
                  <a:gd name="T89" fmla="*/ 746 h 813"/>
                  <a:gd name="T90" fmla="*/ 280 w 1481"/>
                  <a:gd name="T91" fmla="*/ 797 h 813"/>
                  <a:gd name="T92" fmla="*/ 0 w 1481"/>
                  <a:gd name="T93" fmla="*/ 813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481" h="813">
                    <a:moveTo>
                      <a:pt x="0" y="813"/>
                    </a:moveTo>
                    <a:lnTo>
                      <a:pt x="18" y="762"/>
                    </a:lnTo>
                    <a:lnTo>
                      <a:pt x="52" y="762"/>
                    </a:lnTo>
                    <a:lnTo>
                      <a:pt x="70" y="678"/>
                    </a:lnTo>
                    <a:lnTo>
                      <a:pt x="35" y="678"/>
                    </a:lnTo>
                    <a:lnTo>
                      <a:pt x="35" y="644"/>
                    </a:lnTo>
                    <a:lnTo>
                      <a:pt x="88" y="593"/>
                    </a:lnTo>
                    <a:lnTo>
                      <a:pt x="173" y="626"/>
                    </a:lnTo>
                    <a:lnTo>
                      <a:pt x="191" y="543"/>
                    </a:lnTo>
                    <a:lnTo>
                      <a:pt x="262" y="508"/>
                    </a:lnTo>
                    <a:lnTo>
                      <a:pt x="244" y="493"/>
                    </a:lnTo>
                    <a:lnTo>
                      <a:pt x="262" y="442"/>
                    </a:lnTo>
                    <a:lnTo>
                      <a:pt x="280" y="389"/>
                    </a:lnTo>
                    <a:lnTo>
                      <a:pt x="366" y="374"/>
                    </a:lnTo>
                    <a:lnTo>
                      <a:pt x="400" y="389"/>
                    </a:lnTo>
                    <a:lnTo>
                      <a:pt x="504" y="357"/>
                    </a:lnTo>
                    <a:lnTo>
                      <a:pt x="539" y="389"/>
                    </a:lnTo>
                    <a:lnTo>
                      <a:pt x="557" y="306"/>
                    </a:lnTo>
                    <a:lnTo>
                      <a:pt x="593" y="290"/>
                    </a:lnTo>
                    <a:lnTo>
                      <a:pt x="662" y="324"/>
                    </a:lnTo>
                    <a:lnTo>
                      <a:pt x="680" y="290"/>
                    </a:lnTo>
                    <a:lnTo>
                      <a:pt x="749" y="170"/>
                    </a:lnTo>
                    <a:lnTo>
                      <a:pt x="767" y="120"/>
                    </a:lnTo>
                    <a:lnTo>
                      <a:pt x="802" y="120"/>
                    </a:lnTo>
                    <a:lnTo>
                      <a:pt x="870" y="69"/>
                    </a:lnTo>
                    <a:lnTo>
                      <a:pt x="852" y="18"/>
                    </a:lnTo>
                    <a:lnTo>
                      <a:pt x="852" y="0"/>
                    </a:lnTo>
                    <a:lnTo>
                      <a:pt x="923" y="0"/>
                    </a:lnTo>
                    <a:lnTo>
                      <a:pt x="959" y="18"/>
                    </a:lnTo>
                    <a:lnTo>
                      <a:pt x="993" y="52"/>
                    </a:lnTo>
                    <a:lnTo>
                      <a:pt x="1045" y="69"/>
                    </a:lnTo>
                    <a:lnTo>
                      <a:pt x="1097" y="87"/>
                    </a:lnTo>
                    <a:lnTo>
                      <a:pt x="1184" y="87"/>
                    </a:lnTo>
                    <a:lnTo>
                      <a:pt x="1219" y="52"/>
                    </a:lnTo>
                    <a:lnTo>
                      <a:pt x="1325" y="120"/>
                    </a:lnTo>
                    <a:lnTo>
                      <a:pt x="1359" y="256"/>
                    </a:lnTo>
                    <a:lnTo>
                      <a:pt x="1393" y="306"/>
                    </a:lnTo>
                    <a:lnTo>
                      <a:pt x="1481" y="357"/>
                    </a:lnTo>
                    <a:lnTo>
                      <a:pt x="1427" y="442"/>
                    </a:lnTo>
                    <a:lnTo>
                      <a:pt x="1375" y="475"/>
                    </a:lnTo>
                    <a:lnTo>
                      <a:pt x="1325" y="543"/>
                    </a:lnTo>
                    <a:lnTo>
                      <a:pt x="1325" y="562"/>
                    </a:lnTo>
                    <a:lnTo>
                      <a:pt x="1166" y="661"/>
                    </a:lnTo>
                    <a:lnTo>
                      <a:pt x="366" y="746"/>
                    </a:lnTo>
                    <a:lnTo>
                      <a:pt x="280" y="746"/>
                    </a:lnTo>
                    <a:lnTo>
                      <a:pt x="280" y="797"/>
                    </a:lnTo>
                    <a:lnTo>
                      <a:pt x="0" y="813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79" name="Freeform 527">
                <a:extLst>
                  <a:ext uri="{FF2B5EF4-FFF2-40B4-BE49-F238E27FC236}">
                    <a16:creationId xmlns:a16="http://schemas.microsoft.com/office/drawing/2014/main" id="{027798EE-F34B-480D-8FEE-3D9F1637A2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5" y="1857"/>
                <a:ext cx="740" cy="407"/>
              </a:xfrm>
              <a:custGeom>
                <a:avLst/>
                <a:gdLst>
                  <a:gd name="T0" fmla="*/ 0 w 1481"/>
                  <a:gd name="T1" fmla="*/ 813 h 813"/>
                  <a:gd name="T2" fmla="*/ 18 w 1481"/>
                  <a:gd name="T3" fmla="*/ 762 h 813"/>
                  <a:gd name="T4" fmla="*/ 52 w 1481"/>
                  <a:gd name="T5" fmla="*/ 762 h 813"/>
                  <a:gd name="T6" fmla="*/ 70 w 1481"/>
                  <a:gd name="T7" fmla="*/ 678 h 813"/>
                  <a:gd name="T8" fmla="*/ 35 w 1481"/>
                  <a:gd name="T9" fmla="*/ 678 h 813"/>
                  <a:gd name="T10" fmla="*/ 35 w 1481"/>
                  <a:gd name="T11" fmla="*/ 644 h 813"/>
                  <a:gd name="T12" fmla="*/ 88 w 1481"/>
                  <a:gd name="T13" fmla="*/ 593 h 813"/>
                  <a:gd name="T14" fmla="*/ 173 w 1481"/>
                  <a:gd name="T15" fmla="*/ 626 h 813"/>
                  <a:gd name="T16" fmla="*/ 191 w 1481"/>
                  <a:gd name="T17" fmla="*/ 543 h 813"/>
                  <a:gd name="T18" fmla="*/ 262 w 1481"/>
                  <a:gd name="T19" fmla="*/ 508 h 813"/>
                  <a:gd name="T20" fmla="*/ 244 w 1481"/>
                  <a:gd name="T21" fmla="*/ 493 h 813"/>
                  <a:gd name="T22" fmla="*/ 262 w 1481"/>
                  <a:gd name="T23" fmla="*/ 442 h 813"/>
                  <a:gd name="T24" fmla="*/ 280 w 1481"/>
                  <a:gd name="T25" fmla="*/ 389 h 813"/>
                  <a:gd name="T26" fmla="*/ 366 w 1481"/>
                  <a:gd name="T27" fmla="*/ 374 h 813"/>
                  <a:gd name="T28" fmla="*/ 400 w 1481"/>
                  <a:gd name="T29" fmla="*/ 389 h 813"/>
                  <a:gd name="T30" fmla="*/ 504 w 1481"/>
                  <a:gd name="T31" fmla="*/ 357 h 813"/>
                  <a:gd name="T32" fmla="*/ 539 w 1481"/>
                  <a:gd name="T33" fmla="*/ 389 h 813"/>
                  <a:gd name="T34" fmla="*/ 557 w 1481"/>
                  <a:gd name="T35" fmla="*/ 306 h 813"/>
                  <a:gd name="T36" fmla="*/ 593 w 1481"/>
                  <a:gd name="T37" fmla="*/ 290 h 813"/>
                  <a:gd name="T38" fmla="*/ 662 w 1481"/>
                  <a:gd name="T39" fmla="*/ 324 h 813"/>
                  <a:gd name="T40" fmla="*/ 680 w 1481"/>
                  <a:gd name="T41" fmla="*/ 290 h 813"/>
                  <a:gd name="T42" fmla="*/ 749 w 1481"/>
                  <a:gd name="T43" fmla="*/ 170 h 813"/>
                  <a:gd name="T44" fmla="*/ 767 w 1481"/>
                  <a:gd name="T45" fmla="*/ 120 h 813"/>
                  <a:gd name="T46" fmla="*/ 802 w 1481"/>
                  <a:gd name="T47" fmla="*/ 120 h 813"/>
                  <a:gd name="T48" fmla="*/ 870 w 1481"/>
                  <a:gd name="T49" fmla="*/ 69 h 813"/>
                  <a:gd name="T50" fmla="*/ 852 w 1481"/>
                  <a:gd name="T51" fmla="*/ 18 h 813"/>
                  <a:gd name="T52" fmla="*/ 852 w 1481"/>
                  <a:gd name="T53" fmla="*/ 0 h 813"/>
                  <a:gd name="T54" fmla="*/ 923 w 1481"/>
                  <a:gd name="T55" fmla="*/ 0 h 813"/>
                  <a:gd name="T56" fmla="*/ 959 w 1481"/>
                  <a:gd name="T57" fmla="*/ 18 h 813"/>
                  <a:gd name="T58" fmla="*/ 993 w 1481"/>
                  <a:gd name="T59" fmla="*/ 52 h 813"/>
                  <a:gd name="T60" fmla="*/ 1045 w 1481"/>
                  <a:gd name="T61" fmla="*/ 69 h 813"/>
                  <a:gd name="T62" fmla="*/ 1097 w 1481"/>
                  <a:gd name="T63" fmla="*/ 87 h 813"/>
                  <a:gd name="T64" fmla="*/ 1184 w 1481"/>
                  <a:gd name="T65" fmla="*/ 87 h 813"/>
                  <a:gd name="T66" fmla="*/ 1219 w 1481"/>
                  <a:gd name="T67" fmla="*/ 52 h 813"/>
                  <a:gd name="T68" fmla="*/ 1325 w 1481"/>
                  <a:gd name="T69" fmla="*/ 120 h 813"/>
                  <a:gd name="T70" fmla="*/ 1359 w 1481"/>
                  <a:gd name="T71" fmla="*/ 256 h 813"/>
                  <a:gd name="T72" fmla="*/ 1393 w 1481"/>
                  <a:gd name="T73" fmla="*/ 306 h 813"/>
                  <a:gd name="T74" fmla="*/ 1481 w 1481"/>
                  <a:gd name="T75" fmla="*/ 357 h 813"/>
                  <a:gd name="T76" fmla="*/ 1427 w 1481"/>
                  <a:gd name="T77" fmla="*/ 442 h 813"/>
                  <a:gd name="T78" fmla="*/ 1375 w 1481"/>
                  <a:gd name="T79" fmla="*/ 475 h 813"/>
                  <a:gd name="T80" fmla="*/ 1325 w 1481"/>
                  <a:gd name="T81" fmla="*/ 543 h 813"/>
                  <a:gd name="T82" fmla="*/ 1325 w 1481"/>
                  <a:gd name="T83" fmla="*/ 562 h 813"/>
                  <a:gd name="T84" fmla="*/ 1166 w 1481"/>
                  <a:gd name="T85" fmla="*/ 661 h 813"/>
                  <a:gd name="T86" fmla="*/ 366 w 1481"/>
                  <a:gd name="T87" fmla="*/ 746 h 813"/>
                  <a:gd name="T88" fmla="*/ 280 w 1481"/>
                  <a:gd name="T89" fmla="*/ 746 h 813"/>
                  <a:gd name="T90" fmla="*/ 280 w 1481"/>
                  <a:gd name="T91" fmla="*/ 797 h 813"/>
                  <a:gd name="T92" fmla="*/ 0 w 1481"/>
                  <a:gd name="T93" fmla="*/ 813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481" h="813">
                    <a:moveTo>
                      <a:pt x="0" y="813"/>
                    </a:moveTo>
                    <a:lnTo>
                      <a:pt x="18" y="762"/>
                    </a:lnTo>
                    <a:lnTo>
                      <a:pt x="52" y="762"/>
                    </a:lnTo>
                    <a:lnTo>
                      <a:pt x="70" y="678"/>
                    </a:lnTo>
                    <a:lnTo>
                      <a:pt x="35" y="678"/>
                    </a:lnTo>
                    <a:lnTo>
                      <a:pt x="35" y="644"/>
                    </a:lnTo>
                    <a:lnTo>
                      <a:pt x="88" y="593"/>
                    </a:lnTo>
                    <a:lnTo>
                      <a:pt x="173" y="626"/>
                    </a:lnTo>
                    <a:lnTo>
                      <a:pt x="191" y="543"/>
                    </a:lnTo>
                    <a:lnTo>
                      <a:pt x="262" y="508"/>
                    </a:lnTo>
                    <a:lnTo>
                      <a:pt x="244" y="493"/>
                    </a:lnTo>
                    <a:lnTo>
                      <a:pt x="262" y="442"/>
                    </a:lnTo>
                    <a:lnTo>
                      <a:pt x="280" y="389"/>
                    </a:lnTo>
                    <a:lnTo>
                      <a:pt x="366" y="374"/>
                    </a:lnTo>
                    <a:lnTo>
                      <a:pt x="400" y="389"/>
                    </a:lnTo>
                    <a:lnTo>
                      <a:pt x="504" y="357"/>
                    </a:lnTo>
                    <a:lnTo>
                      <a:pt x="539" y="389"/>
                    </a:lnTo>
                    <a:lnTo>
                      <a:pt x="557" y="306"/>
                    </a:lnTo>
                    <a:lnTo>
                      <a:pt x="593" y="290"/>
                    </a:lnTo>
                    <a:lnTo>
                      <a:pt x="662" y="324"/>
                    </a:lnTo>
                    <a:lnTo>
                      <a:pt x="680" y="290"/>
                    </a:lnTo>
                    <a:lnTo>
                      <a:pt x="749" y="170"/>
                    </a:lnTo>
                    <a:lnTo>
                      <a:pt x="767" y="120"/>
                    </a:lnTo>
                    <a:lnTo>
                      <a:pt x="802" y="120"/>
                    </a:lnTo>
                    <a:lnTo>
                      <a:pt x="870" y="69"/>
                    </a:lnTo>
                    <a:lnTo>
                      <a:pt x="852" y="18"/>
                    </a:lnTo>
                    <a:lnTo>
                      <a:pt x="852" y="0"/>
                    </a:lnTo>
                    <a:lnTo>
                      <a:pt x="923" y="0"/>
                    </a:lnTo>
                    <a:lnTo>
                      <a:pt x="959" y="18"/>
                    </a:lnTo>
                    <a:lnTo>
                      <a:pt x="993" y="52"/>
                    </a:lnTo>
                    <a:lnTo>
                      <a:pt x="1045" y="69"/>
                    </a:lnTo>
                    <a:lnTo>
                      <a:pt x="1097" y="87"/>
                    </a:lnTo>
                    <a:lnTo>
                      <a:pt x="1184" y="87"/>
                    </a:lnTo>
                    <a:lnTo>
                      <a:pt x="1219" y="52"/>
                    </a:lnTo>
                    <a:lnTo>
                      <a:pt x="1325" y="120"/>
                    </a:lnTo>
                    <a:lnTo>
                      <a:pt x="1359" y="256"/>
                    </a:lnTo>
                    <a:lnTo>
                      <a:pt x="1393" y="306"/>
                    </a:lnTo>
                    <a:lnTo>
                      <a:pt x="1481" y="357"/>
                    </a:lnTo>
                    <a:lnTo>
                      <a:pt x="1427" y="442"/>
                    </a:lnTo>
                    <a:lnTo>
                      <a:pt x="1375" y="475"/>
                    </a:lnTo>
                    <a:lnTo>
                      <a:pt x="1325" y="543"/>
                    </a:lnTo>
                    <a:lnTo>
                      <a:pt x="1325" y="562"/>
                    </a:lnTo>
                    <a:lnTo>
                      <a:pt x="1166" y="661"/>
                    </a:lnTo>
                    <a:lnTo>
                      <a:pt x="366" y="746"/>
                    </a:lnTo>
                    <a:lnTo>
                      <a:pt x="280" y="746"/>
                    </a:lnTo>
                    <a:lnTo>
                      <a:pt x="280" y="797"/>
                    </a:lnTo>
                    <a:lnTo>
                      <a:pt x="0" y="813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80" name="Freeform 528">
                <a:extLst>
                  <a:ext uri="{FF2B5EF4-FFF2-40B4-BE49-F238E27FC236}">
                    <a16:creationId xmlns:a16="http://schemas.microsoft.com/office/drawing/2014/main" id="{41C3BCF1-9F72-4E95-8CE5-8200EA436B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" y="2755"/>
                <a:ext cx="566" cy="550"/>
              </a:xfrm>
              <a:custGeom>
                <a:avLst/>
                <a:gdLst>
                  <a:gd name="T0" fmla="*/ 18 w 1132"/>
                  <a:gd name="T1" fmla="*/ 305 h 1100"/>
                  <a:gd name="T2" fmla="*/ 53 w 1132"/>
                  <a:gd name="T3" fmla="*/ 424 h 1100"/>
                  <a:gd name="T4" fmla="*/ 105 w 1132"/>
                  <a:gd name="T5" fmla="*/ 610 h 1100"/>
                  <a:gd name="T6" fmla="*/ 87 w 1132"/>
                  <a:gd name="T7" fmla="*/ 744 h 1100"/>
                  <a:gd name="T8" fmla="*/ 87 w 1132"/>
                  <a:gd name="T9" fmla="*/ 830 h 1100"/>
                  <a:gd name="T10" fmla="*/ 35 w 1132"/>
                  <a:gd name="T11" fmla="*/ 898 h 1100"/>
                  <a:gd name="T12" fmla="*/ 209 w 1132"/>
                  <a:gd name="T13" fmla="*/ 916 h 1100"/>
                  <a:gd name="T14" fmla="*/ 452 w 1132"/>
                  <a:gd name="T15" fmla="*/ 949 h 1100"/>
                  <a:gd name="T16" fmla="*/ 470 w 1132"/>
                  <a:gd name="T17" fmla="*/ 880 h 1100"/>
                  <a:gd name="T18" fmla="*/ 576 w 1132"/>
                  <a:gd name="T19" fmla="*/ 965 h 1100"/>
                  <a:gd name="T20" fmla="*/ 626 w 1132"/>
                  <a:gd name="T21" fmla="*/ 965 h 1100"/>
                  <a:gd name="T22" fmla="*/ 663 w 1132"/>
                  <a:gd name="T23" fmla="*/ 1051 h 1100"/>
                  <a:gd name="T24" fmla="*/ 732 w 1132"/>
                  <a:gd name="T25" fmla="*/ 1085 h 1100"/>
                  <a:gd name="T26" fmla="*/ 783 w 1132"/>
                  <a:gd name="T27" fmla="*/ 1034 h 1100"/>
                  <a:gd name="T28" fmla="*/ 818 w 1132"/>
                  <a:gd name="T29" fmla="*/ 1051 h 1100"/>
                  <a:gd name="T30" fmla="*/ 871 w 1132"/>
                  <a:gd name="T31" fmla="*/ 1067 h 1100"/>
                  <a:gd name="T32" fmla="*/ 906 w 1132"/>
                  <a:gd name="T33" fmla="*/ 1034 h 1100"/>
                  <a:gd name="T34" fmla="*/ 906 w 1132"/>
                  <a:gd name="T35" fmla="*/ 965 h 1100"/>
                  <a:gd name="T36" fmla="*/ 958 w 1132"/>
                  <a:gd name="T37" fmla="*/ 998 h 1100"/>
                  <a:gd name="T38" fmla="*/ 1011 w 1132"/>
                  <a:gd name="T39" fmla="*/ 1016 h 1100"/>
                  <a:gd name="T40" fmla="*/ 1045 w 1132"/>
                  <a:gd name="T41" fmla="*/ 1034 h 1100"/>
                  <a:gd name="T42" fmla="*/ 1062 w 1132"/>
                  <a:gd name="T43" fmla="*/ 1100 h 1100"/>
                  <a:gd name="T44" fmla="*/ 1114 w 1132"/>
                  <a:gd name="T45" fmla="*/ 1085 h 1100"/>
                  <a:gd name="T46" fmla="*/ 1132 w 1132"/>
                  <a:gd name="T47" fmla="*/ 1051 h 1100"/>
                  <a:gd name="T48" fmla="*/ 1096 w 1132"/>
                  <a:gd name="T49" fmla="*/ 1016 h 1100"/>
                  <a:gd name="T50" fmla="*/ 1062 w 1132"/>
                  <a:gd name="T51" fmla="*/ 998 h 1100"/>
                  <a:gd name="T52" fmla="*/ 1011 w 1132"/>
                  <a:gd name="T53" fmla="*/ 982 h 1100"/>
                  <a:gd name="T54" fmla="*/ 1011 w 1132"/>
                  <a:gd name="T55" fmla="*/ 916 h 1100"/>
                  <a:gd name="T56" fmla="*/ 1045 w 1132"/>
                  <a:gd name="T57" fmla="*/ 863 h 1100"/>
                  <a:gd name="T58" fmla="*/ 1096 w 1132"/>
                  <a:gd name="T59" fmla="*/ 830 h 1100"/>
                  <a:gd name="T60" fmla="*/ 1080 w 1132"/>
                  <a:gd name="T61" fmla="*/ 762 h 1100"/>
                  <a:gd name="T62" fmla="*/ 1011 w 1132"/>
                  <a:gd name="T63" fmla="*/ 795 h 1100"/>
                  <a:gd name="T64" fmla="*/ 941 w 1132"/>
                  <a:gd name="T65" fmla="*/ 813 h 1100"/>
                  <a:gd name="T66" fmla="*/ 958 w 1132"/>
                  <a:gd name="T67" fmla="*/ 795 h 1100"/>
                  <a:gd name="T68" fmla="*/ 958 w 1132"/>
                  <a:gd name="T69" fmla="*/ 780 h 1100"/>
                  <a:gd name="T70" fmla="*/ 958 w 1132"/>
                  <a:gd name="T71" fmla="*/ 780 h 1100"/>
                  <a:gd name="T72" fmla="*/ 906 w 1132"/>
                  <a:gd name="T73" fmla="*/ 795 h 1100"/>
                  <a:gd name="T74" fmla="*/ 818 w 1132"/>
                  <a:gd name="T75" fmla="*/ 795 h 1100"/>
                  <a:gd name="T76" fmla="*/ 854 w 1132"/>
                  <a:gd name="T77" fmla="*/ 711 h 1100"/>
                  <a:gd name="T78" fmla="*/ 906 w 1132"/>
                  <a:gd name="T79" fmla="*/ 744 h 1100"/>
                  <a:gd name="T80" fmla="*/ 923 w 1132"/>
                  <a:gd name="T81" fmla="*/ 626 h 1100"/>
                  <a:gd name="T82" fmla="*/ 539 w 1132"/>
                  <a:gd name="T83" fmla="*/ 558 h 1100"/>
                  <a:gd name="T84" fmla="*/ 576 w 1132"/>
                  <a:gd name="T85" fmla="*/ 356 h 1100"/>
                  <a:gd name="T86" fmla="*/ 626 w 1132"/>
                  <a:gd name="T87" fmla="*/ 220 h 1100"/>
                  <a:gd name="T88" fmla="*/ 610 w 1132"/>
                  <a:gd name="T89" fmla="*/ 0 h 1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32" h="1100">
                    <a:moveTo>
                      <a:pt x="0" y="18"/>
                    </a:moveTo>
                    <a:lnTo>
                      <a:pt x="18" y="305"/>
                    </a:lnTo>
                    <a:lnTo>
                      <a:pt x="53" y="338"/>
                    </a:lnTo>
                    <a:lnTo>
                      <a:pt x="53" y="424"/>
                    </a:lnTo>
                    <a:lnTo>
                      <a:pt x="122" y="525"/>
                    </a:lnTo>
                    <a:lnTo>
                      <a:pt x="105" y="610"/>
                    </a:lnTo>
                    <a:lnTo>
                      <a:pt x="87" y="694"/>
                    </a:lnTo>
                    <a:lnTo>
                      <a:pt x="87" y="744"/>
                    </a:lnTo>
                    <a:lnTo>
                      <a:pt x="87" y="780"/>
                    </a:lnTo>
                    <a:lnTo>
                      <a:pt x="87" y="830"/>
                    </a:lnTo>
                    <a:lnTo>
                      <a:pt x="69" y="863"/>
                    </a:lnTo>
                    <a:lnTo>
                      <a:pt x="35" y="898"/>
                    </a:lnTo>
                    <a:lnTo>
                      <a:pt x="53" y="931"/>
                    </a:lnTo>
                    <a:lnTo>
                      <a:pt x="209" y="916"/>
                    </a:lnTo>
                    <a:lnTo>
                      <a:pt x="332" y="965"/>
                    </a:lnTo>
                    <a:lnTo>
                      <a:pt x="452" y="949"/>
                    </a:lnTo>
                    <a:lnTo>
                      <a:pt x="435" y="916"/>
                    </a:lnTo>
                    <a:lnTo>
                      <a:pt x="470" y="880"/>
                    </a:lnTo>
                    <a:lnTo>
                      <a:pt x="558" y="898"/>
                    </a:lnTo>
                    <a:lnTo>
                      <a:pt x="576" y="965"/>
                    </a:lnTo>
                    <a:lnTo>
                      <a:pt x="592" y="965"/>
                    </a:lnTo>
                    <a:lnTo>
                      <a:pt x="626" y="965"/>
                    </a:lnTo>
                    <a:lnTo>
                      <a:pt x="663" y="1016"/>
                    </a:lnTo>
                    <a:lnTo>
                      <a:pt x="663" y="1051"/>
                    </a:lnTo>
                    <a:lnTo>
                      <a:pt x="697" y="1051"/>
                    </a:lnTo>
                    <a:lnTo>
                      <a:pt x="732" y="1085"/>
                    </a:lnTo>
                    <a:lnTo>
                      <a:pt x="766" y="1067"/>
                    </a:lnTo>
                    <a:lnTo>
                      <a:pt x="783" y="1034"/>
                    </a:lnTo>
                    <a:lnTo>
                      <a:pt x="783" y="1016"/>
                    </a:lnTo>
                    <a:lnTo>
                      <a:pt x="818" y="1051"/>
                    </a:lnTo>
                    <a:lnTo>
                      <a:pt x="836" y="1016"/>
                    </a:lnTo>
                    <a:lnTo>
                      <a:pt x="871" y="1067"/>
                    </a:lnTo>
                    <a:lnTo>
                      <a:pt x="906" y="1051"/>
                    </a:lnTo>
                    <a:lnTo>
                      <a:pt x="906" y="1034"/>
                    </a:lnTo>
                    <a:lnTo>
                      <a:pt x="906" y="1016"/>
                    </a:lnTo>
                    <a:lnTo>
                      <a:pt x="906" y="965"/>
                    </a:lnTo>
                    <a:lnTo>
                      <a:pt x="941" y="965"/>
                    </a:lnTo>
                    <a:lnTo>
                      <a:pt x="958" y="998"/>
                    </a:lnTo>
                    <a:lnTo>
                      <a:pt x="993" y="998"/>
                    </a:lnTo>
                    <a:lnTo>
                      <a:pt x="1011" y="1016"/>
                    </a:lnTo>
                    <a:lnTo>
                      <a:pt x="1028" y="1016"/>
                    </a:lnTo>
                    <a:lnTo>
                      <a:pt x="1045" y="1034"/>
                    </a:lnTo>
                    <a:lnTo>
                      <a:pt x="1062" y="1051"/>
                    </a:lnTo>
                    <a:lnTo>
                      <a:pt x="1062" y="1100"/>
                    </a:lnTo>
                    <a:lnTo>
                      <a:pt x="1080" y="1051"/>
                    </a:lnTo>
                    <a:lnTo>
                      <a:pt x="1114" y="1085"/>
                    </a:lnTo>
                    <a:lnTo>
                      <a:pt x="1114" y="1051"/>
                    </a:lnTo>
                    <a:lnTo>
                      <a:pt x="1132" y="1051"/>
                    </a:lnTo>
                    <a:lnTo>
                      <a:pt x="1132" y="1034"/>
                    </a:lnTo>
                    <a:lnTo>
                      <a:pt x="1096" y="1016"/>
                    </a:lnTo>
                    <a:lnTo>
                      <a:pt x="1096" y="998"/>
                    </a:lnTo>
                    <a:lnTo>
                      <a:pt x="1062" y="998"/>
                    </a:lnTo>
                    <a:lnTo>
                      <a:pt x="1045" y="982"/>
                    </a:lnTo>
                    <a:lnTo>
                      <a:pt x="1011" y="982"/>
                    </a:lnTo>
                    <a:lnTo>
                      <a:pt x="993" y="931"/>
                    </a:lnTo>
                    <a:lnTo>
                      <a:pt x="1011" y="916"/>
                    </a:lnTo>
                    <a:lnTo>
                      <a:pt x="1045" y="898"/>
                    </a:lnTo>
                    <a:lnTo>
                      <a:pt x="1045" y="863"/>
                    </a:lnTo>
                    <a:lnTo>
                      <a:pt x="1062" y="863"/>
                    </a:lnTo>
                    <a:lnTo>
                      <a:pt x="1096" y="830"/>
                    </a:lnTo>
                    <a:lnTo>
                      <a:pt x="1080" y="813"/>
                    </a:lnTo>
                    <a:lnTo>
                      <a:pt x="1080" y="762"/>
                    </a:lnTo>
                    <a:lnTo>
                      <a:pt x="1045" y="795"/>
                    </a:lnTo>
                    <a:lnTo>
                      <a:pt x="1011" y="795"/>
                    </a:lnTo>
                    <a:lnTo>
                      <a:pt x="993" y="847"/>
                    </a:lnTo>
                    <a:lnTo>
                      <a:pt x="941" y="813"/>
                    </a:lnTo>
                    <a:lnTo>
                      <a:pt x="941" y="795"/>
                    </a:lnTo>
                    <a:lnTo>
                      <a:pt x="958" y="795"/>
                    </a:lnTo>
                    <a:lnTo>
                      <a:pt x="975" y="780"/>
                    </a:lnTo>
                    <a:lnTo>
                      <a:pt x="958" y="780"/>
                    </a:lnTo>
                    <a:lnTo>
                      <a:pt x="958" y="762"/>
                    </a:lnTo>
                    <a:lnTo>
                      <a:pt x="958" y="780"/>
                    </a:lnTo>
                    <a:lnTo>
                      <a:pt x="923" y="780"/>
                    </a:lnTo>
                    <a:lnTo>
                      <a:pt x="906" y="795"/>
                    </a:lnTo>
                    <a:lnTo>
                      <a:pt x="871" y="813"/>
                    </a:lnTo>
                    <a:lnTo>
                      <a:pt x="818" y="795"/>
                    </a:lnTo>
                    <a:lnTo>
                      <a:pt x="802" y="780"/>
                    </a:lnTo>
                    <a:lnTo>
                      <a:pt x="854" y="711"/>
                    </a:lnTo>
                    <a:lnTo>
                      <a:pt x="871" y="728"/>
                    </a:lnTo>
                    <a:lnTo>
                      <a:pt x="906" y="744"/>
                    </a:lnTo>
                    <a:lnTo>
                      <a:pt x="1011" y="762"/>
                    </a:lnTo>
                    <a:lnTo>
                      <a:pt x="923" y="626"/>
                    </a:lnTo>
                    <a:lnTo>
                      <a:pt x="941" y="542"/>
                    </a:lnTo>
                    <a:lnTo>
                      <a:pt x="539" y="558"/>
                    </a:lnTo>
                    <a:lnTo>
                      <a:pt x="539" y="508"/>
                    </a:lnTo>
                    <a:lnTo>
                      <a:pt x="576" y="356"/>
                    </a:lnTo>
                    <a:lnTo>
                      <a:pt x="663" y="255"/>
                    </a:lnTo>
                    <a:lnTo>
                      <a:pt x="626" y="220"/>
                    </a:lnTo>
                    <a:lnTo>
                      <a:pt x="645" y="120"/>
                    </a:lnTo>
                    <a:lnTo>
                      <a:pt x="610" y="0"/>
                    </a:lnTo>
                    <a:lnTo>
                      <a:pt x="0" y="18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81" name="Freeform 529">
                <a:extLst>
                  <a:ext uri="{FF2B5EF4-FFF2-40B4-BE49-F238E27FC236}">
                    <a16:creationId xmlns:a16="http://schemas.microsoft.com/office/drawing/2014/main" id="{B37D9D2D-3351-4E22-8CE4-4B85CC8A3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" y="2755"/>
                <a:ext cx="566" cy="550"/>
              </a:xfrm>
              <a:custGeom>
                <a:avLst/>
                <a:gdLst>
                  <a:gd name="T0" fmla="*/ 18 w 1132"/>
                  <a:gd name="T1" fmla="*/ 305 h 1100"/>
                  <a:gd name="T2" fmla="*/ 53 w 1132"/>
                  <a:gd name="T3" fmla="*/ 424 h 1100"/>
                  <a:gd name="T4" fmla="*/ 105 w 1132"/>
                  <a:gd name="T5" fmla="*/ 610 h 1100"/>
                  <a:gd name="T6" fmla="*/ 87 w 1132"/>
                  <a:gd name="T7" fmla="*/ 744 h 1100"/>
                  <a:gd name="T8" fmla="*/ 87 w 1132"/>
                  <a:gd name="T9" fmla="*/ 830 h 1100"/>
                  <a:gd name="T10" fmla="*/ 35 w 1132"/>
                  <a:gd name="T11" fmla="*/ 898 h 1100"/>
                  <a:gd name="T12" fmla="*/ 209 w 1132"/>
                  <a:gd name="T13" fmla="*/ 916 h 1100"/>
                  <a:gd name="T14" fmla="*/ 452 w 1132"/>
                  <a:gd name="T15" fmla="*/ 949 h 1100"/>
                  <a:gd name="T16" fmla="*/ 470 w 1132"/>
                  <a:gd name="T17" fmla="*/ 880 h 1100"/>
                  <a:gd name="T18" fmla="*/ 576 w 1132"/>
                  <a:gd name="T19" fmla="*/ 965 h 1100"/>
                  <a:gd name="T20" fmla="*/ 626 w 1132"/>
                  <a:gd name="T21" fmla="*/ 965 h 1100"/>
                  <a:gd name="T22" fmla="*/ 663 w 1132"/>
                  <a:gd name="T23" fmla="*/ 1051 h 1100"/>
                  <a:gd name="T24" fmla="*/ 732 w 1132"/>
                  <a:gd name="T25" fmla="*/ 1085 h 1100"/>
                  <a:gd name="T26" fmla="*/ 783 w 1132"/>
                  <a:gd name="T27" fmla="*/ 1034 h 1100"/>
                  <a:gd name="T28" fmla="*/ 818 w 1132"/>
                  <a:gd name="T29" fmla="*/ 1051 h 1100"/>
                  <a:gd name="T30" fmla="*/ 871 w 1132"/>
                  <a:gd name="T31" fmla="*/ 1067 h 1100"/>
                  <a:gd name="T32" fmla="*/ 906 w 1132"/>
                  <a:gd name="T33" fmla="*/ 1034 h 1100"/>
                  <a:gd name="T34" fmla="*/ 906 w 1132"/>
                  <a:gd name="T35" fmla="*/ 965 h 1100"/>
                  <a:gd name="T36" fmla="*/ 958 w 1132"/>
                  <a:gd name="T37" fmla="*/ 998 h 1100"/>
                  <a:gd name="T38" fmla="*/ 1011 w 1132"/>
                  <a:gd name="T39" fmla="*/ 1016 h 1100"/>
                  <a:gd name="T40" fmla="*/ 1045 w 1132"/>
                  <a:gd name="T41" fmla="*/ 1034 h 1100"/>
                  <a:gd name="T42" fmla="*/ 1062 w 1132"/>
                  <a:gd name="T43" fmla="*/ 1100 h 1100"/>
                  <a:gd name="T44" fmla="*/ 1114 w 1132"/>
                  <a:gd name="T45" fmla="*/ 1085 h 1100"/>
                  <a:gd name="T46" fmla="*/ 1132 w 1132"/>
                  <a:gd name="T47" fmla="*/ 1051 h 1100"/>
                  <a:gd name="T48" fmla="*/ 1096 w 1132"/>
                  <a:gd name="T49" fmla="*/ 1016 h 1100"/>
                  <a:gd name="T50" fmla="*/ 1062 w 1132"/>
                  <a:gd name="T51" fmla="*/ 998 h 1100"/>
                  <a:gd name="T52" fmla="*/ 1011 w 1132"/>
                  <a:gd name="T53" fmla="*/ 982 h 1100"/>
                  <a:gd name="T54" fmla="*/ 1011 w 1132"/>
                  <a:gd name="T55" fmla="*/ 916 h 1100"/>
                  <a:gd name="T56" fmla="*/ 1045 w 1132"/>
                  <a:gd name="T57" fmla="*/ 863 h 1100"/>
                  <a:gd name="T58" fmla="*/ 1096 w 1132"/>
                  <a:gd name="T59" fmla="*/ 830 h 1100"/>
                  <a:gd name="T60" fmla="*/ 1080 w 1132"/>
                  <a:gd name="T61" fmla="*/ 762 h 1100"/>
                  <a:gd name="T62" fmla="*/ 1011 w 1132"/>
                  <a:gd name="T63" fmla="*/ 795 h 1100"/>
                  <a:gd name="T64" fmla="*/ 941 w 1132"/>
                  <a:gd name="T65" fmla="*/ 813 h 1100"/>
                  <a:gd name="T66" fmla="*/ 958 w 1132"/>
                  <a:gd name="T67" fmla="*/ 795 h 1100"/>
                  <a:gd name="T68" fmla="*/ 958 w 1132"/>
                  <a:gd name="T69" fmla="*/ 780 h 1100"/>
                  <a:gd name="T70" fmla="*/ 958 w 1132"/>
                  <a:gd name="T71" fmla="*/ 780 h 1100"/>
                  <a:gd name="T72" fmla="*/ 906 w 1132"/>
                  <a:gd name="T73" fmla="*/ 795 h 1100"/>
                  <a:gd name="T74" fmla="*/ 818 w 1132"/>
                  <a:gd name="T75" fmla="*/ 795 h 1100"/>
                  <a:gd name="T76" fmla="*/ 854 w 1132"/>
                  <a:gd name="T77" fmla="*/ 711 h 1100"/>
                  <a:gd name="T78" fmla="*/ 906 w 1132"/>
                  <a:gd name="T79" fmla="*/ 744 h 1100"/>
                  <a:gd name="T80" fmla="*/ 923 w 1132"/>
                  <a:gd name="T81" fmla="*/ 626 h 1100"/>
                  <a:gd name="T82" fmla="*/ 539 w 1132"/>
                  <a:gd name="T83" fmla="*/ 558 h 1100"/>
                  <a:gd name="T84" fmla="*/ 576 w 1132"/>
                  <a:gd name="T85" fmla="*/ 356 h 1100"/>
                  <a:gd name="T86" fmla="*/ 626 w 1132"/>
                  <a:gd name="T87" fmla="*/ 220 h 1100"/>
                  <a:gd name="T88" fmla="*/ 610 w 1132"/>
                  <a:gd name="T89" fmla="*/ 0 h 1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32" h="1100">
                    <a:moveTo>
                      <a:pt x="0" y="18"/>
                    </a:moveTo>
                    <a:lnTo>
                      <a:pt x="18" y="305"/>
                    </a:lnTo>
                    <a:lnTo>
                      <a:pt x="53" y="338"/>
                    </a:lnTo>
                    <a:lnTo>
                      <a:pt x="53" y="424"/>
                    </a:lnTo>
                    <a:lnTo>
                      <a:pt x="122" y="525"/>
                    </a:lnTo>
                    <a:lnTo>
                      <a:pt x="105" y="610"/>
                    </a:lnTo>
                    <a:lnTo>
                      <a:pt x="87" y="694"/>
                    </a:lnTo>
                    <a:lnTo>
                      <a:pt x="87" y="744"/>
                    </a:lnTo>
                    <a:lnTo>
                      <a:pt x="87" y="780"/>
                    </a:lnTo>
                    <a:lnTo>
                      <a:pt x="87" y="830"/>
                    </a:lnTo>
                    <a:lnTo>
                      <a:pt x="69" y="863"/>
                    </a:lnTo>
                    <a:lnTo>
                      <a:pt x="35" y="898"/>
                    </a:lnTo>
                    <a:lnTo>
                      <a:pt x="53" y="931"/>
                    </a:lnTo>
                    <a:lnTo>
                      <a:pt x="209" y="916"/>
                    </a:lnTo>
                    <a:lnTo>
                      <a:pt x="332" y="965"/>
                    </a:lnTo>
                    <a:lnTo>
                      <a:pt x="452" y="949"/>
                    </a:lnTo>
                    <a:lnTo>
                      <a:pt x="435" y="916"/>
                    </a:lnTo>
                    <a:lnTo>
                      <a:pt x="470" y="880"/>
                    </a:lnTo>
                    <a:lnTo>
                      <a:pt x="558" y="898"/>
                    </a:lnTo>
                    <a:lnTo>
                      <a:pt x="576" y="965"/>
                    </a:lnTo>
                    <a:lnTo>
                      <a:pt x="592" y="965"/>
                    </a:lnTo>
                    <a:lnTo>
                      <a:pt x="626" y="965"/>
                    </a:lnTo>
                    <a:lnTo>
                      <a:pt x="663" y="1016"/>
                    </a:lnTo>
                    <a:lnTo>
                      <a:pt x="663" y="1051"/>
                    </a:lnTo>
                    <a:lnTo>
                      <a:pt x="697" y="1051"/>
                    </a:lnTo>
                    <a:lnTo>
                      <a:pt x="732" y="1085"/>
                    </a:lnTo>
                    <a:lnTo>
                      <a:pt x="766" y="1067"/>
                    </a:lnTo>
                    <a:lnTo>
                      <a:pt x="783" y="1034"/>
                    </a:lnTo>
                    <a:lnTo>
                      <a:pt x="783" y="1016"/>
                    </a:lnTo>
                    <a:lnTo>
                      <a:pt x="818" y="1051"/>
                    </a:lnTo>
                    <a:lnTo>
                      <a:pt x="836" y="1016"/>
                    </a:lnTo>
                    <a:lnTo>
                      <a:pt x="871" y="1067"/>
                    </a:lnTo>
                    <a:lnTo>
                      <a:pt x="906" y="1051"/>
                    </a:lnTo>
                    <a:lnTo>
                      <a:pt x="906" y="1034"/>
                    </a:lnTo>
                    <a:lnTo>
                      <a:pt x="906" y="1016"/>
                    </a:lnTo>
                    <a:lnTo>
                      <a:pt x="906" y="965"/>
                    </a:lnTo>
                    <a:lnTo>
                      <a:pt x="941" y="965"/>
                    </a:lnTo>
                    <a:lnTo>
                      <a:pt x="958" y="998"/>
                    </a:lnTo>
                    <a:lnTo>
                      <a:pt x="993" y="998"/>
                    </a:lnTo>
                    <a:lnTo>
                      <a:pt x="1011" y="1016"/>
                    </a:lnTo>
                    <a:lnTo>
                      <a:pt x="1028" y="1016"/>
                    </a:lnTo>
                    <a:lnTo>
                      <a:pt x="1045" y="1034"/>
                    </a:lnTo>
                    <a:lnTo>
                      <a:pt x="1062" y="1051"/>
                    </a:lnTo>
                    <a:lnTo>
                      <a:pt x="1062" y="1100"/>
                    </a:lnTo>
                    <a:lnTo>
                      <a:pt x="1080" y="1051"/>
                    </a:lnTo>
                    <a:lnTo>
                      <a:pt x="1114" y="1085"/>
                    </a:lnTo>
                    <a:lnTo>
                      <a:pt x="1114" y="1051"/>
                    </a:lnTo>
                    <a:lnTo>
                      <a:pt x="1132" y="1051"/>
                    </a:lnTo>
                    <a:lnTo>
                      <a:pt x="1132" y="1034"/>
                    </a:lnTo>
                    <a:lnTo>
                      <a:pt x="1096" y="1016"/>
                    </a:lnTo>
                    <a:lnTo>
                      <a:pt x="1096" y="998"/>
                    </a:lnTo>
                    <a:lnTo>
                      <a:pt x="1062" y="998"/>
                    </a:lnTo>
                    <a:lnTo>
                      <a:pt x="1045" y="982"/>
                    </a:lnTo>
                    <a:lnTo>
                      <a:pt x="1011" y="982"/>
                    </a:lnTo>
                    <a:lnTo>
                      <a:pt x="993" y="931"/>
                    </a:lnTo>
                    <a:lnTo>
                      <a:pt x="1011" y="916"/>
                    </a:lnTo>
                    <a:lnTo>
                      <a:pt x="1045" y="898"/>
                    </a:lnTo>
                    <a:lnTo>
                      <a:pt x="1045" y="863"/>
                    </a:lnTo>
                    <a:lnTo>
                      <a:pt x="1062" y="863"/>
                    </a:lnTo>
                    <a:lnTo>
                      <a:pt x="1096" y="830"/>
                    </a:lnTo>
                    <a:lnTo>
                      <a:pt x="1080" y="813"/>
                    </a:lnTo>
                    <a:lnTo>
                      <a:pt x="1080" y="762"/>
                    </a:lnTo>
                    <a:lnTo>
                      <a:pt x="1045" y="795"/>
                    </a:lnTo>
                    <a:lnTo>
                      <a:pt x="1011" y="795"/>
                    </a:lnTo>
                    <a:lnTo>
                      <a:pt x="993" y="847"/>
                    </a:lnTo>
                    <a:lnTo>
                      <a:pt x="941" y="813"/>
                    </a:lnTo>
                    <a:lnTo>
                      <a:pt x="941" y="795"/>
                    </a:lnTo>
                    <a:lnTo>
                      <a:pt x="958" y="795"/>
                    </a:lnTo>
                    <a:lnTo>
                      <a:pt x="975" y="780"/>
                    </a:lnTo>
                    <a:lnTo>
                      <a:pt x="958" y="780"/>
                    </a:lnTo>
                    <a:lnTo>
                      <a:pt x="958" y="762"/>
                    </a:lnTo>
                    <a:lnTo>
                      <a:pt x="958" y="780"/>
                    </a:lnTo>
                    <a:lnTo>
                      <a:pt x="923" y="780"/>
                    </a:lnTo>
                    <a:lnTo>
                      <a:pt x="906" y="795"/>
                    </a:lnTo>
                    <a:lnTo>
                      <a:pt x="871" y="813"/>
                    </a:lnTo>
                    <a:lnTo>
                      <a:pt x="818" y="795"/>
                    </a:lnTo>
                    <a:lnTo>
                      <a:pt x="802" y="780"/>
                    </a:lnTo>
                    <a:lnTo>
                      <a:pt x="854" y="711"/>
                    </a:lnTo>
                    <a:lnTo>
                      <a:pt x="871" y="728"/>
                    </a:lnTo>
                    <a:lnTo>
                      <a:pt x="906" y="744"/>
                    </a:lnTo>
                    <a:lnTo>
                      <a:pt x="1011" y="762"/>
                    </a:lnTo>
                    <a:lnTo>
                      <a:pt x="923" y="626"/>
                    </a:lnTo>
                    <a:lnTo>
                      <a:pt x="941" y="542"/>
                    </a:lnTo>
                    <a:lnTo>
                      <a:pt x="539" y="558"/>
                    </a:lnTo>
                    <a:lnTo>
                      <a:pt x="539" y="508"/>
                    </a:lnTo>
                    <a:lnTo>
                      <a:pt x="576" y="356"/>
                    </a:lnTo>
                    <a:lnTo>
                      <a:pt x="663" y="255"/>
                    </a:lnTo>
                    <a:lnTo>
                      <a:pt x="626" y="220"/>
                    </a:lnTo>
                    <a:lnTo>
                      <a:pt x="645" y="120"/>
                    </a:lnTo>
                    <a:lnTo>
                      <a:pt x="610" y="0"/>
                    </a:lnTo>
                    <a:lnTo>
                      <a:pt x="0" y="18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82" name="Freeform 530">
                <a:extLst>
                  <a:ext uri="{FF2B5EF4-FFF2-40B4-BE49-F238E27FC236}">
                    <a16:creationId xmlns:a16="http://schemas.microsoft.com/office/drawing/2014/main" id="{AB56EB37-5F28-4028-ABC9-FBD5E51E1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4" y="410"/>
                <a:ext cx="365" cy="634"/>
              </a:xfrm>
              <a:custGeom>
                <a:avLst/>
                <a:gdLst>
                  <a:gd name="T0" fmla="*/ 0 w 730"/>
                  <a:gd name="T1" fmla="*/ 693 h 1267"/>
                  <a:gd name="T2" fmla="*/ 34 w 730"/>
                  <a:gd name="T3" fmla="*/ 693 h 1267"/>
                  <a:gd name="T4" fmla="*/ 34 w 730"/>
                  <a:gd name="T5" fmla="*/ 607 h 1267"/>
                  <a:gd name="T6" fmla="*/ 86 w 730"/>
                  <a:gd name="T7" fmla="*/ 489 h 1267"/>
                  <a:gd name="T8" fmla="*/ 69 w 730"/>
                  <a:gd name="T9" fmla="*/ 405 h 1267"/>
                  <a:gd name="T10" fmla="*/ 86 w 730"/>
                  <a:gd name="T11" fmla="*/ 302 h 1267"/>
                  <a:gd name="T12" fmla="*/ 86 w 730"/>
                  <a:gd name="T13" fmla="*/ 269 h 1267"/>
                  <a:gd name="T14" fmla="*/ 172 w 730"/>
                  <a:gd name="T15" fmla="*/ 15 h 1267"/>
                  <a:gd name="T16" fmla="*/ 190 w 730"/>
                  <a:gd name="T17" fmla="*/ 15 h 1267"/>
                  <a:gd name="T18" fmla="*/ 206 w 730"/>
                  <a:gd name="T19" fmla="*/ 65 h 1267"/>
                  <a:gd name="T20" fmla="*/ 313 w 730"/>
                  <a:gd name="T21" fmla="*/ 15 h 1267"/>
                  <a:gd name="T22" fmla="*/ 347 w 730"/>
                  <a:gd name="T23" fmla="*/ 0 h 1267"/>
                  <a:gd name="T24" fmla="*/ 398 w 730"/>
                  <a:gd name="T25" fmla="*/ 32 h 1267"/>
                  <a:gd name="T26" fmla="*/ 435 w 730"/>
                  <a:gd name="T27" fmla="*/ 65 h 1267"/>
                  <a:gd name="T28" fmla="*/ 520 w 730"/>
                  <a:gd name="T29" fmla="*/ 422 h 1267"/>
                  <a:gd name="T30" fmla="*/ 591 w 730"/>
                  <a:gd name="T31" fmla="*/ 422 h 1267"/>
                  <a:gd name="T32" fmla="*/ 609 w 730"/>
                  <a:gd name="T33" fmla="*/ 438 h 1267"/>
                  <a:gd name="T34" fmla="*/ 591 w 730"/>
                  <a:gd name="T35" fmla="*/ 456 h 1267"/>
                  <a:gd name="T36" fmla="*/ 643 w 730"/>
                  <a:gd name="T37" fmla="*/ 540 h 1267"/>
                  <a:gd name="T38" fmla="*/ 661 w 730"/>
                  <a:gd name="T39" fmla="*/ 507 h 1267"/>
                  <a:gd name="T40" fmla="*/ 713 w 730"/>
                  <a:gd name="T41" fmla="*/ 574 h 1267"/>
                  <a:gd name="T42" fmla="*/ 695 w 730"/>
                  <a:gd name="T43" fmla="*/ 592 h 1267"/>
                  <a:gd name="T44" fmla="*/ 730 w 730"/>
                  <a:gd name="T45" fmla="*/ 592 h 1267"/>
                  <a:gd name="T46" fmla="*/ 695 w 730"/>
                  <a:gd name="T47" fmla="*/ 659 h 1267"/>
                  <a:gd name="T48" fmla="*/ 677 w 730"/>
                  <a:gd name="T49" fmla="*/ 659 h 1267"/>
                  <a:gd name="T50" fmla="*/ 643 w 730"/>
                  <a:gd name="T51" fmla="*/ 676 h 1267"/>
                  <a:gd name="T52" fmla="*/ 643 w 730"/>
                  <a:gd name="T53" fmla="*/ 710 h 1267"/>
                  <a:gd name="T54" fmla="*/ 627 w 730"/>
                  <a:gd name="T55" fmla="*/ 725 h 1267"/>
                  <a:gd name="T56" fmla="*/ 609 w 730"/>
                  <a:gd name="T57" fmla="*/ 710 h 1267"/>
                  <a:gd name="T58" fmla="*/ 609 w 730"/>
                  <a:gd name="T59" fmla="*/ 761 h 1267"/>
                  <a:gd name="T60" fmla="*/ 591 w 730"/>
                  <a:gd name="T61" fmla="*/ 743 h 1267"/>
                  <a:gd name="T62" fmla="*/ 572 w 730"/>
                  <a:gd name="T63" fmla="*/ 794 h 1267"/>
                  <a:gd name="T64" fmla="*/ 538 w 730"/>
                  <a:gd name="T65" fmla="*/ 761 h 1267"/>
                  <a:gd name="T66" fmla="*/ 520 w 730"/>
                  <a:gd name="T67" fmla="*/ 794 h 1267"/>
                  <a:gd name="T68" fmla="*/ 486 w 730"/>
                  <a:gd name="T69" fmla="*/ 794 h 1267"/>
                  <a:gd name="T70" fmla="*/ 469 w 730"/>
                  <a:gd name="T71" fmla="*/ 845 h 1267"/>
                  <a:gd name="T72" fmla="*/ 451 w 730"/>
                  <a:gd name="T73" fmla="*/ 845 h 1267"/>
                  <a:gd name="T74" fmla="*/ 469 w 730"/>
                  <a:gd name="T75" fmla="*/ 794 h 1267"/>
                  <a:gd name="T76" fmla="*/ 435 w 730"/>
                  <a:gd name="T77" fmla="*/ 777 h 1267"/>
                  <a:gd name="T78" fmla="*/ 417 w 730"/>
                  <a:gd name="T79" fmla="*/ 829 h 1267"/>
                  <a:gd name="T80" fmla="*/ 417 w 730"/>
                  <a:gd name="T81" fmla="*/ 913 h 1267"/>
                  <a:gd name="T82" fmla="*/ 398 w 730"/>
                  <a:gd name="T83" fmla="*/ 947 h 1267"/>
                  <a:gd name="T84" fmla="*/ 382 w 730"/>
                  <a:gd name="T85" fmla="*/ 947 h 1267"/>
                  <a:gd name="T86" fmla="*/ 364 w 730"/>
                  <a:gd name="T87" fmla="*/ 947 h 1267"/>
                  <a:gd name="T88" fmla="*/ 347 w 730"/>
                  <a:gd name="T89" fmla="*/ 1015 h 1267"/>
                  <a:gd name="T90" fmla="*/ 313 w 730"/>
                  <a:gd name="T91" fmla="*/ 997 h 1267"/>
                  <a:gd name="T92" fmla="*/ 313 w 730"/>
                  <a:gd name="T93" fmla="*/ 1066 h 1267"/>
                  <a:gd name="T94" fmla="*/ 295 w 730"/>
                  <a:gd name="T95" fmla="*/ 1015 h 1267"/>
                  <a:gd name="T96" fmla="*/ 242 w 730"/>
                  <a:gd name="T97" fmla="*/ 1066 h 1267"/>
                  <a:gd name="T98" fmla="*/ 242 w 730"/>
                  <a:gd name="T99" fmla="*/ 1099 h 1267"/>
                  <a:gd name="T100" fmla="*/ 242 w 730"/>
                  <a:gd name="T101" fmla="*/ 1116 h 1267"/>
                  <a:gd name="T102" fmla="*/ 224 w 730"/>
                  <a:gd name="T103" fmla="*/ 1116 h 1267"/>
                  <a:gd name="T104" fmla="*/ 242 w 730"/>
                  <a:gd name="T105" fmla="*/ 1166 h 1267"/>
                  <a:gd name="T106" fmla="*/ 206 w 730"/>
                  <a:gd name="T107" fmla="*/ 1185 h 1267"/>
                  <a:gd name="T108" fmla="*/ 206 w 730"/>
                  <a:gd name="T109" fmla="*/ 1267 h 1267"/>
                  <a:gd name="T110" fmla="*/ 190 w 730"/>
                  <a:gd name="T111" fmla="*/ 1267 h 1267"/>
                  <a:gd name="T112" fmla="*/ 120 w 730"/>
                  <a:gd name="T113" fmla="*/ 1166 h 1267"/>
                  <a:gd name="T114" fmla="*/ 0 w 730"/>
                  <a:gd name="T115" fmla="*/ 693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30" h="1267">
                    <a:moveTo>
                      <a:pt x="0" y="693"/>
                    </a:moveTo>
                    <a:lnTo>
                      <a:pt x="34" y="693"/>
                    </a:lnTo>
                    <a:lnTo>
                      <a:pt x="34" y="607"/>
                    </a:lnTo>
                    <a:lnTo>
                      <a:pt x="86" y="489"/>
                    </a:lnTo>
                    <a:lnTo>
                      <a:pt x="69" y="405"/>
                    </a:lnTo>
                    <a:lnTo>
                      <a:pt x="86" y="302"/>
                    </a:lnTo>
                    <a:lnTo>
                      <a:pt x="86" y="269"/>
                    </a:lnTo>
                    <a:lnTo>
                      <a:pt x="172" y="15"/>
                    </a:lnTo>
                    <a:lnTo>
                      <a:pt x="190" y="15"/>
                    </a:lnTo>
                    <a:lnTo>
                      <a:pt x="206" y="65"/>
                    </a:lnTo>
                    <a:lnTo>
                      <a:pt x="313" y="15"/>
                    </a:lnTo>
                    <a:lnTo>
                      <a:pt x="347" y="0"/>
                    </a:lnTo>
                    <a:lnTo>
                      <a:pt x="398" y="32"/>
                    </a:lnTo>
                    <a:lnTo>
                      <a:pt x="435" y="65"/>
                    </a:lnTo>
                    <a:lnTo>
                      <a:pt x="520" y="422"/>
                    </a:lnTo>
                    <a:lnTo>
                      <a:pt x="591" y="422"/>
                    </a:lnTo>
                    <a:lnTo>
                      <a:pt x="609" y="438"/>
                    </a:lnTo>
                    <a:lnTo>
                      <a:pt x="591" y="456"/>
                    </a:lnTo>
                    <a:lnTo>
                      <a:pt x="643" y="540"/>
                    </a:lnTo>
                    <a:lnTo>
                      <a:pt x="661" y="507"/>
                    </a:lnTo>
                    <a:lnTo>
                      <a:pt x="713" y="574"/>
                    </a:lnTo>
                    <a:lnTo>
                      <a:pt x="695" y="592"/>
                    </a:lnTo>
                    <a:lnTo>
                      <a:pt x="730" y="592"/>
                    </a:lnTo>
                    <a:lnTo>
                      <a:pt x="695" y="659"/>
                    </a:lnTo>
                    <a:lnTo>
                      <a:pt x="677" y="659"/>
                    </a:lnTo>
                    <a:lnTo>
                      <a:pt x="643" y="676"/>
                    </a:lnTo>
                    <a:lnTo>
                      <a:pt x="643" y="710"/>
                    </a:lnTo>
                    <a:lnTo>
                      <a:pt x="627" y="725"/>
                    </a:lnTo>
                    <a:lnTo>
                      <a:pt x="609" y="710"/>
                    </a:lnTo>
                    <a:lnTo>
                      <a:pt x="609" y="761"/>
                    </a:lnTo>
                    <a:lnTo>
                      <a:pt x="591" y="743"/>
                    </a:lnTo>
                    <a:lnTo>
                      <a:pt x="572" y="794"/>
                    </a:lnTo>
                    <a:lnTo>
                      <a:pt x="538" y="761"/>
                    </a:lnTo>
                    <a:lnTo>
                      <a:pt x="520" y="794"/>
                    </a:lnTo>
                    <a:lnTo>
                      <a:pt x="486" y="794"/>
                    </a:lnTo>
                    <a:lnTo>
                      <a:pt x="469" y="845"/>
                    </a:lnTo>
                    <a:lnTo>
                      <a:pt x="451" y="845"/>
                    </a:lnTo>
                    <a:lnTo>
                      <a:pt x="469" y="794"/>
                    </a:lnTo>
                    <a:lnTo>
                      <a:pt x="435" y="777"/>
                    </a:lnTo>
                    <a:lnTo>
                      <a:pt x="417" y="829"/>
                    </a:lnTo>
                    <a:lnTo>
                      <a:pt x="417" y="913"/>
                    </a:lnTo>
                    <a:lnTo>
                      <a:pt x="398" y="947"/>
                    </a:lnTo>
                    <a:lnTo>
                      <a:pt x="382" y="947"/>
                    </a:lnTo>
                    <a:lnTo>
                      <a:pt x="364" y="947"/>
                    </a:lnTo>
                    <a:lnTo>
                      <a:pt x="347" y="1015"/>
                    </a:lnTo>
                    <a:lnTo>
                      <a:pt x="313" y="997"/>
                    </a:lnTo>
                    <a:lnTo>
                      <a:pt x="313" y="1066"/>
                    </a:lnTo>
                    <a:lnTo>
                      <a:pt x="295" y="1015"/>
                    </a:lnTo>
                    <a:lnTo>
                      <a:pt x="242" y="1066"/>
                    </a:lnTo>
                    <a:lnTo>
                      <a:pt x="242" y="1099"/>
                    </a:lnTo>
                    <a:lnTo>
                      <a:pt x="242" y="1116"/>
                    </a:lnTo>
                    <a:lnTo>
                      <a:pt x="224" y="1116"/>
                    </a:lnTo>
                    <a:lnTo>
                      <a:pt x="242" y="1166"/>
                    </a:lnTo>
                    <a:lnTo>
                      <a:pt x="206" y="1185"/>
                    </a:lnTo>
                    <a:lnTo>
                      <a:pt x="206" y="1267"/>
                    </a:lnTo>
                    <a:lnTo>
                      <a:pt x="190" y="1267"/>
                    </a:lnTo>
                    <a:lnTo>
                      <a:pt x="120" y="1166"/>
                    </a:lnTo>
                    <a:lnTo>
                      <a:pt x="0" y="693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83" name="Freeform 531">
                <a:extLst>
                  <a:ext uri="{FF2B5EF4-FFF2-40B4-BE49-F238E27FC236}">
                    <a16:creationId xmlns:a16="http://schemas.microsoft.com/office/drawing/2014/main" id="{19EBA323-DE8A-4F96-A23C-EC71A8364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4" y="410"/>
                <a:ext cx="365" cy="634"/>
              </a:xfrm>
              <a:custGeom>
                <a:avLst/>
                <a:gdLst>
                  <a:gd name="T0" fmla="*/ 0 w 730"/>
                  <a:gd name="T1" fmla="*/ 693 h 1267"/>
                  <a:gd name="T2" fmla="*/ 34 w 730"/>
                  <a:gd name="T3" fmla="*/ 693 h 1267"/>
                  <a:gd name="T4" fmla="*/ 34 w 730"/>
                  <a:gd name="T5" fmla="*/ 607 h 1267"/>
                  <a:gd name="T6" fmla="*/ 86 w 730"/>
                  <a:gd name="T7" fmla="*/ 489 h 1267"/>
                  <a:gd name="T8" fmla="*/ 69 w 730"/>
                  <a:gd name="T9" fmla="*/ 405 h 1267"/>
                  <a:gd name="T10" fmla="*/ 86 w 730"/>
                  <a:gd name="T11" fmla="*/ 302 h 1267"/>
                  <a:gd name="T12" fmla="*/ 86 w 730"/>
                  <a:gd name="T13" fmla="*/ 269 h 1267"/>
                  <a:gd name="T14" fmla="*/ 172 w 730"/>
                  <a:gd name="T15" fmla="*/ 15 h 1267"/>
                  <a:gd name="T16" fmla="*/ 190 w 730"/>
                  <a:gd name="T17" fmla="*/ 15 h 1267"/>
                  <a:gd name="T18" fmla="*/ 206 w 730"/>
                  <a:gd name="T19" fmla="*/ 65 h 1267"/>
                  <a:gd name="T20" fmla="*/ 313 w 730"/>
                  <a:gd name="T21" fmla="*/ 15 h 1267"/>
                  <a:gd name="T22" fmla="*/ 347 w 730"/>
                  <a:gd name="T23" fmla="*/ 0 h 1267"/>
                  <a:gd name="T24" fmla="*/ 398 w 730"/>
                  <a:gd name="T25" fmla="*/ 32 h 1267"/>
                  <a:gd name="T26" fmla="*/ 435 w 730"/>
                  <a:gd name="T27" fmla="*/ 65 h 1267"/>
                  <a:gd name="T28" fmla="*/ 520 w 730"/>
                  <a:gd name="T29" fmla="*/ 422 h 1267"/>
                  <a:gd name="T30" fmla="*/ 591 w 730"/>
                  <a:gd name="T31" fmla="*/ 422 h 1267"/>
                  <a:gd name="T32" fmla="*/ 609 w 730"/>
                  <a:gd name="T33" fmla="*/ 438 h 1267"/>
                  <a:gd name="T34" fmla="*/ 591 w 730"/>
                  <a:gd name="T35" fmla="*/ 456 h 1267"/>
                  <a:gd name="T36" fmla="*/ 643 w 730"/>
                  <a:gd name="T37" fmla="*/ 540 h 1267"/>
                  <a:gd name="T38" fmla="*/ 661 w 730"/>
                  <a:gd name="T39" fmla="*/ 507 h 1267"/>
                  <a:gd name="T40" fmla="*/ 713 w 730"/>
                  <a:gd name="T41" fmla="*/ 574 h 1267"/>
                  <a:gd name="T42" fmla="*/ 695 w 730"/>
                  <a:gd name="T43" fmla="*/ 592 h 1267"/>
                  <a:gd name="T44" fmla="*/ 730 w 730"/>
                  <a:gd name="T45" fmla="*/ 592 h 1267"/>
                  <a:gd name="T46" fmla="*/ 695 w 730"/>
                  <a:gd name="T47" fmla="*/ 659 h 1267"/>
                  <a:gd name="T48" fmla="*/ 677 w 730"/>
                  <a:gd name="T49" fmla="*/ 659 h 1267"/>
                  <a:gd name="T50" fmla="*/ 643 w 730"/>
                  <a:gd name="T51" fmla="*/ 676 h 1267"/>
                  <a:gd name="T52" fmla="*/ 643 w 730"/>
                  <a:gd name="T53" fmla="*/ 710 h 1267"/>
                  <a:gd name="T54" fmla="*/ 627 w 730"/>
                  <a:gd name="T55" fmla="*/ 725 h 1267"/>
                  <a:gd name="T56" fmla="*/ 609 w 730"/>
                  <a:gd name="T57" fmla="*/ 710 h 1267"/>
                  <a:gd name="T58" fmla="*/ 609 w 730"/>
                  <a:gd name="T59" fmla="*/ 761 h 1267"/>
                  <a:gd name="T60" fmla="*/ 591 w 730"/>
                  <a:gd name="T61" fmla="*/ 743 h 1267"/>
                  <a:gd name="T62" fmla="*/ 572 w 730"/>
                  <a:gd name="T63" fmla="*/ 794 h 1267"/>
                  <a:gd name="T64" fmla="*/ 538 w 730"/>
                  <a:gd name="T65" fmla="*/ 761 h 1267"/>
                  <a:gd name="T66" fmla="*/ 520 w 730"/>
                  <a:gd name="T67" fmla="*/ 794 h 1267"/>
                  <a:gd name="T68" fmla="*/ 486 w 730"/>
                  <a:gd name="T69" fmla="*/ 794 h 1267"/>
                  <a:gd name="T70" fmla="*/ 469 w 730"/>
                  <a:gd name="T71" fmla="*/ 845 h 1267"/>
                  <a:gd name="T72" fmla="*/ 451 w 730"/>
                  <a:gd name="T73" fmla="*/ 845 h 1267"/>
                  <a:gd name="T74" fmla="*/ 469 w 730"/>
                  <a:gd name="T75" fmla="*/ 794 h 1267"/>
                  <a:gd name="T76" fmla="*/ 435 w 730"/>
                  <a:gd name="T77" fmla="*/ 777 h 1267"/>
                  <a:gd name="T78" fmla="*/ 417 w 730"/>
                  <a:gd name="T79" fmla="*/ 829 h 1267"/>
                  <a:gd name="T80" fmla="*/ 417 w 730"/>
                  <a:gd name="T81" fmla="*/ 913 h 1267"/>
                  <a:gd name="T82" fmla="*/ 398 w 730"/>
                  <a:gd name="T83" fmla="*/ 947 h 1267"/>
                  <a:gd name="T84" fmla="*/ 382 w 730"/>
                  <a:gd name="T85" fmla="*/ 947 h 1267"/>
                  <a:gd name="T86" fmla="*/ 364 w 730"/>
                  <a:gd name="T87" fmla="*/ 947 h 1267"/>
                  <a:gd name="T88" fmla="*/ 347 w 730"/>
                  <a:gd name="T89" fmla="*/ 1015 h 1267"/>
                  <a:gd name="T90" fmla="*/ 313 w 730"/>
                  <a:gd name="T91" fmla="*/ 997 h 1267"/>
                  <a:gd name="T92" fmla="*/ 313 w 730"/>
                  <a:gd name="T93" fmla="*/ 1066 h 1267"/>
                  <a:gd name="T94" fmla="*/ 295 w 730"/>
                  <a:gd name="T95" fmla="*/ 1015 h 1267"/>
                  <a:gd name="T96" fmla="*/ 242 w 730"/>
                  <a:gd name="T97" fmla="*/ 1066 h 1267"/>
                  <a:gd name="T98" fmla="*/ 242 w 730"/>
                  <a:gd name="T99" fmla="*/ 1099 h 1267"/>
                  <a:gd name="T100" fmla="*/ 242 w 730"/>
                  <a:gd name="T101" fmla="*/ 1116 h 1267"/>
                  <a:gd name="T102" fmla="*/ 224 w 730"/>
                  <a:gd name="T103" fmla="*/ 1116 h 1267"/>
                  <a:gd name="T104" fmla="*/ 242 w 730"/>
                  <a:gd name="T105" fmla="*/ 1166 h 1267"/>
                  <a:gd name="T106" fmla="*/ 206 w 730"/>
                  <a:gd name="T107" fmla="*/ 1185 h 1267"/>
                  <a:gd name="T108" fmla="*/ 206 w 730"/>
                  <a:gd name="T109" fmla="*/ 1267 h 1267"/>
                  <a:gd name="T110" fmla="*/ 190 w 730"/>
                  <a:gd name="T111" fmla="*/ 1267 h 1267"/>
                  <a:gd name="T112" fmla="*/ 120 w 730"/>
                  <a:gd name="T113" fmla="*/ 1166 h 1267"/>
                  <a:gd name="T114" fmla="*/ 0 w 730"/>
                  <a:gd name="T115" fmla="*/ 693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30" h="1267">
                    <a:moveTo>
                      <a:pt x="0" y="693"/>
                    </a:moveTo>
                    <a:lnTo>
                      <a:pt x="34" y="693"/>
                    </a:lnTo>
                    <a:lnTo>
                      <a:pt x="34" y="607"/>
                    </a:lnTo>
                    <a:lnTo>
                      <a:pt x="86" y="489"/>
                    </a:lnTo>
                    <a:lnTo>
                      <a:pt x="69" y="405"/>
                    </a:lnTo>
                    <a:lnTo>
                      <a:pt x="86" y="302"/>
                    </a:lnTo>
                    <a:lnTo>
                      <a:pt x="86" y="269"/>
                    </a:lnTo>
                    <a:lnTo>
                      <a:pt x="172" y="15"/>
                    </a:lnTo>
                    <a:lnTo>
                      <a:pt x="190" y="15"/>
                    </a:lnTo>
                    <a:lnTo>
                      <a:pt x="206" y="65"/>
                    </a:lnTo>
                    <a:lnTo>
                      <a:pt x="313" y="15"/>
                    </a:lnTo>
                    <a:lnTo>
                      <a:pt x="347" y="0"/>
                    </a:lnTo>
                    <a:lnTo>
                      <a:pt x="398" y="32"/>
                    </a:lnTo>
                    <a:lnTo>
                      <a:pt x="435" y="65"/>
                    </a:lnTo>
                    <a:lnTo>
                      <a:pt x="520" y="422"/>
                    </a:lnTo>
                    <a:lnTo>
                      <a:pt x="591" y="422"/>
                    </a:lnTo>
                    <a:lnTo>
                      <a:pt x="609" y="438"/>
                    </a:lnTo>
                    <a:lnTo>
                      <a:pt x="591" y="456"/>
                    </a:lnTo>
                    <a:lnTo>
                      <a:pt x="643" y="540"/>
                    </a:lnTo>
                    <a:lnTo>
                      <a:pt x="661" y="507"/>
                    </a:lnTo>
                    <a:lnTo>
                      <a:pt x="713" y="574"/>
                    </a:lnTo>
                    <a:lnTo>
                      <a:pt x="695" y="592"/>
                    </a:lnTo>
                    <a:lnTo>
                      <a:pt x="730" y="592"/>
                    </a:lnTo>
                    <a:lnTo>
                      <a:pt x="695" y="659"/>
                    </a:lnTo>
                    <a:lnTo>
                      <a:pt x="677" y="659"/>
                    </a:lnTo>
                    <a:lnTo>
                      <a:pt x="643" y="676"/>
                    </a:lnTo>
                    <a:lnTo>
                      <a:pt x="643" y="710"/>
                    </a:lnTo>
                    <a:lnTo>
                      <a:pt x="627" y="725"/>
                    </a:lnTo>
                    <a:lnTo>
                      <a:pt x="609" y="710"/>
                    </a:lnTo>
                    <a:lnTo>
                      <a:pt x="609" y="761"/>
                    </a:lnTo>
                    <a:lnTo>
                      <a:pt x="591" y="743"/>
                    </a:lnTo>
                    <a:lnTo>
                      <a:pt x="572" y="794"/>
                    </a:lnTo>
                    <a:lnTo>
                      <a:pt x="538" y="761"/>
                    </a:lnTo>
                    <a:lnTo>
                      <a:pt x="520" y="794"/>
                    </a:lnTo>
                    <a:lnTo>
                      <a:pt x="486" y="794"/>
                    </a:lnTo>
                    <a:lnTo>
                      <a:pt x="469" y="845"/>
                    </a:lnTo>
                    <a:lnTo>
                      <a:pt x="451" y="845"/>
                    </a:lnTo>
                    <a:lnTo>
                      <a:pt x="469" y="794"/>
                    </a:lnTo>
                    <a:lnTo>
                      <a:pt x="435" y="777"/>
                    </a:lnTo>
                    <a:lnTo>
                      <a:pt x="417" y="829"/>
                    </a:lnTo>
                    <a:lnTo>
                      <a:pt x="417" y="913"/>
                    </a:lnTo>
                    <a:lnTo>
                      <a:pt x="398" y="947"/>
                    </a:lnTo>
                    <a:lnTo>
                      <a:pt x="382" y="947"/>
                    </a:lnTo>
                    <a:lnTo>
                      <a:pt x="364" y="947"/>
                    </a:lnTo>
                    <a:lnTo>
                      <a:pt x="347" y="1015"/>
                    </a:lnTo>
                    <a:lnTo>
                      <a:pt x="313" y="997"/>
                    </a:lnTo>
                    <a:lnTo>
                      <a:pt x="313" y="1066"/>
                    </a:lnTo>
                    <a:lnTo>
                      <a:pt x="295" y="1015"/>
                    </a:lnTo>
                    <a:lnTo>
                      <a:pt x="242" y="1066"/>
                    </a:lnTo>
                    <a:lnTo>
                      <a:pt x="242" y="1099"/>
                    </a:lnTo>
                    <a:lnTo>
                      <a:pt x="242" y="1116"/>
                    </a:lnTo>
                    <a:lnTo>
                      <a:pt x="224" y="1116"/>
                    </a:lnTo>
                    <a:lnTo>
                      <a:pt x="242" y="1166"/>
                    </a:lnTo>
                    <a:lnTo>
                      <a:pt x="206" y="1185"/>
                    </a:lnTo>
                    <a:lnTo>
                      <a:pt x="206" y="1267"/>
                    </a:lnTo>
                    <a:lnTo>
                      <a:pt x="190" y="1267"/>
                    </a:lnTo>
                    <a:lnTo>
                      <a:pt x="120" y="1166"/>
                    </a:lnTo>
                    <a:lnTo>
                      <a:pt x="0" y="693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84" name="Freeform 532">
                <a:extLst>
                  <a:ext uri="{FF2B5EF4-FFF2-40B4-BE49-F238E27FC236}">
                    <a16:creationId xmlns:a16="http://schemas.microsoft.com/office/drawing/2014/main" id="{05C426EB-7B60-42A7-8A40-07982EF1E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" y="1621"/>
                <a:ext cx="461" cy="245"/>
              </a:xfrm>
              <a:custGeom>
                <a:avLst/>
                <a:gdLst>
                  <a:gd name="T0" fmla="*/ 34 w 923"/>
                  <a:gd name="T1" fmla="*/ 287 h 490"/>
                  <a:gd name="T2" fmla="*/ 208 w 923"/>
                  <a:gd name="T3" fmla="*/ 167 h 490"/>
                  <a:gd name="T4" fmla="*/ 297 w 923"/>
                  <a:gd name="T5" fmla="*/ 118 h 490"/>
                  <a:gd name="T6" fmla="*/ 366 w 923"/>
                  <a:gd name="T7" fmla="*/ 185 h 490"/>
                  <a:gd name="T8" fmla="*/ 453 w 923"/>
                  <a:gd name="T9" fmla="*/ 236 h 490"/>
                  <a:gd name="T10" fmla="*/ 522 w 923"/>
                  <a:gd name="T11" fmla="*/ 254 h 490"/>
                  <a:gd name="T12" fmla="*/ 522 w 923"/>
                  <a:gd name="T13" fmla="*/ 303 h 490"/>
                  <a:gd name="T14" fmla="*/ 488 w 923"/>
                  <a:gd name="T15" fmla="*/ 388 h 490"/>
                  <a:gd name="T16" fmla="*/ 538 w 923"/>
                  <a:gd name="T17" fmla="*/ 423 h 490"/>
                  <a:gd name="T18" fmla="*/ 573 w 923"/>
                  <a:gd name="T19" fmla="*/ 439 h 490"/>
                  <a:gd name="T20" fmla="*/ 610 w 923"/>
                  <a:gd name="T21" fmla="*/ 456 h 490"/>
                  <a:gd name="T22" fmla="*/ 645 w 923"/>
                  <a:gd name="T23" fmla="*/ 456 h 490"/>
                  <a:gd name="T24" fmla="*/ 697 w 923"/>
                  <a:gd name="T25" fmla="*/ 472 h 490"/>
                  <a:gd name="T26" fmla="*/ 610 w 923"/>
                  <a:gd name="T27" fmla="*/ 372 h 490"/>
                  <a:gd name="T28" fmla="*/ 627 w 923"/>
                  <a:gd name="T29" fmla="*/ 354 h 490"/>
                  <a:gd name="T30" fmla="*/ 627 w 923"/>
                  <a:gd name="T31" fmla="*/ 203 h 490"/>
                  <a:gd name="T32" fmla="*/ 662 w 923"/>
                  <a:gd name="T33" fmla="*/ 100 h 490"/>
                  <a:gd name="T34" fmla="*/ 714 w 923"/>
                  <a:gd name="T35" fmla="*/ 67 h 490"/>
                  <a:gd name="T36" fmla="*/ 662 w 923"/>
                  <a:gd name="T37" fmla="*/ 118 h 490"/>
                  <a:gd name="T38" fmla="*/ 662 w 923"/>
                  <a:gd name="T39" fmla="*/ 203 h 490"/>
                  <a:gd name="T40" fmla="*/ 679 w 923"/>
                  <a:gd name="T41" fmla="*/ 218 h 490"/>
                  <a:gd name="T42" fmla="*/ 679 w 923"/>
                  <a:gd name="T43" fmla="*/ 269 h 490"/>
                  <a:gd name="T44" fmla="*/ 662 w 923"/>
                  <a:gd name="T45" fmla="*/ 287 h 490"/>
                  <a:gd name="T46" fmla="*/ 697 w 923"/>
                  <a:gd name="T47" fmla="*/ 303 h 490"/>
                  <a:gd name="T48" fmla="*/ 679 w 923"/>
                  <a:gd name="T49" fmla="*/ 321 h 490"/>
                  <a:gd name="T50" fmla="*/ 748 w 923"/>
                  <a:gd name="T51" fmla="*/ 423 h 490"/>
                  <a:gd name="T52" fmla="*/ 766 w 923"/>
                  <a:gd name="T53" fmla="*/ 439 h 490"/>
                  <a:gd name="T54" fmla="*/ 782 w 923"/>
                  <a:gd name="T55" fmla="*/ 456 h 490"/>
                  <a:gd name="T56" fmla="*/ 782 w 923"/>
                  <a:gd name="T57" fmla="*/ 490 h 490"/>
                  <a:gd name="T58" fmla="*/ 836 w 923"/>
                  <a:gd name="T59" fmla="*/ 472 h 490"/>
                  <a:gd name="T60" fmla="*/ 904 w 923"/>
                  <a:gd name="T61" fmla="*/ 372 h 490"/>
                  <a:gd name="T62" fmla="*/ 904 w 923"/>
                  <a:gd name="T63" fmla="*/ 439 h 490"/>
                  <a:gd name="T64" fmla="*/ 904 w 923"/>
                  <a:gd name="T65" fmla="*/ 490 h 490"/>
                  <a:gd name="T66" fmla="*/ 923 w 923"/>
                  <a:gd name="T67" fmla="*/ 303 h 490"/>
                  <a:gd name="T68" fmla="*/ 801 w 923"/>
                  <a:gd name="T69" fmla="*/ 336 h 490"/>
                  <a:gd name="T70" fmla="*/ 714 w 923"/>
                  <a:gd name="T71" fmla="*/ 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23" h="490">
                    <a:moveTo>
                      <a:pt x="0" y="151"/>
                    </a:moveTo>
                    <a:lnTo>
                      <a:pt x="34" y="287"/>
                    </a:lnTo>
                    <a:lnTo>
                      <a:pt x="104" y="203"/>
                    </a:lnTo>
                    <a:lnTo>
                      <a:pt x="208" y="167"/>
                    </a:lnTo>
                    <a:lnTo>
                      <a:pt x="225" y="118"/>
                    </a:lnTo>
                    <a:lnTo>
                      <a:pt x="297" y="118"/>
                    </a:lnTo>
                    <a:lnTo>
                      <a:pt x="332" y="151"/>
                    </a:lnTo>
                    <a:lnTo>
                      <a:pt x="366" y="185"/>
                    </a:lnTo>
                    <a:lnTo>
                      <a:pt x="418" y="203"/>
                    </a:lnTo>
                    <a:lnTo>
                      <a:pt x="453" y="236"/>
                    </a:lnTo>
                    <a:lnTo>
                      <a:pt x="504" y="269"/>
                    </a:lnTo>
                    <a:lnTo>
                      <a:pt x="522" y="254"/>
                    </a:lnTo>
                    <a:lnTo>
                      <a:pt x="522" y="287"/>
                    </a:lnTo>
                    <a:lnTo>
                      <a:pt x="522" y="303"/>
                    </a:lnTo>
                    <a:lnTo>
                      <a:pt x="522" y="336"/>
                    </a:lnTo>
                    <a:lnTo>
                      <a:pt x="488" y="388"/>
                    </a:lnTo>
                    <a:lnTo>
                      <a:pt x="504" y="439"/>
                    </a:lnTo>
                    <a:lnTo>
                      <a:pt x="538" y="423"/>
                    </a:lnTo>
                    <a:lnTo>
                      <a:pt x="538" y="405"/>
                    </a:lnTo>
                    <a:lnTo>
                      <a:pt x="573" y="439"/>
                    </a:lnTo>
                    <a:lnTo>
                      <a:pt x="573" y="423"/>
                    </a:lnTo>
                    <a:lnTo>
                      <a:pt x="610" y="456"/>
                    </a:lnTo>
                    <a:lnTo>
                      <a:pt x="610" y="439"/>
                    </a:lnTo>
                    <a:lnTo>
                      <a:pt x="645" y="456"/>
                    </a:lnTo>
                    <a:lnTo>
                      <a:pt x="662" y="439"/>
                    </a:lnTo>
                    <a:lnTo>
                      <a:pt x="697" y="472"/>
                    </a:lnTo>
                    <a:lnTo>
                      <a:pt x="679" y="423"/>
                    </a:lnTo>
                    <a:lnTo>
                      <a:pt x="610" y="372"/>
                    </a:lnTo>
                    <a:lnTo>
                      <a:pt x="662" y="405"/>
                    </a:lnTo>
                    <a:lnTo>
                      <a:pt x="627" y="354"/>
                    </a:lnTo>
                    <a:lnTo>
                      <a:pt x="627" y="303"/>
                    </a:lnTo>
                    <a:lnTo>
                      <a:pt x="627" y="203"/>
                    </a:lnTo>
                    <a:lnTo>
                      <a:pt x="591" y="167"/>
                    </a:lnTo>
                    <a:lnTo>
                      <a:pt x="662" y="100"/>
                    </a:lnTo>
                    <a:lnTo>
                      <a:pt x="662" y="67"/>
                    </a:lnTo>
                    <a:lnTo>
                      <a:pt x="714" y="67"/>
                    </a:lnTo>
                    <a:lnTo>
                      <a:pt x="697" y="100"/>
                    </a:lnTo>
                    <a:lnTo>
                      <a:pt x="662" y="118"/>
                    </a:lnTo>
                    <a:lnTo>
                      <a:pt x="662" y="167"/>
                    </a:lnTo>
                    <a:lnTo>
                      <a:pt x="662" y="203"/>
                    </a:lnTo>
                    <a:lnTo>
                      <a:pt x="679" y="185"/>
                    </a:lnTo>
                    <a:lnTo>
                      <a:pt x="679" y="218"/>
                    </a:lnTo>
                    <a:lnTo>
                      <a:pt x="679" y="254"/>
                    </a:lnTo>
                    <a:lnTo>
                      <a:pt x="679" y="269"/>
                    </a:lnTo>
                    <a:lnTo>
                      <a:pt x="662" y="254"/>
                    </a:lnTo>
                    <a:lnTo>
                      <a:pt x="662" y="287"/>
                    </a:lnTo>
                    <a:lnTo>
                      <a:pt x="697" y="287"/>
                    </a:lnTo>
                    <a:lnTo>
                      <a:pt x="697" y="303"/>
                    </a:lnTo>
                    <a:lnTo>
                      <a:pt x="731" y="321"/>
                    </a:lnTo>
                    <a:lnTo>
                      <a:pt x="679" y="321"/>
                    </a:lnTo>
                    <a:lnTo>
                      <a:pt x="697" y="388"/>
                    </a:lnTo>
                    <a:lnTo>
                      <a:pt x="748" y="423"/>
                    </a:lnTo>
                    <a:lnTo>
                      <a:pt x="766" y="388"/>
                    </a:lnTo>
                    <a:lnTo>
                      <a:pt x="766" y="439"/>
                    </a:lnTo>
                    <a:lnTo>
                      <a:pt x="801" y="423"/>
                    </a:lnTo>
                    <a:lnTo>
                      <a:pt x="782" y="456"/>
                    </a:lnTo>
                    <a:lnTo>
                      <a:pt x="801" y="456"/>
                    </a:lnTo>
                    <a:lnTo>
                      <a:pt x="782" y="490"/>
                    </a:lnTo>
                    <a:lnTo>
                      <a:pt x="801" y="490"/>
                    </a:lnTo>
                    <a:lnTo>
                      <a:pt x="836" y="472"/>
                    </a:lnTo>
                    <a:lnTo>
                      <a:pt x="888" y="439"/>
                    </a:lnTo>
                    <a:lnTo>
                      <a:pt x="904" y="372"/>
                    </a:lnTo>
                    <a:lnTo>
                      <a:pt x="904" y="423"/>
                    </a:lnTo>
                    <a:lnTo>
                      <a:pt x="904" y="439"/>
                    </a:lnTo>
                    <a:lnTo>
                      <a:pt x="888" y="472"/>
                    </a:lnTo>
                    <a:lnTo>
                      <a:pt x="904" y="490"/>
                    </a:lnTo>
                    <a:lnTo>
                      <a:pt x="904" y="439"/>
                    </a:lnTo>
                    <a:lnTo>
                      <a:pt x="923" y="303"/>
                    </a:lnTo>
                    <a:lnTo>
                      <a:pt x="870" y="321"/>
                    </a:lnTo>
                    <a:lnTo>
                      <a:pt x="801" y="336"/>
                    </a:lnTo>
                    <a:lnTo>
                      <a:pt x="801" y="303"/>
                    </a:lnTo>
                    <a:lnTo>
                      <a:pt x="714" y="0"/>
                    </a:lnTo>
                    <a:lnTo>
                      <a:pt x="0" y="151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85" name="Freeform 533">
                <a:extLst>
                  <a:ext uri="{FF2B5EF4-FFF2-40B4-BE49-F238E27FC236}">
                    <a16:creationId xmlns:a16="http://schemas.microsoft.com/office/drawing/2014/main" id="{769C47E5-8639-4FDC-AC90-44187B83D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" y="1621"/>
                <a:ext cx="461" cy="245"/>
              </a:xfrm>
              <a:custGeom>
                <a:avLst/>
                <a:gdLst>
                  <a:gd name="T0" fmla="*/ 34 w 923"/>
                  <a:gd name="T1" fmla="*/ 287 h 490"/>
                  <a:gd name="T2" fmla="*/ 208 w 923"/>
                  <a:gd name="T3" fmla="*/ 167 h 490"/>
                  <a:gd name="T4" fmla="*/ 297 w 923"/>
                  <a:gd name="T5" fmla="*/ 118 h 490"/>
                  <a:gd name="T6" fmla="*/ 366 w 923"/>
                  <a:gd name="T7" fmla="*/ 185 h 490"/>
                  <a:gd name="T8" fmla="*/ 453 w 923"/>
                  <a:gd name="T9" fmla="*/ 236 h 490"/>
                  <a:gd name="T10" fmla="*/ 522 w 923"/>
                  <a:gd name="T11" fmla="*/ 254 h 490"/>
                  <a:gd name="T12" fmla="*/ 522 w 923"/>
                  <a:gd name="T13" fmla="*/ 303 h 490"/>
                  <a:gd name="T14" fmla="*/ 488 w 923"/>
                  <a:gd name="T15" fmla="*/ 388 h 490"/>
                  <a:gd name="T16" fmla="*/ 538 w 923"/>
                  <a:gd name="T17" fmla="*/ 423 h 490"/>
                  <a:gd name="T18" fmla="*/ 573 w 923"/>
                  <a:gd name="T19" fmla="*/ 439 h 490"/>
                  <a:gd name="T20" fmla="*/ 610 w 923"/>
                  <a:gd name="T21" fmla="*/ 456 h 490"/>
                  <a:gd name="T22" fmla="*/ 645 w 923"/>
                  <a:gd name="T23" fmla="*/ 456 h 490"/>
                  <a:gd name="T24" fmla="*/ 697 w 923"/>
                  <a:gd name="T25" fmla="*/ 472 h 490"/>
                  <a:gd name="T26" fmla="*/ 610 w 923"/>
                  <a:gd name="T27" fmla="*/ 372 h 490"/>
                  <a:gd name="T28" fmla="*/ 627 w 923"/>
                  <a:gd name="T29" fmla="*/ 354 h 490"/>
                  <a:gd name="T30" fmla="*/ 627 w 923"/>
                  <a:gd name="T31" fmla="*/ 203 h 490"/>
                  <a:gd name="T32" fmla="*/ 662 w 923"/>
                  <a:gd name="T33" fmla="*/ 100 h 490"/>
                  <a:gd name="T34" fmla="*/ 714 w 923"/>
                  <a:gd name="T35" fmla="*/ 67 h 490"/>
                  <a:gd name="T36" fmla="*/ 662 w 923"/>
                  <a:gd name="T37" fmla="*/ 118 h 490"/>
                  <a:gd name="T38" fmla="*/ 662 w 923"/>
                  <a:gd name="T39" fmla="*/ 203 h 490"/>
                  <a:gd name="T40" fmla="*/ 679 w 923"/>
                  <a:gd name="T41" fmla="*/ 218 h 490"/>
                  <a:gd name="T42" fmla="*/ 679 w 923"/>
                  <a:gd name="T43" fmla="*/ 269 h 490"/>
                  <a:gd name="T44" fmla="*/ 662 w 923"/>
                  <a:gd name="T45" fmla="*/ 287 h 490"/>
                  <a:gd name="T46" fmla="*/ 697 w 923"/>
                  <a:gd name="T47" fmla="*/ 303 h 490"/>
                  <a:gd name="T48" fmla="*/ 679 w 923"/>
                  <a:gd name="T49" fmla="*/ 321 h 490"/>
                  <a:gd name="T50" fmla="*/ 748 w 923"/>
                  <a:gd name="T51" fmla="*/ 423 h 490"/>
                  <a:gd name="T52" fmla="*/ 766 w 923"/>
                  <a:gd name="T53" fmla="*/ 439 h 490"/>
                  <a:gd name="T54" fmla="*/ 782 w 923"/>
                  <a:gd name="T55" fmla="*/ 456 h 490"/>
                  <a:gd name="T56" fmla="*/ 782 w 923"/>
                  <a:gd name="T57" fmla="*/ 490 h 490"/>
                  <a:gd name="T58" fmla="*/ 836 w 923"/>
                  <a:gd name="T59" fmla="*/ 472 h 490"/>
                  <a:gd name="T60" fmla="*/ 904 w 923"/>
                  <a:gd name="T61" fmla="*/ 372 h 490"/>
                  <a:gd name="T62" fmla="*/ 904 w 923"/>
                  <a:gd name="T63" fmla="*/ 439 h 490"/>
                  <a:gd name="T64" fmla="*/ 904 w 923"/>
                  <a:gd name="T65" fmla="*/ 490 h 490"/>
                  <a:gd name="T66" fmla="*/ 923 w 923"/>
                  <a:gd name="T67" fmla="*/ 303 h 490"/>
                  <a:gd name="T68" fmla="*/ 801 w 923"/>
                  <a:gd name="T69" fmla="*/ 336 h 490"/>
                  <a:gd name="T70" fmla="*/ 714 w 923"/>
                  <a:gd name="T71" fmla="*/ 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23" h="490">
                    <a:moveTo>
                      <a:pt x="0" y="151"/>
                    </a:moveTo>
                    <a:lnTo>
                      <a:pt x="34" y="287"/>
                    </a:lnTo>
                    <a:lnTo>
                      <a:pt x="104" y="203"/>
                    </a:lnTo>
                    <a:lnTo>
                      <a:pt x="208" y="167"/>
                    </a:lnTo>
                    <a:lnTo>
                      <a:pt x="225" y="118"/>
                    </a:lnTo>
                    <a:lnTo>
                      <a:pt x="297" y="118"/>
                    </a:lnTo>
                    <a:lnTo>
                      <a:pt x="332" y="151"/>
                    </a:lnTo>
                    <a:lnTo>
                      <a:pt x="366" y="185"/>
                    </a:lnTo>
                    <a:lnTo>
                      <a:pt x="418" y="203"/>
                    </a:lnTo>
                    <a:lnTo>
                      <a:pt x="453" y="236"/>
                    </a:lnTo>
                    <a:lnTo>
                      <a:pt x="504" y="269"/>
                    </a:lnTo>
                    <a:lnTo>
                      <a:pt x="522" y="254"/>
                    </a:lnTo>
                    <a:lnTo>
                      <a:pt x="522" y="287"/>
                    </a:lnTo>
                    <a:lnTo>
                      <a:pt x="522" y="303"/>
                    </a:lnTo>
                    <a:lnTo>
                      <a:pt x="522" y="336"/>
                    </a:lnTo>
                    <a:lnTo>
                      <a:pt x="488" y="388"/>
                    </a:lnTo>
                    <a:lnTo>
                      <a:pt x="504" y="439"/>
                    </a:lnTo>
                    <a:lnTo>
                      <a:pt x="538" y="423"/>
                    </a:lnTo>
                    <a:lnTo>
                      <a:pt x="538" y="405"/>
                    </a:lnTo>
                    <a:lnTo>
                      <a:pt x="573" y="439"/>
                    </a:lnTo>
                    <a:lnTo>
                      <a:pt x="573" y="423"/>
                    </a:lnTo>
                    <a:lnTo>
                      <a:pt x="610" y="456"/>
                    </a:lnTo>
                    <a:lnTo>
                      <a:pt x="610" y="439"/>
                    </a:lnTo>
                    <a:lnTo>
                      <a:pt x="645" y="456"/>
                    </a:lnTo>
                    <a:lnTo>
                      <a:pt x="662" y="439"/>
                    </a:lnTo>
                    <a:lnTo>
                      <a:pt x="697" y="472"/>
                    </a:lnTo>
                    <a:lnTo>
                      <a:pt x="679" y="423"/>
                    </a:lnTo>
                    <a:lnTo>
                      <a:pt x="610" y="372"/>
                    </a:lnTo>
                    <a:lnTo>
                      <a:pt x="662" y="405"/>
                    </a:lnTo>
                    <a:lnTo>
                      <a:pt x="627" y="354"/>
                    </a:lnTo>
                    <a:lnTo>
                      <a:pt x="627" y="303"/>
                    </a:lnTo>
                    <a:lnTo>
                      <a:pt x="627" y="203"/>
                    </a:lnTo>
                    <a:lnTo>
                      <a:pt x="591" y="167"/>
                    </a:lnTo>
                    <a:lnTo>
                      <a:pt x="662" y="100"/>
                    </a:lnTo>
                    <a:lnTo>
                      <a:pt x="662" y="67"/>
                    </a:lnTo>
                    <a:lnTo>
                      <a:pt x="714" y="67"/>
                    </a:lnTo>
                    <a:lnTo>
                      <a:pt x="697" y="100"/>
                    </a:lnTo>
                    <a:lnTo>
                      <a:pt x="662" y="118"/>
                    </a:lnTo>
                    <a:lnTo>
                      <a:pt x="662" y="167"/>
                    </a:lnTo>
                    <a:lnTo>
                      <a:pt x="662" y="203"/>
                    </a:lnTo>
                    <a:lnTo>
                      <a:pt x="679" y="185"/>
                    </a:lnTo>
                    <a:lnTo>
                      <a:pt x="679" y="218"/>
                    </a:lnTo>
                    <a:lnTo>
                      <a:pt x="679" y="254"/>
                    </a:lnTo>
                    <a:lnTo>
                      <a:pt x="679" y="269"/>
                    </a:lnTo>
                    <a:lnTo>
                      <a:pt x="662" y="254"/>
                    </a:lnTo>
                    <a:lnTo>
                      <a:pt x="662" y="287"/>
                    </a:lnTo>
                    <a:lnTo>
                      <a:pt x="697" y="287"/>
                    </a:lnTo>
                    <a:lnTo>
                      <a:pt x="697" y="303"/>
                    </a:lnTo>
                    <a:lnTo>
                      <a:pt x="731" y="321"/>
                    </a:lnTo>
                    <a:lnTo>
                      <a:pt x="679" y="321"/>
                    </a:lnTo>
                    <a:lnTo>
                      <a:pt x="697" y="388"/>
                    </a:lnTo>
                    <a:lnTo>
                      <a:pt x="748" y="423"/>
                    </a:lnTo>
                    <a:lnTo>
                      <a:pt x="766" y="388"/>
                    </a:lnTo>
                    <a:lnTo>
                      <a:pt x="766" y="439"/>
                    </a:lnTo>
                    <a:lnTo>
                      <a:pt x="801" y="423"/>
                    </a:lnTo>
                    <a:lnTo>
                      <a:pt x="782" y="456"/>
                    </a:lnTo>
                    <a:lnTo>
                      <a:pt x="801" y="456"/>
                    </a:lnTo>
                    <a:lnTo>
                      <a:pt x="782" y="490"/>
                    </a:lnTo>
                    <a:lnTo>
                      <a:pt x="801" y="490"/>
                    </a:lnTo>
                    <a:lnTo>
                      <a:pt x="836" y="472"/>
                    </a:lnTo>
                    <a:lnTo>
                      <a:pt x="888" y="439"/>
                    </a:lnTo>
                    <a:lnTo>
                      <a:pt x="904" y="372"/>
                    </a:lnTo>
                    <a:lnTo>
                      <a:pt x="904" y="423"/>
                    </a:lnTo>
                    <a:lnTo>
                      <a:pt x="904" y="439"/>
                    </a:lnTo>
                    <a:lnTo>
                      <a:pt x="888" y="472"/>
                    </a:lnTo>
                    <a:lnTo>
                      <a:pt x="904" y="490"/>
                    </a:lnTo>
                    <a:lnTo>
                      <a:pt x="904" y="439"/>
                    </a:lnTo>
                    <a:lnTo>
                      <a:pt x="923" y="303"/>
                    </a:lnTo>
                    <a:lnTo>
                      <a:pt x="870" y="321"/>
                    </a:lnTo>
                    <a:lnTo>
                      <a:pt x="801" y="336"/>
                    </a:lnTo>
                    <a:lnTo>
                      <a:pt x="801" y="303"/>
                    </a:lnTo>
                    <a:lnTo>
                      <a:pt x="714" y="0"/>
                    </a:lnTo>
                    <a:lnTo>
                      <a:pt x="0" y="151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86" name="Freeform 534">
                <a:extLst>
                  <a:ext uri="{FF2B5EF4-FFF2-40B4-BE49-F238E27FC236}">
                    <a16:creationId xmlns:a16="http://schemas.microsoft.com/office/drawing/2014/main" id="{8E1143E5-6383-4433-8C87-2E42348D4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2" y="1079"/>
                <a:ext cx="339" cy="186"/>
              </a:xfrm>
              <a:custGeom>
                <a:avLst/>
                <a:gdLst>
                  <a:gd name="T0" fmla="*/ 0 w 679"/>
                  <a:gd name="T1" fmla="*/ 154 h 373"/>
                  <a:gd name="T2" fmla="*/ 0 w 679"/>
                  <a:gd name="T3" fmla="*/ 338 h 373"/>
                  <a:gd name="T4" fmla="*/ 313 w 679"/>
                  <a:gd name="T5" fmla="*/ 272 h 373"/>
                  <a:gd name="T6" fmla="*/ 364 w 679"/>
                  <a:gd name="T7" fmla="*/ 255 h 373"/>
                  <a:gd name="T8" fmla="*/ 400 w 679"/>
                  <a:gd name="T9" fmla="*/ 255 h 373"/>
                  <a:gd name="T10" fmla="*/ 416 w 679"/>
                  <a:gd name="T11" fmla="*/ 323 h 373"/>
                  <a:gd name="T12" fmla="*/ 450 w 679"/>
                  <a:gd name="T13" fmla="*/ 323 h 373"/>
                  <a:gd name="T14" fmla="*/ 468 w 679"/>
                  <a:gd name="T15" fmla="*/ 373 h 373"/>
                  <a:gd name="T16" fmla="*/ 486 w 679"/>
                  <a:gd name="T17" fmla="*/ 373 h 373"/>
                  <a:gd name="T18" fmla="*/ 504 w 679"/>
                  <a:gd name="T19" fmla="*/ 338 h 373"/>
                  <a:gd name="T20" fmla="*/ 520 w 679"/>
                  <a:gd name="T21" fmla="*/ 323 h 373"/>
                  <a:gd name="T22" fmla="*/ 520 w 679"/>
                  <a:gd name="T23" fmla="*/ 287 h 373"/>
                  <a:gd name="T24" fmla="*/ 539 w 679"/>
                  <a:gd name="T25" fmla="*/ 287 h 373"/>
                  <a:gd name="T26" fmla="*/ 557 w 679"/>
                  <a:gd name="T27" fmla="*/ 338 h 373"/>
                  <a:gd name="T28" fmla="*/ 591 w 679"/>
                  <a:gd name="T29" fmla="*/ 338 h 373"/>
                  <a:gd name="T30" fmla="*/ 591 w 679"/>
                  <a:gd name="T31" fmla="*/ 305 h 373"/>
                  <a:gd name="T32" fmla="*/ 626 w 679"/>
                  <a:gd name="T33" fmla="*/ 287 h 373"/>
                  <a:gd name="T34" fmla="*/ 661 w 679"/>
                  <a:gd name="T35" fmla="*/ 287 h 373"/>
                  <a:gd name="T36" fmla="*/ 679 w 679"/>
                  <a:gd name="T37" fmla="*/ 287 h 373"/>
                  <a:gd name="T38" fmla="*/ 679 w 679"/>
                  <a:gd name="T39" fmla="*/ 255 h 373"/>
                  <a:gd name="T40" fmla="*/ 642 w 679"/>
                  <a:gd name="T41" fmla="*/ 187 h 373"/>
                  <a:gd name="T42" fmla="*/ 608 w 679"/>
                  <a:gd name="T43" fmla="*/ 169 h 373"/>
                  <a:gd name="T44" fmla="*/ 591 w 679"/>
                  <a:gd name="T45" fmla="*/ 169 h 373"/>
                  <a:gd name="T46" fmla="*/ 608 w 679"/>
                  <a:gd name="T47" fmla="*/ 187 h 373"/>
                  <a:gd name="T48" fmla="*/ 626 w 679"/>
                  <a:gd name="T49" fmla="*/ 187 h 373"/>
                  <a:gd name="T50" fmla="*/ 642 w 679"/>
                  <a:gd name="T51" fmla="*/ 219 h 373"/>
                  <a:gd name="T52" fmla="*/ 642 w 679"/>
                  <a:gd name="T53" fmla="*/ 238 h 373"/>
                  <a:gd name="T54" fmla="*/ 642 w 679"/>
                  <a:gd name="T55" fmla="*/ 255 h 373"/>
                  <a:gd name="T56" fmla="*/ 591 w 679"/>
                  <a:gd name="T57" fmla="*/ 287 h 373"/>
                  <a:gd name="T58" fmla="*/ 557 w 679"/>
                  <a:gd name="T59" fmla="*/ 272 h 373"/>
                  <a:gd name="T60" fmla="*/ 557 w 679"/>
                  <a:gd name="T61" fmla="*/ 238 h 373"/>
                  <a:gd name="T62" fmla="*/ 520 w 679"/>
                  <a:gd name="T63" fmla="*/ 238 h 373"/>
                  <a:gd name="T64" fmla="*/ 520 w 679"/>
                  <a:gd name="T65" fmla="*/ 219 h 373"/>
                  <a:gd name="T66" fmla="*/ 504 w 679"/>
                  <a:gd name="T67" fmla="*/ 169 h 373"/>
                  <a:gd name="T68" fmla="*/ 468 w 679"/>
                  <a:gd name="T69" fmla="*/ 154 h 373"/>
                  <a:gd name="T70" fmla="*/ 450 w 679"/>
                  <a:gd name="T71" fmla="*/ 169 h 373"/>
                  <a:gd name="T72" fmla="*/ 434 w 679"/>
                  <a:gd name="T73" fmla="*/ 169 h 373"/>
                  <a:gd name="T74" fmla="*/ 434 w 679"/>
                  <a:gd name="T75" fmla="*/ 136 h 373"/>
                  <a:gd name="T76" fmla="*/ 434 w 679"/>
                  <a:gd name="T77" fmla="*/ 119 h 373"/>
                  <a:gd name="T78" fmla="*/ 450 w 679"/>
                  <a:gd name="T79" fmla="*/ 102 h 373"/>
                  <a:gd name="T80" fmla="*/ 450 w 679"/>
                  <a:gd name="T81" fmla="*/ 85 h 373"/>
                  <a:gd name="T82" fmla="*/ 468 w 679"/>
                  <a:gd name="T83" fmla="*/ 67 h 373"/>
                  <a:gd name="T84" fmla="*/ 450 w 679"/>
                  <a:gd name="T85" fmla="*/ 34 h 373"/>
                  <a:gd name="T86" fmla="*/ 434 w 679"/>
                  <a:gd name="T87" fmla="*/ 0 h 373"/>
                  <a:gd name="T88" fmla="*/ 364 w 679"/>
                  <a:gd name="T89" fmla="*/ 51 h 373"/>
                  <a:gd name="T90" fmla="*/ 138 w 679"/>
                  <a:gd name="T91" fmla="*/ 119 h 373"/>
                  <a:gd name="T92" fmla="*/ 0 w 679"/>
                  <a:gd name="T93" fmla="*/ 154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9" h="373">
                    <a:moveTo>
                      <a:pt x="0" y="154"/>
                    </a:moveTo>
                    <a:lnTo>
                      <a:pt x="0" y="338"/>
                    </a:lnTo>
                    <a:lnTo>
                      <a:pt x="313" y="272"/>
                    </a:lnTo>
                    <a:lnTo>
                      <a:pt x="364" y="255"/>
                    </a:lnTo>
                    <a:lnTo>
                      <a:pt x="400" y="255"/>
                    </a:lnTo>
                    <a:lnTo>
                      <a:pt x="416" y="323"/>
                    </a:lnTo>
                    <a:lnTo>
                      <a:pt x="450" y="323"/>
                    </a:lnTo>
                    <a:lnTo>
                      <a:pt x="468" y="373"/>
                    </a:lnTo>
                    <a:lnTo>
                      <a:pt x="486" y="373"/>
                    </a:lnTo>
                    <a:lnTo>
                      <a:pt x="504" y="338"/>
                    </a:lnTo>
                    <a:lnTo>
                      <a:pt x="520" y="323"/>
                    </a:lnTo>
                    <a:lnTo>
                      <a:pt x="520" y="287"/>
                    </a:lnTo>
                    <a:lnTo>
                      <a:pt x="539" y="287"/>
                    </a:lnTo>
                    <a:lnTo>
                      <a:pt x="557" y="338"/>
                    </a:lnTo>
                    <a:lnTo>
                      <a:pt x="591" y="338"/>
                    </a:lnTo>
                    <a:lnTo>
                      <a:pt x="591" y="305"/>
                    </a:lnTo>
                    <a:lnTo>
                      <a:pt x="626" y="287"/>
                    </a:lnTo>
                    <a:lnTo>
                      <a:pt x="661" y="287"/>
                    </a:lnTo>
                    <a:lnTo>
                      <a:pt x="679" y="287"/>
                    </a:lnTo>
                    <a:lnTo>
                      <a:pt x="679" y="255"/>
                    </a:lnTo>
                    <a:lnTo>
                      <a:pt x="642" y="187"/>
                    </a:lnTo>
                    <a:lnTo>
                      <a:pt x="608" y="169"/>
                    </a:lnTo>
                    <a:lnTo>
                      <a:pt x="591" y="169"/>
                    </a:lnTo>
                    <a:lnTo>
                      <a:pt x="608" y="187"/>
                    </a:lnTo>
                    <a:lnTo>
                      <a:pt x="626" y="187"/>
                    </a:lnTo>
                    <a:lnTo>
                      <a:pt x="642" y="219"/>
                    </a:lnTo>
                    <a:lnTo>
                      <a:pt x="642" y="238"/>
                    </a:lnTo>
                    <a:lnTo>
                      <a:pt x="642" y="255"/>
                    </a:lnTo>
                    <a:lnTo>
                      <a:pt x="591" y="287"/>
                    </a:lnTo>
                    <a:lnTo>
                      <a:pt x="557" y="272"/>
                    </a:lnTo>
                    <a:lnTo>
                      <a:pt x="557" y="238"/>
                    </a:lnTo>
                    <a:lnTo>
                      <a:pt x="520" y="238"/>
                    </a:lnTo>
                    <a:lnTo>
                      <a:pt x="520" y="219"/>
                    </a:lnTo>
                    <a:lnTo>
                      <a:pt x="504" y="169"/>
                    </a:lnTo>
                    <a:lnTo>
                      <a:pt x="468" y="154"/>
                    </a:lnTo>
                    <a:lnTo>
                      <a:pt x="450" y="169"/>
                    </a:lnTo>
                    <a:lnTo>
                      <a:pt x="434" y="169"/>
                    </a:lnTo>
                    <a:lnTo>
                      <a:pt x="434" y="136"/>
                    </a:lnTo>
                    <a:lnTo>
                      <a:pt x="434" y="119"/>
                    </a:lnTo>
                    <a:lnTo>
                      <a:pt x="450" y="102"/>
                    </a:lnTo>
                    <a:lnTo>
                      <a:pt x="450" y="85"/>
                    </a:lnTo>
                    <a:lnTo>
                      <a:pt x="468" y="67"/>
                    </a:lnTo>
                    <a:lnTo>
                      <a:pt x="450" y="34"/>
                    </a:lnTo>
                    <a:lnTo>
                      <a:pt x="434" y="0"/>
                    </a:lnTo>
                    <a:lnTo>
                      <a:pt x="364" y="51"/>
                    </a:lnTo>
                    <a:lnTo>
                      <a:pt x="138" y="119"/>
                    </a:lnTo>
                    <a:lnTo>
                      <a:pt x="0" y="15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87" name="Freeform 535">
                <a:extLst>
                  <a:ext uri="{FF2B5EF4-FFF2-40B4-BE49-F238E27FC236}">
                    <a16:creationId xmlns:a16="http://schemas.microsoft.com/office/drawing/2014/main" id="{3C07D986-4EA5-4269-B817-0417772C2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2" y="1079"/>
                <a:ext cx="339" cy="186"/>
              </a:xfrm>
              <a:custGeom>
                <a:avLst/>
                <a:gdLst>
                  <a:gd name="T0" fmla="*/ 0 w 679"/>
                  <a:gd name="T1" fmla="*/ 154 h 373"/>
                  <a:gd name="T2" fmla="*/ 0 w 679"/>
                  <a:gd name="T3" fmla="*/ 338 h 373"/>
                  <a:gd name="T4" fmla="*/ 313 w 679"/>
                  <a:gd name="T5" fmla="*/ 272 h 373"/>
                  <a:gd name="T6" fmla="*/ 364 w 679"/>
                  <a:gd name="T7" fmla="*/ 255 h 373"/>
                  <a:gd name="T8" fmla="*/ 400 w 679"/>
                  <a:gd name="T9" fmla="*/ 255 h 373"/>
                  <a:gd name="T10" fmla="*/ 416 w 679"/>
                  <a:gd name="T11" fmla="*/ 323 h 373"/>
                  <a:gd name="T12" fmla="*/ 450 w 679"/>
                  <a:gd name="T13" fmla="*/ 323 h 373"/>
                  <a:gd name="T14" fmla="*/ 468 w 679"/>
                  <a:gd name="T15" fmla="*/ 373 h 373"/>
                  <a:gd name="T16" fmla="*/ 486 w 679"/>
                  <a:gd name="T17" fmla="*/ 373 h 373"/>
                  <a:gd name="T18" fmla="*/ 504 w 679"/>
                  <a:gd name="T19" fmla="*/ 338 h 373"/>
                  <a:gd name="T20" fmla="*/ 520 w 679"/>
                  <a:gd name="T21" fmla="*/ 323 h 373"/>
                  <a:gd name="T22" fmla="*/ 520 w 679"/>
                  <a:gd name="T23" fmla="*/ 287 h 373"/>
                  <a:gd name="T24" fmla="*/ 539 w 679"/>
                  <a:gd name="T25" fmla="*/ 287 h 373"/>
                  <a:gd name="T26" fmla="*/ 557 w 679"/>
                  <a:gd name="T27" fmla="*/ 338 h 373"/>
                  <a:gd name="T28" fmla="*/ 591 w 679"/>
                  <a:gd name="T29" fmla="*/ 338 h 373"/>
                  <a:gd name="T30" fmla="*/ 591 w 679"/>
                  <a:gd name="T31" fmla="*/ 305 h 373"/>
                  <a:gd name="T32" fmla="*/ 626 w 679"/>
                  <a:gd name="T33" fmla="*/ 287 h 373"/>
                  <a:gd name="T34" fmla="*/ 661 w 679"/>
                  <a:gd name="T35" fmla="*/ 287 h 373"/>
                  <a:gd name="T36" fmla="*/ 679 w 679"/>
                  <a:gd name="T37" fmla="*/ 287 h 373"/>
                  <a:gd name="T38" fmla="*/ 679 w 679"/>
                  <a:gd name="T39" fmla="*/ 255 h 373"/>
                  <a:gd name="T40" fmla="*/ 642 w 679"/>
                  <a:gd name="T41" fmla="*/ 187 h 373"/>
                  <a:gd name="T42" fmla="*/ 608 w 679"/>
                  <a:gd name="T43" fmla="*/ 169 h 373"/>
                  <a:gd name="T44" fmla="*/ 591 w 679"/>
                  <a:gd name="T45" fmla="*/ 169 h 373"/>
                  <a:gd name="T46" fmla="*/ 608 w 679"/>
                  <a:gd name="T47" fmla="*/ 187 h 373"/>
                  <a:gd name="T48" fmla="*/ 626 w 679"/>
                  <a:gd name="T49" fmla="*/ 187 h 373"/>
                  <a:gd name="T50" fmla="*/ 642 w 679"/>
                  <a:gd name="T51" fmla="*/ 219 h 373"/>
                  <a:gd name="T52" fmla="*/ 642 w 679"/>
                  <a:gd name="T53" fmla="*/ 238 h 373"/>
                  <a:gd name="T54" fmla="*/ 642 w 679"/>
                  <a:gd name="T55" fmla="*/ 255 h 373"/>
                  <a:gd name="T56" fmla="*/ 591 w 679"/>
                  <a:gd name="T57" fmla="*/ 287 h 373"/>
                  <a:gd name="T58" fmla="*/ 557 w 679"/>
                  <a:gd name="T59" fmla="*/ 272 h 373"/>
                  <a:gd name="T60" fmla="*/ 557 w 679"/>
                  <a:gd name="T61" fmla="*/ 238 h 373"/>
                  <a:gd name="T62" fmla="*/ 520 w 679"/>
                  <a:gd name="T63" fmla="*/ 238 h 373"/>
                  <a:gd name="T64" fmla="*/ 520 w 679"/>
                  <a:gd name="T65" fmla="*/ 219 h 373"/>
                  <a:gd name="T66" fmla="*/ 504 w 679"/>
                  <a:gd name="T67" fmla="*/ 169 h 373"/>
                  <a:gd name="T68" fmla="*/ 468 w 679"/>
                  <a:gd name="T69" fmla="*/ 154 h 373"/>
                  <a:gd name="T70" fmla="*/ 450 w 679"/>
                  <a:gd name="T71" fmla="*/ 169 h 373"/>
                  <a:gd name="T72" fmla="*/ 434 w 679"/>
                  <a:gd name="T73" fmla="*/ 169 h 373"/>
                  <a:gd name="T74" fmla="*/ 434 w 679"/>
                  <a:gd name="T75" fmla="*/ 136 h 373"/>
                  <a:gd name="T76" fmla="*/ 434 w 679"/>
                  <a:gd name="T77" fmla="*/ 119 h 373"/>
                  <a:gd name="T78" fmla="*/ 450 w 679"/>
                  <a:gd name="T79" fmla="*/ 102 h 373"/>
                  <a:gd name="T80" fmla="*/ 450 w 679"/>
                  <a:gd name="T81" fmla="*/ 85 h 373"/>
                  <a:gd name="T82" fmla="*/ 468 w 679"/>
                  <a:gd name="T83" fmla="*/ 67 h 373"/>
                  <a:gd name="T84" fmla="*/ 450 w 679"/>
                  <a:gd name="T85" fmla="*/ 34 h 373"/>
                  <a:gd name="T86" fmla="*/ 434 w 679"/>
                  <a:gd name="T87" fmla="*/ 0 h 373"/>
                  <a:gd name="T88" fmla="*/ 364 w 679"/>
                  <a:gd name="T89" fmla="*/ 51 h 373"/>
                  <a:gd name="T90" fmla="*/ 138 w 679"/>
                  <a:gd name="T91" fmla="*/ 119 h 373"/>
                  <a:gd name="T92" fmla="*/ 0 w 679"/>
                  <a:gd name="T93" fmla="*/ 154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9" h="373">
                    <a:moveTo>
                      <a:pt x="0" y="154"/>
                    </a:moveTo>
                    <a:lnTo>
                      <a:pt x="0" y="338"/>
                    </a:lnTo>
                    <a:lnTo>
                      <a:pt x="313" y="272"/>
                    </a:lnTo>
                    <a:lnTo>
                      <a:pt x="364" y="255"/>
                    </a:lnTo>
                    <a:lnTo>
                      <a:pt x="400" y="255"/>
                    </a:lnTo>
                    <a:lnTo>
                      <a:pt x="416" y="323"/>
                    </a:lnTo>
                    <a:lnTo>
                      <a:pt x="450" y="323"/>
                    </a:lnTo>
                    <a:lnTo>
                      <a:pt x="468" y="373"/>
                    </a:lnTo>
                    <a:lnTo>
                      <a:pt x="486" y="373"/>
                    </a:lnTo>
                    <a:lnTo>
                      <a:pt x="504" y="338"/>
                    </a:lnTo>
                    <a:lnTo>
                      <a:pt x="520" y="323"/>
                    </a:lnTo>
                    <a:lnTo>
                      <a:pt x="520" y="287"/>
                    </a:lnTo>
                    <a:lnTo>
                      <a:pt x="539" y="287"/>
                    </a:lnTo>
                    <a:lnTo>
                      <a:pt x="557" y="338"/>
                    </a:lnTo>
                    <a:lnTo>
                      <a:pt x="591" y="338"/>
                    </a:lnTo>
                    <a:lnTo>
                      <a:pt x="591" y="305"/>
                    </a:lnTo>
                    <a:lnTo>
                      <a:pt x="626" y="287"/>
                    </a:lnTo>
                    <a:lnTo>
                      <a:pt x="661" y="287"/>
                    </a:lnTo>
                    <a:lnTo>
                      <a:pt x="679" y="287"/>
                    </a:lnTo>
                    <a:lnTo>
                      <a:pt x="679" y="255"/>
                    </a:lnTo>
                    <a:lnTo>
                      <a:pt x="642" y="187"/>
                    </a:lnTo>
                    <a:lnTo>
                      <a:pt x="608" y="169"/>
                    </a:lnTo>
                    <a:lnTo>
                      <a:pt x="591" y="169"/>
                    </a:lnTo>
                    <a:lnTo>
                      <a:pt x="608" y="187"/>
                    </a:lnTo>
                    <a:lnTo>
                      <a:pt x="626" y="187"/>
                    </a:lnTo>
                    <a:lnTo>
                      <a:pt x="642" y="219"/>
                    </a:lnTo>
                    <a:lnTo>
                      <a:pt x="642" y="238"/>
                    </a:lnTo>
                    <a:lnTo>
                      <a:pt x="642" y="255"/>
                    </a:lnTo>
                    <a:lnTo>
                      <a:pt x="591" y="287"/>
                    </a:lnTo>
                    <a:lnTo>
                      <a:pt x="557" y="272"/>
                    </a:lnTo>
                    <a:lnTo>
                      <a:pt x="557" y="238"/>
                    </a:lnTo>
                    <a:lnTo>
                      <a:pt x="520" y="238"/>
                    </a:lnTo>
                    <a:lnTo>
                      <a:pt x="520" y="219"/>
                    </a:lnTo>
                    <a:lnTo>
                      <a:pt x="504" y="169"/>
                    </a:lnTo>
                    <a:lnTo>
                      <a:pt x="468" y="154"/>
                    </a:lnTo>
                    <a:lnTo>
                      <a:pt x="450" y="169"/>
                    </a:lnTo>
                    <a:lnTo>
                      <a:pt x="434" y="169"/>
                    </a:lnTo>
                    <a:lnTo>
                      <a:pt x="434" y="136"/>
                    </a:lnTo>
                    <a:lnTo>
                      <a:pt x="434" y="119"/>
                    </a:lnTo>
                    <a:lnTo>
                      <a:pt x="450" y="102"/>
                    </a:lnTo>
                    <a:lnTo>
                      <a:pt x="450" y="85"/>
                    </a:lnTo>
                    <a:lnTo>
                      <a:pt x="468" y="67"/>
                    </a:lnTo>
                    <a:lnTo>
                      <a:pt x="450" y="34"/>
                    </a:lnTo>
                    <a:lnTo>
                      <a:pt x="434" y="0"/>
                    </a:lnTo>
                    <a:lnTo>
                      <a:pt x="364" y="51"/>
                    </a:lnTo>
                    <a:lnTo>
                      <a:pt x="138" y="119"/>
                    </a:lnTo>
                    <a:lnTo>
                      <a:pt x="0" y="154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88" name="Freeform 536">
                <a:extLst>
                  <a:ext uri="{FF2B5EF4-FFF2-40B4-BE49-F238E27FC236}">
                    <a16:creationId xmlns:a16="http://schemas.microsoft.com/office/drawing/2014/main" id="{43360BEA-6D2B-4CDA-9872-8706791FE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2" y="1256"/>
                <a:ext cx="34" cy="26"/>
              </a:xfrm>
              <a:custGeom>
                <a:avLst/>
                <a:gdLst>
                  <a:gd name="T0" fmla="*/ 0 w 69"/>
                  <a:gd name="T1" fmla="*/ 53 h 53"/>
                  <a:gd name="T2" fmla="*/ 35 w 69"/>
                  <a:gd name="T3" fmla="*/ 0 h 53"/>
                  <a:gd name="T4" fmla="*/ 69 w 69"/>
                  <a:gd name="T5" fmla="*/ 37 h 53"/>
                  <a:gd name="T6" fmla="*/ 0 w 69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53">
                    <a:moveTo>
                      <a:pt x="0" y="53"/>
                    </a:moveTo>
                    <a:lnTo>
                      <a:pt x="35" y="0"/>
                    </a:lnTo>
                    <a:lnTo>
                      <a:pt x="69" y="37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89" name="Freeform 537">
                <a:extLst>
                  <a:ext uri="{FF2B5EF4-FFF2-40B4-BE49-F238E27FC236}">
                    <a16:creationId xmlns:a16="http://schemas.microsoft.com/office/drawing/2014/main" id="{E0FCBA62-6ABE-4688-9E5C-CEC1099F0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2" y="1256"/>
                <a:ext cx="34" cy="26"/>
              </a:xfrm>
              <a:custGeom>
                <a:avLst/>
                <a:gdLst>
                  <a:gd name="T0" fmla="*/ 0 w 69"/>
                  <a:gd name="T1" fmla="*/ 53 h 53"/>
                  <a:gd name="T2" fmla="*/ 35 w 69"/>
                  <a:gd name="T3" fmla="*/ 0 h 53"/>
                  <a:gd name="T4" fmla="*/ 69 w 69"/>
                  <a:gd name="T5" fmla="*/ 37 h 53"/>
                  <a:gd name="T6" fmla="*/ 0 w 69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53">
                    <a:moveTo>
                      <a:pt x="0" y="53"/>
                    </a:moveTo>
                    <a:lnTo>
                      <a:pt x="35" y="0"/>
                    </a:lnTo>
                    <a:lnTo>
                      <a:pt x="69" y="37"/>
                    </a:lnTo>
                    <a:lnTo>
                      <a:pt x="0" y="53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90" name="Freeform 538">
                <a:extLst>
                  <a:ext uri="{FF2B5EF4-FFF2-40B4-BE49-F238E27FC236}">
                    <a16:creationId xmlns:a16="http://schemas.microsoft.com/office/drawing/2014/main" id="{F176356A-E9CF-477E-8767-8E380D37A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3" y="1256"/>
                <a:ext cx="26" cy="18"/>
              </a:xfrm>
              <a:custGeom>
                <a:avLst/>
                <a:gdLst>
                  <a:gd name="T0" fmla="*/ 0 w 52"/>
                  <a:gd name="T1" fmla="*/ 37 h 37"/>
                  <a:gd name="T2" fmla="*/ 18 w 52"/>
                  <a:gd name="T3" fmla="*/ 0 h 37"/>
                  <a:gd name="T4" fmla="*/ 52 w 52"/>
                  <a:gd name="T5" fmla="*/ 19 h 37"/>
                  <a:gd name="T6" fmla="*/ 0 w 52"/>
                  <a:gd name="T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37">
                    <a:moveTo>
                      <a:pt x="0" y="37"/>
                    </a:moveTo>
                    <a:lnTo>
                      <a:pt x="18" y="0"/>
                    </a:lnTo>
                    <a:lnTo>
                      <a:pt x="52" y="19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91" name="Freeform 539">
                <a:extLst>
                  <a:ext uri="{FF2B5EF4-FFF2-40B4-BE49-F238E27FC236}">
                    <a16:creationId xmlns:a16="http://schemas.microsoft.com/office/drawing/2014/main" id="{B25D9721-ABF3-4F58-B64B-33201A42D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3" y="1256"/>
                <a:ext cx="26" cy="18"/>
              </a:xfrm>
              <a:custGeom>
                <a:avLst/>
                <a:gdLst>
                  <a:gd name="T0" fmla="*/ 0 w 52"/>
                  <a:gd name="T1" fmla="*/ 37 h 37"/>
                  <a:gd name="T2" fmla="*/ 18 w 52"/>
                  <a:gd name="T3" fmla="*/ 0 h 37"/>
                  <a:gd name="T4" fmla="*/ 52 w 52"/>
                  <a:gd name="T5" fmla="*/ 19 h 37"/>
                  <a:gd name="T6" fmla="*/ 0 w 52"/>
                  <a:gd name="T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37">
                    <a:moveTo>
                      <a:pt x="0" y="37"/>
                    </a:moveTo>
                    <a:lnTo>
                      <a:pt x="18" y="0"/>
                    </a:lnTo>
                    <a:lnTo>
                      <a:pt x="52" y="19"/>
                    </a:lnTo>
                    <a:lnTo>
                      <a:pt x="0" y="37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92" name="Freeform 540">
                <a:extLst>
                  <a:ext uri="{FF2B5EF4-FFF2-40B4-BE49-F238E27FC236}">
                    <a16:creationId xmlns:a16="http://schemas.microsoft.com/office/drawing/2014/main" id="{75BE7BF9-2898-4BF0-B47D-494557EBD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9" y="732"/>
                <a:ext cx="575" cy="321"/>
              </a:xfrm>
              <a:custGeom>
                <a:avLst/>
                <a:gdLst>
                  <a:gd name="T0" fmla="*/ 88 w 1149"/>
                  <a:gd name="T1" fmla="*/ 354 h 642"/>
                  <a:gd name="T2" fmla="*/ 419 w 1149"/>
                  <a:gd name="T3" fmla="*/ 439 h 642"/>
                  <a:gd name="T4" fmla="*/ 470 w 1149"/>
                  <a:gd name="T5" fmla="*/ 473 h 642"/>
                  <a:gd name="T6" fmla="*/ 575 w 1149"/>
                  <a:gd name="T7" fmla="*/ 523 h 642"/>
                  <a:gd name="T8" fmla="*/ 593 w 1149"/>
                  <a:gd name="T9" fmla="*/ 473 h 642"/>
                  <a:gd name="T10" fmla="*/ 611 w 1149"/>
                  <a:gd name="T11" fmla="*/ 423 h 642"/>
                  <a:gd name="T12" fmla="*/ 611 w 1149"/>
                  <a:gd name="T13" fmla="*/ 439 h 642"/>
                  <a:gd name="T14" fmla="*/ 645 w 1149"/>
                  <a:gd name="T15" fmla="*/ 456 h 642"/>
                  <a:gd name="T16" fmla="*/ 679 w 1149"/>
                  <a:gd name="T17" fmla="*/ 423 h 642"/>
                  <a:gd name="T18" fmla="*/ 697 w 1149"/>
                  <a:gd name="T19" fmla="*/ 423 h 642"/>
                  <a:gd name="T20" fmla="*/ 679 w 1149"/>
                  <a:gd name="T21" fmla="*/ 490 h 642"/>
                  <a:gd name="T22" fmla="*/ 731 w 1149"/>
                  <a:gd name="T23" fmla="*/ 439 h 642"/>
                  <a:gd name="T24" fmla="*/ 801 w 1149"/>
                  <a:gd name="T25" fmla="*/ 372 h 642"/>
                  <a:gd name="T26" fmla="*/ 888 w 1149"/>
                  <a:gd name="T27" fmla="*/ 337 h 642"/>
                  <a:gd name="T28" fmla="*/ 1011 w 1149"/>
                  <a:gd name="T29" fmla="*/ 387 h 642"/>
                  <a:gd name="T30" fmla="*/ 1045 w 1149"/>
                  <a:gd name="T31" fmla="*/ 337 h 642"/>
                  <a:gd name="T32" fmla="*/ 1149 w 1149"/>
                  <a:gd name="T33" fmla="*/ 337 h 642"/>
                  <a:gd name="T34" fmla="*/ 1080 w 1149"/>
                  <a:gd name="T35" fmla="*/ 218 h 642"/>
                  <a:gd name="T36" fmla="*/ 1011 w 1149"/>
                  <a:gd name="T37" fmla="*/ 218 h 642"/>
                  <a:gd name="T38" fmla="*/ 959 w 1149"/>
                  <a:gd name="T39" fmla="*/ 218 h 642"/>
                  <a:gd name="T40" fmla="*/ 942 w 1149"/>
                  <a:gd name="T41" fmla="*/ 186 h 642"/>
                  <a:gd name="T42" fmla="*/ 907 w 1149"/>
                  <a:gd name="T43" fmla="*/ 151 h 642"/>
                  <a:gd name="T44" fmla="*/ 731 w 1149"/>
                  <a:gd name="T45" fmla="*/ 202 h 642"/>
                  <a:gd name="T46" fmla="*/ 645 w 1149"/>
                  <a:gd name="T47" fmla="*/ 252 h 642"/>
                  <a:gd name="T48" fmla="*/ 593 w 1149"/>
                  <a:gd name="T49" fmla="*/ 252 h 642"/>
                  <a:gd name="T50" fmla="*/ 522 w 1149"/>
                  <a:gd name="T51" fmla="*/ 270 h 642"/>
                  <a:gd name="T52" fmla="*/ 401 w 1149"/>
                  <a:gd name="T53" fmla="*/ 151 h 642"/>
                  <a:gd name="T54" fmla="*/ 366 w 1149"/>
                  <a:gd name="T55" fmla="*/ 186 h 642"/>
                  <a:gd name="T56" fmla="*/ 349 w 1149"/>
                  <a:gd name="T57" fmla="*/ 186 h 642"/>
                  <a:gd name="T58" fmla="*/ 331 w 1149"/>
                  <a:gd name="T59" fmla="*/ 151 h 642"/>
                  <a:gd name="T60" fmla="*/ 419 w 1149"/>
                  <a:gd name="T61" fmla="*/ 33 h 642"/>
                  <a:gd name="T62" fmla="*/ 453 w 1149"/>
                  <a:gd name="T63" fmla="*/ 0 h 642"/>
                  <a:gd name="T64" fmla="*/ 331 w 1149"/>
                  <a:gd name="T65" fmla="*/ 33 h 642"/>
                  <a:gd name="T66" fmla="*/ 262 w 1149"/>
                  <a:gd name="T67" fmla="*/ 100 h 642"/>
                  <a:gd name="T68" fmla="*/ 210 w 1149"/>
                  <a:gd name="T69" fmla="*/ 151 h 642"/>
                  <a:gd name="T70" fmla="*/ 174 w 1149"/>
                  <a:gd name="T71" fmla="*/ 202 h 642"/>
                  <a:gd name="T72" fmla="*/ 88 w 1149"/>
                  <a:gd name="T73" fmla="*/ 218 h 642"/>
                  <a:gd name="T74" fmla="*/ 0 w 1149"/>
                  <a:gd name="T75" fmla="*/ 287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49" h="642">
                    <a:moveTo>
                      <a:pt x="0" y="287"/>
                    </a:moveTo>
                    <a:lnTo>
                      <a:pt x="88" y="354"/>
                    </a:lnTo>
                    <a:lnTo>
                      <a:pt x="314" y="423"/>
                    </a:lnTo>
                    <a:lnTo>
                      <a:pt x="419" y="439"/>
                    </a:lnTo>
                    <a:lnTo>
                      <a:pt x="419" y="473"/>
                    </a:lnTo>
                    <a:lnTo>
                      <a:pt x="470" y="473"/>
                    </a:lnTo>
                    <a:lnTo>
                      <a:pt x="522" y="642"/>
                    </a:lnTo>
                    <a:lnTo>
                      <a:pt x="575" y="523"/>
                    </a:lnTo>
                    <a:lnTo>
                      <a:pt x="575" y="490"/>
                    </a:lnTo>
                    <a:lnTo>
                      <a:pt x="593" y="473"/>
                    </a:lnTo>
                    <a:lnTo>
                      <a:pt x="593" y="456"/>
                    </a:lnTo>
                    <a:lnTo>
                      <a:pt x="611" y="423"/>
                    </a:lnTo>
                    <a:lnTo>
                      <a:pt x="629" y="423"/>
                    </a:lnTo>
                    <a:lnTo>
                      <a:pt x="611" y="439"/>
                    </a:lnTo>
                    <a:lnTo>
                      <a:pt x="611" y="473"/>
                    </a:lnTo>
                    <a:lnTo>
                      <a:pt x="645" y="456"/>
                    </a:lnTo>
                    <a:lnTo>
                      <a:pt x="645" y="423"/>
                    </a:lnTo>
                    <a:lnTo>
                      <a:pt x="679" y="423"/>
                    </a:lnTo>
                    <a:lnTo>
                      <a:pt x="697" y="406"/>
                    </a:lnTo>
                    <a:lnTo>
                      <a:pt x="697" y="423"/>
                    </a:lnTo>
                    <a:lnTo>
                      <a:pt x="663" y="473"/>
                    </a:lnTo>
                    <a:lnTo>
                      <a:pt x="679" y="490"/>
                    </a:lnTo>
                    <a:lnTo>
                      <a:pt x="697" y="456"/>
                    </a:lnTo>
                    <a:lnTo>
                      <a:pt x="731" y="439"/>
                    </a:lnTo>
                    <a:lnTo>
                      <a:pt x="731" y="387"/>
                    </a:lnTo>
                    <a:lnTo>
                      <a:pt x="801" y="372"/>
                    </a:lnTo>
                    <a:lnTo>
                      <a:pt x="835" y="372"/>
                    </a:lnTo>
                    <a:lnTo>
                      <a:pt x="888" y="337"/>
                    </a:lnTo>
                    <a:lnTo>
                      <a:pt x="959" y="354"/>
                    </a:lnTo>
                    <a:lnTo>
                      <a:pt x="1011" y="387"/>
                    </a:lnTo>
                    <a:lnTo>
                      <a:pt x="1027" y="337"/>
                    </a:lnTo>
                    <a:lnTo>
                      <a:pt x="1045" y="337"/>
                    </a:lnTo>
                    <a:lnTo>
                      <a:pt x="1098" y="337"/>
                    </a:lnTo>
                    <a:lnTo>
                      <a:pt x="1149" y="337"/>
                    </a:lnTo>
                    <a:lnTo>
                      <a:pt x="1080" y="287"/>
                    </a:lnTo>
                    <a:lnTo>
                      <a:pt x="1080" y="218"/>
                    </a:lnTo>
                    <a:lnTo>
                      <a:pt x="1027" y="236"/>
                    </a:lnTo>
                    <a:lnTo>
                      <a:pt x="1011" y="218"/>
                    </a:lnTo>
                    <a:lnTo>
                      <a:pt x="993" y="236"/>
                    </a:lnTo>
                    <a:lnTo>
                      <a:pt x="959" y="218"/>
                    </a:lnTo>
                    <a:lnTo>
                      <a:pt x="942" y="218"/>
                    </a:lnTo>
                    <a:lnTo>
                      <a:pt x="942" y="186"/>
                    </a:lnTo>
                    <a:lnTo>
                      <a:pt x="959" y="134"/>
                    </a:lnTo>
                    <a:lnTo>
                      <a:pt x="907" y="151"/>
                    </a:lnTo>
                    <a:lnTo>
                      <a:pt x="853" y="186"/>
                    </a:lnTo>
                    <a:lnTo>
                      <a:pt x="731" y="202"/>
                    </a:lnTo>
                    <a:lnTo>
                      <a:pt x="663" y="270"/>
                    </a:lnTo>
                    <a:lnTo>
                      <a:pt x="645" y="252"/>
                    </a:lnTo>
                    <a:lnTo>
                      <a:pt x="629" y="270"/>
                    </a:lnTo>
                    <a:lnTo>
                      <a:pt x="593" y="252"/>
                    </a:lnTo>
                    <a:lnTo>
                      <a:pt x="575" y="252"/>
                    </a:lnTo>
                    <a:lnTo>
                      <a:pt x="522" y="270"/>
                    </a:lnTo>
                    <a:lnTo>
                      <a:pt x="470" y="169"/>
                    </a:lnTo>
                    <a:lnTo>
                      <a:pt x="401" y="151"/>
                    </a:lnTo>
                    <a:lnTo>
                      <a:pt x="383" y="169"/>
                    </a:lnTo>
                    <a:lnTo>
                      <a:pt x="366" y="186"/>
                    </a:lnTo>
                    <a:lnTo>
                      <a:pt x="383" y="151"/>
                    </a:lnTo>
                    <a:lnTo>
                      <a:pt x="349" y="186"/>
                    </a:lnTo>
                    <a:lnTo>
                      <a:pt x="331" y="202"/>
                    </a:lnTo>
                    <a:lnTo>
                      <a:pt x="331" y="151"/>
                    </a:lnTo>
                    <a:lnTo>
                      <a:pt x="366" y="82"/>
                    </a:lnTo>
                    <a:lnTo>
                      <a:pt x="419" y="33"/>
                    </a:lnTo>
                    <a:lnTo>
                      <a:pt x="453" y="16"/>
                    </a:lnTo>
                    <a:lnTo>
                      <a:pt x="453" y="0"/>
                    </a:lnTo>
                    <a:lnTo>
                      <a:pt x="366" y="16"/>
                    </a:lnTo>
                    <a:lnTo>
                      <a:pt x="331" y="33"/>
                    </a:lnTo>
                    <a:lnTo>
                      <a:pt x="314" y="50"/>
                    </a:lnTo>
                    <a:lnTo>
                      <a:pt x="262" y="100"/>
                    </a:lnTo>
                    <a:lnTo>
                      <a:pt x="244" y="134"/>
                    </a:lnTo>
                    <a:lnTo>
                      <a:pt x="210" y="151"/>
                    </a:lnTo>
                    <a:lnTo>
                      <a:pt x="191" y="186"/>
                    </a:lnTo>
                    <a:lnTo>
                      <a:pt x="174" y="202"/>
                    </a:lnTo>
                    <a:lnTo>
                      <a:pt x="105" y="202"/>
                    </a:lnTo>
                    <a:lnTo>
                      <a:pt x="88" y="218"/>
                    </a:lnTo>
                    <a:lnTo>
                      <a:pt x="53" y="252"/>
                    </a:lnTo>
                    <a:lnTo>
                      <a:pt x="0" y="287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93" name="Freeform 541">
                <a:extLst>
                  <a:ext uri="{FF2B5EF4-FFF2-40B4-BE49-F238E27FC236}">
                    <a16:creationId xmlns:a16="http://schemas.microsoft.com/office/drawing/2014/main" id="{9F910365-A66A-462C-ACCC-C833BF460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9" y="732"/>
                <a:ext cx="575" cy="321"/>
              </a:xfrm>
              <a:custGeom>
                <a:avLst/>
                <a:gdLst>
                  <a:gd name="T0" fmla="*/ 88 w 1149"/>
                  <a:gd name="T1" fmla="*/ 354 h 642"/>
                  <a:gd name="T2" fmla="*/ 419 w 1149"/>
                  <a:gd name="T3" fmla="*/ 439 h 642"/>
                  <a:gd name="T4" fmla="*/ 470 w 1149"/>
                  <a:gd name="T5" fmla="*/ 473 h 642"/>
                  <a:gd name="T6" fmla="*/ 575 w 1149"/>
                  <a:gd name="T7" fmla="*/ 523 h 642"/>
                  <a:gd name="T8" fmla="*/ 593 w 1149"/>
                  <a:gd name="T9" fmla="*/ 473 h 642"/>
                  <a:gd name="T10" fmla="*/ 611 w 1149"/>
                  <a:gd name="T11" fmla="*/ 423 h 642"/>
                  <a:gd name="T12" fmla="*/ 611 w 1149"/>
                  <a:gd name="T13" fmla="*/ 439 h 642"/>
                  <a:gd name="T14" fmla="*/ 645 w 1149"/>
                  <a:gd name="T15" fmla="*/ 456 h 642"/>
                  <a:gd name="T16" fmla="*/ 679 w 1149"/>
                  <a:gd name="T17" fmla="*/ 423 h 642"/>
                  <a:gd name="T18" fmla="*/ 697 w 1149"/>
                  <a:gd name="T19" fmla="*/ 423 h 642"/>
                  <a:gd name="T20" fmla="*/ 679 w 1149"/>
                  <a:gd name="T21" fmla="*/ 490 h 642"/>
                  <a:gd name="T22" fmla="*/ 731 w 1149"/>
                  <a:gd name="T23" fmla="*/ 439 h 642"/>
                  <a:gd name="T24" fmla="*/ 801 w 1149"/>
                  <a:gd name="T25" fmla="*/ 372 h 642"/>
                  <a:gd name="T26" fmla="*/ 888 w 1149"/>
                  <a:gd name="T27" fmla="*/ 337 h 642"/>
                  <a:gd name="T28" fmla="*/ 1011 w 1149"/>
                  <a:gd name="T29" fmla="*/ 387 h 642"/>
                  <a:gd name="T30" fmla="*/ 1045 w 1149"/>
                  <a:gd name="T31" fmla="*/ 337 h 642"/>
                  <a:gd name="T32" fmla="*/ 1149 w 1149"/>
                  <a:gd name="T33" fmla="*/ 337 h 642"/>
                  <a:gd name="T34" fmla="*/ 1080 w 1149"/>
                  <a:gd name="T35" fmla="*/ 218 h 642"/>
                  <a:gd name="T36" fmla="*/ 1011 w 1149"/>
                  <a:gd name="T37" fmla="*/ 218 h 642"/>
                  <a:gd name="T38" fmla="*/ 959 w 1149"/>
                  <a:gd name="T39" fmla="*/ 218 h 642"/>
                  <a:gd name="T40" fmla="*/ 942 w 1149"/>
                  <a:gd name="T41" fmla="*/ 186 h 642"/>
                  <a:gd name="T42" fmla="*/ 907 w 1149"/>
                  <a:gd name="T43" fmla="*/ 151 h 642"/>
                  <a:gd name="T44" fmla="*/ 731 w 1149"/>
                  <a:gd name="T45" fmla="*/ 202 h 642"/>
                  <a:gd name="T46" fmla="*/ 645 w 1149"/>
                  <a:gd name="T47" fmla="*/ 252 h 642"/>
                  <a:gd name="T48" fmla="*/ 593 w 1149"/>
                  <a:gd name="T49" fmla="*/ 252 h 642"/>
                  <a:gd name="T50" fmla="*/ 522 w 1149"/>
                  <a:gd name="T51" fmla="*/ 270 h 642"/>
                  <a:gd name="T52" fmla="*/ 401 w 1149"/>
                  <a:gd name="T53" fmla="*/ 151 h 642"/>
                  <a:gd name="T54" fmla="*/ 366 w 1149"/>
                  <a:gd name="T55" fmla="*/ 186 h 642"/>
                  <a:gd name="T56" fmla="*/ 349 w 1149"/>
                  <a:gd name="T57" fmla="*/ 186 h 642"/>
                  <a:gd name="T58" fmla="*/ 331 w 1149"/>
                  <a:gd name="T59" fmla="*/ 151 h 642"/>
                  <a:gd name="T60" fmla="*/ 419 w 1149"/>
                  <a:gd name="T61" fmla="*/ 33 h 642"/>
                  <a:gd name="T62" fmla="*/ 453 w 1149"/>
                  <a:gd name="T63" fmla="*/ 0 h 642"/>
                  <a:gd name="T64" fmla="*/ 331 w 1149"/>
                  <a:gd name="T65" fmla="*/ 33 h 642"/>
                  <a:gd name="T66" fmla="*/ 262 w 1149"/>
                  <a:gd name="T67" fmla="*/ 100 h 642"/>
                  <a:gd name="T68" fmla="*/ 210 w 1149"/>
                  <a:gd name="T69" fmla="*/ 151 h 642"/>
                  <a:gd name="T70" fmla="*/ 174 w 1149"/>
                  <a:gd name="T71" fmla="*/ 202 h 642"/>
                  <a:gd name="T72" fmla="*/ 88 w 1149"/>
                  <a:gd name="T73" fmla="*/ 218 h 642"/>
                  <a:gd name="T74" fmla="*/ 0 w 1149"/>
                  <a:gd name="T75" fmla="*/ 287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49" h="642">
                    <a:moveTo>
                      <a:pt x="0" y="287"/>
                    </a:moveTo>
                    <a:lnTo>
                      <a:pt x="88" y="354"/>
                    </a:lnTo>
                    <a:lnTo>
                      <a:pt x="314" y="423"/>
                    </a:lnTo>
                    <a:lnTo>
                      <a:pt x="419" y="439"/>
                    </a:lnTo>
                    <a:lnTo>
                      <a:pt x="419" y="473"/>
                    </a:lnTo>
                    <a:lnTo>
                      <a:pt x="470" y="473"/>
                    </a:lnTo>
                    <a:lnTo>
                      <a:pt x="522" y="642"/>
                    </a:lnTo>
                    <a:lnTo>
                      <a:pt x="575" y="523"/>
                    </a:lnTo>
                    <a:lnTo>
                      <a:pt x="575" y="490"/>
                    </a:lnTo>
                    <a:lnTo>
                      <a:pt x="593" y="473"/>
                    </a:lnTo>
                    <a:lnTo>
                      <a:pt x="593" y="456"/>
                    </a:lnTo>
                    <a:lnTo>
                      <a:pt x="611" y="423"/>
                    </a:lnTo>
                    <a:lnTo>
                      <a:pt x="629" y="423"/>
                    </a:lnTo>
                    <a:lnTo>
                      <a:pt x="611" y="439"/>
                    </a:lnTo>
                    <a:lnTo>
                      <a:pt x="611" y="473"/>
                    </a:lnTo>
                    <a:lnTo>
                      <a:pt x="645" y="456"/>
                    </a:lnTo>
                    <a:lnTo>
                      <a:pt x="645" y="423"/>
                    </a:lnTo>
                    <a:lnTo>
                      <a:pt x="679" y="423"/>
                    </a:lnTo>
                    <a:lnTo>
                      <a:pt x="697" y="406"/>
                    </a:lnTo>
                    <a:lnTo>
                      <a:pt x="697" y="423"/>
                    </a:lnTo>
                    <a:lnTo>
                      <a:pt x="663" y="473"/>
                    </a:lnTo>
                    <a:lnTo>
                      <a:pt x="679" y="490"/>
                    </a:lnTo>
                    <a:lnTo>
                      <a:pt x="697" y="456"/>
                    </a:lnTo>
                    <a:lnTo>
                      <a:pt x="731" y="439"/>
                    </a:lnTo>
                    <a:lnTo>
                      <a:pt x="731" y="387"/>
                    </a:lnTo>
                    <a:lnTo>
                      <a:pt x="801" y="372"/>
                    </a:lnTo>
                    <a:lnTo>
                      <a:pt x="835" y="372"/>
                    </a:lnTo>
                    <a:lnTo>
                      <a:pt x="888" y="337"/>
                    </a:lnTo>
                    <a:lnTo>
                      <a:pt x="959" y="354"/>
                    </a:lnTo>
                    <a:lnTo>
                      <a:pt x="1011" y="387"/>
                    </a:lnTo>
                    <a:lnTo>
                      <a:pt x="1027" y="337"/>
                    </a:lnTo>
                    <a:lnTo>
                      <a:pt x="1045" y="337"/>
                    </a:lnTo>
                    <a:lnTo>
                      <a:pt x="1098" y="337"/>
                    </a:lnTo>
                    <a:lnTo>
                      <a:pt x="1149" y="337"/>
                    </a:lnTo>
                    <a:lnTo>
                      <a:pt x="1080" y="287"/>
                    </a:lnTo>
                    <a:lnTo>
                      <a:pt x="1080" y="218"/>
                    </a:lnTo>
                    <a:lnTo>
                      <a:pt x="1027" y="236"/>
                    </a:lnTo>
                    <a:lnTo>
                      <a:pt x="1011" y="218"/>
                    </a:lnTo>
                    <a:lnTo>
                      <a:pt x="993" y="236"/>
                    </a:lnTo>
                    <a:lnTo>
                      <a:pt x="959" y="218"/>
                    </a:lnTo>
                    <a:lnTo>
                      <a:pt x="942" y="218"/>
                    </a:lnTo>
                    <a:lnTo>
                      <a:pt x="942" y="186"/>
                    </a:lnTo>
                    <a:lnTo>
                      <a:pt x="959" y="134"/>
                    </a:lnTo>
                    <a:lnTo>
                      <a:pt x="907" y="151"/>
                    </a:lnTo>
                    <a:lnTo>
                      <a:pt x="853" y="186"/>
                    </a:lnTo>
                    <a:lnTo>
                      <a:pt x="731" y="202"/>
                    </a:lnTo>
                    <a:lnTo>
                      <a:pt x="663" y="270"/>
                    </a:lnTo>
                    <a:lnTo>
                      <a:pt x="645" y="252"/>
                    </a:lnTo>
                    <a:lnTo>
                      <a:pt x="629" y="270"/>
                    </a:lnTo>
                    <a:lnTo>
                      <a:pt x="593" y="252"/>
                    </a:lnTo>
                    <a:lnTo>
                      <a:pt x="575" y="252"/>
                    </a:lnTo>
                    <a:lnTo>
                      <a:pt x="522" y="270"/>
                    </a:lnTo>
                    <a:lnTo>
                      <a:pt x="470" y="169"/>
                    </a:lnTo>
                    <a:lnTo>
                      <a:pt x="401" y="151"/>
                    </a:lnTo>
                    <a:lnTo>
                      <a:pt x="383" y="169"/>
                    </a:lnTo>
                    <a:lnTo>
                      <a:pt x="366" y="186"/>
                    </a:lnTo>
                    <a:lnTo>
                      <a:pt x="383" y="151"/>
                    </a:lnTo>
                    <a:lnTo>
                      <a:pt x="349" y="186"/>
                    </a:lnTo>
                    <a:lnTo>
                      <a:pt x="331" y="202"/>
                    </a:lnTo>
                    <a:lnTo>
                      <a:pt x="331" y="151"/>
                    </a:lnTo>
                    <a:lnTo>
                      <a:pt x="366" y="82"/>
                    </a:lnTo>
                    <a:lnTo>
                      <a:pt x="419" y="33"/>
                    </a:lnTo>
                    <a:lnTo>
                      <a:pt x="453" y="16"/>
                    </a:lnTo>
                    <a:lnTo>
                      <a:pt x="453" y="0"/>
                    </a:lnTo>
                    <a:lnTo>
                      <a:pt x="366" y="16"/>
                    </a:lnTo>
                    <a:lnTo>
                      <a:pt x="331" y="33"/>
                    </a:lnTo>
                    <a:lnTo>
                      <a:pt x="314" y="50"/>
                    </a:lnTo>
                    <a:lnTo>
                      <a:pt x="262" y="100"/>
                    </a:lnTo>
                    <a:lnTo>
                      <a:pt x="244" y="134"/>
                    </a:lnTo>
                    <a:lnTo>
                      <a:pt x="210" y="151"/>
                    </a:lnTo>
                    <a:lnTo>
                      <a:pt x="191" y="186"/>
                    </a:lnTo>
                    <a:lnTo>
                      <a:pt x="174" y="202"/>
                    </a:lnTo>
                    <a:lnTo>
                      <a:pt x="105" y="202"/>
                    </a:lnTo>
                    <a:lnTo>
                      <a:pt x="88" y="218"/>
                    </a:lnTo>
                    <a:lnTo>
                      <a:pt x="53" y="252"/>
                    </a:lnTo>
                    <a:lnTo>
                      <a:pt x="0" y="287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94" name="Freeform 542">
                <a:extLst>
                  <a:ext uri="{FF2B5EF4-FFF2-40B4-BE49-F238E27FC236}">
                    <a16:creationId xmlns:a16="http://schemas.microsoft.com/office/drawing/2014/main" id="{BE1CEB83-6E2F-48A9-A47C-A11B8BFB5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5" y="935"/>
                <a:ext cx="391" cy="575"/>
              </a:xfrm>
              <a:custGeom>
                <a:avLst/>
                <a:gdLst>
                  <a:gd name="T0" fmla="*/ 0 w 784"/>
                  <a:gd name="T1" fmla="*/ 1151 h 1151"/>
                  <a:gd name="T2" fmla="*/ 70 w 784"/>
                  <a:gd name="T3" fmla="*/ 1015 h 1151"/>
                  <a:gd name="T4" fmla="*/ 88 w 784"/>
                  <a:gd name="T5" fmla="*/ 965 h 1151"/>
                  <a:gd name="T6" fmla="*/ 104 w 784"/>
                  <a:gd name="T7" fmla="*/ 862 h 1151"/>
                  <a:gd name="T8" fmla="*/ 88 w 784"/>
                  <a:gd name="T9" fmla="*/ 761 h 1151"/>
                  <a:gd name="T10" fmla="*/ 36 w 784"/>
                  <a:gd name="T11" fmla="*/ 678 h 1151"/>
                  <a:gd name="T12" fmla="*/ 18 w 784"/>
                  <a:gd name="T13" fmla="*/ 625 h 1151"/>
                  <a:gd name="T14" fmla="*/ 36 w 784"/>
                  <a:gd name="T15" fmla="*/ 574 h 1151"/>
                  <a:gd name="T16" fmla="*/ 18 w 784"/>
                  <a:gd name="T17" fmla="*/ 525 h 1151"/>
                  <a:gd name="T18" fmla="*/ 36 w 784"/>
                  <a:gd name="T19" fmla="*/ 474 h 1151"/>
                  <a:gd name="T20" fmla="*/ 52 w 784"/>
                  <a:gd name="T21" fmla="*/ 372 h 1151"/>
                  <a:gd name="T22" fmla="*/ 52 w 784"/>
                  <a:gd name="T23" fmla="*/ 338 h 1151"/>
                  <a:gd name="T24" fmla="*/ 70 w 784"/>
                  <a:gd name="T25" fmla="*/ 305 h 1151"/>
                  <a:gd name="T26" fmla="*/ 70 w 784"/>
                  <a:gd name="T27" fmla="*/ 271 h 1151"/>
                  <a:gd name="T28" fmla="*/ 122 w 784"/>
                  <a:gd name="T29" fmla="*/ 253 h 1151"/>
                  <a:gd name="T30" fmla="*/ 157 w 784"/>
                  <a:gd name="T31" fmla="*/ 169 h 1151"/>
                  <a:gd name="T32" fmla="*/ 157 w 784"/>
                  <a:gd name="T33" fmla="*/ 287 h 1151"/>
                  <a:gd name="T34" fmla="*/ 193 w 784"/>
                  <a:gd name="T35" fmla="*/ 271 h 1151"/>
                  <a:gd name="T36" fmla="*/ 193 w 784"/>
                  <a:gd name="T37" fmla="*/ 169 h 1151"/>
                  <a:gd name="T38" fmla="*/ 228 w 784"/>
                  <a:gd name="T39" fmla="*/ 117 h 1151"/>
                  <a:gd name="T40" fmla="*/ 262 w 784"/>
                  <a:gd name="T41" fmla="*/ 117 h 1151"/>
                  <a:gd name="T42" fmla="*/ 228 w 784"/>
                  <a:gd name="T43" fmla="*/ 100 h 1151"/>
                  <a:gd name="T44" fmla="*/ 228 w 784"/>
                  <a:gd name="T45" fmla="*/ 67 h 1151"/>
                  <a:gd name="T46" fmla="*/ 245 w 784"/>
                  <a:gd name="T47" fmla="*/ 17 h 1151"/>
                  <a:gd name="T48" fmla="*/ 280 w 784"/>
                  <a:gd name="T49" fmla="*/ 0 h 1151"/>
                  <a:gd name="T50" fmla="*/ 367 w 784"/>
                  <a:gd name="T51" fmla="*/ 33 h 1151"/>
                  <a:gd name="T52" fmla="*/ 402 w 784"/>
                  <a:gd name="T53" fmla="*/ 67 h 1151"/>
                  <a:gd name="T54" fmla="*/ 523 w 784"/>
                  <a:gd name="T55" fmla="*/ 100 h 1151"/>
                  <a:gd name="T56" fmla="*/ 541 w 784"/>
                  <a:gd name="T57" fmla="*/ 117 h 1151"/>
                  <a:gd name="T58" fmla="*/ 575 w 784"/>
                  <a:gd name="T59" fmla="*/ 169 h 1151"/>
                  <a:gd name="T60" fmla="*/ 541 w 784"/>
                  <a:gd name="T61" fmla="*/ 169 h 1151"/>
                  <a:gd name="T62" fmla="*/ 541 w 784"/>
                  <a:gd name="T63" fmla="*/ 185 h 1151"/>
                  <a:gd name="T64" fmla="*/ 575 w 784"/>
                  <a:gd name="T65" fmla="*/ 236 h 1151"/>
                  <a:gd name="T66" fmla="*/ 575 w 784"/>
                  <a:gd name="T67" fmla="*/ 305 h 1151"/>
                  <a:gd name="T68" fmla="*/ 575 w 784"/>
                  <a:gd name="T69" fmla="*/ 354 h 1151"/>
                  <a:gd name="T70" fmla="*/ 541 w 784"/>
                  <a:gd name="T71" fmla="*/ 423 h 1151"/>
                  <a:gd name="T72" fmla="*/ 541 w 784"/>
                  <a:gd name="T73" fmla="*/ 441 h 1151"/>
                  <a:gd name="T74" fmla="*/ 506 w 784"/>
                  <a:gd name="T75" fmla="*/ 474 h 1151"/>
                  <a:gd name="T76" fmla="*/ 489 w 784"/>
                  <a:gd name="T77" fmla="*/ 506 h 1151"/>
                  <a:gd name="T78" fmla="*/ 489 w 784"/>
                  <a:gd name="T79" fmla="*/ 559 h 1151"/>
                  <a:gd name="T80" fmla="*/ 541 w 784"/>
                  <a:gd name="T81" fmla="*/ 574 h 1151"/>
                  <a:gd name="T82" fmla="*/ 575 w 784"/>
                  <a:gd name="T83" fmla="*/ 542 h 1151"/>
                  <a:gd name="T84" fmla="*/ 593 w 784"/>
                  <a:gd name="T85" fmla="*/ 474 h 1151"/>
                  <a:gd name="T86" fmla="*/ 662 w 784"/>
                  <a:gd name="T87" fmla="*/ 423 h 1151"/>
                  <a:gd name="T88" fmla="*/ 715 w 784"/>
                  <a:gd name="T89" fmla="*/ 456 h 1151"/>
                  <a:gd name="T90" fmla="*/ 732 w 784"/>
                  <a:gd name="T91" fmla="*/ 525 h 1151"/>
                  <a:gd name="T92" fmla="*/ 766 w 784"/>
                  <a:gd name="T93" fmla="*/ 660 h 1151"/>
                  <a:gd name="T94" fmla="*/ 784 w 784"/>
                  <a:gd name="T95" fmla="*/ 710 h 1151"/>
                  <a:gd name="T96" fmla="*/ 784 w 784"/>
                  <a:gd name="T97" fmla="*/ 743 h 1151"/>
                  <a:gd name="T98" fmla="*/ 784 w 784"/>
                  <a:gd name="T99" fmla="*/ 796 h 1151"/>
                  <a:gd name="T100" fmla="*/ 766 w 784"/>
                  <a:gd name="T101" fmla="*/ 829 h 1151"/>
                  <a:gd name="T102" fmla="*/ 749 w 784"/>
                  <a:gd name="T103" fmla="*/ 796 h 1151"/>
                  <a:gd name="T104" fmla="*/ 732 w 784"/>
                  <a:gd name="T105" fmla="*/ 812 h 1151"/>
                  <a:gd name="T106" fmla="*/ 732 w 784"/>
                  <a:gd name="T107" fmla="*/ 862 h 1151"/>
                  <a:gd name="T108" fmla="*/ 715 w 784"/>
                  <a:gd name="T109" fmla="*/ 897 h 1151"/>
                  <a:gd name="T110" fmla="*/ 680 w 784"/>
                  <a:gd name="T111" fmla="*/ 913 h 1151"/>
                  <a:gd name="T112" fmla="*/ 680 w 784"/>
                  <a:gd name="T113" fmla="*/ 981 h 1151"/>
                  <a:gd name="T114" fmla="*/ 662 w 784"/>
                  <a:gd name="T115" fmla="*/ 1015 h 1151"/>
                  <a:gd name="T116" fmla="*/ 645 w 784"/>
                  <a:gd name="T117" fmla="*/ 1083 h 1151"/>
                  <a:gd name="T118" fmla="*/ 384 w 784"/>
                  <a:gd name="T119" fmla="*/ 1116 h 1151"/>
                  <a:gd name="T120" fmla="*/ 384 w 784"/>
                  <a:gd name="T121" fmla="*/ 1100 h 1151"/>
                  <a:gd name="T122" fmla="*/ 0 w 784"/>
                  <a:gd name="T123" fmla="*/ 1151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84" h="1151">
                    <a:moveTo>
                      <a:pt x="0" y="1151"/>
                    </a:moveTo>
                    <a:lnTo>
                      <a:pt x="70" y="1015"/>
                    </a:lnTo>
                    <a:lnTo>
                      <a:pt x="88" y="965"/>
                    </a:lnTo>
                    <a:lnTo>
                      <a:pt x="104" y="862"/>
                    </a:lnTo>
                    <a:lnTo>
                      <a:pt x="88" y="761"/>
                    </a:lnTo>
                    <a:lnTo>
                      <a:pt x="36" y="678"/>
                    </a:lnTo>
                    <a:lnTo>
                      <a:pt x="18" y="625"/>
                    </a:lnTo>
                    <a:lnTo>
                      <a:pt x="36" y="574"/>
                    </a:lnTo>
                    <a:lnTo>
                      <a:pt x="18" y="525"/>
                    </a:lnTo>
                    <a:lnTo>
                      <a:pt x="36" y="474"/>
                    </a:lnTo>
                    <a:lnTo>
                      <a:pt x="52" y="372"/>
                    </a:lnTo>
                    <a:lnTo>
                      <a:pt x="52" y="338"/>
                    </a:lnTo>
                    <a:lnTo>
                      <a:pt x="70" y="305"/>
                    </a:lnTo>
                    <a:lnTo>
                      <a:pt x="70" y="271"/>
                    </a:lnTo>
                    <a:lnTo>
                      <a:pt x="122" y="253"/>
                    </a:lnTo>
                    <a:lnTo>
                      <a:pt x="157" y="169"/>
                    </a:lnTo>
                    <a:lnTo>
                      <a:pt x="157" y="287"/>
                    </a:lnTo>
                    <a:lnTo>
                      <a:pt x="193" y="271"/>
                    </a:lnTo>
                    <a:lnTo>
                      <a:pt x="193" y="169"/>
                    </a:lnTo>
                    <a:lnTo>
                      <a:pt x="228" y="117"/>
                    </a:lnTo>
                    <a:lnTo>
                      <a:pt x="262" y="117"/>
                    </a:lnTo>
                    <a:lnTo>
                      <a:pt x="228" y="100"/>
                    </a:lnTo>
                    <a:lnTo>
                      <a:pt x="228" y="67"/>
                    </a:lnTo>
                    <a:lnTo>
                      <a:pt x="245" y="17"/>
                    </a:lnTo>
                    <a:lnTo>
                      <a:pt x="280" y="0"/>
                    </a:lnTo>
                    <a:lnTo>
                      <a:pt x="367" y="33"/>
                    </a:lnTo>
                    <a:lnTo>
                      <a:pt x="402" y="67"/>
                    </a:lnTo>
                    <a:lnTo>
                      <a:pt x="523" y="100"/>
                    </a:lnTo>
                    <a:lnTo>
                      <a:pt x="541" y="117"/>
                    </a:lnTo>
                    <a:lnTo>
                      <a:pt x="575" y="169"/>
                    </a:lnTo>
                    <a:lnTo>
                      <a:pt x="541" y="169"/>
                    </a:lnTo>
                    <a:lnTo>
                      <a:pt x="541" y="185"/>
                    </a:lnTo>
                    <a:lnTo>
                      <a:pt x="575" y="236"/>
                    </a:lnTo>
                    <a:lnTo>
                      <a:pt x="575" y="305"/>
                    </a:lnTo>
                    <a:lnTo>
                      <a:pt x="575" y="354"/>
                    </a:lnTo>
                    <a:lnTo>
                      <a:pt x="541" y="423"/>
                    </a:lnTo>
                    <a:lnTo>
                      <a:pt x="541" y="441"/>
                    </a:lnTo>
                    <a:lnTo>
                      <a:pt x="506" y="474"/>
                    </a:lnTo>
                    <a:lnTo>
                      <a:pt x="489" y="506"/>
                    </a:lnTo>
                    <a:lnTo>
                      <a:pt x="489" y="559"/>
                    </a:lnTo>
                    <a:lnTo>
                      <a:pt x="541" y="574"/>
                    </a:lnTo>
                    <a:lnTo>
                      <a:pt x="575" y="542"/>
                    </a:lnTo>
                    <a:lnTo>
                      <a:pt x="593" y="474"/>
                    </a:lnTo>
                    <a:lnTo>
                      <a:pt x="662" y="423"/>
                    </a:lnTo>
                    <a:lnTo>
                      <a:pt x="715" y="456"/>
                    </a:lnTo>
                    <a:lnTo>
                      <a:pt x="732" y="525"/>
                    </a:lnTo>
                    <a:lnTo>
                      <a:pt x="766" y="660"/>
                    </a:lnTo>
                    <a:lnTo>
                      <a:pt x="784" y="710"/>
                    </a:lnTo>
                    <a:lnTo>
                      <a:pt x="784" y="743"/>
                    </a:lnTo>
                    <a:lnTo>
                      <a:pt x="784" y="796"/>
                    </a:lnTo>
                    <a:lnTo>
                      <a:pt x="766" y="829"/>
                    </a:lnTo>
                    <a:lnTo>
                      <a:pt x="749" y="796"/>
                    </a:lnTo>
                    <a:lnTo>
                      <a:pt x="732" y="812"/>
                    </a:lnTo>
                    <a:lnTo>
                      <a:pt x="732" y="862"/>
                    </a:lnTo>
                    <a:lnTo>
                      <a:pt x="715" y="897"/>
                    </a:lnTo>
                    <a:lnTo>
                      <a:pt x="680" y="913"/>
                    </a:lnTo>
                    <a:lnTo>
                      <a:pt x="680" y="981"/>
                    </a:lnTo>
                    <a:lnTo>
                      <a:pt x="662" y="1015"/>
                    </a:lnTo>
                    <a:lnTo>
                      <a:pt x="645" y="1083"/>
                    </a:lnTo>
                    <a:lnTo>
                      <a:pt x="384" y="1116"/>
                    </a:lnTo>
                    <a:lnTo>
                      <a:pt x="384" y="1100"/>
                    </a:lnTo>
                    <a:lnTo>
                      <a:pt x="0" y="1151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95" name="Freeform 543">
                <a:extLst>
                  <a:ext uri="{FF2B5EF4-FFF2-40B4-BE49-F238E27FC236}">
                    <a16:creationId xmlns:a16="http://schemas.microsoft.com/office/drawing/2014/main" id="{EFA6DA02-C595-4FC8-9953-4C48E1713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5" y="935"/>
                <a:ext cx="391" cy="575"/>
              </a:xfrm>
              <a:custGeom>
                <a:avLst/>
                <a:gdLst>
                  <a:gd name="T0" fmla="*/ 0 w 784"/>
                  <a:gd name="T1" fmla="*/ 1151 h 1151"/>
                  <a:gd name="T2" fmla="*/ 70 w 784"/>
                  <a:gd name="T3" fmla="*/ 1015 h 1151"/>
                  <a:gd name="T4" fmla="*/ 88 w 784"/>
                  <a:gd name="T5" fmla="*/ 965 h 1151"/>
                  <a:gd name="T6" fmla="*/ 104 w 784"/>
                  <a:gd name="T7" fmla="*/ 862 h 1151"/>
                  <a:gd name="T8" fmla="*/ 88 w 784"/>
                  <a:gd name="T9" fmla="*/ 761 h 1151"/>
                  <a:gd name="T10" fmla="*/ 36 w 784"/>
                  <a:gd name="T11" fmla="*/ 678 h 1151"/>
                  <a:gd name="T12" fmla="*/ 18 w 784"/>
                  <a:gd name="T13" fmla="*/ 625 h 1151"/>
                  <a:gd name="T14" fmla="*/ 36 w 784"/>
                  <a:gd name="T15" fmla="*/ 574 h 1151"/>
                  <a:gd name="T16" fmla="*/ 18 w 784"/>
                  <a:gd name="T17" fmla="*/ 525 h 1151"/>
                  <a:gd name="T18" fmla="*/ 36 w 784"/>
                  <a:gd name="T19" fmla="*/ 474 h 1151"/>
                  <a:gd name="T20" fmla="*/ 52 w 784"/>
                  <a:gd name="T21" fmla="*/ 372 h 1151"/>
                  <a:gd name="T22" fmla="*/ 52 w 784"/>
                  <a:gd name="T23" fmla="*/ 338 h 1151"/>
                  <a:gd name="T24" fmla="*/ 70 w 784"/>
                  <a:gd name="T25" fmla="*/ 305 h 1151"/>
                  <a:gd name="T26" fmla="*/ 70 w 784"/>
                  <a:gd name="T27" fmla="*/ 271 h 1151"/>
                  <a:gd name="T28" fmla="*/ 122 w 784"/>
                  <a:gd name="T29" fmla="*/ 253 h 1151"/>
                  <a:gd name="T30" fmla="*/ 157 w 784"/>
                  <a:gd name="T31" fmla="*/ 169 h 1151"/>
                  <a:gd name="T32" fmla="*/ 157 w 784"/>
                  <a:gd name="T33" fmla="*/ 287 h 1151"/>
                  <a:gd name="T34" fmla="*/ 193 w 784"/>
                  <a:gd name="T35" fmla="*/ 271 h 1151"/>
                  <a:gd name="T36" fmla="*/ 193 w 784"/>
                  <a:gd name="T37" fmla="*/ 169 h 1151"/>
                  <a:gd name="T38" fmla="*/ 228 w 784"/>
                  <a:gd name="T39" fmla="*/ 117 h 1151"/>
                  <a:gd name="T40" fmla="*/ 262 w 784"/>
                  <a:gd name="T41" fmla="*/ 117 h 1151"/>
                  <a:gd name="T42" fmla="*/ 228 w 784"/>
                  <a:gd name="T43" fmla="*/ 100 h 1151"/>
                  <a:gd name="T44" fmla="*/ 228 w 784"/>
                  <a:gd name="T45" fmla="*/ 67 h 1151"/>
                  <a:gd name="T46" fmla="*/ 245 w 784"/>
                  <a:gd name="T47" fmla="*/ 17 h 1151"/>
                  <a:gd name="T48" fmla="*/ 280 w 784"/>
                  <a:gd name="T49" fmla="*/ 0 h 1151"/>
                  <a:gd name="T50" fmla="*/ 367 w 784"/>
                  <a:gd name="T51" fmla="*/ 33 h 1151"/>
                  <a:gd name="T52" fmla="*/ 402 w 784"/>
                  <a:gd name="T53" fmla="*/ 67 h 1151"/>
                  <a:gd name="T54" fmla="*/ 523 w 784"/>
                  <a:gd name="T55" fmla="*/ 100 h 1151"/>
                  <a:gd name="T56" fmla="*/ 541 w 784"/>
                  <a:gd name="T57" fmla="*/ 117 h 1151"/>
                  <a:gd name="T58" fmla="*/ 575 w 784"/>
                  <a:gd name="T59" fmla="*/ 169 h 1151"/>
                  <a:gd name="T60" fmla="*/ 541 w 784"/>
                  <a:gd name="T61" fmla="*/ 169 h 1151"/>
                  <a:gd name="T62" fmla="*/ 541 w 784"/>
                  <a:gd name="T63" fmla="*/ 185 h 1151"/>
                  <a:gd name="T64" fmla="*/ 575 w 784"/>
                  <a:gd name="T65" fmla="*/ 236 h 1151"/>
                  <a:gd name="T66" fmla="*/ 575 w 784"/>
                  <a:gd name="T67" fmla="*/ 305 h 1151"/>
                  <a:gd name="T68" fmla="*/ 575 w 784"/>
                  <a:gd name="T69" fmla="*/ 354 h 1151"/>
                  <a:gd name="T70" fmla="*/ 541 w 784"/>
                  <a:gd name="T71" fmla="*/ 423 h 1151"/>
                  <a:gd name="T72" fmla="*/ 541 w 784"/>
                  <a:gd name="T73" fmla="*/ 441 h 1151"/>
                  <a:gd name="T74" fmla="*/ 506 w 784"/>
                  <a:gd name="T75" fmla="*/ 474 h 1151"/>
                  <a:gd name="T76" fmla="*/ 489 w 784"/>
                  <a:gd name="T77" fmla="*/ 506 h 1151"/>
                  <a:gd name="T78" fmla="*/ 489 w 784"/>
                  <a:gd name="T79" fmla="*/ 559 h 1151"/>
                  <a:gd name="T80" fmla="*/ 541 w 784"/>
                  <a:gd name="T81" fmla="*/ 574 h 1151"/>
                  <a:gd name="T82" fmla="*/ 575 w 784"/>
                  <a:gd name="T83" fmla="*/ 542 h 1151"/>
                  <a:gd name="T84" fmla="*/ 593 w 784"/>
                  <a:gd name="T85" fmla="*/ 474 h 1151"/>
                  <a:gd name="T86" fmla="*/ 662 w 784"/>
                  <a:gd name="T87" fmla="*/ 423 h 1151"/>
                  <a:gd name="T88" fmla="*/ 715 w 784"/>
                  <a:gd name="T89" fmla="*/ 456 h 1151"/>
                  <a:gd name="T90" fmla="*/ 732 w 784"/>
                  <a:gd name="T91" fmla="*/ 525 h 1151"/>
                  <a:gd name="T92" fmla="*/ 766 w 784"/>
                  <a:gd name="T93" fmla="*/ 660 h 1151"/>
                  <a:gd name="T94" fmla="*/ 784 w 784"/>
                  <a:gd name="T95" fmla="*/ 710 h 1151"/>
                  <a:gd name="T96" fmla="*/ 784 w 784"/>
                  <a:gd name="T97" fmla="*/ 743 h 1151"/>
                  <a:gd name="T98" fmla="*/ 784 w 784"/>
                  <a:gd name="T99" fmla="*/ 796 h 1151"/>
                  <a:gd name="T100" fmla="*/ 766 w 784"/>
                  <a:gd name="T101" fmla="*/ 829 h 1151"/>
                  <a:gd name="T102" fmla="*/ 749 w 784"/>
                  <a:gd name="T103" fmla="*/ 796 h 1151"/>
                  <a:gd name="T104" fmla="*/ 732 w 784"/>
                  <a:gd name="T105" fmla="*/ 812 h 1151"/>
                  <a:gd name="T106" fmla="*/ 732 w 784"/>
                  <a:gd name="T107" fmla="*/ 862 h 1151"/>
                  <a:gd name="T108" fmla="*/ 715 w 784"/>
                  <a:gd name="T109" fmla="*/ 897 h 1151"/>
                  <a:gd name="T110" fmla="*/ 680 w 784"/>
                  <a:gd name="T111" fmla="*/ 913 h 1151"/>
                  <a:gd name="T112" fmla="*/ 680 w 784"/>
                  <a:gd name="T113" fmla="*/ 981 h 1151"/>
                  <a:gd name="T114" fmla="*/ 662 w 784"/>
                  <a:gd name="T115" fmla="*/ 1015 h 1151"/>
                  <a:gd name="T116" fmla="*/ 645 w 784"/>
                  <a:gd name="T117" fmla="*/ 1083 h 1151"/>
                  <a:gd name="T118" fmla="*/ 384 w 784"/>
                  <a:gd name="T119" fmla="*/ 1116 h 1151"/>
                  <a:gd name="T120" fmla="*/ 384 w 784"/>
                  <a:gd name="T121" fmla="*/ 1100 h 1151"/>
                  <a:gd name="T122" fmla="*/ 0 w 784"/>
                  <a:gd name="T123" fmla="*/ 1151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84" h="1151">
                    <a:moveTo>
                      <a:pt x="0" y="1151"/>
                    </a:moveTo>
                    <a:lnTo>
                      <a:pt x="70" y="1015"/>
                    </a:lnTo>
                    <a:lnTo>
                      <a:pt x="88" y="965"/>
                    </a:lnTo>
                    <a:lnTo>
                      <a:pt x="104" y="862"/>
                    </a:lnTo>
                    <a:lnTo>
                      <a:pt x="88" y="761"/>
                    </a:lnTo>
                    <a:lnTo>
                      <a:pt x="36" y="678"/>
                    </a:lnTo>
                    <a:lnTo>
                      <a:pt x="18" y="625"/>
                    </a:lnTo>
                    <a:lnTo>
                      <a:pt x="36" y="574"/>
                    </a:lnTo>
                    <a:lnTo>
                      <a:pt x="18" y="525"/>
                    </a:lnTo>
                    <a:lnTo>
                      <a:pt x="36" y="474"/>
                    </a:lnTo>
                    <a:lnTo>
                      <a:pt x="52" y="372"/>
                    </a:lnTo>
                    <a:lnTo>
                      <a:pt x="52" y="338"/>
                    </a:lnTo>
                    <a:lnTo>
                      <a:pt x="70" y="305"/>
                    </a:lnTo>
                    <a:lnTo>
                      <a:pt x="70" y="271"/>
                    </a:lnTo>
                    <a:lnTo>
                      <a:pt x="122" y="253"/>
                    </a:lnTo>
                    <a:lnTo>
                      <a:pt x="157" y="169"/>
                    </a:lnTo>
                    <a:lnTo>
                      <a:pt x="157" y="287"/>
                    </a:lnTo>
                    <a:lnTo>
                      <a:pt x="193" y="271"/>
                    </a:lnTo>
                    <a:lnTo>
                      <a:pt x="193" y="169"/>
                    </a:lnTo>
                    <a:lnTo>
                      <a:pt x="228" y="117"/>
                    </a:lnTo>
                    <a:lnTo>
                      <a:pt x="262" y="117"/>
                    </a:lnTo>
                    <a:lnTo>
                      <a:pt x="228" y="100"/>
                    </a:lnTo>
                    <a:lnTo>
                      <a:pt x="228" y="67"/>
                    </a:lnTo>
                    <a:lnTo>
                      <a:pt x="245" y="17"/>
                    </a:lnTo>
                    <a:lnTo>
                      <a:pt x="280" y="0"/>
                    </a:lnTo>
                    <a:lnTo>
                      <a:pt x="367" y="33"/>
                    </a:lnTo>
                    <a:lnTo>
                      <a:pt x="402" y="67"/>
                    </a:lnTo>
                    <a:lnTo>
                      <a:pt x="523" y="100"/>
                    </a:lnTo>
                    <a:lnTo>
                      <a:pt x="541" y="117"/>
                    </a:lnTo>
                    <a:lnTo>
                      <a:pt x="575" y="169"/>
                    </a:lnTo>
                    <a:lnTo>
                      <a:pt x="541" y="169"/>
                    </a:lnTo>
                    <a:lnTo>
                      <a:pt x="541" y="185"/>
                    </a:lnTo>
                    <a:lnTo>
                      <a:pt x="575" y="236"/>
                    </a:lnTo>
                    <a:lnTo>
                      <a:pt x="575" y="305"/>
                    </a:lnTo>
                    <a:lnTo>
                      <a:pt x="575" y="354"/>
                    </a:lnTo>
                    <a:lnTo>
                      <a:pt x="541" y="423"/>
                    </a:lnTo>
                    <a:lnTo>
                      <a:pt x="541" y="441"/>
                    </a:lnTo>
                    <a:lnTo>
                      <a:pt x="506" y="474"/>
                    </a:lnTo>
                    <a:lnTo>
                      <a:pt x="489" y="506"/>
                    </a:lnTo>
                    <a:lnTo>
                      <a:pt x="489" y="559"/>
                    </a:lnTo>
                    <a:lnTo>
                      <a:pt x="541" y="574"/>
                    </a:lnTo>
                    <a:lnTo>
                      <a:pt x="575" y="542"/>
                    </a:lnTo>
                    <a:lnTo>
                      <a:pt x="593" y="474"/>
                    </a:lnTo>
                    <a:lnTo>
                      <a:pt x="662" y="423"/>
                    </a:lnTo>
                    <a:lnTo>
                      <a:pt x="715" y="456"/>
                    </a:lnTo>
                    <a:lnTo>
                      <a:pt x="732" y="525"/>
                    </a:lnTo>
                    <a:lnTo>
                      <a:pt x="766" y="660"/>
                    </a:lnTo>
                    <a:lnTo>
                      <a:pt x="784" y="710"/>
                    </a:lnTo>
                    <a:lnTo>
                      <a:pt x="784" y="743"/>
                    </a:lnTo>
                    <a:lnTo>
                      <a:pt x="784" y="796"/>
                    </a:lnTo>
                    <a:lnTo>
                      <a:pt x="766" y="829"/>
                    </a:lnTo>
                    <a:lnTo>
                      <a:pt x="749" y="796"/>
                    </a:lnTo>
                    <a:lnTo>
                      <a:pt x="732" y="812"/>
                    </a:lnTo>
                    <a:lnTo>
                      <a:pt x="732" y="862"/>
                    </a:lnTo>
                    <a:lnTo>
                      <a:pt x="715" y="897"/>
                    </a:lnTo>
                    <a:lnTo>
                      <a:pt x="680" y="913"/>
                    </a:lnTo>
                    <a:lnTo>
                      <a:pt x="680" y="981"/>
                    </a:lnTo>
                    <a:lnTo>
                      <a:pt x="662" y="1015"/>
                    </a:lnTo>
                    <a:lnTo>
                      <a:pt x="645" y="1083"/>
                    </a:lnTo>
                    <a:lnTo>
                      <a:pt x="384" y="1116"/>
                    </a:lnTo>
                    <a:lnTo>
                      <a:pt x="384" y="1100"/>
                    </a:lnTo>
                    <a:lnTo>
                      <a:pt x="0" y="1151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96" name="Freeform 544">
                <a:extLst>
                  <a:ext uri="{FF2B5EF4-FFF2-40B4-BE49-F238E27FC236}">
                    <a16:creationId xmlns:a16="http://schemas.microsoft.com/office/drawing/2014/main" id="{A21CF9AD-875D-4C24-AE98-F0C795FDA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8" y="503"/>
                <a:ext cx="671" cy="804"/>
              </a:xfrm>
              <a:custGeom>
                <a:avLst/>
                <a:gdLst>
                  <a:gd name="T0" fmla="*/ 0 w 1342"/>
                  <a:gd name="T1" fmla="*/ 103 h 1608"/>
                  <a:gd name="T2" fmla="*/ 18 w 1342"/>
                  <a:gd name="T3" fmla="*/ 323 h 1608"/>
                  <a:gd name="T4" fmla="*/ 71 w 1342"/>
                  <a:gd name="T5" fmla="*/ 509 h 1608"/>
                  <a:gd name="T6" fmla="*/ 71 w 1342"/>
                  <a:gd name="T7" fmla="*/ 746 h 1608"/>
                  <a:gd name="T8" fmla="*/ 122 w 1342"/>
                  <a:gd name="T9" fmla="*/ 932 h 1608"/>
                  <a:gd name="T10" fmla="*/ 71 w 1342"/>
                  <a:gd name="T11" fmla="*/ 1034 h 1608"/>
                  <a:gd name="T12" fmla="*/ 139 w 1342"/>
                  <a:gd name="T13" fmla="*/ 1101 h 1608"/>
                  <a:gd name="T14" fmla="*/ 139 w 1342"/>
                  <a:gd name="T15" fmla="*/ 1608 h 1608"/>
                  <a:gd name="T16" fmla="*/ 1080 w 1342"/>
                  <a:gd name="T17" fmla="*/ 1593 h 1608"/>
                  <a:gd name="T18" fmla="*/ 1062 w 1342"/>
                  <a:gd name="T19" fmla="*/ 1490 h 1608"/>
                  <a:gd name="T20" fmla="*/ 1045 w 1342"/>
                  <a:gd name="T21" fmla="*/ 1457 h 1608"/>
                  <a:gd name="T22" fmla="*/ 976 w 1342"/>
                  <a:gd name="T23" fmla="*/ 1407 h 1608"/>
                  <a:gd name="T24" fmla="*/ 924 w 1342"/>
                  <a:gd name="T25" fmla="*/ 1355 h 1608"/>
                  <a:gd name="T26" fmla="*/ 784 w 1342"/>
                  <a:gd name="T27" fmla="*/ 1254 h 1608"/>
                  <a:gd name="T28" fmla="*/ 801 w 1342"/>
                  <a:gd name="T29" fmla="*/ 1118 h 1608"/>
                  <a:gd name="T30" fmla="*/ 767 w 1342"/>
                  <a:gd name="T31" fmla="*/ 1016 h 1608"/>
                  <a:gd name="T32" fmla="*/ 872 w 1342"/>
                  <a:gd name="T33" fmla="*/ 882 h 1608"/>
                  <a:gd name="T34" fmla="*/ 872 w 1342"/>
                  <a:gd name="T35" fmla="*/ 729 h 1608"/>
                  <a:gd name="T36" fmla="*/ 888 w 1342"/>
                  <a:gd name="T37" fmla="*/ 711 h 1608"/>
                  <a:gd name="T38" fmla="*/ 1028 w 1342"/>
                  <a:gd name="T39" fmla="*/ 593 h 1608"/>
                  <a:gd name="T40" fmla="*/ 1080 w 1342"/>
                  <a:gd name="T41" fmla="*/ 509 h 1608"/>
                  <a:gd name="T42" fmla="*/ 1168 w 1342"/>
                  <a:gd name="T43" fmla="*/ 441 h 1608"/>
                  <a:gd name="T44" fmla="*/ 1342 w 1342"/>
                  <a:gd name="T45" fmla="*/ 340 h 1608"/>
                  <a:gd name="T46" fmla="*/ 1273 w 1342"/>
                  <a:gd name="T47" fmla="*/ 340 h 1608"/>
                  <a:gd name="T48" fmla="*/ 1220 w 1342"/>
                  <a:gd name="T49" fmla="*/ 305 h 1608"/>
                  <a:gd name="T50" fmla="*/ 1114 w 1342"/>
                  <a:gd name="T51" fmla="*/ 323 h 1608"/>
                  <a:gd name="T52" fmla="*/ 1098 w 1342"/>
                  <a:gd name="T53" fmla="*/ 288 h 1608"/>
                  <a:gd name="T54" fmla="*/ 1062 w 1342"/>
                  <a:gd name="T55" fmla="*/ 305 h 1608"/>
                  <a:gd name="T56" fmla="*/ 1010 w 1342"/>
                  <a:gd name="T57" fmla="*/ 340 h 1608"/>
                  <a:gd name="T58" fmla="*/ 958 w 1342"/>
                  <a:gd name="T59" fmla="*/ 323 h 1608"/>
                  <a:gd name="T60" fmla="*/ 942 w 1342"/>
                  <a:gd name="T61" fmla="*/ 305 h 1608"/>
                  <a:gd name="T62" fmla="*/ 908 w 1342"/>
                  <a:gd name="T63" fmla="*/ 288 h 1608"/>
                  <a:gd name="T64" fmla="*/ 888 w 1342"/>
                  <a:gd name="T65" fmla="*/ 272 h 1608"/>
                  <a:gd name="T66" fmla="*/ 854 w 1342"/>
                  <a:gd name="T67" fmla="*/ 272 h 1608"/>
                  <a:gd name="T68" fmla="*/ 854 w 1342"/>
                  <a:gd name="T69" fmla="*/ 288 h 1608"/>
                  <a:gd name="T70" fmla="*/ 835 w 1342"/>
                  <a:gd name="T71" fmla="*/ 305 h 1608"/>
                  <a:gd name="T72" fmla="*/ 819 w 1342"/>
                  <a:gd name="T73" fmla="*/ 238 h 1608"/>
                  <a:gd name="T74" fmla="*/ 784 w 1342"/>
                  <a:gd name="T75" fmla="*/ 238 h 1608"/>
                  <a:gd name="T76" fmla="*/ 801 w 1342"/>
                  <a:gd name="T77" fmla="*/ 221 h 1608"/>
                  <a:gd name="T78" fmla="*/ 715 w 1342"/>
                  <a:gd name="T79" fmla="*/ 205 h 1608"/>
                  <a:gd name="T80" fmla="*/ 697 w 1342"/>
                  <a:gd name="T81" fmla="*/ 187 h 1608"/>
                  <a:gd name="T82" fmla="*/ 594 w 1342"/>
                  <a:gd name="T83" fmla="*/ 238 h 1608"/>
                  <a:gd name="T84" fmla="*/ 594 w 1342"/>
                  <a:gd name="T85" fmla="*/ 205 h 1608"/>
                  <a:gd name="T86" fmla="*/ 435 w 1342"/>
                  <a:gd name="T87" fmla="*/ 170 h 1608"/>
                  <a:gd name="T88" fmla="*/ 419 w 1342"/>
                  <a:gd name="T89" fmla="*/ 17 h 1608"/>
                  <a:gd name="T90" fmla="*/ 365 w 1342"/>
                  <a:gd name="T91" fmla="*/ 0 h 1608"/>
                  <a:gd name="T92" fmla="*/ 365 w 1342"/>
                  <a:gd name="T93" fmla="*/ 103 h 1608"/>
                  <a:gd name="T94" fmla="*/ 0 w 1342"/>
                  <a:gd name="T95" fmla="*/ 103 h 1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42" h="1608">
                    <a:moveTo>
                      <a:pt x="0" y="103"/>
                    </a:moveTo>
                    <a:lnTo>
                      <a:pt x="18" y="323"/>
                    </a:lnTo>
                    <a:lnTo>
                      <a:pt x="71" y="509"/>
                    </a:lnTo>
                    <a:lnTo>
                      <a:pt x="71" y="746"/>
                    </a:lnTo>
                    <a:lnTo>
                      <a:pt x="122" y="932"/>
                    </a:lnTo>
                    <a:lnTo>
                      <a:pt x="71" y="1034"/>
                    </a:lnTo>
                    <a:lnTo>
                      <a:pt x="139" y="1101"/>
                    </a:lnTo>
                    <a:lnTo>
                      <a:pt x="139" y="1608"/>
                    </a:lnTo>
                    <a:lnTo>
                      <a:pt x="1080" y="1593"/>
                    </a:lnTo>
                    <a:lnTo>
                      <a:pt x="1062" y="1490"/>
                    </a:lnTo>
                    <a:lnTo>
                      <a:pt x="1045" y="1457"/>
                    </a:lnTo>
                    <a:lnTo>
                      <a:pt x="976" y="1407"/>
                    </a:lnTo>
                    <a:lnTo>
                      <a:pt x="924" y="1355"/>
                    </a:lnTo>
                    <a:lnTo>
                      <a:pt x="784" y="1254"/>
                    </a:lnTo>
                    <a:lnTo>
                      <a:pt x="801" y="1118"/>
                    </a:lnTo>
                    <a:lnTo>
                      <a:pt x="767" y="1016"/>
                    </a:lnTo>
                    <a:lnTo>
                      <a:pt x="872" y="882"/>
                    </a:lnTo>
                    <a:lnTo>
                      <a:pt x="872" y="729"/>
                    </a:lnTo>
                    <a:lnTo>
                      <a:pt x="888" y="711"/>
                    </a:lnTo>
                    <a:lnTo>
                      <a:pt x="1028" y="593"/>
                    </a:lnTo>
                    <a:lnTo>
                      <a:pt x="1080" y="509"/>
                    </a:lnTo>
                    <a:lnTo>
                      <a:pt x="1168" y="441"/>
                    </a:lnTo>
                    <a:lnTo>
                      <a:pt x="1342" y="340"/>
                    </a:lnTo>
                    <a:lnTo>
                      <a:pt x="1273" y="340"/>
                    </a:lnTo>
                    <a:lnTo>
                      <a:pt x="1220" y="305"/>
                    </a:lnTo>
                    <a:lnTo>
                      <a:pt x="1114" y="323"/>
                    </a:lnTo>
                    <a:lnTo>
                      <a:pt x="1098" y="288"/>
                    </a:lnTo>
                    <a:lnTo>
                      <a:pt x="1062" y="305"/>
                    </a:lnTo>
                    <a:lnTo>
                      <a:pt x="1010" y="340"/>
                    </a:lnTo>
                    <a:lnTo>
                      <a:pt x="958" y="323"/>
                    </a:lnTo>
                    <a:lnTo>
                      <a:pt x="942" y="305"/>
                    </a:lnTo>
                    <a:lnTo>
                      <a:pt x="908" y="288"/>
                    </a:lnTo>
                    <a:lnTo>
                      <a:pt x="888" y="272"/>
                    </a:lnTo>
                    <a:lnTo>
                      <a:pt x="854" y="272"/>
                    </a:lnTo>
                    <a:lnTo>
                      <a:pt x="854" y="288"/>
                    </a:lnTo>
                    <a:lnTo>
                      <a:pt x="835" y="305"/>
                    </a:lnTo>
                    <a:lnTo>
                      <a:pt x="819" y="238"/>
                    </a:lnTo>
                    <a:lnTo>
                      <a:pt x="784" y="238"/>
                    </a:lnTo>
                    <a:lnTo>
                      <a:pt x="801" y="221"/>
                    </a:lnTo>
                    <a:lnTo>
                      <a:pt x="715" y="205"/>
                    </a:lnTo>
                    <a:lnTo>
                      <a:pt x="697" y="187"/>
                    </a:lnTo>
                    <a:lnTo>
                      <a:pt x="594" y="238"/>
                    </a:lnTo>
                    <a:lnTo>
                      <a:pt x="594" y="205"/>
                    </a:lnTo>
                    <a:lnTo>
                      <a:pt x="435" y="170"/>
                    </a:lnTo>
                    <a:lnTo>
                      <a:pt x="419" y="17"/>
                    </a:lnTo>
                    <a:lnTo>
                      <a:pt x="365" y="0"/>
                    </a:lnTo>
                    <a:lnTo>
                      <a:pt x="365" y="103"/>
                    </a:lnTo>
                    <a:lnTo>
                      <a:pt x="0" y="103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97" name="Freeform 545">
                <a:extLst>
                  <a:ext uri="{FF2B5EF4-FFF2-40B4-BE49-F238E27FC236}">
                    <a16:creationId xmlns:a16="http://schemas.microsoft.com/office/drawing/2014/main" id="{ED13CDAC-F51C-478D-8DF7-EF5AC4CFC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8" y="503"/>
                <a:ext cx="671" cy="804"/>
              </a:xfrm>
              <a:custGeom>
                <a:avLst/>
                <a:gdLst>
                  <a:gd name="T0" fmla="*/ 0 w 1342"/>
                  <a:gd name="T1" fmla="*/ 103 h 1608"/>
                  <a:gd name="T2" fmla="*/ 18 w 1342"/>
                  <a:gd name="T3" fmla="*/ 323 h 1608"/>
                  <a:gd name="T4" fmla="*/ 71 w 1342"/>
                  <a:gd name="T5" fmla="*/ 509 h 1608"/>
                  <a:gd name="T6" fmla="*/ 71 w 1342"/>
                  <a:gd name="T7" fmla="*/ 746 h 1608"/>
                  <a:gd name="T8" fmla="*/ 122 w 1342"/>
                  <a:gd name="T9" fmla="*/ 932 h 1608"/>
                  <a:gd name="T10" fmla="*/ 71 w 1342"/>
                  <a:gd name="T11" fmla="*/ 1034 h 1608"/>
                  <a:gd name="T12" fmla="*/ 139 w 1342"/>
                  <a:gd name="T13" fmla="*/ 1101 h 1608"/>
                  <a:gd name="T14" fmla="*/ 139 w 1342"/>
                  <a:gd name="T15" fmla="*/ 1608 h 1608"/>
                  <a:gd name="T16" fmla="*/ 1080 w 1342"/>
                  <a:gd name="T17" fmla="*/ 1593 h 1608"/>
                  <a:gd name="T18" fmla="*/ 1062 w 1342"/>
                  <a:gd name="T19" fmla="*/ 1490 h 1608"/>
                  <a:gd name="T20" fmla="*/ 1045 w 1342"/>
                  <a:gd name="T21" fmla="*/ 1457 h 1608"/>
                  <a:gd name="T22" fmla="*/ 976 w 1342"/>
                  <a:gd name="T23" fmla="*/ 1407 h 1608"/>
                  <a:gd name="T24" fmla="*/ 924 w 1342"/>
                  <a:gd name="T25" fmla="*/ 1355 h 1608"/>
                  <a:gd name="T26" fmla="*/ 784 w 1342"/>
                  <a:gd name="T27" fmla="*/ 1254 h 1608"/>
                  <a:gd name="T28" fmla="*/ 801 w 1342"/>
                  <a:gd name="T29" fmla="*/ 1118 h 1608"/>
                  <a:gd name="T30" fmla="*/ 767 w 1342"/>
                  <a:gd name="T31" fmla="*/ 1016 h 1608"/>
                  <a:gd name="T32" fmla="*/ 872 w 1342"/>
                  <a:gd name="T33" fmla="*/ 882 h 1608"/>
                  <a:gd name="T34" fmla="*/ 872 w 1342"/>
                  <a:gd name="T35" fmla="*/ 729 h 1608"/>
                  <a:gd name="T36" fmla="*/ 888 w 1342"/>
                  <a:gd name="T37" fmla="*/ 711 h 1608"/>
                  <a:gd name="T38" fmla="*/ 1028 w 1342"/>
                  <a:gd name="T39" fmla="*/ 593 h 1608"/>
                  <a:gd name="T40" fmla="*/ 1080 w 1342"/>
                  <a:gd name="T41" fmla="*/ 509 h 1608"/>
                  <a:gd name="T42" fmla="*/ 1168 w 1342"/>
                  <a:gd name="T43" fmla="*/ 441 h 1608"/>
                  <a:gd name="T44" fmla="*/ 1342 w 1342"/>
                  <a:gd name="T45" fmla="*/ 340 h 1608"/>
                  <a:gd name="T46" fmla="*/ 1273 w 1342"/>
                  <a:gd name="T47" fmla="*/ 340 h 1608"/>
                  <a:gd name="T48" fmla="*/ 1220 w 1342"/>
                  <a:gd name="T49" fmla="*/ 305 h 1608"/>
                  <a:gd name="T50" fmla="*/ 1114 w 1342"/>
                  <a:gd name="T51" fmla="*/ 323 h 1608"/>
                  <a:gd name="T52" fmla="*/ 1098 w 1342"/>
                  <a:gd name="T53" fmla="*/ 288 h 1608"/>
                  <a:gd name="T54" fmla="*/ 1062 w 1342"/>
                  <a:gd name="T55" fmla="*/ 305 h 1608"/>
                  <a:gd name="T56" fmla="*/ 1010 w 1342"/>
                  <a:gd name="T57" fmla="*/ 340 h 1608"/>
                  <a:gd name="T58" fmla="*/ 958 w 1342"/>
                  <a:gd name="T59" fmla="*/ 323 h 1608"/>
                  <a:gd name="T60" fmla="*/ 942 w 1342"/>
                  <a:gd name="T61" fmla="*/ 305 h 1608"/>
                  <a:gd name="T62" fmla="*/ 908 w 1342"/>
                  <a:gd name="T63" fmla="*/ 288 h 1608"/>
                  <a:gd name="T64" fmla="*/ 888 w 1342"/>
                  <a:gd name="T65" fmla="*/ 272 h 1608"/>
                  <a:gd name="T66" fmla="*/ 854 w 1342"/>
                  <a:gd name="T67" fmla="*/ 272 h 1608"/>
                  <a:gd name="T68" fmla="*/ 854 w 1342"/>
                  <a:gd name="T69" fmla="*/ 288 h 1608"/>
                  <a:gd name="T70" fmla="*/ 835 w 1342"/>
                  <a:gd name="T71" fmla="*/ 305 h 1608"/>
                  <a:gd name="T72" fmla="*/ 819 w 1342"/>
                  <a:gd name="T73" fmla="*/ 238 h 1608"/>
                  <a:gd name="T74" fmla="*/ 784 w 1342"/>
                  <a:gd name="T75" fmla="*/ 238 h 1608"/>
                  <a:gd name="T76" fmla="*/ 801 w 1342"/>
                  <a:gd name="T77" fmla="*/ 221 h 1608"/>
                  <a:gd name="T78" fmla="*/ 715 w 1342"/>
                  <a:gd name="T79" fmla="*/ 205 h 1608"/>
                  <a:gd name="T80" fmla="*/ 697 w 1342"/>
                  <a:gd name="T81" fmla="*/ 187 h 1608"/>
                  <a:gd name="T82" fmla="*/ 594 w 1342"/>
                  <a:gd name="T83" fmla="*/ 238 h 1608"/>
                  <a:gd name="T84" fmla="*/ 594 w 1342"/>
                  <a:gd name="T85" fmla="*/ 205 h 1608"/>
                  <a:gd name="T86" fmla="*/ 435 w 1342"/>
                  <a:gd name="T87" fmla="*/ 170 h 1608"/>
                  <a:gd name="T88" fmla="*/ 419 w 1342"/>
                  <a:gd name="T89" fmla="*/ 17 h 1608"/>
                  <a:gd name="T90" fmla="*/ 365 w 1342"/>
                  <a:gd name="T91" fmla="*/ 0 h 1608"/>
                  <a:gd name="T92" fmla="*/ 365 w 1342"/>
                  <a:gd name="T93" fmla="*/ 103 h 1608"/>
                  <a:gd name="T94" fmla="*/ 0 w 1342"/>
                  <a:gd name="T95" fmla="*/ 103 h 1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42" h="1608">
                    <a:moveTo>
                      <a:pt x="0" y="103"/>
                    </a:moveTo>
                    <a:lnTo>
                      <a:pt x="18" y="323"/>
                    </a:lnTo>
                    <a:lnTo>
                      <a:pt x="71" y="509"/>
                    </a:lnTo>
                    <a:lnTo>
                      <a:pt x="71" y="746"/>
                    </a:lnTo>
                    <a:lnTo>
                      <a:pt x="122" y="932"/>
                    </a:lnTo>
                    <a:lnTo>
                      <a:pt x="71" y="1034"/>
                    </a:lnTo>
                    <a:lnTo>
                      <a:pt x="139" y="1101"/>
                    </a:lnTo>
                    <a:lnTo>
                      <a:pt x="139" y="1608"/>
                    </a:lnTo>
                    <a:lnTo>
                      <a:pt x="1080" y="1593"/>
                    </a:lnTo>
                    <a:lnTo>
                      <a:pt x="1062" y="1490"/>
                    </a:lnTo>
                    <a:lnTo>
                      <a:pt x="1045" y="1457"/>
                    </a:lnTo>
                    <a:lnTo>
                      <a:pt x="976" y="1407"/>
                    </a:lnTo>
                    <a:lnTo>
                      <a:pt x="924" y="1355"/>
                    </a:lnTo>
                    <a:lnTo>
                      <a:pt x="784" y="1254"/>
                    </a:lnTo>
                    <a:lnTo>
                      <a:pt x="801" y="1118"/>
                    </a:lnTo>
                    <a:lnTo>
                      <a:pt x="767" y="1016"/>
                    </a:lnTo>
                    <a:lnTo>
                      <a:pt x="872" y="882"/>
                    </a:lnTo>
                    <a:lnTo>
                      <a:pt x="872" y="729"/>
                    </a:lnTo>
                    <a:lnTo>
                      <a:pt x="888" y="711"/>
                    </a:lnTo>
                    <a:lnTo>
                      <a:pt x="1028" y="593"/>
                    </a:lnTo>
                    <a:lnTo>
                      <a:pt x="1080" y="509"/>
                    </a:lnTo>
                    <a:lnTo>
                      <a:pt x="1168" y="441"/>
                    </a:lnTo>
                    <a:lnTo>
                      <a:pt x="1342" y="340"/>
                    </a:lnTo>
                    <a:lnTo>
                      <a:pt x="1273" y="340"/>
                    </a:lnTo>
                    <a:lnTo>
                      <a:pt x="1220" y="305"/>
                    </a:lnTo>
                    <a:lnTo>
                      <a:pt x="1114" y="323"/>
                    </a:lnTo>
                    <a:lnTo>
                      <a:pt x="1098" y="288"/>
                    </a:lnTo>
                    <a:lnTo>
                      <a:pt x="1062" y="305"/>
                    </a:lnTo>
                    <a:lnTo>
                      <a:pt x="1010" y="340"/>
                    </a:lnTo>
                    <a:lnTo>
                      <a:pt x="958" y="323"/>
                    </a:lnTo>
                    <a:lnTo>
                      <a:pt x="942" y="305"/>
                    </a:lnTo>
                    <a:lnTo>
                      <a:pt x="908" y="288"/>
                    </a:lnTo>
                    <a:lnTo>
                      <a:pt x="888" y="272"/>
                    </a:lnTo>
                    <a:lnTo>
                      <a:pt x="854" y="272"/>
                    </a:lnTo>
                    <a:lnTo>
                      <a:pt x="854" y="288"/>
                    </a:lnTo>
                    <a:lnTo>
                      <a:pt x="835" y="305"/>
                    </a:lnTo>
                    <a:lnTo>
                      <a:pt x="819" y="238"/>
                    </a:lnTo>
                    <a:lnTo>
                      <a:pt x="784" y="238"/>
                    </a:lnTo>
                    <a:lnTo>
                      <a:pt x="801" y="221"/>
                    </a:lnTo>
                    <a:lnTo>
                      <a:pt x="715" y="205"/>
                    </a:lnTo>
                    <a:lnTo>
                      <a:pt x="697" y="187"/>
                    </a:lnTo>
                    <a:lnTo>
                      <a:pt x="594" y="238"/>
                    </a:lnTo>
                    <a:lnTo>
                      <a:pt x="594" y="205"/>
                    </a:lnTo>
                    <a:lnTo>
                      <a:pt x="435" y="170"/>
                    </a:lnTo>
                    <a:lnTo>
                      <a:pt x="419" y="17"/>
                    </a:lnTo>
                    <a:lnTo>
                      <a:pt x="365" y="0"/>
                    </a:lnTo>
                    <a:lnTo>
                      <a:pt x="365" y="103"/>
                    </a:lnTo>
                    <a:lnTo>
                      <a:pt x="0" y="103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98" name="Freeform 546">
                <a:extLst>
                  <a:ext uri="{FF2B5EF4-FFF2-40B4-BE49-F238E27FC236}">
                    <a16:creationId xmlns:a16="http://schemas.microsoft.com/office/drawing/2014/main" id="{734247B2-8C26-47E9-81B6-4E66483DD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8" y="351"/>
                <a:ext cx="1035" cy="710"/>
              </a:xfrm>
              <a:custGeom>
                <a:avLst/>
                <a:gdLst>
                  <a:gd name="T0" fmla="*/ 0 w 2071"/>
                  <a:gd name="T1" fmla="*/ 270 h 1421"/>
                  <a:gd name="T2" fmla="*/ 34 w 2071"/>
                  <a:gd name="T3" fmla="*/ 355 h 1421"/>
                  <a:gd name="T4" fmla="*/ 34 w 2071"/>
                  <a:gd name="T5" fmla="*/ 421 h 1421"/>
                  <a:gd name="T6" fmla="*/ 17 w 2071"/>
                  <a:gd name="T7" fmla="*/ 439 h 1421"/>
                  <a:gd name="T8" fmla="*/ 85 w 2071"/>
                  <a:gd name="T9" fmla="*/ 490 h 1421"/>
                  <a:gd name="T10" fmla="*/ 156 w 2071"/>
                  <a:gd name="T11" fmla="*/ 659 h 1421"/>
                  <a:gd name="T12" fmla="*/ 173 w 2071"/>
                  <a:gd name="T13" fmla="*/ 659 h 1421"/>
                  <a:gd name="T14" fmla="*/ 173 w 2071"/>
                  <a:gd name="T15" fmla="*/ 676 h 1421"/>
                  <a:gd name="T16" fmla="*/ 207 w 2071"/>
                  <a:gd name="T17" fmla="*/ 693 h 1421"/>
                  <a:gd name="T18" fmla="*/ 225 w 2071"/>
                  <a:gd name="T19" fmla="*/ 693 h 1421"/>
                  <a:gd name="T20" fmla="*/ 173 w 2071"/>
                  <a:gd name="T21" fmla="*/ 812 h 1421"/>
                  <a:gd name="T22" fmla="*/ 191 w 2071"/>
                  <a:gd name="T23" fmla="*/ 896 h 1421"/>
                  <a:gd name="T24" fmla="*/ 139 w 2071"/>
                  <a:gd name="T25" fmla="*/ 980 h 1421"/>
                  <a:gd name="T26" fmla="*/ 156 w 2071"/>
                  <a:gd name="T27" fmla="*/ 1014 h 1421"/>
                  <a:gd name="T28" fmla="*/ 241 w 2071"/>
                  <a:gd name="T29" fmla="*/ 964 h 1421"/>
                  <a:gd name="T30" fmla="*/ 314 w 2071"/>
                  <a:gd name="T31" fmla="*/ 1235 h 1421"/>
                  <a:gd name="T32" fmla="*/ 348 w 2071"/>
                  <a:gd name="T33" fmla="*/ 1252 h 1421"/>
                  <a:gd name="T34" fmla="*/ 348 w 2071"/>
                  <a:gd name="T35" fmla="*/ 1319 h 1421"/>
                  <a:gd name="T36" fmla="*/ 382 w 2071"/>
                  <a:gd name="T37" fmla="*/ 1371 h 1421"/>
                  <a:gd name="T38" fmla="*/ 399 w 2071"/>
                  <a:gd name="T39" fmla="*/ 1337 h 1421"/>
                  <a:gd name="T40" fmla="*/ 470 w 2071"/>
                  <a:gd name="T41" fmla="*/ 1353 h 1421"/>
                  <a:gd name="T42" fmla="*/ 504 w 2071"/>
                  <a:gd name="T43" fmla="*/ 1319 h 1421"/>
                  <a:gd name="T44" fmla="*/ 608 w 2071"/>
                  <a:gd name="T45" fmla="*/ 1353 h 1421"/>
                  <a:gd name="T46" fmla="*/ 626 w 2071"/>
                  <a:gd name="T47" fmla="*/ 1353 h 1421"/>
                  <a:gd name="T48" fmla="*/ 662 w 2071"/>
                  <a:gd name="T49" fmla="*/ 1304 h 1421"/>
                  <a:gd name="T50" fmla="*/ 696 w 2071"/>
                  <a:gd name="T51" fmla="*/ 1386 h 1421"/>
                  <a:gd name="T52" fmla="*/ 730 w 2071"/>
                  <a:gd name="T53" fmla="*/ 1252 h 1421"/>
                  <a:gd name="T54" fmla="*/ 1288 w 2071"/>
                  <a:gd name="T55" fmla="*/ 1353 h 1421"/>
                  <a:gd name="T56" fmla="*/ 1984 w 2071"/>
                  <a:gd name="T57" fmla="*/ 1421 h 1421"/>
                  <a:gd name="T58" fmla="*/ 2001 w 2071"/>
                  <a:gd name="T59" fmla="*/ 1168 h 1421"/>
                  <a:gd name="T60" fmla="*/ 2071 w 2071"/>
                  <a:gd name="T61" fmla="*/ 337 h 1421"/>
                  <a:gd name="T62" fmla="*/ 1148 w 2071"/>
                  <a:gd name="T63" fmla="*/ 219 h 1421"/>
                  <a:gd name="T64" fmla="*/ 696 w 2071"/>
                  <a:gd name="T65" fmla="*/ 134 h 1421"/>
                  <a:gd name="T66" fmla="*/ 51 w 2071"/>
                  <a:gd name="T67" fmla="*/ 0 h 1421"/>
                  <a:gd name="T68" fmla="*/ 0 w 2071"/>
                  <a:gd name="T69" fmla="*/ 270 h 1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71" h="1421">
                    <a:moveTo>
                      <a:pt x="0" y="270"/>
                    </a:moveTo>
                    <a:lnTo>
                      <a:pt x="34" y="355"/>
                    </a:lnTo>
                    <a:lnTo>
                      <a:pt x="34" y="421"/>
                    </a:lnTo>
                    <a:lnTo>
                      <a:pt x="17" y="439"/>
                    </a:lnTo>
                    <a:lnTo>
                      <a:pt x="85" y="490"/>
                    </a:lnTo>
                    <a:lnTo>
                      <a:pt x="156" y="659"/>
                    </a:lnTo>
                    <a:lnTo>
                      <a:pt x="173" y="659"/>
                    </a:lnTo>
                    <a:lnTo>
                      <a:pt x="173" y="676"/>
                    </a:lnTo>
                    <a:lnTo>
                      <a:pt x="207" y="693"/>
                    </a:lnTo>
                    <a:lnTo>
                      <a:pt x="225" y="693"/>
                    </a:lnTo>
                    <a:lnTo>
                      <a:pt x="173" y="812"/>
                    </a:lnTo>
                    <a:lnTo>
                      <a:pt x="191" y="896"/>
                    </a:lnTo>
                    <a:lnTo>
                      <a:pt x="139" y="980"/>
                    </a:lnTo>
                    <a:lnTo>
                      <a:pt x="156" y="1014"/>
                    </a:lnTo>
                    <a:lnTo>
                      <a:pt x="241" y="964"/>
                    </a:lnTo>
                    <a:lnTo>
                      <a:pt x="314" y="1235"/>
                    </a:lnTo>
                    <a:lnTo>
                      <a:pt x="348" y="1252"/>
                    </a:lnTo>
                    <a:lnTo>
                      <a:pt x="348" y="1319"/>
                    </a:lnTo>
                    <a:lnTo>
                      <a:pt x="382" y="1371"/>
                    </a:lnTo>
                    <a:lnTo>
                      <a:pt x="399" y="1337"/>
                    </a:lnTo>
                    <a:lnTo>
                      <a:pt x="470" y="1353"/>
                    </a:lnTo>
                    <a:lnTo>
                      <a:pt x="504" y="1319"/>
                    </a:lnTo>
                    <a:lnTo>
                      <a:pt x="608" y="1353"/>
                    </a:lnTo>
                    <a:lnTo>
                      <a:pt x="626" y="1353"/>
                    </a:lnTo>
                    <a:lnTo>
                      <a:pt x="662" y="1304"/>
                    </a:lnTo>
                    <a:lnTo>
                      <a:pt x="696" y="1386"/>
                    </a:lnTo>
                    <a:lnTo>
                      <a:pt x="730" y="1252"/>
                    </a:lnTo>
                    <a:lnTo>
                      <a:pt x="1288" y="1353"/>
                    </a:lnTo>
                    <a:lnTo>
                      <a:pt x="1984" y="1421"/>
                    </a:lnTo>
                    <a:lnTo>
                      <a:pt x="2001" y="1168"/>
                    </a:lnTo>
                    <a:lnTo>
                      <a:pt x="2071" y="337"/>
                    </a:lnTo>
                    <a:lnTo>
                      <a:pt x="1148" y="219"/>
                    </a:lnTo>
                    <a:lnTo>
                      <a:pt x="696" y="134"/>
                    </a:lnTo>
                    <a:lnTo>
                      <a:pt x="51" y="0"/>
                    </a:lnTo>
                    <a:lnTo>
                      <a:pt x="0" y="27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99" name="Freeform 547">
                <a:extLst>
                  <a:ext uri="{FF2B5EF4-FFF2-40B4-BE49-F238E27FC236}">
                    <a16:creationId xmlns:a16="http://schemas.microsoft.com/office/drawing/2014/main" id="{01822B4B-C72E-4630-B771-BBAE7A022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8" y="351"/>
                <a:ext cx="1035" cy="710"/>
              </a:xfrm>
              <a:custGeom>
                <a:avLst/>
                <a:gdLst>
                  <a:gd name="T0" fmla="*/ 0 w 2071"/>
                  <a:gd name="T1" fmla="*/ 270 h 1421"/>
                  <a:gd name="T2" fmla="*/ 34 w 2071"/>
                  <a:gd name="T3" fmla="*/ 355 h 1421"/>
                  <a:gd name="T4" fmla="*/ 34 w 2071"/>
                  <a:gd name="T5" fmla="*/ 421 h 1421"/>
                  <a:gd name="T6" fmla="*/ 17 w 2071"/>
                  <a:gd name="T7" fmla="*/ 439 h 1421"/>
                  <a:gd name="T8" fmla="*/ 85 w 2071"/>
                  <a:gd name="T9" fmla="*/ 490 h 1421"/>
                  <a:gd name="T10" fmla="*/ 156 w 2071"/>
                  <a:gd name="T11" fmla="*/ 659 h 1421"/>
                  <a:gd name="T12" fmla="*/ 173 w 2071"/>
                  <a:gd name="T13" fmla="*/ 659 h 1421"/>
                  <a:gd name="T14" fmla="*/ 173 w 2071"/>
                  <a:gd name="T15" fmla="*/ 676 h 1421"/>
                  <a:gd name="T16" fmla="*/ 207 w 2071"/>
                  <a:gd name="T17" fmla="*/ 693 h 1421"/>
                  <a:gd name="T18" fmla="*/ 225 w 2071"/>
                  <a:gd name="T19" fmla="*/ 693 h 1421"/>
                  <a:gd name="T20" fmla="*/ 173 w 2071"/>
                  <a:gd name="T21" fmla="*/ 812 h 1421"/>
                  <a:gd name="T22" fmla="*/ 191 w 2071"/>
                  <a:gd name="T23" fmla="*/ 896 h 1421"/>
                  <a:gd name="T24" fmla="*/ 139 w 2071"/>
                  <a:gd name="T25" fmla="*/ 980 h 1421"/>
                  <a:gd name="T26" fmla="*/ 156 w 2071"/>
                  <a:gd name="T27" fmla="*/ 1014 h 1421"/>
                  <a:gd name="T28" fmla="*/ 241 w 2071"/>
                  <a:gd name="T29" fmla="*/ 964 h 1421"/>
                  <a:gd name="T30" fmla="*/ 314 w 2071"/>
                  <a:gd name="T31" fmla="*/ 1235 h 1421"/>
                  <a:gd name="T32" fmla="*/ 348 w 2071"/>
                  <a:gd name="T33" fmla="*/ 1252 h 1421"/>
                  <a:gd name="T34" fmla="*/ 348 w 2071"/>
                  <a:gd name="T35" fmla="*/ 1319 h 1421"/>
                  <a:gd name="T36" fmla="*/ 382 w 2071"/>
                  <a:gd name="T37" fmla="*/ 1371 h 1421"/>
                  <a:gd name="T38" fmla="*/ 399 w 2071"/>
                  <a:gd name="T39" fmla="*/ 1337 h 1421"/>
                  <a:gd name="T40" fmla="*/ 470 w 2071"/>
                  <a:gd name="T41" fmla="*/ 1353 h 1421"/>
                  <a:gd name="T42" fmla="*/ 504 w 2071"/>
                  <a:gd name="T43" fmla="*/ 1319 h 1421"/>
                  <a:gd name="T44" fmla="*/ 608 w 2071"/>
                  <a:gd name="T45" fmla="*/ 1353 h 1421"/>
                  <a:gd name="T46" fmla="*/ 626 w 2071"/>
                  <a:gd name="T47" fmla="*/ 1353 h 1421"/>
                  <a:gd name="T48" fmla="*/ 662 w 2071"/>
                  <a:gd name="T49" fmla="*/ 1304 h 1421"/>
                  <a:gd name="T50" fmla="*/ 696 w 2071"/>
                  <a:gd name="T51" fmla="*/ 1386 h 1421"/>
                  <a:gd name="T52" fmla="*/ 730 w 2071"/>
                  <a:gd name="T53" fmla="*/ 1252 h 1421"/>
                  <a:gd name="T54" fmla="*/ 1288 w 2071"/>
                  <a:gd name="T55" fmla="*/ 1353 h 1421"/>
                  <a:gd name="T56" fmla="*/ 1984 w 2071"/>
                  <a:gd name="T57" fmla="*/ 1421 h 1421"/>
                  <a:gd name="T58" fmla="*/ 2001 w 2071"/>
                  <a:gd name="T59" fmla="*/ 1168 h 1421"/>
                  <a:gd name="T60" fmla="*/ 2071 w 2071"/>
                  <a:gd name="T61" fmla="*/ 337 h 1421"/>
                  <a:gd name="T62" fmla="*/ 1148 w 2071"/>
                  <a:gd name="T63" fmla="*/ 219 h 1421"/>
                  <a:gd name="T64" fmla="*/ 696 w 2071"/>
                  <a:gd name="T65" fmla="*/ 134 h 1421"/>
                  <a:gd name="T66" fmla="*/ 51 w 2071"/>
                  <a:gd name="T67" fmla="*/ 0 h 1421"/>
                  <a:gd name="T68" fmla="*/ 0 w 2071"/>
                  <a:gd name="T69" fmla="*/ 270 h 1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71" h="1421">
                    <a:moveTo>
                      <a:pt x="0" y="270"/>
                    </a:moveTo>
                    <a:lnTo>
                      <a:pt x="34" y="355"/>
                    </a:lnTo>
                    <a:lnTo>
                      <a:pt x="34" y="421"/>
                    </a:lnTo>
                    <a:lnTo>
                      <a:pt x="17" y="439"/>
                    </a:lnTo>
                    <a:lnTo>
                      <a:pt x="85" y="490"/>
                    </a:lnTo>
                    <a:lnTo>
                      <a:pt x="156" y="659"/>
                    </a:lnTo>
                    <a:lnTo>
                      <a:pt x="173" y="659"/>
                    </a:lnTo>
                    <a:lnTo>
                      <a:pt x="173" y="676"/>
                    </a:lnTo>
                    <a:lnTo>
                      <a:pt x="207" y="693"/>
                    </a:lnTo>
                    <a:lnTo>
                      <a:pt x="225" y="693"/>
                    </a:lnTo>
                    <a:lnTo>
                      <a:pt x="173" y="812"/>
                    </a:lnTo>
                    <a:lnTo>
                      <a:pt x="191" y="896"/>
                    </a:lnTo>
                    <a:lnTo>
                      <a:pt x="139" y="980"/>
                    </a:lnTo>
                    <a:lnTo>
                      <a:pt x="156" y="1014"/>
                    </a:lnTo>
                    <a:lnTo>
                      <a:pt x="241" y="964"/>
                    </a:lnTo>
                    <a:lnTo>
                      <a:pt x="314" y="1235"/>
                    </a:lnTo>
                    <a:lnTo>
                      <a:pt x="348" y="1252"/>
                    </a:lnTo>
                    <a:lnTo>
                      <a:pt x="348" y="1319"/>
                    </a:lnTo>
                    <a:lnTo>
                      <a:pt x="382" y="1371"/>
                    </a:lnTo>
                    <a:lnTo>
                      <a:pt x="399" y="1337"/>
                    </a:lnTo>
                    <a:lnTo>
                      <a:pt x="470" y="1353"/>
                    </a:lnTo>
                    <a:lnTo>
                      <a:pt x="504" y="1319"/>
                    </a:lnTo>
                    <a:lnTo>
                      <a:pt x="608" y="1353"/>
                    </a:lnTo>
                    <a:lnTo>
                      <a:pt x="626" y="1353"/>
                    </a:lnTo>
                    <a:lnTo>
                      <a:pt x="662" y="1304"/>
                    </a:lnTo>
                    <a:lnTo>
                      <a:pt x="696" y="1386"/>
                    </a:lnTo>
                    <a:lnTo>
                      <a:pt x="730" y="1252"/>
                    </a:lnTo>
                    <a:lnTo>
                      <a:pt x="1288" y="1353"/>
                    </a:lnTo>
                    <a:lnTo>
                      <a:pt x="1984" y="1421"/>
                    </a:lnTo>
                    <a:lnTo>
                      <a:pt x="2001" y="1168"/>
                    </a:lnTo>
                    <a:lnTo>
                      <a:pt x="2071" y="337"/>
                    </a:lnTo>
                    <a:lnTo>
                      <a:pt x="1148" y="219"/>
                    </a:lnTo>
                    <a:lnTo>
                      <a:pt x="696" y="134"/>
                    </a:lnTo>
                    <a:lnTo>
                      <a:pt x="51" y="0"/>
                    </a:lnTo>
                    <a:lnTo>
                      <a:pt x="0" y="27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00" name="Freeform 548">
                <a:extLst>
                  <a:ext uri="{FF2B5EF4-FFF2-40B4-BE49-F238E27FC236}">
                    <a16:creationId xmlns:a16="http://schemas.microsoft.com/office/drawing/2014/main" id="{A24D2786-1A6D-4043-AB99-A598E5D4E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" y="1197"/>
                <a:ext cx="643" cy="1075"/>
              </a:xfrm>
              <a:custGeom>
                <a:avLst/>
                <a:gdLst>
                  <a:gd name="T0" fmla="*/ 0 w 1287"/>
                  <a:gd name="T1" fmla="*/ 795 h 2150"/>
                  <a:gd name="T2" fmla="*/ 50 w 1287"/>
                  <a:gd name="T3" fmla="*/ 914 h 2150"/>
                  <a:gd name="T4" fmla="*/ 816 w 1287"/>
                  <a:gd name="T5" fmla="*/ 2150 h 2150"/>
                  <a:gd name="T6" fmla="*/ 834 w 1287"/>
                  <a:gd name="T7" fmla="*/ 1862 h 2150"/>
                  <a:gd name="T8" fmla="*/ 887 w 1287"/>
                  <a:gd name="T9" fmla="*/ 1844 h 2150"/>
                  <a:gd name="T10" fmla="*/ 973 w 1287"/>
                  <a:gd name="T11" fmla="*/ 1896 h 2150"/>
                  <a:gd name="T12" fmla="*/ 1027 w 1287"/>
                  <a:gd name="T13" fmla="*/ 1643 h 2150"/>
                  <a:gd name="T14" fmla="*/ 1287 w 1287"/>
                  <a:gd name="T15" fmla="*/ 271 h 2150"/>
                  <a:gd name="T16" fmla="*/ 730 w 1287"/>
                  <a:gd name="T17" fmla="*/ 135 h 2150"/>
                  <a:gd name="T18" fmla="*/ 190 w 1287"/>
                  <a:gd name="T19" fmla="*/ 0 h 2150"/>
                  <a:gd name="T20" fmla="*/ 0 w 1287"/>
                  <a:gd name="T21" fmla="*/ 795 h 2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7" h="2150">
                    <a:moveTo>
                      <a:pt x="0" y="795"/>
                    </a:moveTo>
                    <a:lnTo>
                      <a:pt x="50" y="914"/>
                    </a:lnTo>
                    <a:lnTo>
                      <a:pt x="816" y="2150"/>
                    </a:lnTo>
                    <a:lnTo>
                      <a:pt x="834" y="1862"/>
                    </a:lnTo>
                    <a:lnTo>
                      <a:pt x="887" y="1844"/>
                    </a:lnTo>
                    <a:lnTo>
                      <a:pt x="973" y="1896"/>
                    </a:lnTo>
                    <a:lnTo>
                      <a:pt x="1027" y="1643"/>
                    </a:lnTo>
                    <a:lnTo>
                      <a:pt x="1287" y="271"/>
                    </a:lnTo>
                    <a:lnTo>
                      <a:pt x="730" y="135"/>
                    </a:lnTo>
                    <a:lnTo>
                      <a:pt x="190" y="0"/>
                    </a:lnTo>
                    <a:lnTo>
                      <a:pt x="0" y="795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01" name="Freeform 549">
                <a:extLst>
                  <a:ext uri="{FF2B5EF4-FFF2-40B4-BE49-F238E27FC236}">
                    <a16:creationId xmlns:a16="http://schemas.microsoft.com/office/drawing/2014/main" id="{96176123-6B1A-4B34-8746-A80F99564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" y="1197"/>
                <a:ext cx="643" cy="1075"/>
              </a:xfrm>
              <a:custGeom>
                <a:avLst/>
                <a:gdLst>
                  <a:gd name="T0" fmla="*/ 0 w 1287"/>
                  <a:gd name="T1" fmla="*/ 795 h 2150"/>
                  <a:gd name="T2" fmla="*/ 50 w 1287"/>
                  <a:gd name="T3" fmla="*/ 914 h 2150"/>
                  <a:gd name="T4" fmla="*/ 816 w 1287"/>
                  <a:gd name="T5" fmla="*/ 2150 h 2150"/>
                  <a:gd name="T6" fmla="*/ 834 w 1287"/>
                  <a:gd name="T7" fmla="*/ 1862 h 2150"/>
                  <a:gd name="T8" fmla="*/ 887 w 1287"/>
                  <a:gd name="T9" fmla="*/ 1844 h 2150"/>
                  <a:gd name="T10" fmla="*/ 973 w 1287"/>
                  <a:gd name="T11" fmla="*/ 1896 h 2150"/>
                  <a:gd name="T12" fmla="*/ 1027 w 1287"/>
                  <a:gd name="T13" fmla="*/ 1643 h 2150"/>
                  <a:gd name="T14" fmla="*/ 1287 w 1287"/>
                  <a:gd name="T15" fmla="*/ 271 h 2150"/>
                  <a:gd name="T16" fmla="*/ 730 w 1287"/>
                  <a:gd name="T17" fmla="*/ 135 h 2150"/>
                  <a:gd name="T18" fmla="*/ 190 w 1287"/>
                  <a:gd name="T19" fmla="*/ 0 h 2150"/>
                  <a:gd name="T20" fmla="*/ 0 w 1287"/>
                  <a:gd name="T21" fmla="*/ 795 h 2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7" h="2150">
                    <a:moveTo>
                      <a:pt x="0" y="795"/>
                    </a:moveTo>
                    <a:lnTo>
                      <a:pt x="50" y="914"/>
                    </a:lnTo>
                    <a:lnTo>
                      <a:pt x="816" y="2150"/>
                    </a:lnTo>
                    <a:lnTo>
                      <a:pt x="834" y="1862"/>
                    </a:lnTo>
                    <a:lnTo>
                      <a:pt x="887" y="1844"/>
                    </a:lnTo>
                    <a:lnTo>
                      <a:pt x="973" y="1896"/>
                    </a:lnTo>
                    <a:lnTo>
                      <a:pt x="1027" y="1643"/>
                    </a:lnTo>
                    <a:lnTo>
                      <a:pt x="1287" y="271"/>
                    </a:lnTo>
                    <a:lnTo>
                      <a:pt x="730" y="135"/>
                    </a:lnTo>
                    <a:lnTo>
                      <a:pt x="190" y="0"/>
                    </a:lnTo>
                    <a:lnTo>
                      <a:pt x="0" y="795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02" name="Freeform 550">
                <a:extLst>
                  <a:ext uri="{FF2B5EF4-FFF2-40B4-BE49-F238E27FC236}">
                    <a16:creationId xmlns:a16="http://schemas.microsoft.com/office/drawing/2014/main" id="{1AB287D0-2C42-4631-B982-1B09B1C1E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2" y="757"/>
                <a:ext cx="165" cy="381"/>
              </a:xfrm>
              <a:custGeom>
                <a:avLst/>
                <a:gdLst>
                  <a:gd name="T0" fmla="*/ 0 w 330"/>
                  <a:gd name="T1" fmla="*/ 525 h 762"/>
                  <a:gd name="T2" fmla="*/ 18 w 330"/>
                  <a:gd name="T3" fmla="*/ 356 h 762"/>
                  <a:gd name="T4" fmla="*/ 52 w 330"/>
                  <a:gd name="T5" fmla="*/ 270 h 762"/>
                  <a:gd name="T6" fmla="*/ 52 w 330"/>
                  <a:gd name="T7" fmla="*/ 101 h 762"/>
                  <a:gd name="T8" fmla="*/ 52 w 330"/>
                  <a:gd name="T9" fmla="*/ 32 h 762"/>
                  <a:gd name="T10" fmla="*/ 124 w 330"/>
                  <a:gd name="T11" fmla="*/ 0 h 762"/>
                  <a:gd name="T12" fmla="*/ 244 w 330"/>
                  <a:gd name="T13" fmla="*/ 473 h 762"/>
                  <a:gd name="T14" fmla="*/ 314 w 330"/>
                  <a:gd name="T15" fmla="*/ 574 h 762"/>
                  <a:gd name="T16" fmla="*/ 330 w 330"/>
                  <a:gd name="T17" fmla="*/ 592 h 762"/>
                  <a:gd name="T18" fmla="*/ 314 w 330"/>
                  <a:gd name="T19" fmla="*/ 643 h 762"/>
                  <a:gd name="T20" fmla="*/ 244 w 330"/>
                  <a:gd name="T21" fmla="*/ 694 h 762"/>
                  <a:gd name="T22" fmla="*/ 18 w 330"/>
                  <a:gd name="T23" fmla="*/ 762 h 762"/>
                  <a:gd name="T24" fmla="*/ 0 w 330"/>
                  <a:gd name="T25" fmla="*/ 525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0" h="762">
                    <a:moveTo>
                      <a:pt x="0" y="525"/>
                    </a:moveTo>
                    <a:lnTo>
                      <a:pt x="18" y="356"/>
                    </a:lnTo>
                    <a:lnTo>
                      <a:pt x="52" y="270"/>
                    </a:lnTo>
                    <a:lnTo>
                      <a:pt x="52" y="101"/>
                    </a:lnTo>
                    <a:lnTo>
                      <a:pt x="52" y="32"/>
                    </a:lnTo>
                    <a:lnTo>
                      <a:pt x="124" y="0"/>
                    </a:lnTo>
                    <a:lnTo>
                      <a:pt x="244" y="473"/>
                    </a:lnTo>
                    <a:lnTo>
                      <a:pt x="314" y="574"/>
                    </a:lnTo>
                    <a:lnTo>
                      <a:pt x="330" y="592"/>
                    </a:lnTo>
                    <a:lnTo>
                      <a:pt x="314" y="643"/>
                    </a:lnTo>
                    <a:lnTo>
                      <a:pt x="244" y="694"/>
                    </a:lnTo>
                    <a:lnTo>
                      <a:pt x="18" y="762"/>
                    </a:lnTo>
                    <a:lnTo>
                      <a:pt x="0" y="525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03" name="Freeform 551">
                <a:extLst>
                  <a:ext uri="{FF2B5EF4-FFF2-40B4-BE49-F238E27FC236}">
                    <a16:creationId xmlns:a16="http://schemas.microsoft.com/office/drawing/2014/main" id="{AEABBF7A-8432-458F-995C-FE03ACBAD4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2" y="757"/>
                <a:ext cx="165" cy="381"/>
              </a:xfrm>
              <a:custGeom>
                <a:avLst/>
                <a:gdLst>
                  <a:gd name="T0" fmla="*/ 0 w 330"/>
                  <a:gd name="T1" fmla="*/ 525 h 762"/>
                  <a:gd name="T2" fmla="*/ 18 w 330"/>
                  <a:gd name="T3" fmla="*/ 356 h 762"/>
                  <a:gd name="T4" fmla="*/ 52 w 330"/>
                  <a:gd name="T5" fmla="*/ 270 h 762"/>
                  <a:gd name="T6" fmla="*/ 52 w 330"/>
                  <a:gd name="T7" fmla="*/ 101 h 762"/>
                  <a:gd name="T8" fmla="*/ 52 w 330"/>
                  <a:gd name="T9" fmla="*/ 32 h 762"/>
                  <a:gd name="T10" fmla="*/ 124 w 330"/>
                  <a:gd name="T11" fmla="*/ 0 h 762"/>
                  <a:gd name="T12" fmla="*/ 244 w 330"/>
                  <a:gd name="T13" fmla="*/ 473 h 762"/>
                  <a:gd name="T14" fmla="*/ 314 w 330"/>
                  <a:gd name="T15" fmla="*/ 574 h 762"/>
                  <a:gd name="T16" fmla="*/ 330 w 330"/>
                  <a:gd name="T17" fmla="*/ 592 h 762"/>
                  <a:gd name="T18" fmla="*/ 314 w 330"/>
                  <a:gd name="T19" fmla="*/ 643 h 762"/>
                  <a:gd name="T20" fmla="*/ 244 w 330"/>
                  <a:gd name="T21" fmla="*/ 694 h 762"/>
                  <a:gd name="T22" fmla="*/ 18 w 330"/>
                  <a:gd name="T23" fmla="*/ 762 h 762"/>
                  <a:gd name="T24" fmla="*/ 0 w 330"/>
                  <a:gd name="T25" fmla="*/ 525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0" h="762">
                    <a:moveTo>
                      <a:pt x="0" y="525"/>
                    </a:moveTo>
                    <a:lnTo>
                      <a:pt x="18" y="356"/>
                    </a:lnTo>
                    <a:lnTo>
                      <a:pt x="52" y="270"/>
                    </a:lnTo>
                    <a:lnTo>
                      <a:pt x="52" y="101"/>
                    </a:lnTo>
                    <a:lnTo>
                      <a:pt x="52" y="32"/>
                    </a:lnTo>
                    <a:lnTo>
                      <a:pt x="124" y="0"/>
                    </a:lnTo>
                    <a:lnTo>
                      <a:pt x="244" y="473"/>
                    </a:lnTo>
                    <a:lnTo>
                      <a:pt x="314" y="574"/>
                    </a:lnTo>
                    <a:lnTo>
                      <a:pt x="330" y="592"/>
                    </a:lnTo>
                    <a:lnTo>
                      <a:pt x="314" y="643"/>
                    </a:lnTo>
                    <a:lnTo>
                      <a:pt x="244" y="694"/>
                    </a:lnTo>
                    <a:lnTo>
                      <a:pt x="18" y="762"/>
                    </a:lnTo>
                    <a:lnTo>
                      <a:pt x="0" y="525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04" name="Freeform 552">
                <a:extLst>
                  <a:ext uri="{FF2B5EF4-FFF2-40B4-BE49-F238E27FC236}">
                    <a16:creationId xmlns:a16="http://schemas.microsoft.com/office/drawing/2014/main" id="{8DCCEB22-B25D-4EA5-9507-053D6509B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9" y="1374"/>
                <a:ext cx="131" cy="331"/>
              </a:xfrm>
              <a:custGeom>
                <a:avLst/>
                <a:gdLst>
                  <a:gd name="T0" fmla="*/ 0 w 261"/>
                  <a:gd name="T1" fmla="*/ 493 h 660"/>
                  <a:gd name="T2" fmla="*/ 16 w 261"/>
                  <a:gd name="T3" fmla="*/ 457 h 660"/>
                  <a:gd name="T4" fmla="*/ 70 w 261"/>
                  <a:gd name="T5" fmla="*/ 424 h 660"/>
                  <a:gd name="T6" fmla="*/ 87 w 261"/>
                  <a:gd name="T7" fmla="*/ 357 h 660"/>
                  <a:gd name="T8" fmla="*/ 122 w 261"/>
                  <a:gd name="T9" fmla="*/ 324 h 660"/>
                  <a:gd name="T10" fmla="*/ 16 w 261"/>
                  <a:gd name="T11" fmla="*/ 221 h 660"/>
                  <a:gd name="T12" fmla="*/ 0 w 261"/>
                  <a:gd name="T13" fmla="*/ 119 h 660"/>
                  <a:gd name="T14" fmla="*/ 70 w 261"/>
                  <a:gd name="T15" fmla="*/ 0 h 660"/>
                  <a:gd name="T16" fmla="*/ 227 w 261"/>
                  <a:gd name="T17" fmla="*/ 69 h 660"/>
                  <a:gd name="T18" fmla="*/ 227 w 261"/>
                  <a:gd name="T19" fmla="*/ 86 h 660"/>
                  <a:gd name="T20" fmla="*/ 227 w 261"/>
                  <a:gd name="T21" fmla="*/ 154 h 660"/>
                  <a:gd name="T22" fmla="*/ 191 w 261"/>
                  <a:gd name="T23" fmla="*/ 188 h 660"/>
                  <a:gd name="T24" fmla="*/ 191 w 261"/>
                  <a:gd name="T25" fmla="*/ 221 h 660"/>
                  <a:gd name="T26" fmla="*/ 209 w 261"/>
                  <a:gd name="T27" fmla="*/ 221 h 660"/>
                  <a:gd name="T28" fmla="*/ 227 w 261"/>
                  <a:gd name="T29" fmla="*/ 221 h 660"/>
                  <a:gd name="T30" fmla="*/ 245 w 261"/>
                  <a:gd name="T31" fmla="*/ 221 h 660"/>
                  <a:gd name="T32" fmla="*/ 245 w 261"/>
                  <a:gd name="T33" fmla="*/ 204 h 660"/>
                  <a:gd name="T34" fmla="*/ 261 w 261"/>
                  <a:gd name="T35" fmla="*/ 221 h 660"/>
                  <a:gd name="T36" fmla="*/ 261 w 261"/>
                  <a:gd name="T37" fmla="*/ 255 h 660"/>
                  <a:gd name="T38" fmla="*/ 261 w 261"/>
                  <a:gd name="T39" fmla="*/ 406 h 660"/>
                  <a:gd name="T40" fmla="*/ 261 w 261"/>
                  <a:gd name="T41" fmla="*/ 357 h 660"/>
                  <a:gd name="T42" fmla="*/ 261 w 261"/>
                  <a:gd name="T43" fmla="*/ 339 h 660"/>
                  <a:gd name="T44" fmla="*/ 261 w 261"/>
                  <a:gd name="T45" fmla="*/ 357 h 660"/>
                  <a:gd name="T46" fmla="*/ 261 w 261"/>
                  <a:gd name="T47" fmla="*/ 391 h 660"/>
                  <a:gd name="T48" fmla="*/ 261 w 261"/>
                  <a:gd name="T49" fmla="*/ 406 h 660"/>
                  <a:gd name="T50" fmla="*/ 261 w 261"/>
                  <a:gd name="T51" fmla="*/ 441 h 660"/>
                  <a:gd name="T52" fmla="*/ 245 w 261"/>
                  <a:gd name="T53" fmla="*/ 475 h 660"/>
                  <a:gd name="T54" fmla="*/ 227 w 261"/>
                  <a:gd name="T55" fmla="*/ 475 h 660"/>
                  <a:gd name="T56" fmla="*/ 227 w 261"/>
                  <a:gd name="T57" fmla="*/ 509 h 660"/>
                  <a:gd name="T58" fmla="*/ 191 w 261"/>
                  <a:gd name="T59" fmla="*/ 560 h 660"/>
                  <a:gd name="T60" fmla="*/ 174 w 261"/>
                  <a:gd name="T61" fmla="*/ 660 h 660"/>
                  <a:gd name="T62" fmla="*/ 138 w 261"/>
                  <a:gd name="T63" fmla="*/ 660 h 660"/>
                  <a:gd name="T64" fmla="*/ 157 w 261"/>
                  <a:gd name="T65" fmla="*/ 629 h 660"/>
                  <a:gd name="T66" fmla="*/ 138 w 261"/>
                  <a:gd name="T67" fmla="*/ 611 h 660"/>
                  <a:gd name="T68" fmla="*/ 104 w 261"/>
                  <a:gd name="T69" fmla="*/ 611 h 660"/>
                  <a:gd name="T70" fmla="*/ 35 w 261"/>
                  <a:gd name="T71" fmla="*/ 560 h 660"/>
                  <a:gd name="T72" fmla="*/ 16 w 261"/>
                  <a:gd name="T73" fmla="*/ 542 h 660"/>
                  <a:gd name="T74" fmla="*/ 0 w 261"/>
                  <a:gd name="T75" fmla="*/ 493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1" h="660">
                    <a:moveTo>
                      <a:pt x="0" y="493"/>
                    </a:moveTo>
                    <a:lnTo>
                      <a:pt x="16" y="457"/>
                    </a:lnTo>
                    <a:lnTo>
                      <a:pt x="70" y="424"/>
                    </a:lnTo>
                    <a:lnTo>
                      <a:pt x="87" y="357"/>
                    </a:lnTo>
                    <a:lnTo>
                      <a:pt x="122" y="324"/>
                    </a:lnTo>
                    <a:lnTo>
                      <a:pt x="16" y="221"/>
                    </a:lnTo>
                    <a:lnTo>
                      <a:pt x="0" y="119"/>
                    </a:lnTo>
                    <a:lnTo>
                      <a:pt x="70" y="0"/>
                    </a:lnTo>
                    <a:lnTo>
                      <a:pt x="227" y="69"/>
                    </a:lnTo>
                    <a:lnTo>
                      <a:pt x="227" y="86"/>
                    </a:lnTo>
                    <a:lnTo>
                      <a:pt x="227" y="154"/>
                    </a:lnTo>
                    <a:lnTo>
                      <a:pt x="191" y="188"/>
                    </a:lnTo>
                    <a:lnTo>
                      <a:pt x="191" y="221"/>
                    </a:lnTo>
                    <a:lnTo>
                      <a:pt x="209" y="221"/>
                    </a:lnTo>
                    <a:lnTo>
                      <a:pt x="227" y="221"/>
                    </a:lnTo>
                    <a:lnTo>
                      <a:pt x="245" y="221"/>
                    </a:lnTo>
                    <a:lnTo>
                      <a:pt x="245" y="204"/>
                    </a:lnTo>
                    <a:lnTo>
                      <a:pt x="261" y="221"/>
                    </a:lnTo>
                    <a:lnTo>
                      <a:pt x="261" y="255"/>
                    </a:lnTo>
                    <a:lnTo>
                      <a:pt x="261" y="406"/>
                    </a:lnTo>
                    <a:lnTo>
                      <a:pt x="261" y="357"/>
                    </a:lnTo>
                    <a:lnTo>
                      <a:pt x="261" y="339"/>
                    </a:lnTo>
                    <a:lnTo>
                      <a:pt x="261" y="357"/>
                    </a:lnTo>
                    <a:lnTo>
                      <a:pt x="261" y="391"/>
                    </a:lnTo>
                    <a:lnTo>
                      <a:pt x="261" y="406"/>
                    </a:lnTo>
                    <a:lnTo>
                      <a:pt x="261" y="441"/>
                    </a:lnTo>
                    <a:lnTo>
                      <a:pt x="245" y="475"/>
                    </a:lnTo>
                    <a:lnTo>
                      <a:pt x="227" y="475"/>
                    </a:lnTo>
                    <a:lnTo>
                      <a:pt x="227" y="509"/>
                    </a:lnTo>
                    <a:lnTo>
                      <a:pt x="191" y="560"/>
                    </a:lnTo>
                    <a:lnTo>
                      <a:pt x="174" y="660"/>
                    </a:lnTo>
                    <a:lnTo>
                      <a:pt x="138" y="660"/>
                    </a:lnTo>
                    <a:lnTo>
                      <a:pt x="157" y="629"/>
                    </a:lnTo>
                    <a:lnTo>
                      <a:pt x="138" y="611"/>
                    </a:lnTo>
                    <a:lnTo>
                      <a:pt x="104" y="611"/>
                    </a:lnTo>
                    <a:lnTo>
                      <a:pt x="35" y="560"/>
                    </a:lnTo>
                    <a:lnTo>
                      <a:pt x="16" y="542"/>
                    </a:lnTo>
                    <a:lnTo>
                      <a:pt x="0" y="493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05" name="Freeform 553">
                <a:extLst>
                  <a:ext uri="{FF2B5EF4-FFF2-40B4-BE49-F238E27FC236}">
                    <a16:creationId xmlns:a16="http://schemas.microsoft.com/office/drawing/2014/main" id="{A1AE2895-647E-4BE2-A490-B662ECDFB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9" y="1374"/>
                <a:ext cx="131" cy="331"/>
              </a:xfrm>
              <a:custGeom>
                <a:avLst/>
                <a:gdLst>
                  <a:gd name="T0" fmla="*/ 0 w 261"/>
                  <a:gd name="T1" fmla="*/ 493 h 660"/>
                  <a:gd name="T2" fmla="*/ 16 w 261"/>
                  <a:gd name="T3" fmla="*/ 457 h 660"/>
                  <a:gd name="T4" fmla="*/ 70 w 261"/>
                  <a:gd name="T5" fmla="*/ 424 h 660"/>
                  <a:gd name="T6" fmla="*/ 87 w 261"/>
                  <a:gd name="T7" fmla="*/ 357 h 660"/>
                  <a:gd name="T8" fmla="*/ 122 w 261"/>
                  <a:gd name="T9" fmla="*/ 324 h 660"/>
                  <a:gd name="T10" fmla="*/ 16 w 261"/>
                  <a:gd name="T11" fmla="*/ 221 h 660"/>
                  <a:gd name="T12" fmla="*/ 0 w 261"/>
                  <a:gd name="T13" fmla="*/ 119 h 660"/>
                  <a:gd name="T14" fmla="*/ 70 w 261"/>
                  <a:gd name="T15" fmla="*/ 0 h 660"/>
                  <a:gd name="T16" fmla="*/ 227 w 261"/>
                  <a:gd name="T17" fmla="*/ 69 h 660"/>
                  <a:gd name="T18" fmla="*/ 227 w 261"/>
                  <a:gd name="T19" fmla="*/ 86 h 660"/>
                  <a:gd name="T20" fmla="*/ 227 w 261"/>
                  <a:gd name="T21" fmla="*/ 154 h 660"/>
                  <a:gd name="T22" fmla="*/ 191 w 261"/>
                  <a:gd name="T23" fmla="*/ 188 h 660"/>
                  <a:gd name="T24" fmla="*/ 191 w 261"/>
                  <a:gd name="T25" fmla="*/ 221 h 660"/>
                  <a:gd name="T26" fmla="*/ 209 w 261"/>
                  <a:gd name="T27" fmla="*/ 221 h 660"/>
                  <a:gd name="T28" fmla="*/ 227 w 261"/>
                  <a:gd name="T29" fmla="*/ 221 h 660"/>
                  <a:gd name="T30" fmla="*/ 245 w 261"/>
                  <a:gd name="T31" fmla="*/ 221 h 660"/>
                  <a:gd name="T32" fmla="*/ 245 w 261"/>
                  <a:gd name="T33" fmla="*/ 204 h 660"/>
                  <a:gd name="T34" fmla="*/ 261 w 261"/>
                  <a:gd name="T35" fmla="*/ 221 h 660"/>
                  <a:gd name="T36" fmla="*/ 261 w 261"/>
                  <a:gd name="T37" fmla="*/ 255 h 660"/>
                  <a:gd name="T38" fmla="*/ 261 w 261"/>
                  <a:gd name="T39" fmla="*/ 406 h 660"/>
                  <a:gd name="T40" fmla="*/ 261 w 261"/>
                  <a:gd name="T41" fmla="*/ 357 h 660"/>
                  <a:gd name="T42" fmla="*/ 261 w 261"/>
                  <a:gd name="T43" fmla="*/ 339 h 660"/>
                  <a:gd name="T44" fmla="*/ 261 w 261"/>
                  <a:gd name="T45" fmla="*/ 357 h 660"/>
                  <a:gd name="T46" fmla="*/ 261 w 261"/>
                  <a:gd name="T47" fmla="*/ 391 h 660"/>
                  <a:gd name="T48" fmla="*/ 261 w 261"/>
                  <a:gd name="T49" fmla="*/ 406 h 660"/>
                  <a:gd name="T50" fmla="*/ 261 w 261"/>
                  <a:gd name="T51" fmla="*/ 441 h 660"/>
                  <a:gd name="T52" fmla="*/ 245 w 261"/>
                  <a:gd name="T53" fmla="*/ 475 h 660"/>
                  <a:gd name="T54" fmla="*/ 227 w 261"/>
                  <a:gd name="T55" fmla="*/ 475 h 660"/>
                  <a:gd name="T56" fmla="*/ 227 w 261"/>
                  <a:gd name="T57" fmla="*/ 509 h 660"/>
                  <a:gd name="T58" fmla="*/ 191 w 261"/>
                  <a:gd name="T59" fmla="*/ 560 h 660"/>
                  <a:gd name="T60" fmla="*/ 174 w 261"/>
                  <a:gd name="T61" fmla="*/ 660 h 660"/>
                  <a:gd name="T62" fmla="*/ 138 w 261"/>
                  <a:gd name="T63" fmla="*/ 660 h 660"/>
                  <a:gd name="T64" fmla="*/ 157 w 261"/>
                  <a:gd name="T65" fmla="*/ 629 h 660"/>
                  <a:gd name="T66" fmla="*/ 138 w 261"/>
                  <a:gd name="T67" fmla="*/ 611 h 660"/>
                  <a:gd name="T68" fmla="*/ 104 w 261"/>
                  <a:gd name="T69" fmla="*/ 611 h 660"/>
                  <a:gd name="T70" fmla="*/ 35 w 261"/>
                  <a:gd name="T71" fmla="*/ 560 h 660"/>
                  <a:gd name="T72" fmla="*/ 16 w 261"/>
                  <a:gd name="T73" fmla="*/ 542 h 660"/>
                  <a:gd name="T74" fmla="*/ 0 w 261"/>
                  <a:gd name="T75" fmla="*/ 493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1" h="660">
                    <a:moveTo>
                      <a:pt x="0" y="493"/>
                    </a:moveTo>
                    <a:lnTo>
                      <a:pt x="16" y="457"/>
                    </a:lnTo>
                    <a:lnTo>
                      <a:pt x="70" y="424"/>
                    </a:lnTo>
                    <a:lnTo>
                      <a:pt x="87" y="357"/>
                    </a:lnTo>
                    <a:lnTo>
                      <a:pt x="122" y="324"/>
                    </a:lnTo>
                    <a:lnTo>
                      <a:pt x="16" y="221"/>
                    </a:lnTo>
                    <a:lnTo>
                      <a:pt x="0" y="119"/>
                    </a:lnTo>
                    <a:lnTo>
                      <a:pt x="70" y="0"/>
                    </a:lnTo>
                    <a:lnTo>
                      <a:pt x="227" y="69"/>
                    </a:lnTo>
                    <a:lnTo>
                      <a:pt x="227" y="86"/>
                    </a:lnTo>
                    <a:lnTo>
                      <a:pt x="227" y="154"/>
                    </a:lnTo>
                    <a:lnTo>
                      <a:pt x="191" y="188"/>
                    </a:lnTo>
                    <a:lnTo>
                      <a:pt x="191" y="221"/>
                    </a:lnTo>
                    <a:lnTo>
                      <a:pt x="209" y="221"/>
                    </a:lnTo>
                    <a:lnTo>
                      <a:pt x="227" y="221"/>
                    </a:lnTo>
                    <a:lnTo>
                      <a:pt x="245" y="221"/>
                    </a:lnTo>
                    <a:lnTo>
                      <a:pt x="245" y="204"/>
                    </a:lnTo>
                    <a:lnTo>
                      <a:pt x="261" y="221"/>
                    </a:lnTo>
                    <a:lnTo>
                      <a:pt x="261" y="255"/>
                    </a:lnTo>
                    <a:lnTo>
                      <a:pt x="261" y="406"/>
                    </a:lnTo>
                    <a:lnTo>
                      <a:pt x="261" y="357"/>
                    </a:lnTo>
                    <a:lnTo>
                      <a:pt x="261" y="339"/>
                    </a:lnTo>
                    <a:lnTo>
                      <a:pt x="261" y="357"/>
                    </a:lnTo>
                    <a:lnTo>
                      <a:pt x="261" y="391"/>
                    </a:lnTo>
                    <a:lnTo>
                      <a:pt x="261" y="406"/>
                    </a:lnTo>
                    <a:lnTo>
                      <a:pt x="261" y="441"/>
                    </a:lnTo>
                    <a:lnTo>
                      <a:pt x="245" y="475"/>
                    </a:lnTo>
                    <a:lnTo>
                      <a:pt x="227" y="475"/>
                    </a:lnTo>
                    <a:lnTo>
                      <a:pt x="227" y="509"/>
                    </a:lnTo>
                    <a:lnTo>
                      <a:pt x="191" y="560"/>
                    </a:lnTo>
                    <a:lnTo>
                      <a:pt x="174" y="660"/>
                    </a:lnTo>
                    <a:lnTo>
                      <a:pt x="138" y="660"/>
                    </a:lnTo>
                    <a:lnTo>
                      <a:pt x="157" y="629"/>
                    </a:lnTo>
                    <a:lnTo>
                      <a:pt x="138" y="611"/>
                    </a:lnTo>
                    <a:lnTo>
                      <a:pt x="104" y="611"/>
                    </a:lnTo>
                    <a:lnTo>
                      <a:pt x="35" y="560"/>
                    </a:lnTo>
                    <a:lnTo>
                      <a:pt x="16" y="542"/>
                    </a:lnTo>
                    <a:lnTo>
                      <a:pt x="0" y="493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06" name="Freeform 554">
                <a:extLst>
                  <a:ext uri="{FF2B5EF4-FFF2-40B4-BE49-F238E27FC236}">
                    <a16:creationId xmlns:a16="http://schemas.microsoft.com/office/drawing/2014/main" id="{DDA2F676-4141-4FC9-8568-EB6BB58761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8" y="850"/>
                <a:ext cx="601" cy="575"/>
              </a:xfrm>
              <a:custGeom>
                <a:avLst/>
                <a:gdLst>
                  <a:gd name="T0" fmla="*/ 0 w 1202"/>
                  <a:gd name="T1" fmla="*/ 999 h 1151"/>
                  <a:gd name="T2" fmla="*/ 34 w 1202"/>
                  <a:gd name="T3" fmla="*/ 1067 h 1151"/>
                  <a:gd name="T4" fmla="*/ 819 w 1202"/>
                  <a:gd name="T5" fmla="*/ 898 h 1151"/>
                  <a:gd name="T6" fmla="*/ 871 w 1202"/>
                  <a:gd name="T7" fmla="*/ 931 h 1151"/>
                  <a:gd name="T8" fmla="*/ 905 w 1202"/>
                  <a:gd name="T9" fmla="*/ 999 h 1151"/>
                  <a:gd name="T10" fmla="*/ 993 w 1202"/>
                  <a:gd name="T11" fmla="*/ 1049 h 1151"/>
                  <a:gd name="T12" fmla="*/ 1150 w 1202"/>
                  <a:gd name="T13" fmla="*/ 1118 h 1151"/>
                  <a:gd name="T14" fmla="*/ 1150 w 1202"/>
                  <a:gd name="T15" fmla="*/ 1135 h 1151"/>
                  <a:gd name="T16" fmla="*/ 1168 w 1202"/>
                  <a:gd name="T17" fmla="*/ 1151 h 1151"/>
                  <a:gd name="T18" fmla="*/ 1184 w 1202"/>
                  <a:gd name="T19" fmla="*/ 1151 h 1151"/>
                  <a:gd name="T20" fmla="*/ 1202 w 1202"/>
                  <a:gd name="T21" fmla="*/ 1101 h 1151"/>
                  <a:gd name="T22" fmla="*/ 1202 w 1202"/>
                  <a:gd name="T23" fmla="*/ 999 h 1151"/>
                  <a:gd name="T24" fmla="*/ 1168 w 1202"/>
                  <a:gd name="T25" fmla="*/ 795 h 1151"/>
                  <a:gd name="T26" fmla="*/ 1168 w 1202"/>
                  <a:gd name="T27" fmla="*/ 611 h 1151"/>
                  <a:gd name="T28" fmla="*/ 1132 w 1202"/>
                  <a:gd name="T29" fmla="*/ 457 h 1151"/>
                  <a:gd name="T30" fmla="*/ 1080 w 1202"/>
                  <a:gd name="T31" fmla="*/ 321 h 1151"/>
                  <a:gd name="T32" fmla="*/ 1061 w 1202"/>
                  <a:gd name="T33" fmla="*/ 203 h 1151"/>
                  <a:gd name="T34" fmla="*/ 1027 w 1202"/>
                  <a:gd name="T35" fmla="*/ 0 h 1151"/>
                  <a:gd name="T36" fmla="*/ 784 w 1202"/>
                  <a:gd name="T37" fmla="*/ 68 h 1151"/>
                  <a:gd name="T38" fmla="*/ 767 w 1202"/>
                  <a:gd name="T39" fmla="*/ 68 h 1151"/>
                  <a:gd name="T40" fmla="*/ 695 w 1202"/>
                  <a:gd name="T41" fmla="*/ 118 h 1151"/>
                  <a:gd name="T42" fmla="*/ 627 w 1202"/>
                  <a:gd name="T43" fmla="*/ 237 h 1151"/>
                  <a:gd name="T44" fmla="*/ 627 w 1202"/>
                  <a:gd name="T45" fmla="*/ 270 h 1151"/>
                  <a:gd name="T46" fmla="*/ 591 w 1202"/>
                  <a:gd name="T47" fmla="*/ 321 h 1151"/>
                  <a:gd name="T48" fmla="*/ 539 w 1202"/>
                  <a:gd name="T49" fmla="*/ 373 h 1151"/>
                  <a:gd name="T50" fmla="*/ 557 w 1202"/>
                  <a:gd name="T51" fmla="*/ 406 h 1151"/>
                  <a:gd name="T52" fmla="*/ 557 w 1202"/>
                  <a:gd name="T53" fmla="*/ 373 h 1151"/>
                  <a:gd name="T54" fmla="*/ 575 w 1202"/>
                  <a:gd name="T55" fmla="*/ 388 h 1151"/>
                  <a:gd name="T56" fmla="*/ 575 w 1202"/>
                  <a:gd name="T57" fmla="*/ 406 h 1151"/>
                  <a:gd name="T58" fmla="*/ 591 w 1202"/>
                  <a:gd name="T59" fmla="*/ 406 h 1151"/>
                  <a:gd name="T60" fmla="*/ 575 w 1202"/>
                  <a:gd name="T61" fmla="*/ 441 h 1151"/>
                  <a:gd name="T62" fmla="*/ 557 w 1202"/>
                  <a:gd name="T63" fmla="*/ 441 h 1151"/>
                  <a:gd name="T64" fmla="*/ 591 w 1202"/>
                  <a:gd name="T65" fmla="*/ 475 h 1151"/>
                  <a:gd name="T66" fmla="*/ 591 w 1202"/>
                  <a:gd name="T67" fmla="*/ 508 h 1151"/>
                  <a:gd name="T68" fmla="*/ 557 w 1202"/>
                  <a:gd name="T69" fmla="*/ 542 h 1151"/>
                  <a:gd name="T70" fmla="*/ 505 w 1202"/>
                  <a:gd name="T71" fmla="*/ 593 h 1151"/>
                  <a:gd name="T72" fmla="*/ 471 w 1202"/>
                  <a:gd name="T73" fmla="*/ 626 h 1151"/>
                  <a:gd name="T74" fmla="*/ 400 w 1202"/>
                  <a:gd name="T75" fmla="*/ 626 h 1151"/>
                  <a:gd name="T76" fmla="*/ 365 w 1202"/>
                  <a:gd name="T77" fmla="*/ 660 h 1151"/>
                  <a:gd name="T78" fmla="*/ 331 w 1202"/>
                  <a:gd name="T79" fmla="*/ 626 h 1151"/>
                  <a:gd name="T80" fmla="*/ 191 w 1202"/>
                  <a:gd name="T81" fmla="*/ 660 h 1151"/>
                  <a:gd name="T82" fmla="*/ 104 w 1202"/>
                  <a:gd name="T83" fmla="*/ 695 h 1151"/>
                  <a:gd name="T84" fmla="*/ 104 w 1202"/>
                  <a:gd name="T85" fmla="*/ 729 h 1151"/>
                  <a:gd name="T86" fmla="*/ 104 w 1202"/>
                  <a:gd name="T87" fmla="*/ 744 h 1151"/>
                  <a:gd name="T88" fmla="*/ 122 w 1202"/>
                  <a:gd name="T89" fmla="*/ 780 h 1151"/>
                  <a:gd name="T90" fmla="*/ 141 w 1202"/>
                  <a:gd name="T91" fmla="*/ 780 h 1151"/>
                  <a:gd name="T92" fmla="*/ 157 w 1202"/>
                  <a:gd name="T93" fmla="*/ 811 h 1151"/>
                  <a:gd name="T94" fmla="*/ 157 w 1202"/>
                  <a:gd name="T95" fmla="*/ 830 h 1151"/>
                  <a:gd name="T96" fmla="*/ 122 w 1202"/>
                  <a:gd name="T97" fmla="*/ 848 h 1151"/>
                  <a:gd name="T98" fmla="*/ 104 w 1202"/>
                  <a:gd name="T99" fmla="*/ 880 h 1151"/>
                  <a:gd name="T100" fmla="*/ 0 w 1202"/>
                  <a:gd name="T101" fmla="*/ 999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02" h="1151">
                    <a:moveTo>
                      <a:pt x="0" y="999"/>
                    </a:moveTo>
                    <a:lnTo>
                      <a:pt x="34" y="1067"/>
                    </a:lnTo>
                    <a:lnTo>
                      <a:pt x="819" y="898"/>
                    </a:lnTo>
                    <a:lnTo>
                      <a:pt x="871" y="931"/>
                    </a:lnTo>
                    <a:lnTo>
                      <a:pt x="905" y="999"/>
                    </a:lnTo>
                    <a:lnTo>
                      <a:pt x="993" y="1049"/>
                    </a:lnTo>
                    <a:lnTo>
                      <a:pt x="1150" y="1118"/>
                    </a:lnTo>
                    <a:lnTo>
                      <a:pt x="1150" y="1135"/>
                    </a:lnTo>
                    <a:lnTo>
                      <a:pt x="1168" y="1151"/>
                    </a:lnTo>
                    <a:lnTo>
                      <a:pt x="1184" y="1151"/>
                    </a:lnTo>
                    <a:lnTo>
                      <a:pt x="1202" y="1101"/>
                    </a:lnTo>
                    <a:lnTo>
                      <a:pt x="1202" y="999"/>
                    </a:lnTo>
                    <a:lnTo>
                      <a:pt x="1168" y="795"/>
                    </a:lnTo>
                    <a:lnTo>
                      <a:pt x="1168" y="611"/>
                    </a:lnTo>
                    <a:lnTo>
                      <a:pt x="1132" y="457"/>
                    </a:lnTo>
                    <a:lnTo>
                      <a:pt x="1080" y="321"/>
                    </a:lnTo>
                    <a:lnTo>
                      <a:pt x="1061" y="203"/>
                    </a:lnTo>
                    <a:lnTo>
                      <a:pt x="1027" y="0"/>
                    </a:lnTo>
                    <a:lnTo>
                      <a:pt x="784" y="68"/>
                    </a:lnTo>
                    <a:lnTo>
                      <a:pt x="767" y="68"/>
                    </a:lnTo>
                    <a:lnTo>
                      <a:pt x="695" y="118"/>
                    </a:lnTo>
                    <a:lnTo>
                      <a:pt x="627" y="237"/>
                    </a:lnTo>
                    <a:lnTo>
                      <a:pt x="627" y="270"/>
                    </a:lnTo>
                    <a:lnTo>
                      <a:pt x="591" y="321"/>
                    </a:lnTo>
                    <a:lnTo>
                      <a:pt x="539" y="373"/>
                    </a:lnTo>
                    <a:lnTo>
                      <a:pt x="557" y="406"/>
                    </a:lnTo>
                    <a:lnTo>
                      <a:pt x="557" y="373"/>
                    </a:lnTo>
                    <a:lnTo>
                      <a:pt x="575" y="388"/>
                    </a:lnTo>
                    <a:lnTo>
                      <a:pt x="575" y="406"/>
                    </a:lnTo>
                    <a:lnTo>
                      <a:pt x="591" y="406"/>
                    </a:lnTo>
                    <a:lnTo>
                      <a:pt x="575" y="441"/>
                    </a:lnTo>
                    <a:lnTo>
                      <a:pt x="557" y="441"/>
                    </a:lnTo>
                    <a:lnTo>
                      <a:pt x="591" y="475"/>
                    </a:lnTo>
                    <a:lnTo>
                      <a:pt x="591" y="508"/>
                    </a:lnTo>
                    <a:lnTo>
                      <a:pt x="557" y="542"/>
                    </a:lnTo>
                    <a:lnTo>
                      <a:pt x="505" y="593"/>
                    </a:lnTo>
                    <a:lnTo>
                      <a:pt x="471" y="626"/>
                    </a:lnTo>
                    <a:lnTo>
                      <a:pt x="400" y="626"/>
                    </a:lnTo>
                    <a:lnTo>
                      <a:pt x="365" y="660"/>
                    </a:lnTo>
                    <a:lnTo>
                      <a:pt x="331" y="626"/>
                    </a:lnTo>
                    <a:lnTo>
                      <a:pt x="191" y="660"/>
                    </a:lnTo>
                    <a:lnTo>
                      <a:pt x="104" y="695"/>
                    </a:lnTo>
                    <a:lnTo>
                      <a:pt x="104" y="729"/>
                    </a:lnTo>
                    <a:lnTo>
                      <a:pt x="104" y="744"/>
                    </a:lnTo>
                    <a:lnTo>
                      <a:pt x="122" y="780"/>
                    </a:lnTo>
                    <a:lnTo>
                      <a:pt x="141" y="780"/>
                    </a:lnTo>
                    <a:lnTo>
                      <a:pt x="157" y="811"/>
                    </a:lnTo>
                    <a:lnTo>
                      <a:pt x="157" y="830"/>
                    </a:lnTo>
                    <a:lnTo>
                      <a:pt x="122" y="848"/>
                    </a:lnTo>
                    <a:lnTo>
                      <a:pt x="104" y="880"/>
                    </a:lnTo>
                    <a:lnTo>
                      <a:pt x="0" y="999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07" name="Freeform 555">
                <a:extLst>
                  <a:ext uri="{FF2B5EF4-FFF2-40B4-BE49-F238E27FC236}">
                    <a16:creationId xmlns:a16="http://schemas.microsoft.com/office/drawing/2014/main" id="{26870874-B249-449E-B550-FC58F36F8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8" y="850"/>
                <a:ext cx="601" cy="575"/>
              </a:xfrm>
              <a:custGeom>
                <a:avLst/>
                <a:gdLst>
                  <a:gd name="T0" fmla="*/ 0 w 1202"/>
                  <a:gd name="T1" fmla="*/ 999 h 1151"/>
                  <a:gd name="T2" fmla="*/ 34 w 1202"/>
                  <a:gd name="T3" fmla="*/ 1067 h 1151"/>
                  <a:gd name="T4" fmla="*/ 819 w 1202"/>
                  <a:gd name="T5" fmla="*/ 898 h 1151"/>
                  <a:gd name="T6" fmla="*/ 871 w 1202"/>
                  <a:gd name="T7" fmla="*/ 931 h 1151"/>
                  <a:gd name="T8" fmla="*/ 905 w 1202"/>
                  <a:gd name="T9" fmla="*/ 999 h 1151"/>
                  <a:gd name="T10" fmla="*/ 993 w 1202"/>
                  <a:gd name="T11" fmla="*/ 1049 h 1151"/>
                  <a:gd name="T12" fmla="*/ 1150 w 1202"/>
                  <a:gd name="T13" fmla="*/ 1118 h 1151"/>
                  <a:gd name="T14" fmla="*/ 1150 w 1202"/>
                  <a:gd name="T15" fmla="*/ 1135 h 1151"/>
                  <a:gd name="T16" fmla="*/ 1168 w 1202"/>
                  <a:gd name="T17" fmla="*/ 1151 h 1151"/>
                  <a:gd name="T18" fmla="*/ 1184 w 1202"/>
                  <a:gd name="T19" fmla="*/ 1151 h 1151"/>
                  <a:gd name="T20" fmla="*/ 1202 w 1202"/>
                  <a:gd name="T21" fmla="*/ 1101 h 1151"/>
                  <a:gd name="T22" fmla="*/ 1202 w 1202"/>
                  <a:gd name="T23" fmla="*/ 999 h 1151"/>
                  <a:gd name="T24" fmla="*/ 1168 w 1202"/>
                  <a:gd name="T25" fmla="*/ 795 h 1151"/>
                  <a:gd name="T26" fmla="*/ 1168 w 1202"/>
                  <a:gd name="T27" fmla="*/ 611 h 1151"/>
                  <a:gd name="T28" fmla="*/ 1132 w 1202"/>
                  <a:gd name="T29" fmla="*/ 457 h 1151"/>
                  <a:gd name="T30" fmla="*/ 1080 w 1202"/>
                  <a:gd name="T31" fmla="*/ 321 h 1151"/>
                  <a:gd name="T32" fmla="*/ 1061 w 1202"/>
                  <a:gd name="T33" fmla="*/ 203 h 1151"/>
                  <a:gd name="T34" fmla="*/ 1027 w 1202"/>
                  <a:gd name="T35" fmla="*/ 0 h 1151"/>
                  <a:gd name="T36" fmla="*/ 784 w 1202"/>
                  <a:gd name="T37" fmla="*/ 68 h 1151"/>
                  <a:gd name="T38" fmla="*/ 767 w 1202"/>
                  <a:gd name="T39" fmla="*/ 68 h 1151"/>
                  <a:gd name="T40" fmla="*/ 695 w 1202"/>
                  <a:gd name="T41" fmla="*/ 118 h 1151"/>
                  <a:gd name="T42" fmla="*/ 627 w 1202"/>
                  <a:gd name="T43" fmla="*/ 237 h 1151"/>
                  <a:gd name="T44" fmla="*/ 627 w 1202"/>
                  <a:gd name="T45" fmla="*/ 270 h 1151"/>
                  <a:gd name="T46" fmla="*/ 591 w 1202"/>
                  <a:gd name="T47" fmla="*/ 321 h 1151"/>
                  <a:gd name="T48" fmla="*/ 539 w 1202"/>
                  <a:gd name="T49" fmla="*/ 373 h 1151"/>
                  <a:gd name="T50" fmla="*/ 557 w 1202"/>
                  <a:gd name="T51" fmla="*/ 406 h 1151"/>
                  <a:gd name="T52" fmla="*/ 557 w 1202"/>
                  <a:gd name="T53" fmla="*/ 373 h 1151"/>
                  <a:gd name="T54" fmla="*/ 575 w 1202"/>
                  <a:gd name="T55" fmla="*/ 388 h 1151"/>
                  <a:gd name="T56" fmla="*/ 575 w 1202"/>
                  <a:gd name="T57" fmla="*/ 406 h 1151"/>
                  <a:gd name="T58" fmla="*/ 591 w 1202"/>
                  <a:gd name="T59" fmla="*/ 406 h 1151"/>
                  <a:gd name="T60" fmla="*/ 575 w 1202"/>
                  <a:gd name="T61" fmla="*/ 441 h 1151"/>
                  <a:gd name="T62" fmla="*/ 557 w 1202"/>
                  <a:gd name="T63" fmla="*/ 441 h 1151"/>
                  <a:gd name="T64" fmla="*/ 591 w 1202"/>
                  <a:gd name="T65" fmla="*/ 475 h 1151"/>
                  <a:gd name="T66" fmla="*/ 591 w 1202"/>
                  <a:gd name="T67" fmla="*/ 508 h 1151"/>
                  <a:gd name="T68" fmla="*/ 557 w 1202"/>
                  <a:gd name="T69" fmla="*/ 542 h 1151"/>
                  <a:gd name="T70" fmla="*/ 505 w 1202"/>
                  <a:gd name="T71" fmla="*/ 593 h 1151"/>
                  <a:gd name="T72" fmla="*/ 471 w 1202"/>
                  <a:gd name="T73" fmla="*/ 626 h 1151"/>
                  <a:gd name="T74" fmla="*/ 400 w 1202"/>
                  <a:gd name="T75" fmla="*/ 626 h 1151"/>
                  <a:gd name="T76" fmla="*/ 365 w 1202"/>
                  <a:gd name="T77" fmla="*/ 660 h 1151"/>
                  <a:gd name="T78" fmla="*/ 331 w 1202"/>
                  <a:gd name="T79" fmla="*/ 626 h 1151"/>
                  <a:gd name="T80" fmla="*/ 191 w 1202"/>
                  <a:gd name="T81" fmla="*/ 660 h 1151"/>
                  <a:gd name="T82" fmla="*/ 104 w 1202"/>
                  <a:gd name="T83" fmla="*/ 695 h 1151"/>
                  <a:gd name="T84" fmla="*/ 104 w 1202"/>
                  <a:gd name="T85" fmla="*/ 729 h 1151"/>
                  <a:gd name="T86" fmla="*/ 104 w 1202"/>
                  <a:gd name="T87" fmla="*/ 744 h 1151"/>
                  <a:gd name="T88" fmla="*/ 122 w 1202"/>
                  <a:gd name="T89" fmla="*/ 780 h 1151"/>
                  <a:gd name="T90" fmla="*/ 141 w 1202"/>
                  <a:gd name="T91" fmla="*/ 780 h 1151"/>
                  <a:gd name="T92" fmla="*/ 157 w 1202"/>
                  <a:gd name="T93" fmla="*/ 811 h 1151"/>
                  <a:gd name="T94" fmla="*/ 157 w 1202"/>
                  <a:gd name="T95" fmla="*/ 830 h 1151"/>
                  <a:gd name="T96" fmla="*/ 122 w 1202"/>
                  <a:gd name="T97" fmla="*/ 848 h 1151"/>
                  <a:gd name="T98" fmla="*/ 104 w 1202"/>
                  <a:gd name="T99" fmla="*/ 880 h 1151"/>
                  <a:gd name="T100" fmla="*/ 0 w 1202"/>
                  <a:gd name="T101" fmla="*/ 999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02" h="1151">
                    <a:moveTo>
                      <a:pt x="0" y="999"/>
                    </a:moveTo>
                    <a:lnTo>
                      <a:pt x="34" y="1067"/>
                    </a:lnTo>
                    <a:lnTo>
                      <a:pt x="819" y="898"/>
                    </a:lnTo>
                    <a:lnTo>
                      <a:pt x="871" y="931"/>
                    </a:lnTo>
                    <a:lnTo>
                      <a:pt x="905" y="999"/>
                    </a:lnTo>
                    <a:lnTo>
                      <a:pt x="993" y="1049"/>
                    </a:lnTo>
                    <a:lnTo>
                      <a:pt x="1150" y="1118"/>
                    </a:lnTo>
                    <a:lnTo>
                      <a:pt x="1150" y="1135"/>
                    </a:lnTo>
                    <a:lnTo>
                      <a:pt x="1168" y="1151"/>
                    </a:lnTo>
                    <a:lnTo>
                      <a:pt x="1184" y="1151"/>
                    </a:lnTo>
                    <a:lnTo>
                      <a:pt x="1202" y="1101"/>
                    </a:lnTo>
                    <a:lnTo>
                      <a:pt x="1202" y="999"/>
                    </a:lnTo>
                    <a:lnTo>
                      <a:pt x="1168" y="795"/>
                    </a:lnTo>
                    <a:lnTo>
                      <a:pt x="1168" y="611"/>
                    </a:lnTo>
                    <a:lnTo>
                      <a:pt x="1132" y="457"/>
                    </a:lnTo>
                    <a:lnTo>
                      <a:pt x="1080" y="321"/>
                    </a:lnTo>
                    <a:lnTo>
                      <a:pt x="1061" y="203"/>
                    </a:lnTo>
                    <a:lnTo>
                      <a:pt x="1027" y="0"/>
                    </a:lnTo>
                    <a:lnTo>
                      <a:pt x="784" y="68"/>
                    </a:lnTo>
                    <a:lnTo>
                      <a:pt x="767" y="68"/>
                    </a:lnTo>
                    <a:lnTo>
                      <a:pt x="695" y="118"/>
                    </a:lnTo>
                    <a:lnTo>
                      <a:pt x="627" y="237"/>
                    </a:lnTo>
                    <a:lnTo>
                      <a:pt x="627" y="270"/>
                    </a:lnTo>
                    <a:lnTo>
                      <a:pt x="591" y="321"/>
                    </a:lnTo>
                    <a:lnTo>
                      <a:pt x="539" y="373"/>
                    </a:lnTo>
                    <a:lnTo>
                      <a:pt x="557" y="406"/>
                    </a:lnTo>
                    <a:lnTo>
                      <a:pt x="557" y="373"/>
                    </a:lnTo>
                    <a:lnTo>
                      <a:pt x="575" y="388"/>
                    </a:lnTo>
                    <a:lnTo>
                      <a:pt x="575" y="406"/>
                    </a:lnTo>
                    <a:lnTo>
                      <a:pt x="591" y="406"/>
                    </a:lnTo>
                    <a:lnTo>
                      <a:pt x="575" y="441"/>
                    </a:lnTo>
                    <a:lnTo>
                      <a:pt x="557" y="441"/>
                    </a:lnTo>
                    <a:lnTo>
                      <a:pt x="591" y="475"/>
                    </a:lnTo>
                    <a:lnTo>
                      <a:pt x="591" y="508"/>
                    </a:lnTo>
                    <a:lnTo>
                      <a:pt x="557" y="542"/>
                    </a:lnTo>
                    <a:lnTo>
                      <a:pt x="505" y="593"/>
                    </a:lnTo>
                    <a:lnTo>
                      <a:pt x="471" y="626"/>
                    </a:lnTo>
                    <a:lnTo>
                      <a:pt x="400" y="626"/>
                    </a:lnTo>
                    <a:lnTo>
                      <a:pt x="365" y="660"/>
                    </a:lnTo>
                    <a:lnTo>
                      <a:pt x="331" y="626"/>
                    </a:lnTo>
                    <a:lnTo>
                      <a:pt x="191" y="660"/>
                    </a:lnTo>
                    <a:lnTo>
                      <a:pt x="104" y="695"/>
                    </a:lnTo>
                    <a:lnTo>
                      <a:pt x="104" y="729"/>
                    </a:lnTo>
                    <a:lnTo>
                      <a:pt x="104" y="744"/>
                    </a:lnTo>
                    <a:lnTo>
                      <a:pt x="122" y="780"/>
                    </a:lnTo>
                    <a:lnTo>
                      <a:pt x="141" y="780"/>
                    </a:lnTo>
                    <a:lnTo>
                      <a:pt x="157" y="811"/>
                    </a:lnTo>
                    <a:lnTo>
                      <a:pt x="157" y="830"/>
                    </a:lnTo>
                    <a:lnTo>
                      <a:pt x="122" y="848"/>
                    </a:lnTo>
                    <a:lnTo>
                      <a:pt x="104" y="880"/>
                    </a:lnTo>
                    <a:lnTo>
                      <a:pt x="0" y="999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08" name="Freeform 556">
                <a:extLst>
                  <a:ext uri="{FF2B5EF4-FFF2-40B4-BE49-F238E27FC236}">
                    <a16:creationId xmlns:a16="http://schemas.microsoft.com/office/drawing/2014/main" id="{D70EEC57-4BEC-4E1D-B395-A20C401E6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5" y="1451"/>
                <a:ext cx="18" cy="34"/>
              </a:xfrm>
              <a:custGeom>
                <a:avLst/>
                <a:gdLst>
                  <a:gd name="T0" fmla="*/ 0 w 36"/>
                  <a:gd name="T1" fmla="*/ 67 h 67"/>
                  <a:gd name="T2" fmla="*/ 0 w 36"/>
                  <a:gd name="T3" fmla="*/ 34 h 67"/>
                  <a:gd name="T4" fmla="*/ 36 w 36"/>
                  <a:gd name="T5" fmla="*/ 0 h 67"/>
                  <a:gd name="T6" fmla="*/ 36 w 36"/>
                  <a:gd name="T7" fmla="*/ 15 h 67"/>
                  <a:gd name="T8" fmla="*/ 18 w 36"/>
                  <a:gd name="T9" fmla="*/ 50 h 67"/>
                  <a:gd name="T10" fmla="*/ 0 w 36"/>
                  <a:gd name="T11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67">
                    <a:moveTo>
                      <a:pt x="0" y="67"/>
                    </a:moveTo>
                    <a:lnTo>
                      <a:pt x="0" y="34"/>
                    </a:lnTo>
                    <a:lnTo>
                      <a:pt x="36" y="0"/>
                    </a:lnTo>
                    <a:lnTo>
                      <a:pt x="36" y="15"/>
                    </a:lnTo>
                    <a:lnTo>
                      <a:pt x="18" y="50"/>
                    </a:lnTo>
                    <a:lnTo>
                      <a:pt x="0" y="67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09" name="Freeform 557">
                <a:extLst>
                  <a:ext uri="{FF2B5EF4-FFF2-40B4-BE49-F238E27FC236}">
                    <a16:creationId xmlns:a16="http://schemas.microsoft.com/office/drawing/2014/main" id="{8EFB6469-656C-45DC-B661-32B50E794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5" y="1451"/>
                <a:ext cx="18" cy="34"/>
              </a:xfrm>
              <a:custGeom>
                <a:avLst/>
                <a:gdLst>
                  <a:gd name="T0" fmla="*/ 0 w 36"/>
                  <a:gd name="T1" fmla="*/ 67 h 67"/>
                  <a:gd name="T2" fmla="*/ 0 w 36"/>
                  <a:gd name="T3" fmla="*/ 34 h 67"/>
                  <a:gd name="T4" fmla="*/ 36 w 36"/>
                  <a:gd name="T5" fmla="*/ 0 h 67"/>
                  <a:gd name="T6" fmla="*/ 36 w 36"/>
                  <a:gd name="T7" fmla="*/ 15 h 67"/>
                  <a:gd name="T8" fmla="*/ 18 w 36"/>
                  <a:gd name="T9" fmla="*/ 50 h 67"/>
                  <a:gd name="T10" fmla="*/ 0 w 36"/>
                  <a:gd name="T11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67">
                    <a:moveTo>
                      <a:pt x="0" y="67"/>
                    </a:moveTo>
                    <a:lnTo>
                      <a:pt x="0" y="34"/>
                    </a:lnTo>
                    <a:lnTo>
                      <a:pt x="36" y="0"/>
                    </a:lnTo>
                    <a:lnTo>
                      <a:pt x="36" y="15"/>
                    </a:lnTo>
                    <a:lnTo>
                      <a:pt x="18" y="50"/>
                    </a:lnTo>
                    <a:lnTo>
                      <a:pt x="0" y="67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10" name="Freeform 558">
                <a:extLst>
                  <a:ext uri="{FF2B5EF4-FFF2-40B4-BE49-F238E27FC236}">
                    <a16:creationId xmlns:a16="http://schemas.microsoft.com/office/drawing/2014/main" id="{5EB11BCD-D17A-4093-9BB5-3DF63B61B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3" y="1341"/>
                <a:ext cx="191" cy="127"/>
              </a:xfrm>
              <a:custGeom>
                <a:avLst/>
                <a:gdLst>
                  <a:gd name="T0" fmla="*/ 0 w 382"/>
                  <a:gd name="T1" fmla="*/ 221 h 255"/>
                  <a:gd name="T2" fmla="*/ 18 w 382"/>
                  <a:gd name="T3" fmla="*/ 236 h 255"/>
                  <a:gd name="T4" fmla="*/ 34 w 382"/>
                  <a:gd name="T5" fmla="*/ 221 h 255"/>
                  <a:gd name="T6" fmla="*/ 52 w 382"/>
                  <a:gd name="T7" fmla="*/ 221 h 255"/>
                  <a:gd name="T8" fmla="*/ 34 w 382"/>
                  <a:gd name="T9" fmla="*/ 255 h 255"/>
                  <a:gd name="T10" fmla="*/ 69 w 382"/>
                  <a:gd name="T11" fmla="*/ 236 h 255"/>
                  <a:gd name="T12" fmla="*/ 69 w 382"/>
                  <a:gd name="T13" fmla="*/ 221 h 255"/>
                  <a:gd name="T14" fmla="*/ 121 w 382"/>
                  <a:gd name="T15" fmla="*/ 203 h 255"/>
                  <a:gd name="T16" fmla="*/ 156 w 382"/>
                  <a:gd name="T17" fmla="*/ 169 h 255"/>
                  <a:gd name="T18" fmla="*/ 208 w 382"/>
                  <a:gd name="T19" fmla="*/ 153 h 255"/>
                  <a:gd name="T20" fmla="*/ 244 w 382"/>
                  <a:gd name="T21" fmla="*/ 119 h 255"/>
                  <a:gd name="T22" fmla="*/ 174 w 382"/>
                  <a:gd name="T23" fmla="*/ 186 h 255"/>
                  <a:gd name="T24" fmla="*/ 156 w 382"/>
                  <a:gd name="T25" fmla="*/ 186 h 255"/>
                  <a:gd name="T26" fmla="*/ 174 w 382"/>
                  <a:gd name="T27" fmla="*/ 203 h 255"/>
                  <a:gd name="T28" fmla="*/ 190 w 382"/>
                  <a:gd name="T29" fmla="*/ 186 h 255"/>
                  <a:gd name="T30" fmla="*/ 312 w 382"/>
                  <a:gd name="T31" fmla="*/ 85 h 255"/>
                  <a:gd name="T32" fmla="*/ 331 w 382"/>
                  <a:gd name="T33" fmla="*/ 67 h 255"/>
                  <a:gd name="T34" fmla="*/ 382 w 382"/>
                  <a:gd name="T35" fmla="*/ 17 h 255"/>
                  <a:gd name="T36" fmla="*/ 366 w 382"/>
                  <a:gd name="T37" fmla="*/ 17 h 255"/>
                  <a:gd name="T38" fmla="*/ 348 w 382"/>
                  <a:gd name="T39" fmla="*/ 34 h 255"/>
                  <a:gd name="T40" fmla="*/ 331 w 382"/>
                  <a:gd name="T41" fmla="*/ 34 h 255"/>
                  <a:gd name="T42" fmla="*/ 296 w 382"/>
                  <a:gd name="T43" fmla="*/ 50 h 255"/>
                  <a:gd name="T44" fmla="*/ 278 w 382"/>
                  <a:gd name="T45" fmla="*/ 101 h 255"/>
                  <a:gd name="T46" fmla="*/ 262 w 382"/>
                  <a:gd name="T47" fmla="*/ 85 h 255"/>
                  <a:gd name="T48" fmla="*/ 244 w 382"/>
                  <a:gd name="T49" fmla="*/ 85 h 255"/>
                  <a:gd name="T50" fmla="*/ 278 w 382"/>
                  <a:gd name="T51" fmla="*/ 50 h 255"/>
                  <a:gd name="T52" fmla="*/ 278 w 382"/>
                  <a:gd name="T53" fmla="*/ 34 h 255"/>
                  <a:gd name="T54" fmla="*/ 296 w 382"/>
                  <a:gd name="T55" fmla="*/ 0 h 255"/>
                  <a:gd name="T56" fmla="*/ 244 w 382"/>
                  <a:gd name="T57" fmla="*/ 67 h 255"/>
                  <a:gd name="T58" fmla="*/ 190 w 382"/>
                  <a:gd name="T59" fmla="*/ 85 h 255"/>
                  <a:gd name="T60" fmla="*/ 156 w 382"/>
                  <a:gd name="T61" fmla="*/ 101 h 255"/>
                  <a:gd name="T62" fmla="*/ 156 w 382"/>
                  <a:gd name="T63" fmla="*/ 119 h 255"/>
                  <a:gd name="T64" fmla="*/ 103 w 382"/>
                  <a:gd name="T65" fmla="*/ 119 h 255"/>
                  <a:gd name="T66" fmla="*/ 86 w 382"/>
                  <a:gd name="T67" fmla="*/ 119 h 255"/>
                  <a:gd name="T68" fmla="*/ 86 w 382"/>
                  <a:gd name="T69" fmla="*/ 136 h 255"/>
                  <a:gd name="T70" fmla="*/ 69 w 382"/>
                  <a:gd name="T71" fmla="*/ 136 h 255"/>
                  <a:gd name="T72" fmla="*/ 69 w 382"/>
                  <a:gd name="T73" fmla="*/ 153 h 255"/>
                  <a:gd name="T74" fmla="*/ 69 w 382"/>
                  <a:gd name="T75" fmla="*/ 169 h 255"/>
                  <a:gd name="T76" fmla="*/ 52 w 382"/>
                  <a:gd name="T77" fmla="*/ 153 h 255"/>
                  <a:gd name="T78" fmla="*/ 52 w 382"/>
                  <a:gd name="T79" fmla="*/ 186 h 255"/>
                  <a:gd name="T80" fmla="*/ 18 w 382"/>
                  <a:gd name="T81" fmla="*/ 186 h 255"/>
                  <a:gd name="T82" fmla="*/ 18 w 382"/>
                  <a:gd name="T83" fmla="*/ 203 h 255"/>
                  <a:gd name="T84" fmla="*/ 0 w 382"/>
                  <a:gd name="T85" fmla="*/ 221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255">
                    <a:moveTo>
                      <a:pt x="0" y="221"/>
                    </a:moveTo>
                    <a:lnTo>
                      <a:pt x="18" y="236"/>
                    </a:lnTo>
                    <a:lnTo>
                      <a:pt x="34" y="221"/>
                    </a:lnTo>
                    <a:lnTo>
                      <a:pt x="52" y="221"/>
                    </a:lnTo>
                    <a:lnTo>
                      <a:pt x="34" y="255"/>
                    </a:lnTo>
                    <a:lnTo>
                      <a:pt x="69" y="236"/>
                    </a:lnTo>
                    <a:lnTo>
                      <a:pt x="69" y="221"/>
                    </a:lnTo>
                    <a:lnTo>
                      <a:pt x="121" y="203"/>
                    </a:lnTo>
                    <a:lnTo>
                      <a:pt x="156" y="169"/>
                    </a:lnTo>
                    <a:lnTo>
                      <a:pt x="208" y="153"/>
                    </a:lnTo>
                    <a:lnTo>
                      <a:pt x="244" y="119"/>
                    </a:lnTo>
                    <a:lnTo>
                      <a:pt x="174" y="186"/>
                    </a:lnTo>
                    <a:lnTo>
                      <a:pt x="156" y="186"/>
                    </a:lnTo>
                    <a:lnTo>
                      <a:pt x="174" y="203"/>
                    </a:lnTo>
                    <a:lnTo>
                      <a:pt x="190" y="186"/>
                    </a:lnTo>
                    <a:lnTo>
                      <a:pt x="312" y="85"/>
                    </a:lnTo>
                    <a:lnTo>
                      <a:pt x="331" y="67"/>
                    </a:lnTo>
                    <a:lnTo>
                      <a:pt x="382" y="17"/>
                    </a:lnTo>
                    <a:lnTo>
                      <a:pt x="366" y="17"/>
                    </a:lnTo>
                    <a:lnTo>
                      <a:pt x="348" y="34"/>
                    </a:lnTo>
                    <a:lnTo>
                      <a:pt x="331" y="34"/>
                    </a:lnTo>
                    <a:lnTo>
                      <a:pt x="296" y="50"/>
                    </a:lnTo>
                    <a:lnTo>
                      <a:pt x="278" y="101"/>
                    </a:lnTo>
                    <a:lnTo>
                      <a:pt x="262" y="85"/>
                    </a:lnTo>
                    <a:lnTo>
                      <a:pt x="244" y="85"/>
                    </a:lnTo>
                    <a:lnTo>
                      <a:pt x="278" y="50"/>
                    </a:lnTo>
                    <a:lnTo>
                      <a:pt x="278" y="34"/>
                    </a:lnTo>
                    <a:lnTo>
                      <a:pt x="296" y="0"/>
                    </a:lnTo>
                    <a:lnTo>
                      <a:pt x="244" y="67"/>
                    </a:lnTo>
                    <a:lnTo>
                      <a:pt x="190" y="85"/>
                    </a:lnTo>
                    <a:lnTo>
                      <a:pt x="156" y="101"/>
                    </a:lnTo>
                    <a:lnTo>
                      <a:pt x="156" y="119"/>
                    </a:lnTo>
                    <a:lnTo>
                      <a:pt x="103" y="119"/>
                    </a:lnTo>
                    <a:lnTo>
                      <a:pt x="86" y="119"/>
                    </a:lnTo>
                    <a:lnTo>
                      <a:pt x="86" y="136"/>
                    </a:lnTo>
                    <a:lnTo>
                      <a:pt x="69" y="136"/>
                    </a:lnTo>
                    <a:lnTo>
                      <a:pt x="69" y="153"/>
                    </a:lnTo>
                    <a:lnTo>
                      <a:pt x="69" y="169"/>
                    </a:lnTo>
                    <a:lnTo>
                      <a:pt x="52" y="153"/>
                    </a:lnTo>
                    <a:lnTo>
                      <a:pt x="52" y="186"/>
                    </a:lnTo>
                    <a:lnTo>
                      <a:pt x="18" y="186"/>
                    </a:lnTo>
                    <a:lnTo>
                      <a:pt x="18" y="203"/>
                    </a:lnTo>
                    <a:lnTo>
                      <a:pt x="0" y="221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11" name="Freeform 559">
                <a:extLst>
                  <a:ext uri="{FF2B5EF4-FFF2-40B4-BE49-F238E27FC236}">
                    <a16:creationId xmlns:a16="http://schemas.microsoft.com/office/drawing/2014/main" id="{2A223D96-9716-4B41-B591-6FC39D0DD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3" y="1341"/>
                <a:ext cx="191" cy="127"/>
              </a:xfrm>
              <a:custGeom>
                <a:avLst/>
                <a:gdLst>
                  <a:gd name="T0" fmla="*/ 0 w 382"/>
                  <a:gd name="T1" fmla="*/ 221 h 255"/>
                  <a:gd name="T2" fmla="*/ 18 w 382"/>
                  <a:gd name="T3" fmla="*/ 236 h 255"/>
                  <a:gd name="T4" fmla="*/ 34 w 382"/>
                  <a:gd name="T5" fmla="*/ 221 h 255"/>
                  <a:gd name="T6" fmla="*/ 52 w 382"/>
                  <a:gd name="T7" fmla="*/ 221 h 255"/>
                  <a:gd name="T8" fmla="*/ 34 w 382"/>
                  <a:gd name="T9" fmla="*/ 255 h 255"/>
                  <a:gd name="T10" fmla="*/ 69 w 382"/>
                  <a:gd name="T11" fmla="*/ 236 h 255"/>
                  <a:gd name="T12" fmla="*/ 69 w 382"/>
                  <a:gd name="T13" fmla="*/ 221 h 255"/>
                  <a:gd name="T14" fmla="*/ 121 w 382"/>
                  <a:gd name="T15" fmla="*/ 203 h 255"/>
                  <a:gd name="T16" fmla="*/ 156 w 382"/>
                  <a:gd name="T17" fmla="*/ 169 h 255"/>
                  <a:gd name="T18" fmla="*/ 208 w 382"/>
                  <a:gd name="T19" fmla="*/ 153 h 255"/>
                  <a:gd name="T20" fmla="*/ 244 w 382"/>
                  <a:gd name="T21" fmla="*/ 119 h 255"/>
                  <a:gd name="T22" fmla="*/ 174 w 382"/>
                  <a:gd name="T23" fmla="*/ 186 h 255"/>
                  <a:gd name="T24" fmla="*/ 156 w 382"/>
                  <a:gd name="T25" fmla="*/ 186 h 255"/>
                  <a:gd name="T26" fmla="*/ 174 w 382"/>
                  <a:gd name="T27" fmla="*/ 203 h 255"/>
                  <a:gd name="T28" fmla="*/ 190 w 382"/>
                  <a:gd name="T29" fmla="*/ 186 h 255"/>
                  <a:gd name="T30" fmla="*/ 312 w 382"/>
                  <a:gd name="T31" fmla="*/ 85 h 255"/>
                  <a:gd name="T32" fmla="*/ 331 w 382"/>
                  <a:gd name="T33" fmla="*/ 67 h 255"/>
                  <a:gd name="T34" fmla="*/ 382 w 382"/>
                  <a:gd name="T35" fmla="*/ 17 h 255"/>
                  <a:gd name="T36" fmla="*/ 366 w 382"/>
                  <a:gd name="T37" fmla="*/ 17 h 255"/>
                  <a:gd name="T38" fmla="*/ 348 w 382"/>
                  <a:gd name="T39" fmla="*/ 34 h 255"/>
                  <a:gd name="T40" fmla="*/ 331 w 382"/>
                  <a:gd name="T41" fmla="*/ 34 h 255"/>
                  <a:gd name="T42" fmla="*/ 296 w 382"/>
                  <a:gd name="T43" fmla="*/ 50 h 255"/>
                  <a:gd name="T44" fmla="*/ 278 w 382"/>
                  <a:gd name="T45" fmla="*/ 101 h 255"/>
                  <a:gd name="T46" fmla="*/ 262 w 382"/>
                  <a:gd name="T47" fmla="*/ 85 h 255"/>
                  <a:gd name="T48" fmla="*/ 244 w 382"/>
                  <a:gd name="T49" fmla="*/ 85 h 255"/>
                  <a:gd name="T50" fmla="*/ 278 w 382"/>
                  <a:gd name="T51" fmla="*/ 50 h 255"/>
                  <a:gd name="T52" fmla="*/ 278 w 382"/>
                  <a:gd name="T53" fmla="*/ 34 h 255"/>
                  <a:gd name="T54" fmla="*/ 296 w 382"/>
                  <a:gd name="T55" fmla="*/ 0 h 255"/>
                  <a:gd name="T56" fmla="*/ 244 w 382"/>
                  <a:gd name="T57" fmla="*/ 67 h 255"/>
                  <a:gd name="T58" fmla="*/ 190 w 382"/>
                  <a:gd name="T59" fmla="*/ 85 h 255"/>
                  <a:gd name="T60" fmla="*/ 156 w 382"/>
                  <a:gd name="T61" fmla="*/ 101 h 255"/>
                  <a:gd name="T62" fmla="*/ 156 w 382"/>
                  <a:gd name="T63" fmla="*/ 119 h 255"/>
                  <a:gd name="T64" fmla="*/ 103 w 382"/>
                  <a:gd name="T65" fmla="*/ 119 h 255"/>
                  <a:gd name="T66" fmla="*/ 86 w 382"/>
                  <a:gd name="T67" fmla="*/ 119 h 255"/>
                  <a:gd name="T68" fmla="*/ 86 w 382"/>
                  <a:gd name="T69" fmla="*/ 136 h 255"/>
                  <a:gd name="T70" fmla="*/ 69 w 382"/>
                  <a:gd name="T71" fmla="*/ 136 h 255"/>
                  <a:gd name="T72" fmla="*/ 69 w 382"/>
                  <a:gd name="T73" fmla="*/ 153 h 255"/>
                  <a:gd name="T74" fmla="*/ 69 w 382"/>
                  <a:gd name="T75" fmla="*/ 169 h 255"/>
                  <a:gd name="T76" fmla="*/ 52 w 382"/>
                  <a:gd name="T77" fmla="*/ 153 h 255"/>
                  <a:gd name="T78" fmla="*/ 52 w 382"/>
                  <a:gd name="T79" fmla="*/ 186 h 255"/>
                  <a:gd name="T80" fmla="*/ 18 w 382"/>
                  <a:gd name="T81" fmla="*/ 186 h 255"/>
                  <a:gd name="T82" fmla="*/ 18 w 382"/>
                  <a:gd name="T83" fmla="*/ 203 h 255"/>
                  <a:gd name="T84" fmla="*/ 0 w 382"/>
                  <a:gd name="T85" fmla="*/ 221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255">
                    <a:moveTo>
                      <a:pt x="0" y="221"/>
                    </a:moveTo>
                    <a:lnTo>
                      <a:pt x="18" y="236"/>
                    </a:lnTo>
                    <a:lnTo>
                      <a:pt x="34" y="221"/>
                    </a:lnTo>
                    <a:lnTo>
                      <a:pt x="52" y="221"/>
                    </a:lnTo>
                    <a:lnTo>
                      <a:pt x="34" y="255"/>
                    </a:lnTo>
                    <a:lnTo>
                      <a:pt x="69" y="236"/>
                    </a:lnTo>
                    <a:lnTo>
                      <a:pt x="69" y="221"/>
                    </a:lnTo>
                    <a:lnTo>
                      <a:pt x="121" y="203"/>
                    </a:lnTo>
                    <a:lnTo>
                      <a:pt x="156" y="169"/>
                    </a:lnTo>
                    <a:lnTo>
                      <a:pt x="208" y="153"/>
                    </a:lnTo>
                    <a:lnTo>
                      <a:pt x="244" y="119"/>
                    </a:lnTo>
                    <a:lnTo>
                      <a:pt x="174" y="186"/>
                    </a:lnTo>
                    <a:lnTo>
                      <a:pt x="156" y="186"/>
                    </a:lnTo>
                    <a:lnTo>
                      <a:pt x="174" y="203"/>
                    </a:lnTo>
                    <a:lnTo>
                      <a:pt x="190" y="186"/>
                    </a:lnTo>
                    <a:lnTo>
                      <a:pt x="312" y="85"/>
                    </a:lnTo>
                    <a:lnTo>
                      <a:pt x="331" y="67"/>
                    </a:lnTo>
                    <a:lnTo>
                      <a:pt x="382" y="17"/>
                    </a:lnTo>
                    <a:lnTo>
                      <a:pt x="366" y="17"/>
                    </a:lnTo>
                    <a:lnTo>
                      <a:pt x="348" y="34"/>
                    </a:lnTo>
                    <a:lnTo>
                      <a:pt x="331" y="34"/>
                    </a:lnTo>
                    <a:lnTo>
                      <a:pt x="296" y="50"/>
                    </a:lnTo>
                    <a:lnTo>
                      <a:pt x="278" y="101"/>
                    </a:lnTo>
                    <a:lnTo>
                      <a:pt x="262" y="85"/>
                    </a:lnTo>
                    <a:lnTo>
                      <a:pt x="244" y="85"/>
                    </a:lnTo>
                    <a:lnTo>
                      <a:pt x="278" y="50"/>
                    </a:lnTo>
                    <a:lnTo>
                      <a:pt x="278" y="34"/>
                    </a:lnTo>
                    <a:lnTo>
                      <a:pt x="296" y="0"/>
                    </a:lnTo>
                    <a:lnTo>
                      <a:pt x="244" y="67"/>
                    </a:lnTo>
                    <a:lnTo>
                      <a:pt x="190" y="85"/>
                    </a:lnTo>
                    <a:lnTo>
                      <a:pt x="156" y="101"/>
                    </a:lnTo>
                    <a:lnTo>
                      <a:pt x="156" y="119"/>
                    </a:lnTo>
                    <a:lnTo>
                      <a:pt x="103" y="119"/>
                    </a:lnTo>
                    <a:lnTo>
                      <a:pt x="86" y="119"/>
                    </a:lnTo>
                    <a:lnTo>
                      <a:pt x="86" y="136"/>
                    </a:lnTo>
                    <a:lnTo>
                      <a:pt x="69" y="136"/>
                    </a:lnTo>
                    <a:lnTo>
                      <a:pt x="69" y="153"/>
                    </a:lnTo>
                    <a:lnTo>
                      <a:pt x="69" y="169"/>
                    </a:lnTo>
                    <a:lnTo>
                      <a:pt x="52" y="153"/>
                    </a:lnTo>
                    <a:lnTo>
                      <a:pt x="52" y="186"/>
                    </a:lnTo>
                    <a:lnTo>
                      <a:pt x="18" y="186"/>
                    </a:lnTo>
                    <a:lnTo>
                      <a:pt x="18" y="203"/>
                    </a:lnTo>
                    <a:lnTo>
                      <a:pt x="0" y="221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12" name="Freeform 560">
                <a:extLst>
                  <a:ext uri="{FF2B5EF4-FFF2-40B4-BE49-F238E27FC236}">
                    <a16:creationId xmlns:a16="http://schemas.microsoft.com/office/drawing/2014/main" id="{7E9CD478-A9F9-4492-84B9-68E783036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520"/>
                <a:ext cx="670" cy="449"/>
              </a:xfrm>
              <a:custGeom>
                <a:avLst/>
                <a:gdLst>
                  <a:gd name="T0" fmla="*/ 0 w 1341"/>
                  <a:gd name="T1" fmla="*/ 831 h 898"/>
                  <a:gd name="T2" fmla="*/ 70 w 1341"/>
                  <a:gd name="T3" fmla="*/ 0 h 898"/>
                  <a:gd name="T4" fmla="*/ 714 w 1341"/>
                  <a:gd name="T5" fmla="*/ 51 h 898"/>
                  <a:gd name="T6" fmla="*/ 1219 w 1341"/>
                  <a:gd name="T7" fmla="*/ 69 h 898"/>
                  <a:gd name="T8" fmla="*/ 1237 w 1341"/>
                  <a:gd name="T9" fmla="*/ 289 h 898"/>
                  <a:gd name="T10" fmla="*/ 1290 w 1341"/>
                  <a:gd name="T11" fmla="*/ 475 h 898"/>
                  <a:gd name="T12" fmla="*/ 1290 w 1341"/>
                  <a:gd name="T13" fmla="*/ 712 h 898"/>
                  <a:gd name="T14" fmla="*/ 1341 w 1341"/>
                  <a:gd name="T15" fmla="*/ 898 h 898"/>
                  <a:gd name="T16" fmla="*/ 627 w 1341"/>
                  <a:gd name="T17" fmla="*/ 881 h 898"/>
                  <a:gd name="T18" fmla="*/ 0 w 1341"/>
                  <a:gd name="T19" fmla="*/ 831 h 8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41" h="898">
                    <a:moveTo>
                      <a:pt x="0" y="831"/>
                    </a:moveTo>
                    <a:lnTo>
                      <a:pt x="70" y="0"/>
                    </a:lnTo>
                    <a:lnTo>
                      <a:pt x="714" y="51"/>
                    </a:lnTo>
                    <a:lnTo>
                      <a:pt x="1219" y="69"/>
                    </a:lnTo>
                    <a:lnTo>
                      <a:pt x="1237" y="289"/>
                    </a:lnTo>
                    <a:lnTo>
                      <a:pt x="1290" y="475"/>
                    </a:lnTo>
                    <a:lnTo>
                      <a:pt x="1290" y="712"/>
                    </a:lnTo>
                    <a:lnTo>
                      <a:pt x="1341" y="898"/>
                    </a:lnTo>
                    <a:lnTo>
                      <a:pt x="627" y="881"/>
                    </a:lnTo>
                    <a:lnTo>
                      <a:pt x="0" y="831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13" name="Freeform 561">
                <a:extLst>
                  <a:ext uri="{FF2B5EF4-FFF2-40B4-BE49-F238E27FC236}">
                    <a16:creationId xmlns:a16="http://schemas.microsoft.com/office/drawing/2014/main" id="{108B0843-B392-43B4-93AF-18527665A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520"/>
                <a:ext cx="670" cy="449"/>
              </a:xfrm>
              <a:custGeom>
                <a:avLst/>
                <a:gdLst>
                  <a:gd name="T0" fmla="*/ 0 w 1341"/>
                  <a:gd name="T1" fmla="*/ 831 h 898"/>
                  <a:gd name="T2" fmla="*/ 70 w 1341"/>
                  <a:gd name="T3" fmla="*/ 0 h 898"/>
                  <a:gd name="T4" fmla="*/ 714 w 1341"/>
                  <a:gd name="T5" fmla="*/ 51 h 898"/>
                  <a:gd name="T6" fmla="*/ 1219 w 1341"/>
                  <a:gd name="T7" fmla="*/ 69 h 898"/>
                  <a:gd name="T8" fmla="*/ 1237 w 1341"/>
                  <a:gd name="T9" fmla="*/ 289 h 898"/>
                  <a:gd name="T10" fmla="*/ 1290 w 1341"/>
                  <a:gd name="T11" fmla="*/ 475 h 898"/>
                  <a:gd name="T12" fmla="*/ 1290 w 1341"/>
                  <a:gd name="T13" fmla="*/ 712 h 898"/>
                  <a:gd name="T14" fmla="*/ 1341 w 1341"/>
                  <a:gd name="T15" fmla="*/ 898 h 898"/>
                  <a:gd name="T16" fmla="*/ 627 w 1341"/>
                  <a:gd name="T17" fmla="*/ 881 h 898"/>
                  <a:gd name="T18" fmla="*/ 0 w 1341"/>
                  <a:gd name="T19" fmla="*/ 831 h 8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41" h="898">
                    <a:moveTo>
                      <a:pt x="0" y="831"/>
                    </a:moveTo>
                    <a:lnTo>
                      <a:pt x="70" y="0"/>
                    </a:lnTo>
                    <a:lnTo>
                      <a:pt x="714" y="51"/>
                    </a:lnTo>
                    <a:lnTo>
                      <a:pt x="1219" y="69"/>
                    </a:lnTo>
                    <a:lnTo>
                      <a:pt x="1237" y="289"/>
                    </a:lnTo>
                    <a:lnTo>
                      <a:pt x="1290" y="475"/>
                    </a:lnTo>
                    <a:lnTo>
                      <a:pt x="1290" y="712"/>
                    </a:lnTo>
                    <a:lnTo>
                      <a:pt x="1341" y="898"/>
                    </a:lnTo>
                    <a:lnTo>
                      <a:pt x="627" y="881"/>
                    </a:lnTo>
                    <a:lnTo>
                      <a:pt x="0" y="831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14" name="Freeform 562">
                <a:extLst>
                  <a:ext uri="{FF2B5EF4-FFF2-40B4-BE49-F238E27FC236}">
                    <a16:creationId xmlns:a16="http://schemas.microsoft.com/office/drawing/2014/main" id="{00830713-58DC-4AEA-94BF-E90F990DA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" y="529"/>
                <a:ext cx="810" cy="736"/>
              </a:xfrm>
              <a:custGeom>
                <a:avLst/>
                <a:gdLst>
                  <a:gd name="T0" fmla="*/ 0 w 1620"/>
                  <a:gd name="T1" fmla="*/ 1100 h 1473"/>
                  <a:gd name="T2" fmla="*/ 36 w 1620"/>
                  <a:gd name="T3" fmla="*/ 830 h 1473"/>
                  <a:gd name="T4" fmla="*/ 156 w 1620"/>
                  <a:gd name="T5" fmla="*/ 609 h 1473"/>
                  <a:gd name="T6" fmla="*/ 348 w 1620"/>
                  <a:gd name="T7" fmla="*/ 0 h 1473"/>
                  <a:gd name="T8" fmla="*/ 453 w 1620"/>
                  <a:gd name="T9" fmla="*/ 33 h 1473"/>
                  <a:gd name="T10" fmla="*/ 453 w 1620"/>
                  <a:gd name="T11" fmla="*/ 51 h 1473"/>
                  <a:gd name="T12" fmla="*/ 488 w 1620"/>
                  <a:gd name="T13" fmla="*/ 51 h 1473"/>
                  <a:gd name="T14" fmla="*/ 541 w 1620"/>
                  <a:gd name="T15" fmla="*/ 169 h 1473"/>
                  <a:gd name="T16" fmla="*/ 523 w 1620"/>
                  <a:gd name="T17" fmla="*/ 202 h 1473"/>
                  <a:gd name="T18" fmla="*/ 611 w 1620"/>
                  <a:gd name="T19" fmla="*/ 271 h 1473"/>
                  <a:gd name="T20" fmla="*/ 749 w 1620"/>
                  <a:gd name="T21" fmla="*/ 271 h 1473"/>
                  <a:gd name="T22" fmla="*/ 855 w 1620"/>
                  <a:gd name="T23" fmla="*/ 321 h 1473"/>
                  <a:gd name="T24" fmla="*/ 889 w 1620"/>
                  <a:gd name="T25" fmla="*/ 304 h 1473"/>
                  <a:gd name="T26" fmla="*/ 1202 w 1620"/>
                  <a:gd name="T27" fmla="*/ 321 h 1473"/>
                  <a:gd name="T28" fmla="*/ 1550 w 1620"/>
                  <a:gd name="T29" fmla="*/ 407 h 1473"/>
                  <a:gd name="T30" fmla="*/ 1568 w 1620"/>
                  <a:gd name="T31" fmla="*/ 457 h 1473"/>
                  <a:gd name="T32" fmla="*/ 1620 w 1620"/>
                  <a:gd name="T33" fmla="*/ 525 h 1473"/>
                  <a:gd name="T34" fmla="*/ 1550 w 1620"/>
                  <a:gd name="T35" fmla="*/ 609 h 1473"/>
                  <a:gd name="T36" fmla="*/ 1498 w 1620"/>
                  <a:gd name="T37" fmla="*/ 727 h 1473"/>
                  <a:gd name="T38" fmla="*/ 1411 w 1620"/>
                  <a:gd name="T39" fmla="*/ 794 h 1473"/>
                  <a:gd name="T40" fmla="*/ 1411 w 1620"/>
                  <a:gd name="T41" fmla="*/ 846 h 1473"/>
                  <a:gd name="T42" fmla="*/ 1446 w 1620"/>
                  <a:gd name="T43" fmla="*/ 913 h 1473"/>
                  <a:gd name="T44" fmla="*/ 1411 w 1620"/>
                  <a:gd name="T45" fmla="*/ 1031 h 1473"/>
                  <a:gd name="T46" fmla="*/ 1307 w 1620"/>
                  <a:gd name="T47" fmla="*/ 1473 h 1473"/>
                  <a:gd name="T48" fmla="*/ 767 w 1620"/>
                  <a:gd name="T49" fmla="*/ 1338 h 1473"/>
                  <a:gd name="T50" fmla="*/ 0 w 1620"/>
                  <a:gd name="T51" fmla="*/ 1100 h 1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20" h="1473">
                    <a:moveTo>
                      <a:pt x="0" y="1100"/>
                    </a:moveTo>
                    <a:lnTo>
                      <a:pt x="36" y="830"/>
                    </a:lnTo>
                    <a:lnTo>
                      <a:pt x="156" y="609"/>
                    </a:lnTo>
                    <a:lnTo>
                      <a:pt x="348" y="0"/>
                    </a:lnTo>
                    <a:lnTo>
                      <a:pt x="453" y="33"/>
                    </a:lnTo>
                    <a:lnTo>
                      <a:pt x="453" y="51"/>
                    </a:lnTo>
                    <a:lnTo>
                      <a:pt x="488" y="51"/>
                    </a:lnTo>
                    <a:lnTo>
                      <a:pt x="541" y="169"/>
                    </a:lnTo>
                    <a:lnTo>
                      <a:pt x="523" y="202"/>
                    </a:lnTo>
                    <a:lnTo>
                      <a:pt x="611" y="271"/>
                    </a:lnTo>
                    <a:lnTo>
                      <a:pt x="749" y="271"/>
                    </a:lnTo>
                    <a:lnTo>
                      <a:pt x="855" y="321"/>
                    </a:lnTo>
                    <a:lnTo>
                      <a:pt x="889" y="304"/>
                    </a:lnTo>
                    <a:lnTo>
                      <a:pt x="1202" y="321"/>
                    </a:lnTo>
                    <a:lnTo>
                      <a:pt x="1550" y="407"/>
                    </a:lnTo>
                    <a:lnTo>
                      <a:pt x="1568" y="457"/>
                    </a:lnTo>
                    <a:lnTo>
                      <a:pt x="1620" y="525"/>
                    </a:lnTo>
                    <a:lnTo>
                      <a:pt x="1550" y="609"/>
                    </a:lnTo>
                    <a:lnTo>
                      <a:pt x="1498" y="727"/>
                    </a:lnTo>
                    <a:lnTo>
                      <a:pt x="1411" y="794"/>
                    </a:lnTo>
                    <a:lnTo>
                      <a:pt x="1411" y="846"/>
                    </a:lnTo>
                    <a:lnTo>
                      <a:pt x="1446" y="913"/>
                    </a:lnTo>
                    <a:lnTo>
                      <a:pt x="1411" y="1031"/>
                    </a:lnTo>
                    <a:lnTo>
                      <a:pt x="1307" y="1473"/>
                    </a:lnTo>
                    <a:lnTo>
                      <a:pt x="767" y="1338"/>
                    </a:lnTo>
                    <a:lnTo>
                      <a:pt x="0" y="110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15" name="Freeform 563">
                <a:extLst>
                  <a:ext uri="{FF2B5EF4-FFF2-40B4-BE49-F238E27FC236}">
                    <a16:creationId xmlns:a16="http://schemas.microsoft.com/office/drawing/2014/main" id="{9543FB9D-42DF-4B69-8301-A7B29CB49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" y="529"/>
                <a:ext cx="810" cy="736"/>
              </a:xfrm>
              <a:custGeom>
                <a:avLst/>
                <a:gdLst>
                  <a:gd name="T0" fmla="*/ 0 w 1620"/>
                  <a:gd name="T1" fmla="*/ 1100 h 1473"/>
                  <a:gd name="T2" fmla="*/ 36 w 1620"/>
                  <a:gd name="T3" fmla="*/ 830 h 1473"/>
                  <a:gd name="T4" fmla="*/ 156 w 1620"/>
                  <a:gd name="T5" fmla="*/ 609 h 1473"/>
                  <a:gd name="T6" fmla="*/ 348 w 1620"/>
                  <a:gd name="T7" fmla="*/ 0 h 1473"/>
                  <a:gd name="T8" fmla="*/ 453 w 1620"/>
                  <a:gd name="T9" fmla="*/ 33 h 1473"/>
                  <a:gd name="T10" fmla="*/ 453 w 1620"/>
                  <a:gd name="T11" fmla="*/ 51 h 1473"/>
                  <a:gd name="T12" fmla="*/ 488 w 1620"/>
                  <a:gd name="T13" fmla="*/ 51 h 1473"/>
                  <a:gd name="T14" fmla="*/ 541 w 1620"/>
                  <a:gd name="T15" fmla="*/ 169 h 1473"/>
                  <a:gd name="T16" fmla="*/ 523 w 1620"/>
                  <a:gd name="T17" fmla="*/ 202 h 1473"/>
                  <a:gd name="T18" fmla="*/ 611 w 1620"/>
                  <a:gd name="T19" fmla="*/ 271 h 1473"/>
                  <a:gd name="T20" fmla="*/ 749 w 1620"/>
                  <a:gd name="T21" fmla="*/ 271 h 1473"/>
                  <a:gd name="T22" fmla="*/ 855 w 1620"/>
                  <a:gd name="T23" fmla="*/ 321 h 1473"/>
                  <a:gd name="T24" fmla="*/ 889 w 1620"/>
                  <a:gd name="T25" fmla="*/ 304 h 1473"/>
                  <a:gd name="T26" fmla="*/ 1202 w 1620"/>
                  <a:gd name="T27" fmla="*/ 321 h 1473"/>
                  <a:gd name="T28" fmla="*/ 1550 w 1620"/>
                  <a:gd name="T29" fmla="*/ 407 h 1473"/>
                  <a:gd name="T30" fmla="*/ 1568 w 1620"/>
                  <a:gd name="T31" fmla="*/ 457 h 1473"/>
                  <a:gd name="T32" fmla="*/ 1620 w 1620"/>
                  <a:gd name="T33" fmla="*/ 525 h 1473"/>
                  <a:gd name="T34" fmla="*/ 1550 w 1620"/>
                  <a:gd name="T35" fmla="*/ 609 h 1473"/>
                  <a:gd name="T36" fmla="*/ 1498 w 1620"/>
                  <a:gd name="T37" fmla="*/ 727 h 1473"/>
                  <a:gd name="T38" fmla="*/ 1411 w 1620"/>
                  <a:gd name="T39" fmla="*/ 794 h 1473"/>
                  <a:gd name="T40" fmla="*/ 1411 w 1620"/>
                  <a:gd name="T41" fmla="*/ 846 h 1473"/>
                  <a:gd name="T42" fmla="*/ 1446 w 1620"/>
                  <a:gd name="T43" fmla="*/ 913 h 1473"/>
                  <a:gd name="T44" fmla="*/ 1411 w 1620"/>
                  <a:gd name="T45" fmla="*/ 1031 h 1473"/>
                  <a:gd name="T46" fmla="*/ 1307 w 1620"/>
                  <a:gd name="T47" fmla="*/ 1473 h 1473"/>
                  <a:gd name="T48" fmla="*/ 767 w 1620"/>
                  <a:gd name="T49" fmla="*/ 1338 h 1473"/>
                  <a:gd name="T50" fmla="*/ 0 w 1620"/>
                  <a:gd name="T51" fmla="*/ 1100 h 1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20" h="1473">
                    <a:moveTo>
                      <a:pt x="0" y="1100"/>
                    </a:moveTo>
                    <a:lnTo>
                      <a:pt x="36" y="830"/>
                    </a:lnTo>
                    <a:lnTo>
                      <a:pt x="156" y="609"/>
                    </a:lnTo>
                    <a:lnTo>
                      <a:pt x="348" y="0"/>
                    </a:lnTo>
                    <a:lnTo>
                      <a:pt x="453" y="33"/>
                    </a:lnTo>
                    <a:lnTo>
                      <a:pt x="453" y="51"/>
                    </a:lnTo>
                    <a:lnTo>
                      <a:pt x="488" y="51"/>
                    </a:lnTo>
                    <a:lnTo>
                      <a:pt x="541" y="169"/>
                    </a:lnTo>
                    <a:lnTo>
                      <a:pt x="523" y="202"/>
                    </a:lnTo>
                    <a:lnTo>
                      <a:pt x="611" y="271"/>
                    </a:lnTo>
                    <a:lnTo>
                      <a:pt x="749" y="271"/>
                    </a:lnTo>
                    <a:lnTo>
                      <a:pt x="855" y="321"/>
                    </a:lnTo>
                    <a:lnTo>
                      <a:pt x="889" y="304"/>
                    </a:lnTo>
                    <a:lnTo>
                      <a:pt x="1202" y="321"/>
                    </a:lnTo>
                    <a:lnTo>
                      <a:pt x="1550" y="407"/>
                    </a:lnTo>
                    <a:lnTo>
                      <a:pt x="1568" y="457"/>
                    </a:lnTo>
                    <a:lnTo>
                      <a:pt x="1620" y="525"/>
                    </a:lnTo>
                    <a:lnTo>
                      <a:pt x="1550" y="609"/>
                    </a:lnTo>
                    <a:lnTo>
                      <a:pt x="1498" y="727"/>
                    </a:lnTo>
                    <a:lnTo>
                      <a:pt x="1411" y="794"/>
                    </a:lnTo>
                    <a:lnTo>
                      <a:pt x="1411" y="846"/>
                    </a:lnTo>
                    <a:lnTo>
                      <a:pt x="1446" y="913"/>
                    </a:lnTo>
                    <a:lnTo>
                      <a:pt x="1411" y="1031"/>
                    </a:lnTo>
                    <a:lnTo>
                      <a:pt x="1307" y="1473"/>
                    </a:lnTo>
                    <a:lnTo>
                      <a:pt x="767" y="1338"/>
                    </a:lnTo>
                    <a:lnTo>
                      <a:pt x="0" y="110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16" name="Freeform 564">
                <a:extLst>
                  <a:ext uri="{FF2B5EF4-FFF2-40B4-BE49-F238E27FC236}">
                    <a16:creationId xmlns:a16="http://schemas.microsoft.com/office/drawing/2014/main" id="{F22C1424-04D0-40EE-A7F8-9D0B94A828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9" y="1206"/>
                <a:ext cx="77" cy="109"/>
              </a:xfrm>
              <a:custGeom>
                <a:avLst/>
                <a:gdLst>
                  <a:gd name="T0" fmla="*/ 0 w 155"/>
                  <a:gd name="T1" fmla="*/ 17 h 219"/>
                  <a:gd name="T2" fmla="*/ 35 w 155"/>
                  <a:gd name="T3" fmla="*/ 201 h 219"/>
                  <a:gd name="T4" fmla="*/ 51 w 155"/>
                  <a:gd name="T5" fmla="*/ 219 h 219"/>
                  <a:gd name="T6" fmla="*/ 103 w 155"/>
                  <a:gd name="T7" fmla="*/ 168 h 219"/>
                  <a:gd name="T8" fmla="*/ 103 w 155"/>
                  <a:gd name="T9" fmla="*/ 118 h 219"/>
                  <a:gd name="T10" fmla="*/ 103 w 155"/>
                  <a:gd name="T11" fmla="*/ 99 h 219"/>
                  <a:gd name="T12" fmla="*/ 121 w 155"/>
                  <a:gd name="T13" fmla="*/ 118 h 219"/>
                  <a:gd name="T14" fmla="*/ 121 w 155"/>
                  <a:gd name="T15" fmla="*/ 152 h 219"/>
                  <a:gd name="T16" fmla="*/ 137 w 155"/>
                  <a:gd name="T17" fmla="*/ 152 h 219"/>
                  <a:gd name="T18" fmla="*/ 155 w 155"/>
                  <a:gd name="T19" fmla="*/ 118 h 219"/>
                  <a:gd name="T20" fmla="*/ 137 w 155"/>
                  <a:gd name="T21" fmla="*/ 68 h 219"/>
                  <a:gd name="T22" fmla="*/ 103 w 155"/>
                  <a:gd name="T23" fmla="*/ 68 h 219"/>
                  <a:gd name="T24" fmla="*/ 87 w 155"/>
                  <a:gd name="T25" fmla="*/ 0 h 219"/>
                  <a:gd name="T26" fmla="*/ 51 w 155"/>
                  <a:gd name="T27" fmla="*/ 0 h 219"/>
                  <a:gd name="T28" fmla="*/ 0 w 155"/>
                  <a:gd name="T29" fmla="*/ 17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5" h="219">
                    <a:moveTo>
                      <a:pt x="0" y="17"/>
                    </a:moveTo>
                    <a:lnTo>
                      <a:pt x="35" y="201"/>
                    </a:lnTo>
                    <a:lnTo>
                      <a:pt x="51" y="219"/>
                    </a:lnTo>
                    <a:lnTo>
                      <a:pt x="103" y="168"/>
                    </a:lnTo>
                    <a:lnTo>
                      <a:pt x="103" y="118"/>
                    </a:lnTo>
                    <a:lnTo>
                      <a:pt x="103" y="99"/>
                    </a:lnTo>
                    <a:lnTo>
                      <a:pt x="121" y="118"/>
                    </a:lnTo>
                    <a:lnTo>
                      <a:pt x="121" y="152"/>
                    </a:lnTo>
                    <a:lnTo>
                      <a:pt x="137" y="152"/>
                    </a:lnTo>
                    <a:lnTo>
                      <a:pt x="155" y="118"/>
                    </a:lnTo>
                    <a:lnTo>
                      <a:pt x="137" y="68"/>
                    </a:lnTo>
                    <a:lnTo>
                      <a:pt x="103" y="68"/>
                    </a:lnTo>
                    <a:lnTo>
                      <a:pt x="87" y="0"/>
                    </a:lnTo>
                    <a:lnTo>
                      <a:pt x="51" y="0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17" name="Freeform 565">
                <a:extLst>
                  <a:ext uri="{FF2B5EF4-FFF2-40B4-BE49-F238E27FC236}">
                    <a16:creationId xmlns:a16="http://schemas.microsoft.com/office/drawing/2014/main" id="{B3C6EBA5-D81F-4888-81F2-BDF82180C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9" y="1206"/>
                <a:ext cx="77" cy="109"/>
              </a:xfrm>
              <a:custGeom>
                <a:avLst/>
                <a:gdLst>
                  <a:gd name="T0" fmla="*/ 0 w 155"/>
                  <a:gd name="T1" fmla="*/ 17 h 219"/>
                  <a:gd name="T2" fmla="*/ 35 w 155"/>
                  <a:gd name="T3" fmla="*/ 201 h 219"/>
                  <a:gd name="T4" fmla="*/ 51 w 155"/>
                  <a:gd name="T5" fmla="*/ 219 h 219"/>
                  <a:gd name="T6" fmla="*/ 103 w 155"/>
                  <a:gd name="T7" fmla="*/ 168 h 219"/>
                  <a:gd name="T8" fmla="*/ 103 w 155"/>
                  <a:gd name="T9" fmla="*/ 118 h 219"/>
                  <a:gd name="T10" fmla="*/ 103 w 155"/>
                  <a:gd name="T11" fmla="*/ 99 h 219"/>
                  <a:gd name="T12" fmla="*/ 121 w 155"/>
                  <a:gd name="T13" fmla="*/ 118 h 219"/>
                  <a:gd name="T14" fmla="*/ 121 w 155"/>
                  <a:gd name="T15" fmla="*/ 152 h 219"/>
                  <a:gd name="T16" fmla="*/ 137 w 155"/>
                  <a:gd name="T17" fmla="*/ 152 h 219"/>
                  <a:gd name="T18" fmla="*/ 155 w 155"/>
                  <a:gd name="T19" fmla="*/ 118 h 219"/>
                  <a:gd name="T20" fmla="*/ 137 w 155"/>
                  <a:gd name="T21" fmla="*/ 68 h 219"/>
                  <a:gd name="T22" fmla="*/ 103 w 155"/>
                  <a:gd name="T23" fmla="*/ 68 h 219"/>
                  <a:gd name="T24" fmla="*/ 87 w 155"/>
                  <a:gd name="T25" fmla="*/ 0 h 219"/>
                  <a:gd name="T26" fmla="*/ 51 w 155"/>
                  <a:gd name="T27" fmla="*/ 0 h 219"/>
                  <a:gd name="T28" fmla="*/ 0 w 155"/>
                  <a:gd name="T29" fmla="*/ 17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5" h="219">
                    <a:moveTo>
                      <a:pt x="0" y="17"/>
                    </a:moveTo>
                    <a:lnTo>
                      <a:pt x="35" y="201"/>
                    </a:lnTo>
                    <a:lnTo>
                      <a:pt x="51" y="219"/>
                    </a:lnTo>
                    <a:lnTo>
                      <a:pt x="103" y="168"/>
                    </a:lnTo>
                    <a:lnTo>
                      <a:pt x="103" y="118"/>
                    </a:lnTo>
                    <a:lnTo>
                      <a:pt x="103" y="99"/>
                    </a:lnTo>
                    <a:lnTo>
                      <a:pt x="121" y="118"/>
                    </a:lnTo>
                    <a:lnTo>
                      <a:pt x="121" y="152"/>
                    </a:lnTo>
                    <a:lnTo>
                      <a:pt x="137" y="152"/>
                    </a:lnTo>
                    <a:lnTo>
                      <a:pt x="155" y="118"/>
                    </a:lnTo>
                    <a:lnTo>
                      <a:pt x="137" y="68"/>
                    </a:lnTo>
                    <a:lnTo>
                      <a:pt x="103" y="68"/>
                    </a:lnTo>
                    <a:lnTo>
                      <a:pt x="87" y="0"/>
                    </a:lnTo>
                    <a:lnTo>
                      <a:pt x="51" y="0"/>
                    </a:lnTo>
                    <a:lnTo>
                      <a:pt x="0" y="17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18" name="Freeform 566">
                <a:extLst>
                  <a:ext uri="{FF2B5EF4-FFF2-40B4-BE49-F238E27FC236}">
                    <a16:creationId xmlns:a16="http://schemas.microsoft.com/office/drawing/2014/main" id="{414206BE-2474-446A-AADB-44ADEA1AC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0" y="2349"/>
                <a:ext cx="513" cy="423"/>
              </a:xfrm>
              <a:custGeom>
                <a:avLst/>
                <a:gdLst>
                  <a:gd name="T0" fmla="*/ 0 w 1027"/>
                  <a:gd name="T1" fmla="*/ 203 h 846"/>
                  <a:gd name="T2" fmla="*/ 51 w 1027"/>
                  <a:gd name="T3" fmla="*/ 118 h 846"/>
                  <a:gd name="T4" fmla="*/ 191 w 1027"/>
                  <a:gd name="T5" fmla="*/ 35 h 846"/>
                  <a:gd name="T6" fmla="*/ 469 w 1027"/>
                  <a:gd name="T7" fmla="*/ 0 h 846"/>
                  <a:gd name="T8" fmla="*/ 574 w 1027"/>
                  <a:gd name="T9" fmla="*/ 68 h 846"/>
                  <a:gd name="T10" fmla="*/ 748 w 1027"/>
                  <a:gd name="T11" fmla="*/ 51 h 846"/>
                  <a:gd name="T12" fmla="*/ 1027 w 1027"/>
                  <a:gd name="T13" fmla="*/ 254 h 846"/>
                  <a:gd name="T14" fmla="*/ 940 w 1027"/>
                  <a:gd name="T15" fmla="*/ 356 h 846"/>
                  <a:gd name="T16" fmla="*/ 906 w 1027"/>
                  <a:gd name="T17" fmla="*/ 423 h 846"/>
                  <a:gd name="T18" fmla="*/ 906 w 1027"/>
                  <a:gd name="T19" fmla="*/ 491 h 846"/>
                  <a:gd name="T20" fmla="*/ 833 w 1027"/>
                  <a:gd name="T21" fmla="*/ 559 h 846"/>
                  <a:gd name="T22" fmla="*/ 782 w 1027"/>
                  <a:gd name="T23" fmla="*/ 644 h 846"/>
                  <a:gd name="T24" fmla="*/ 714 w 1027"/>
                  <a:gd name="T25" fmla="*/ 695 h 846"/>
                  <a:gd name="T26" fmla="*/ 678 w 1027"/>
                  <a:gd name="T27" fmla="*/ 712 h 846"/>
                  <a:gd name="T28" fmla="*/ 661 w 1027"/>
                  <a:gd name="T29" fmla="*/ 762 h 846"/>
                  <a:gd name="T30" fmla="*/ 608 w 1027"/>
                  <a:gd name="T31" fmla="*/ 728 h 846"/>
                  <a:gd name="T32" fmla="*/ 643 w 1027"/>
                  <a:gd name="T33" fmla="*/ 779 h 846"/>
                  <a:gd name="T34" fmla="*/ 608 w 1027"/>
                  <a:gd name="T35" fmla="*/ 846 h 846"/>
                  <a:gd name="T36" fmla="*/ 574 w 1027"/>
                  <a:gd name="T37" fmla="*/ 831 h 846"/>
                  <a:gd name="T38" fmla="*/ 558 w 1027"/>
                  <a:gd name="T39" fmla="*/ 797 h 846"/>
                  <a:gd name="T40" fmla="*/ 504 w 1027"/>
                  <a:gd name="T41" fmla="*/ 728 h 846"/>
                  <a:gd name="T42" fmla="*/ 485 w 1027"/>
                  <a:gd name="T43" fmla="*/ 712 h 846"/>
                  <a:gd name="T44" fmla="*/ 435 w 1027"/>
                  <a:gd name="T45" fmla="*/ 593 h 846"/>
                  <a:gd name="T46" fmla="*/ 365 w 1027"/>
                  <a:gd name="T47" fmla="*/ 559 h 846"/>
                  <a:gd name="T48" fmla="*/ 313 w 1027"/>
                  <a:gd name="T49" fmla="*/ 475 h 846"/>
                  <a:gd name="T50" fmla="*/ 191 w 1027"/>
                  <a:gd name="T51" fmla="*/ 372 h 846"/>
                  <a:gd name="T52" fmla="*/ 137 w 1027"/>
                  <a:gd name="T53" fmla="*/ 289 h 846"/>
                  <a:gd name="T54" fmla="*/ 0 w 1027"/>
                  <a:gd name="T55" fmla="*/ 203 h 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27" h="846">
                    <a:moveTo>
                      <a:pt x="0" y="203"/>
                    </a:moveTo>
                    <a:lnTo>
                      <a:pt x="51" y="118"/>
                    </a:lnTo>
                    <a:lnTo>
                      <a:pt x="191" y="35"/>
                    </a:lnTo>
                    <a:lnTo>
                      <a:pt x="469" y="0"/>
                    </a:lnTo>
                    <a:lnTo>
                      <a:pt x="574" y="68"/>
                    </a:lnTo>
                    <a:lnTo>
                      <a:pt x="748" y="51"/>
                    </a:lnTo>
                    <a:lnTo>
                      <a:pt x="1027" y="254"/>
                    </a:lnTo>
                    <a:lnTo>
                      <a:pt x="940" y="356"/>
                    </a:lnTo>
                    <a:lnTo>
                      <a:pt x="906" y="423"/>
                    </a:lnTo>
                    <a:lnTo>
                      <a:pt x="906" y="491"/>
                    </a:lnTo>
                    <a:lnTo>
                      <a:pt x="833" y="559"/>
                    </a:lnTo>
                    <a:lnTo>
                      <a:pt x="782" y="644"/>
                    </a:lnTo>
                    <a:lnTo>
                      <a:pt x="714" y="695"/>
                    </a:lnTo>
                    <a:lnTo>
                      <a:pt x="678" y="712"/>
                    </a:lnTo>
                    <a:lnTo>
                      <a:pt x="661" y="762"/>
                    </a:lnTo>
                    <a:lnTo>
                      <a:pt x="608" y="728"/>
                    </a:lnTo>
                    <a:lnTo>
                      <a:pt x="643" y="779"/>
                    </a:lnTo>
                    <a:lnTo>
                      <a:pt x="608" y="846"/>
                    </a:lnTo>
                    <a:lnTo>
                      <a:pt x="574" y="831"/>
                    </a:lnTo>
                    <a:lnTo>
                      <a:pt x="558" y="797"/>
                    </a:lnTo>
                    <a:lnTo>
                      <a:pt x="504" y="728"/>
                    </a:lnTo>
                    <a:lnTo>
                      <a:pt x="485" y="712"/>
                    </a:lnTo>
                    <a:lnTo>
                      <a:pt x="435" y="593"/>
                    </a:lnTo>
                    <a:lnTo>
                      <a:pt x="365" y="559"/>
                    </a:lnTo>
                    <a:lnTo>
                      <a:pt x="313" y="475"/>
                    </a:lnTo>
                    <a:lnTo>
                      <a:pt x="191" y="372"/>
                    </a:lnTo>
                    <a:lnTo>
                      <a:pt x="137" y="289"/>
                    </a:lnTo>
                    <a:lnTo>
                      <a:pt x="0" y="203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19" name="Freeform 567">
                <a:extLst>
                  <a:ext uri="{FF2B5EF4-FFF2-40B4-BE49-F238E27FC236}">
                    <a16:creationId xmlns:a16="http://schemas.microsoft.com/office/drawing/2014/main" id="{58D6EADF-BF79-4665-8D2F-579822760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0" y="2349"/>
                <a:ext cx="513" cy="423"/>
              </a:xfrm>
              <a:custGeom>
                <a:avLst/>
                <a:gdLst>
                  <a:gd name="T0" fmla="*/ 0 w 1027"/>
                  <a:gd name="T1" fmla="*/ 203 h 846"/>
                  <a:gd name="T2" fmla="*/ 51 w 1027"/>
                  <a:gd name="T3" fmla="*/ 118 h 846"/>
                  <a:gd name="T4" fmla="*/ 191 w 1027"/>
                  <a:gd name="T5" fmla="*/ 35 h 846"/>
                  <a:gd name="T6" fmla="*/ 469 w 1027"/>
                  <a:gd name="T7" fmla="*/ 0 h 846"/>
                  <a:gd name="T8" fmla="*/ 574 w 1027"/>
                  <a:gd name="T9" fmla="*/ 68 h 846"/>
                  <a:gd name="T10" fmla="*/ 748 w 1027"/>
                  <a:gd name="T11" fmla="*/ 51 h 846"/>
                  <a:gd name="T12" fmla="*/ 1027 w 1027"/>
                  <a:gd name="T13" fmla="*/ 254 h 846"/>
                  <a:gd name="T14" fmla="*/ 940 w 1027"/>
                  <a:gd name="T15" fmla="*/ 356 h 846"/>
                  <a:gd name="T16" fmla="*/ 906 w 1027"/>
                  <a:gd name="T17" fmla="*/ 423 h 846"/>
                  <a:gd name="T18" fmla="*/ 906 w 1027"/>
                  <a:gd name="T19" fmla="*/ 491 h 846"/>
                  <a:gd name="T20" fmla="*/ 833 w 1027"/>
                  <a:gd name="T21" fmla="*/ 559 h 846"/>
                  <a:gd name="T22" fmla="*/ 782 w 1027"/>
                  <a:gd name="T23" fmla="*/ 644 h 846"/>
                  <a:gd name="T24" fmla="*/ 714 w 1027"/>
                  <a:gd name="T25" fmla="*/ 695 h 846"/>
                  <a:gd name="T26" fmla="*/ 678 w 1027"/>
                  <a:gd name="T27" fmla="*/ 712 h 846"/>
                  <a:gd name="T28" fmla="*/ 661 w 1027"/>
                  <a:gd name="T29" fmla="*/ 762 h 846"/>
                  <a:gd name="T30" fmla="*/ 608 w 1027"/>
                  <a:gd name="T31" fmla="*/ 728 h 846"/>
                  <a:gd name="T32" fmla="*/ 643 w 1027"/>
                  <a:gd name="T33" fmla="*/ 779 h 846"/>
                  <a:gd name="T34" fmla="*/ 608 w 1027"/>
                  <a:gd name="T35" fmla="*/ 846 h 846"/>
                  <a:gd name="T36" fmla="*/ 574 w 1027"/>
                  <a:gd name="T37" fmla="*/ 831 h 846"/>
                  <a:gd name="T38" fmla="*/ 558 w 1027"/>
                  <a:gd name="T39" fmla="*/ 797 h 846"/>
                  <a:gd name="T40" fmla="*/ 504 w 1027"/>
                  <a:gd name="T41" fmla="*/ 728 h 846"/>
                  <a:gd name="T42" fmla="*/ 485 w 1027"/>
                  <a:gd name="T43" fmla="*/ 712 h 846"/>
                  <a:gd name="T44" fmla="*/ 435 w 1027"/>
                  <a:gd name="T45" fmla="*/ 593 h 846"/>
                  <a:gd name="T46" fmla="*/ 365 w 1027"/>
                  <a:gd name="T47" fmla="*/ 559 h 846"/>
                  <a:gd name="T48" fmla="*/ 313 w 1027"/>
                  <a:gd name="T49" fmla="*/ 475 h 846"/>
                  <a:gd name="T50" fmla="*/ 191 w 1027"/>
                  <a:gd name="T51" fmla="*/ 372 h 846"/>
                  <a:gd name="T52" fmla="*/ 137 w 1027"/>
                  <a:gd name="T53" fmla="*/ 289 h 846"/>
                  <a:gd name="T54" fmla="*/ 0 w 1027"/>
                  <a:gd name="T55" fmla="*/ 203 h 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27" h="846">
                    <a:moveTo>
                      <a:pt x="0" y="203"/>
                    </a:moveTo>
                    <a:lnTo>
                      <a:pt x="51" y="118"/>
                    </a:lnTo>
                    <a:lnTo>
                      <a:pt x="191" y="35"/>
                    </a:lnTo>
                    <a:lnTo>
                      <a:pt x="469" y="0"/>
                    </a:lnTo>
                    <a:lnTo>
                      <a:pt x="574" y="68"/>
                    </a:lnTo>
                    <a:lnTo>
                      <a:pt x="748" y="51"/>
                    </a:lnTo>
                    <a:lnTo>
                      <a:pt x="1027" y="254"/>
                    </a:lnTo>
                    <a:lnTo>
                      <a:pt x="940" y="356"/>
                    </a:lnTo>
                    <a:lnTo>
                      <a:pt x="906" y="423"/>
                    </a:lnTo>
                    <a:lnTo>
                      <a:pt x="906" y="491"/>
                    </a:lnTo>
                    <a:lnTo>
                      <a:pt x="833" y="559"/>
                    </a:lnTo>
                    <a:lnTo>
                      <a:pt x="782" y="644"/>
                    </a:lnTo>
                    <a:lnTo>
                      <a:pt x="714" y="695"/>
                    </a:lnTo>
                    <a:lnTo>
                      <a:pt x="678" y="712"/>
                    </a:lnTo>
                    <a:lnTo>
                      <a:pt x="661" y="762"/>
                    </a:lnTo>
                    <a:lnTo>
                      <a:pt x="608" y="728"/>
                    </a:lnTo>
                    <a:lnTo>
                      <a:pt x="643" y="779"/>
                    </a:lnTo>
                    <a:lnTo>
                      <a:pt x="608" y="846"/>
                    </a:lnTo>
                    <a:lnTo>
                      <a:pt x="574" y="831"/>
                    </a:lnTo>
                    <a:lnTo>
                      <a:pt x="558" y="797"/>
                    </a:lnTo>
                    <a:lnTo>
                      <a:pt x="504" y="728"/>
                    </a:lnTo>
                    <a:lnTo>
                      <a:pt x="485" y="712"/>
                    </a:lnTo>
                    <a:lnTo>
                      <a:pt x="435" y="593"/>
                    </a:lnTo>
                    <a:lnTo>
                      <a:pt x="365" y="559"/>
                    </a:lnTo>
                    <a:lnTo>
                      <a:pt x="313" y="475"/>
                    </a:lnTo>
                    <a:lnTo>
                      <a:pt x="191" y="372"/>
                    </a:lnTo>
                    <a:lnTo>
                      <a:pt x="137" y="289"/>
                    </a:lnTo>
                    <a:lnTo>
                      <a:pt x="0" y="203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20" name="Freeform 568">
                <a:extLst>
                  <a:ext uri="{FF2B5EF4-FFF2-40B4-BE49-F238E27FC236}">
                    <a16:creationId xmlns:a16="http://schemas.microsoft.com/office/drawing/2014/main" id="{3CF5FC6E-F476-4E0F-94CD-208C481BE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163"/>
                <a:ext cx="863" cy="313"/>
              </a:xfrm>
              <a:custGeom>
                <a:avLst/>
                <a:gdLst>
                  <a:gd name="T0" fmla="*/ 0 w 1725"/>
                  <a:gd name="T1" fmla="*/ 626 h 626"/>
                  <a:gd name="T2" fmla="*/ 36 w 1725"/>
                  <a:gd name="T3" fmla="*/ 508 h 626"/>
                  <a:gd name="T4" fmla="*/ 70 w 1725"/>
                  <a:gd name="T5" fmla="*/ 456 h 626"/>
                  <a:gd name="T6" fmla="*/ 123 w 1725"/>
                  <a:gd name="T7" fmla="*/ 372 h 626"/>
                  <a:gd name="T8" fmla="*/ 105 w 1725"/>
                  <a:gd name="T9" fmla="*/ 338 h 626"/>
                  <a:gd name="T10" fmla="*/ 123 w 1725"/>
                  <a:gd name="T11" fmla="*/ 305 h 626"/>
                  <a:gd name="T12" fmla="*/ 140 w 1725"/>
                  <a:gd name="T13" fmla="*/ 238 h 626"/>
                  <a:gd name="T14" fmla="*/ 157 w 1725"/>
                  <a:gd name="T15" fmla="*/ 202 h 626"/>
                  <a:gd name="T16" fmla="*/ 437 w 1725"/>
                  <a:gd name="T17" fmla="*/ 186 h 626"/>
                  <a:gd name="T18" fmla="*/ 437 w 1725"/>
                  <a:gd name="T19" fmla="*/ 135 h 626"/>
                  <a:gd name="T20" fmla="*/ 523 w 1725"/>
                  <a:gd name="T21" fmla="*/ 135 h 626"/>
                  <a:gd name="T22" fmla="*/ 1323 w 1725"/>
                  <a:gd name="T23" fmla="*/ 50 h 626"/>
                  <a:gd name="T24" fmla="*/ 1725 w 1725"/>
                  <a:gd name="T25" fmla="*/ 0 h 626"/>
                  <a:gd name="T26" fmla="*/ 1725 w 1725"/>
                  <a:gd name="T27" fmla="*/ 50 h 626"/>
                  <a:gd name="T28" fmla="*/ 1690 w 1725"/>
                  <a:gd name="T29" fmla="*/ 84 h 626"/>
                  <a:gd name="T30" fmla="*/ 1654 w 1725"/>
                  <a:gd name="T31" fmla="*/ 135 h 626"/>
                  <a:gd name="T32" fmla="*/ 1638 w 1725"/>
                  <a:gd name="T33" fmla="*/ 135 h 626"/>
                  <a:gd name="T34" fmla="*/ 1602 w 1725"/>
                  <a:gd name="T35" fmla="*/ 151 h 626"/>
                  <a:gd name="T36" fmla="*/ 1584 w 1725"/>
                  <a:gd name="T37" fmla="*/ 186 h 626"/>
                  <a:gd name="T38" fmla="*/ 1550 w 1725"/>
                  <a:gd name="T39" fmla="*/ 169 h 626"/>
                  <a:gd name="T40" fmla="*/ 1498 w 1725"/>
                  <a:gd name="T41" fmla="*/ 220 h 626"/>
                  <a:gd name="T42" fmla="*/ 1498 w 1725"/>
                  <a:gd name="T43" fmla="*/ 253 h 626"/>
                  <a:gd name="T44" fmla="*/ 1306 w 1725"/>
                  <a:gd name="T45" fmla="*/ 372 h 626"/>
                  <a:gd name="T46" fmla="*/ 1289 w 1725"/>
                  <a:gd name="T47" fmla="*/ 423 h 626"/>
                  <a:gd name="T48" fmla="*/ 1237 w 1725"/>
                  <a:gd name="T49" fmla="*/ 456 h 626"/>
                  <a:gd name="T50" fmla="*/ 1237 w 1725"/>
                  <a:gd name="T51" fmla="*/ 508 h 626"/>
                  <a:gd name="T52" fmla="*/ 975 w 1725"/>
                  <a:gd name="T53" fmla="*/ 558 h 626"/>
                  <a:gd name="T54" fmla="*/ 437 w 1725"/>
                  <a:gd name="T55" fmla="*/ 592 h 626"/>
                  <a:gd name="T56" fmla="*/ 0 w 1725"/>
                  <a:gd name="T57" fmla="*/ 626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25" h="626">
                    <a:moveTo>
                      <a:pt x="0" y="626"/>
                    </a:moveTo>
                    <a:lnTo>
                      <a:pt x="36" y="508"/>
                    </a:lnTo>
                    <a:lnTo>
                      <a:pt x="70" y="456"/>
                    </a:lnTo>
                    <a:lnTo>
                      <a:pt x="123" y="372"/>
                    </a:lnTo>
                    <a:lnTo>
                      <a:pt x="105" y="338"/>
                    </a:lnTo>
                    <a:lnTo>
                      <a:pt x="123" y="305"/>
                    </a:lnTo>
                    <a:lnTo>
                      <a:pt x="140" y="238"/>
                    </a:lnTo>
                    <a:lnTo>
                      <a:pt x="157" y="202"/>
                    </a:lnTo>
                    <a:lnTo>
                      <a:pt x="437" y="186"/>
                    </a:lnTo>
                    <a:lnTo>
                      <a:pt x="437" y="135"/>
                    </a:lnTo>
                    <a:lnTo>
                      <a:pt x="523" y="135"/>
                    </a:lnTo>
                    <a:lnTo>
                      <a:pt x="1323" y="50"/>
                    </a:lnTo>
                    <a:lnTo>
                      <a:pt x="1725" y="0"/>
                    </a:lnTo>
                    <a:lnTo>
                      <a:pt x="1725" y="50"/>
                    </a:lnTo>
                    <a:lnTo>
                      <a:pt x="1690" y="84"/>
                    </a:lnTo>
                    <a:lnTo>
                      <a:pt x="1654" y="135"/>
                    </a:lnTo>
                    <a:lnTo>
                      <a:pt x="1638" y="135"/>
                    </a:lnTo>
                    <a:lnTo>
                      <a:pt x="1602" y="151"/>
                    </a:lnTo>
                    <a:lnTo>
                      <a:pt x="1584" y="186"/>
                    </a:lnTo>
                    <a:lnTo>
                      <a:pt x="1550" y="169"/>
                    </a:lnTo>
                    <a:lnTo>
                      <a:pt x="1498" y="220"/>
                    </a:lnTo>
                    <a:lnTo>
                      <a:pt x="1498" y="253"/>
                    </a:lnTo>
                    <a:lnTo>
                      <a:pt x="1306" y="372"/>
                    </a:lnTo>
                    <a:lnTo>
                      <a:pt x="1289" y="423"/>
                    </a:lnTo>
                    <a:lnTo>
                      <a:pt x="1237" y="456"/>
                    </a:lnTo>
                    <a:lnTo>
                      <a:pt x="1237" y="508"/>
                    </a:lnTo>
                    <a:lnTo>
                      <a:pt x="975" y="558"/>
                    </a:lnTo>
                    <a:lnTo>
                      <a:pt x="437" y="592"/>
                    </a:lnTo>
                    <a:lnTo>
                      <a:pt x="0" y="626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21" name="Freeform 569">
                <a:extLst>
                  <a:ext uri="{FF2B5EF4-FFF2-40B4-BE49-F238E27FC236}">
                    <a16:creationId xmlns:a16="http://schemas.microsoft.com/office/drawing/2014/main" id="{829457E8-6204-4678-B5A7-497D8C905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163"/>
                <a:ext cx="863" cy="313"/>
              </a:xfrm>
              <a:custGeom>
                <a:avLst/>
                <a:gdLst>
                  <a:gd name="T0" fmla="*/ 0 w 1725"/>
                  <a:gd name="T1" fmla="*/ 626 h 626"/>
                  <a:gd name="T2" fmla="*/ 36 w 1725"/>
                  <a:gd name="T3" fmla="*/ 508 h 626"/>
                  <a:gd name="T4" fmla="*/ 70 w 1725"/>
                  <a:gd name="T5" fmla="*/ 456 h 626"/>
                  <a:gd name="T6" fmla="*/ 123 w 1725"/>
                  <a:gd name="T7" fmla="*/ 372 h 626"/>
                  <a:gd name="T8" fmla="*/ 105 w 1725"/>
                  <a:gd name="T9" fmla="*/ 338 h 626"/>
                  <a:gd name="T10" fmla="*/ 123 w 1725"/>
                  <a:gd name="T11" fmla="*/ 305 h 626"/>
                  <a:gd name="T12" fmla="*/ 140 w 1725"/>
                  <a:gd name="T13" fmla="*/ 238 h 626"/>
                  <a:gd name="T14" fmla="*/ 157 w 1725"/>
                  <a:gd name="T15" fmla="*/ 202 h 626"/>
                  <a:gd name="T16" fmla="*/ 437 w 1725"/>
                  <a:gd name="T17" fmla="*/ 186 h 626"/>
                  <a:gd name="T18" fmla="*/ 437 w 1725"/>
                  <a:gd name="T19" fmla="*/ 135 h 626"/>
                  <a:gd name="T20" fmla="*/ 523 w 1725"/>
                  <a:gd name="T21" fmla="*/ 135 h 626"/>
                  <a:gd name="T22" fmla="*/ 1323 w 1725"/>
                  <a:gd name="T23" fmla="*/ 50 h 626"/>
                  <a:gd name="T24" fmla="*/ 1725 w 1725"/>
                  <a:gd name="T25" fmla="*/ 0 h 626"/>
                  <a:gd name="T26" fmla="*/ 1725 w 1725"/>
                  <a:gd name="T27" fmla="*/ 50 h 626"/>
                  <a:gd name="T28" fmla="*/ 1690 w 1725"/>
                  <a:gd name="T29" fmla="*/ 84 h 626"/>
                  <a:gd name="T30" fmla="*/ 1654 w 1725"/>
                  <a:gd name="T31" fmla="*/ 135 h 626"/>
                  <a:gd name="T32" fmla="*/ 1638 w 1725"/>
                  <a:gd name="T33" fmla="*/ 135 h 626"/>
                  <a:gd name="T34" fmla="*/ 1602 w 1725"/>
                  <a:gd name="T35" fmla="*/ 151 h 626"/>
                  <a:gd name="T36" fmla="*/ 1584 w 1725"/>
                  <a:gd name="T37" fmla="*/ 186 h 626"/>
                  <a:gd name="T38" fmla="*/ 1550 w 1725"/>
                  <a:gd name="T39" fmla="*/ 169 h 626"/>
                  <a:gd name="T40" fmla="*/ 1498 w 1725"/>
                  <a:gd name="T41" fmla="*/ 220 h 626"/>
                  <a:gd name="T42" fmla="*/ 1498 w 1725"/>
                  <a:gd name="T43" fmla="*/ 253 h 626"/>
                  <a:gd name="T44" fmla="*/ 1306 w 1725"/>
                  <a:gd name="T45" fmla="*/ 372 h 626"/>
                  <a:gd name="T46" fmla="*/ 1289 w 1725"/>
                  <a:gd name="T47" fmla="*/ 423 h 626"/>
                  <a:gd name="T48" fmla="*/ 1237 w 1725"/>
                  <a:gd name="T49" fmla="*/ 456 h 626"/>
                  <a:gd name="T50" fmla="*/ 1237 w 1725"/>
                  <a:gd name="T51" fmla="*/ 508 h 626"/>
                  <a:gd name="T52" fmla="*/ 975 w 1725"/>
                  <a:gd name="T53" fmla="*/ 558 h 626"/>
                  <a:gd name="T54" fmla="*/ 437 w 1725"/>
                  <a:gd name="T55" fmla="*/ 592 h 626"/>
                  <a:gd name="T56" fmla="*/ 0 w 1725"/>
                  <a:gd name="T57" fmla="*/ 626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25" h="626">
                    <a:moveTo>
                      <a:pt x="0" y="626"/>
                    </a:moveTo>
                    <a:lnTo>
                      <a:pt x="36" y="508"/>
                    </a:lnTo>
                    <a:lnTo>
                      <a:pt x="70" y="456"/>
                    </a:lnTo>
                    <a:lnTo>
                      <a:pt x="123" y="372"/>
                    </a:lnTo>
                    <a:lnTo>
                      <a:pt x="105" y="338"/>
                    </a:lnTo>
                    <a:lnTo>
                      <a:pt x="123" y="305"/>
                    </a:lnTo>
                    <a:lnTo>
                      <a:pt x="140" y="238"/>
                    </a:lnTo>
                    <a:lnTo>
                      <a:pt x="157" y="202"/>
                    </a:lnTo>
                    <a:lnTo>
                      <a:pt x="437" y="186"/>
                    </a:lnTo>
                    <a:lnTo>
                      <a:pt x="437" y="135"/>
                    </a:lnTo>
                    <a:lnTo>
                      <a:pt x="523" y="135"/>
                    </a:lnTo>
                    <a:lnTo>
                      <a:pt x="1323" y="50"/>
                    </a:lnTo>
                    <a:lnTo>
                      <a:pt x="1725" y="0"/>
                    </a:lnTo>
                    <a:lnTo>
                      <a:pt x="1725" y="50"/>
                    </a:lnTo>
                    <a:lnTo>
                      <a:pt x="1690" y="84"/>
                    </a:lnTo>
                    <a:lnTo>
                      <a:pt x="1654" y="135"/>
                    </a:lnTo>
                    <a:lnTo>
                      <a:pt x="1638" y="135"/>
                    </a:lnTo>
                    <a:lnTo>
                      <a:pt x="1602" y="151"/>
                    </a:lnTo>
                    <a:lnTo>
                      <a:pt x="1584" y="186"/>
                    </a:lnTo>
                    <a:lnTo>
                      <a:pt x="1550" y="169"/>
                    </a:lnTo>
                    <a:lnTo>
                      <a:pt x="1498" y="220"/>
                    </a:lnTo>
                    <a:lnTo>
                      <a:pt x="1498" y="253"/>
                    </a:lnTo>
                    <a:lnTo>
                      <a:pt x="1306" y="372"/>
                    </a:lnTo>
                    <a:lnTo>
                      <a:pt x="1289" y="423"/>
                    </a:lnTo>
                    <a:lnTo>
                      <a:pt x="1237" y="456"/>
                    </a:lnTo>
                    <a:lnTo>
                      <a:pt x="1237" y="508"/>
                    </a:lnTo>
                    <a:lnTo>
                      <a:pt x="975" y="558"/>
                    </a:lnTo>
                    <a:lnTo>
                      <a:pt x="437" y="592"/>
                    </a:lnTo>
                    <a:lnTo>
                      <a:pt x="0" y="626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22" name="Freeform 570">
                <a:extLst>
                  <a:ext uri="{FF2B5EF4-FFF2-40B4-BE49-F238E27FC236}">
                    <a16:creationId xmlns:a16="http://schemas.microsoft.com/office/drawing/2014/main" id="{941540CA-A784-4198-B5B3-B767CACCB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3" y="1333"/>
                <a:ext cx="575" cy="778"/>
              </a:xfrm>
              <a:custGeom>
                <a:avLst/>
                <a:gdLst>
                  <a:gd name="T0" fmla="*/ 0 w 1149"/>
                  <a:gd name="T1" fmla="*/ 1372 h 1556"/>
                  <a:gd name="T2" fmla="*/ 260 w 1149"/>
                  <a:gd name="T3" fmla="*/ 0 h 1556"/>
                  <a:gd name="T4" fmla="*/ 801 w 1149"/>
                  <a:gd name="T5" fmla="*/ 117 h 1556"/>
                  <a:gd name="T6" fmla="*/ 764 w 1149"/>
                  <a:gd name="T7" fmla="*/ 388 h 1556"/>
                  <a:gd name="T8" fmla="*/ 1149 w 1149"/>
                  <a:gd name="T9" fmla="*/ 440 h 1556"/>
                  <a:gd name="T10" fmla="*/ 991 w 1149"/>
                  <a:gd name="T11" fmla="*/ 1556 h 1556"/>
                  <a:gd name="T12" fmla="*/ 0 w 1149"/>
                  <a:gd name="T13" fmla="*/ 1372 h 1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9" h="1556">
                    <a:moveTo>
                      <a:pt x="0" y="1372"/>
                    </a:moveTo>
                    <a:lnTo>
                      <a:pt x="260" y="0"/>
                    </a:lnTo>
                    <a:lnTo>
                      <a:pt x="801" y="117"/>
                    </a:lnTo>
                    <a:lnTo>
                      <a:pt x="764" y="388"/>
                    </a:lnTo>
                    <a:lnTo>
                      <a:pt x="1149" y="440"/>
                    </a:lnTo>
                    <a:lnTo>
                      <a:pt x="991" y="1556"/>
                    </a:lnTo>
                    <a:lnTo>
                      <a:pt x="0" y="13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23" name="Freeform 571">
                <a:extLst>
                  <a:ext uri="{FF2B5EF4-FFF2-40B4-BE49-F238E27FC236}">
                    <a16:creationId xmlns:a16="http://schemas.microsoft.com/office/drawing/2014/main" id="{F805F1EE-3346-4B1C-AEDE-29B5E2906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3" y="1333"/>
                <a:ext cx="575" cy="778"/>
              </a:xfrm>
              <a:custGeom>
                <a:avLst/>
                <a:gdLst>
                  <a:gd name="T0" fmla="*/ 0 w 1149"/>
                  <a:gd name="T1" fmla="*/ 1372 h 1556"/>
                  <a:gd name="T2" fmla="*/ 260 w 1149"/>
                  <a:gd name="T3" fmla="*/ 0 h 1556"/>
                  <a:gd name="T4" fmla="*/ 801 w 1149"/>
                  <a:gd name="T5" fmla="*/ 117 h 1556"/>
                  <a:gd name="T6" fmla="*/ 764 w 1149"/>
                  <a:gd name="T7" fmla="*/ 388 h 1556"/>
                  <a:gd name="T8" fmla="*/ 1149 w 1149"/>
                  <a:gd name="T9" fmla="*/ 440 h 1556"/>
                  <a:gd name="T10" fmla="*/ 991 w 1149"/>
                  <a:gd name="T11" fmla="*/ 1556 h 1556"/>
                  <a:gd name="T12" fmla="*/ 0 w 1149"/>
                  <a:gd name="T13" fmla="*/ 1372 h 1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9" h="1556">
                    <a:moveTo>
                      <a:pt x="0" y="1372"/>
                    </a:moveTo>
                    <a:lnTo>
                      <a:pt x="260" y="0"/>
                    </a:lnTo>
                    <a:lnTo>
                      <a:pt x="801" y="117"/>
                    </a:lnTo>
                    <a:lnTo>
                      <a:pt x="764" y="388"/>
                    </a:lnTo>
                    <a:lnTo>
                      <a:pt x="1149" y="440"/>
                    </a:lnTo>
                    <a:lnTo>
                      <a:pt x="991" y="1556"/>
                    </a:lnTo>
                    <a:lnTo>
                      <a:pt x="0" y="1372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24" name="Freeform 572">
                <a:extLst>
                  <a:ext uri="{FF2B5EF4-FFF2-40B4-BE49-F238E27FC236}">
                    <a16:creationId xmlns:a16="http://schemas.microsoft.com/office/drawing/2014/main" id="{845EDCE3-9438-4F93-A49C-1415C0F2B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" y="199"/>
                <a:ext cx="679" cy="533"/>
              </a:xfrm>
              <a:custGeom>
                <a:avLst/>
                <a:gdLst>
                  <a:gd name="T0" fmla="*/ 53 w 1359"/>
                  <a:gd name="T1" fmla="*/ 304 h 1066"/>
                  <a:gd name="T2" fmla="*/ 53 w 1359"/>
                  <a:gd name="T3" fmla="*/ 455 h 1066"/>
                  <a:gd name="T4" fmla="*/ 70 w 1359"/>
                  <a:gd name="T5" fmla="*/ 472 h 1066"/>
                  <a:gd name="T6" fmla="*/ 36 w 1359"/>
                  <a:gd name="T7" fmla="*/ 523 h 1066"/>
                  <a:gd name="T8" fmla="*/ 53 w 1359"/>
                  <a:gd name="T9" fmla="*/ 556 h 1066"/>
                  <a:gd name="T10" fmla="*/ 18 w 1359"/>
                  <a:gd name="T11" fmla="*/ 624 h 1066"/>
                  <a:gd name="T12" fmla="*/ 0 w 1359"/>
                  <a:gd name="T13" fmla="*/ 624 h 1066"/>
                  <a:gd name="T14" fmla="*/ 105 w 1359"/>
                  <a:gd name="T15" fmla="*/ 710 h 1066"/>
                  <a:gd name="T16" fmla="*/ 175 w 1359"/>
                  <a:gd name="T17" fmla="*/ 861 h 1066"/>
                  <a:gd name="T18" fmla="*/ 507 w 1359"/>
                  <a:gd name="T19" fmla="*/ 980 h 1066"/>
                  <a:gd name="T20" fmla="*/ 1202 w 1359"/>
                  <a:gd name="T21" fmla="*/ 1066 h 1066"/>
                  <a:gd name="T22" fmla="*/ 419 w 1359"/>
                  <a:gd name="T23" fmla="*/ 0 h 1066"/>
                  <a:gd name="T24" fmla="*/ 419 w 1359"/>
                  <a:gd name="T25" fmla="*/ 50 h 1066"/>
                  <a:gd name="T26" fmla="*/ 453 w 1359"/>
                  <a:gd name="T27" fmla="*/ 83 h 1066"/>
                  <a:gd name="T28" fmla="*/ 436 w 1359"/>
                  <a:gd name="T29" fmla="*/ 151 h 1066"/>
                  <a:gd name="T30" fmla="*/ 419 w 1359"/>
                  <a:gd name="T31" fmla="*/ 168 h 1066"/>
                  <a:gd name="T32" fmla="*/ 436 w 1359"/>
                  <a:gd name="T33" fmla="*/ 269 h 1066"/>
                  <a:gd name="T34" fmla="*/ 419 w 1359"/>
                  <a:gd name="T35" fmla="*/ 304 h 1066"/>
                  <a:gd name="T36" fmla="*/ 401 w 1359"/>
                  <a:gd name="T37" fmla="*/ 354 h 1066"/>
                  <a:gd name="T38" fmla="*/ 385 w 1359"/>
                  <a:gd name="T39" fmla="*/ 387 h 1066"/>
                  <a:gd name="T40" fmla="*/ 348 w 1359"/>
                  <a:gd name="T41" fmla="*/ 472 h 1066"/>
                  <a:gd name="T42" fmla="*/ 297 w 1359"/>
                  <a:gd name="T43" fmla="*/ 505 h 1066"/>
                  <a:gd name="T44" fmla="*/ 279 w 1359"/>
                  <a:gd name="T45" fmla="*/ 488 h 1066"/>
                  <a:gd name="T46" fmla="*/ 263 w 1359"/>
                  <a:gd name="T47" fmla="*/ 488 h 1066"/>
                  <a:gd name="T48" fmla="*/ 245 w 1359"/>
                  <a:gd name="T49" fmla="*/ 472 h 1066"/>
                  <a:gd name="T50" fmla="*/ 245 w 1359"/>
                  <a:gd name="T51" fmla="*/ 438 h 1066"/>
                  <a:gd name="T52" fmla="*/ 297 w 1359"/>
                  <a:gd name="T53" fmla="*/ 423 h 1066"/>
                  <a:gd name="T54" fmla="*/ 297 w 1359"/>
                  <a:gd name="T55" fmla="*/ 438 h 1066"/>
                  <a:gd name="T56" fmla="*/ 331 w 1359"/>
                  <a:gd name="T57" fmla="*/ 455 h 1066"/>
                  <a:gd name="T58" fmla="*/ 348 w 1359"/>
                  <a:gd name="T59" fmla="*/ 405 h 1066"/>
                  <a:gd name="T60" fmla="*/ 331 w 1359"/>
                  <a:gd name="T61" fmla="*/ 354 h 1066"/>
                  <a:gd name="T62" fmla="*/ 385 w 1359"/>
                  <a:gd name="T63" fmla="*/ 337 h 1066"/>
                  <a:gd name="T64" fmla="*/ 367 w 1359"/>
                  <a:gd name="T65" fmla="*/ 320 h 1066"/>
                  <a:gd name="T66" fmla="*/ 331 w 1359"/>
                  <a:gd name="T67" fmla="*/ 354 h 1066"/>
                  <a:gd name="T68" fmla="*/ 245 w 1359"/>
                  <a:gd name="T69" fmla="*/ 405 h 1066"/>
                  <a:gd name="T70" fmla="*/ 245 w 1359"/>
                  <a:gd name="T71" fmla="*/ 405 h 1066"/>
                  <a:gd name="T72" fmla="*/ 331 w 1359"/>
                  <a:gd name="T73" fmla="*/ 304 h 1066"/>
                  <a:gd name="T74" fmla="*/ 367 w 1359"/>
                  <a:gd name="T75" fmla="*/ 269 h 1066"/>
                  <a:gd name="T76" fmla="*/ 348 w 1359"/>
                  <a:gd name="T77" fmla="*/ 218 h 1066"/>
                  <a:gd name="T78" fmla="*/ 331 w 1359"/>
                  <a:gd name="T79" fmla="*/ 235 h 1066"/>
                  <a:gd name="T80" fmla="*/ 297 w 1359"/>
                  <a:gd name="T81" fmla="*/ 201 h 1066"/>
                  <a:gd name="T82" fmla="*/ 70 w 1359"/>
                  <a:gd name="T83" fmla="*/ 50 h 10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59" h="1066">
                    <a:moveTo>
                      <a:pt x="36" y="185"/>
                    </a:moveTo>
                    <a:lnTo>
                      <a:pt x="53" y="235"/>
                    </a:lnTo>
                    <a:lnTo>
                      <a:pt x="53" y="304"/>
                    </a:lnTo>
                    <a:lnTo>
                      <a:pt x="53" y="354"/>
                    </a:lnTo>
                    <a:lnTo>
                      <a:pt x="53" y="370"/>
                    </a:lnTo>
                    <a:lnTo>
                      <a:pt x="53" y="455"/>
                    </a:lnTo>
                    <a:lnTo>
                      <a:pt x="70" y="438"/>
                    </a:lnTo>
                    <a:lnTo>
                      <a:pt x="105" y="472"/>
                    </a:lnTo>
                    <a:lnTo>
                      <a:pt x="70" y="472"/>
                    </a:lnTo>
                    <a:lnTo>
                      <a:pt x="36" y="472"/>
                    </a:lnTo>
                    <a:lnTo>
                      <a:pt x="36" y="505"/>
                    </a:lnTo>
                    <a:lnTo>
                      <a:pt x="36" y="523"/>
                    </a:lnTo>
                    <a:lnTo>
                      <a:pt x="70" y="523"/>
                    </a:lnTo>
                    <a:lnTo>
                      <a:pt x="70" y="541"/>
                    </a:lnTo>
                    <a:lnTo>
                      <a:pt x="53" y="556"/>
                    </a:lnTo>
                    <a:lnTo>
                      <a:pt x="53" y="591"/>
                    </a:lnTo>
                    <a:lnTo>
                      <a:pt x="36" y="624"/>
                    </a:lnTo>
                    <a:lnTo>
                      <a:pt x="18" y="624"/>
                    </a:lnTo>
                    <a:lnTo>
                      <a:pt x="36" y="556"/>
                    </a:lnTo>
                    <a:lnTo>
                      <a:pt x="36" y="541"/>
                    </a:lnTo>
                    <a:lnTo>
                      <a:pt x="0" y="624"/>
                    </a:lnTo>
                    <a:lnTo>
                      <a:pt x="36" y="659"/>
                    </a:lnTo>
                    <a:lnTo>
                      <a:pt x="105" y="692"/>
                    </a:lnTo>
                    <a:lnTo>
                      <a:pt x="105" y="710"/>
                    </a:lnTo>
                    <a:lnTo>
                      <a:pt x="140" y="710"/>
                    </a:lnTo>
                    <a:lnTo>
                      <a:pt x="193" y="828"/>
                    </a:lnTo>
                    <a:lnTo>
                      <a:pt x="175" y="861"/>
                    </a:lnTo>
                    <a:lnTo>
                      <a:pt x="263" y="930"/>
                    </a:lnTo>
                    <a:lnTo>
                      <a:pt x="401" y="930"/>
                    </a:lnTo>
                    <a:lnTo>
                      <a:pt x="507" y="980"/>
                    </a:lnTo>
                    <a:lnTo>
                      <a:pt x="541" y="963"/>
                    </a:lnTo>
                    <a:lnTo>
                      <a:pt x="854" y="980"/>
                    </a:lnTo>
                    <a:lnTo>
                      <a:pt x="1202" y="1066"/>
                    </a:lnTo>
                    <a:lnTo>
                      <a:pt x="1220" y="947"/>
                    </a:lnTo>
                    <a:lnTo>
                      <a:pt x="1359" y="269"/>
                    </a:lnTo>
                    <a:lnTo>
                      <a:pt x="419" y="0"/>
                    </a:lnTo>
                    <a:lnTo>
                      <a:pt x="419" y="15"/>
                    </a:lnTo>
                    <a:lnTo>
                      <a:pt x="419" y="32"/>
                    </a:lnTo>
                    <a:lnTo>
                      <a:pt x="419" y="50"/>
                    </a:lnTo>
                    <a:lnTo>
                      <a:pt x="419" y="83"/>
                    </a:lnTo>
                    <a:lnTo>
                      <a:pt x="436" y="66"/>
                    </a:lnTo>
                    <a:lnTo>
                      <a:pt x="453" y="83"/>
                    </a:lnTo>
                    <a:lnTo>
                      <a:pt x="436" y="99"/>
                    </a:lnTo>
                    <a:lnTo>
                      <a:pt x="453" y="117"/>
                    </a:lnTo>
                    <a:lnTo>
                      <a:pt x="436" y="151"/>
                    </a:lnTo>
                    <a:lnTo>
                      <a:pt x="401" y="133"/>
                    </a:lnTo>
                    <a:lnTo>
                      <a:pt x="401" y="151"/>
                    </a:lnTo>
                    <a:lnTo>
                      <a:pt x="419" y="168"/>
                    </a:lnTo>
                    <a:lnTo>
                      <a:pt x="436" y="201"/>
                    </a:lnTo>
                    <a:lnTo>
                      <a:pt x="419" y="251"/>
                    </a:lnTo>
                    <a:lnTo>
                      <a:pt x="436" y="269"/>
                    </a:lnTo>
                    <a:lnTo>
                      <a:pt x="453" y="287"/>
                    </a:lnTo>
                    <a:lnTo>
                      <a:pt x="436" y="287"/>
                    </a:lnTo>
                    <a:lnTo>
                      <a:pt x="419" y="304"/>
                    </a:lnTo>
                    <a:lnTo>
                      <a:pt x="401" y="320"/>
                    </a:lnTo>
                    <a:lnTo>
                      <a:pt x="401" y="337"/>
                    </a:lnTo>
                    <a:lnTo>
                      <a:pt x="401" y="354"/>
                    </a:lnTo>
                    <a:lnTo>
                      <a:pt x="385" y="370"/>
                    </a:lnTo>
                    <a:lnTo>
                      <a:pt x="401" y="387"/>
                    </a:lnTo>
                    <a:lnTo>
                      <a:pt x="385" y="387"/>
                    </a:lnTo>
                    <a:lnTo>
                      <a:pt x="385" y="438"/>
                    </a:lnTo>
                    <a:lnTo>
                      <a:pt x="348" y="455"/>
                    </a:lnTo>
                    <a:lnTo>
                      <a:pt x="348" y="472"/>
                    </a:lnTo>
                    <a:lnTo>
                      <a:pt x="331" y="455"/>
                    </a:lnTo>
                    <a:lnTo>
                      <a:pt x="331" y="472"/>
                    </a:lnTo>
                    <a:lnTo>
                      <a:pt x="297" y="505"/>
                    </a:lnTo>
                    <a:lnTo>
                      <a:pt x="279" y="505"/>
                    </a:lnTo>
                    <a:lnTo>
                      <a:pt x="279" y="472"/>
                    </a:lnTo>
                    <a:lnTo>
                      <a:pt x="279" y="488"/>
                    </a:lnTo>
                    <a:lnTo>
                      <a:pt x="263" y="488"/>
                    </a:lnTo>
                    <a:lnTo>
                      <a:pt x="263" y="505"/>
                    </a:lnTo>
                    <a:lnTo>
                      <a:pt x="263" y="488"/>
                    </a:lnTo>
                    <a:lnTo>
                      <a:pt x="245" y="488"/>
                    </a:lnTo>
                    <a:lnTo>
                      <a:pt x="263" y="472"/>
                    </a:lnTo>
                    <a:lnTo>
                      <a:pt x="245" y="472"/>
                    </a:lnTo>
                    <a:lnTo>
                      <a:pt x="263" y="455"/>
                    </a:lnTo>
                    <a:lnTo>
                      <a:pt x="245" y="455"/>
                    </a:lnTo>
                    <a:lnTo>
                      <a:pt x="245" y="438"/>
                    </a:lnTo>
                    <a:lnTo>
                      <a:pt x="263" y="455"/>
                    </a:lnTo>
                    <a:lnTo>
                      <a:pt x="279" y="438"/>
                    </a:lnTo>
                    <a:lnTo>
                      <a:pt x="297" y="423"/>
                    </a:lnTo>
                    <a:lnTo>
                      <a:pt x="279" y="455"/>
                    </a:lnTo>
                    <a:lnTo>
                      <a:pt x="297" y="472"/>
                    </a:lnTo>
                    <a:lnTo>
                      <a:pt x="297" y="438"/>
                    </a:lnTo>
                    <a:lnTo>
                      <a:pt x="331" y="423"/>
                    </a:lnTo>
                    <a:lnTo>
                      <a:pt x="314" y="455"/>
                    </a:lnTo>
                    <a:lnTo>
                      <a:pt x="331" y="455"/>
                    </a:lnTo>
                    <a:lnTo>
                      <a:pt x="331" y="438"/>
                    </a:lnTo>
                    <a:lnTo>
                      <a:pt x="348" y="423"/>
                    </a:lnTo>
                    <a:lnTo>
                      <a:pt x="348" y="405"/>
                    </a:lnTo>
                    <a:lnTo>
                      <a:pt x="348" y="387"/>
                    </a:lnTo>
                    <a:lnTo>
                      <a:pt x="331" y="387"/>
                    </a:lnTo>
                    <a:lnTo>
                      <a:pt x="331" y="354"/>
                    </a:lnTo>
                    <a:lnTo>
                      <a:pt x="348" y="370"/>
                    </a:lnTo>
                    <a:lnTo>
                      <a:pt x="348" y="337"/>
                    </a:lnTo>
                    <a:lnTo>
                      <a:pt x="385" y="337"/>
                    </a:lnTo>
                    <a:lnTo>
                      <a:pt x="385" y="304"/>
                    </a:lnTo>
                    <a:lnTo>
                      <a:pt x="367" y="287"/>
                    </a:lnTo>
                    <a:lnTo>
                      <a:pt x="367" y="320"/>
                    </a:lnTo>
                    <a:lnTo>
                      <a:pt x="367" y="304"/>
                    </a:lnTo>
                    <a:lnTo>
                      <a:pt x="331" y="320"/>
                    </a:lnTo>
                    <a:lnTo>
                      <a:pt x="331" y="354"/>
                    </a:lnTo>
                    <a:lnTo>
                      <a:pt x="314" y="354"/>
                    </a:lnTo>
                    <a:lnTo>
                      <a:pt x="279" y="370"/>
                    </a:lnTo>
                    <a:lnTo>
                      <a:pt x="245" y="405"/>
                    </a:lnTo>
                    <a:lnTo>
                      <a:pt x="297" y="405"/>
                    </a:lnTo>
                    <a:lnTo>
                      <a:pt x="263" y="423"/>
                    </a:lnTo>
                    <a:lnTo>
                      <a:pt x="245" y="405"/>
                    </a:lnTo>
                    <a:lnTo>
                      <a:pt x="279" y="354"/>
                    </a:lnTo>
                    <a:lnTo>
                      <a:pt x="297" y="337"/>
                    </a:lnTo>
                    <a:lnTo>
                      <a:pt x="331" y="304"/>
                    </a:lnTo>
                    <a:lnTo>
                      <a:pt x="331" y="320"/>
                    </a:lnTo>
                    <a:lnTo>
                      <a:pt x="348" y="304"/>
                    </a:lnTo>
                    <a:lnTo>
                      <a:pt x="367" y="269"/>
                    </a:lnTo>
                    <a:lnTo>
                      <a:pt x="367" y="235"/>
                    </a:lnTo>
                    <a:lnTo>
                      <a:pt x="348" y="251"/>
                    </a:lnTo>
                    <a:lnTo>
                      <a:pt x="348" y="218"/>
                    </a:lnTo>
                    <a:lnTo>
                      <a:pt x="348" y="251"/>
                    </a:lnTo>
                    <a:lnTo>
                      <a:pt x="331" y="251"/>
                    </a:lnTo>
                    <a:lnTo>
                      <a:pt x="331" y="235"/>
                    </a:lnTo>
                    <a:lnTo>
                      <a:pt x="314" y="218"/>
                    </a:lnTo>
                    <a:lnTo>
                      <a:pt x="314" y="235"/>
                    </a:lnTo>
                    <a:lnTo>
                      <a:pt x="297" y="201"/>
                    </a:lnTo>
                    <a:lnTo>
                      <a:pt x="263" y="201"/>
                    </a:lnTo>
                    <a:lnTo>
                      <a:pt x="157" y="133"/>
                    </a:lnTo>
                    <a:lnTo>
                      <a:pt x="70" y="50"/>
                    </a:lnTo>
                    <a:lnTo>
                      <a:pt x="36" y="117"/>
                    </a:lnTo>
                    <a:lnTo>
                      <a:pt x="36" y="185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25" name="Freeform 573">
                <a:extLst>
                  <a:ext uri="{FF2B5EF4-FFF2-40B4-BE49-F238E27FC236}">
                    <a16:creationId xmlns:a16="http://schemas.microsoft.com/office/drawing/2014/main" id="{73EE0834-E825-4625-A2C2-8C8223F90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" y="199"/>
                <a:ext cx="679" cy="533"/>
              </a:xfrm>
              <a:custGeom>
                <a:avLst/>
                <a:gdLst>
                  <a:gd name="T0" fmla="*/ 53 w 1359"/>
                  <a:gd name="T1" fmla="*/ 304 h 1066"/>
                  <a:gd name="T2" fmla="*/ 53 w 1359"/>
                  <a:gd name="T3" fmla="*/ 455 h 1066"/>
                  <a:gd name="T4" fmla="*/ 70 w 1359"/>
                  <a:gd name="T5" fmla="*/ 472 h 1066"/>
                  <a:gd name="T6" fmla="*/ 36 w 1359"/>
                  <a:gd name="T7" fmla="*/ 523 h 1066"/>
                  <a:gd name="T8" fmla="*/ 53 w 1359"/>
                  <a:gd name="T9" fmla="*/ 556 h 1066"/>
                  <a:gd name="T10" fmla="*/ 18 w 1359"/>
                  <a:gd name="T11" fmla="*/ 624 h 1066"/>
                  <a:gd name="T12" fmla="*/ 0 w 1359"/>
                  <a:gd name="T13" fmla="*/ 624 h 1066"/>
                  <a:gd name="T14" fmla="*/ 105 w 1359"/>
                  <a:gd name="T15" fmla="*/ 710 h 1066"/>
                  <a:gd name="T16" fmla="*/ 175 w 1359"/>
                  <a:gd name="T17" fmla="*/ 861 h 1066"/>
                  <a:gd name="T18" fmla="*/ 507 w 1359"/>
                  <a:gd name="T19" fmla="*/ 980 h 1066"/>
                  <a:gd name="T20" fmla="*/ 1202 w 1359"/>
                  <a:gd name="T21" fmla="*/ 1066 h 1066"/>
                  <a:gd name="T22" fmla="*/ 419 w 1359"/>
                  <a:gd name="T23" fmla="*/ 0 h 1066"/>
                  <a:gd name="T24" fmla="*/ 419 w 1359"/>
                  <a:gd name="T25" fmla="*/ 50 h 1066"/>
                  <a:gd name="T26" fmla="*/ 453 w 1359"/>
                  <a:gd name="T27" fmla="*/ 83 h 1066"/>
                  <a:gd name="T28" fmla="*/ 436 w 1359"/>
                  <a:gd name="T29" fmla="*/ 151 h 1066"/>
                  <a:gd name="T30" fmla="*/ 419 w 1359"/>
                  <a:gd name="T31" fmla="*/ 168 h 1066"/>
                  <a:gd name="T32" fmla="*/ 436 w 1359"/>
                  <a:gd name="T33" fmla="*/ 269 h 1066"/>
                  <a:gd name="T34" fmla="*/ 419 w 1359"/>
                  <a:gd name="T35" fmla="*/ 304 h 1066"/>
                  <a:gd name="T36" fmla="*/ 401 w 1359"/>
                  <a:gd name="T37" fmla="*/ 354 h 1066"/>
                  <a:gd name="T38" fmla="*/ 385 w 1359"/>
                  <a:gd name="T39" fmla="*/ 387 h 1066"/>
                  <a:gd name="T40" fmla="*/ 348 w 1359"/>
                  <a:gd name="T41" fmla="*/ 472 h 1066"/>
                  <a:gd name="T42" fmla="*/ 297 w 1359"/>
                  <a:gd name="T43" fmla="*/ 505 h 1066"/>
                  <a:gd name="T44" fmla="*/ 279 w 1359"/>
                  <a:gd name="T45" fmla="*/ 488 h 1066"/>
                  <a:gd name="T46" fmla="*/ 263 w 1359"/>
                  <a:gd name="T47" fmla="*/ 488 h 1066"/>
                  <a:gd name="T48" fmla="*/ 245 w 1359"/>
                  <a:gd name="T49" fmla="*/ 472 h 1066"/>
                  <a:gd name="T50" fmla="*/ 245 w 1359"/>
                  <a:gd name="T51" fmla="*/ 438 h 1066"/>
                  <a:gd name="T52" fmla="*/ 297 w 1359"/>
                  <a:gd name="T53" fmla="*/ 423 h 1066"/>
                  <a:gd name="T54" fmla="*/ 297 w 1359"/>
                  <a:gd name="T55" fmla="*/ 438 h 1066"/>
                  <a:gd name="T56" fmla="*/ 331 w 1359"/>
                  <a:gd name="T57" fmla="*/ 455 h 1066"/>
                  <a:gd name="T58" fmla="*/ 348 w 1359"/>
                  <a:gd name="T59" fmla="*/ 405 h 1066"/>
                  <a:gd name="T60" fmla="*/ 331 w 1359"/>
                  <a:gd name="T61" fmla="*/ 354 h 1066"/>
                  <a:gd name="T62" fmla="*/ 385 w 1359"/>
                  <a:gd name="T63" fmla="*/ 337 h 1066"/>
                  <a:gd name="T64" fmla="*/ 367 w 1359"/>
                  <a:gd name="T65" fmla="*/ 320 h 1066"/>
                  <a:gd name="T66" fmla="*/ 331 w 1359"/>
                  <a:gd name="T67" fmla="*/ 354 h 1066"/>
                  <a:gd name="T68" fmla="*/ 245 w 1359"/>
                  <a:gd name="T69" fmla="*/ 405 h 1066"/>
                  <a:gd name="T70" fmla="*/ 245 w 1359"/>
                  <a:gd name="T71" fmla="*/ 405 h 1066"/>
                  <a:gd name="T72" fmla="*/ 331 w 1359"/>
                  <a:gd name="T73" fmla="*/ 304 h 1066"/>
                  <a:gd name="T74" fmla="*/ 367 w 1359"/>
                  <a:gd name="T75" fmla="*/ 269 h 1066"/>
                  <a:gd name="T76" fmla="*/ 348 w 1359"/>
                  <a:gd name="T77" fmla="*/ 218 h 1066"/>
                  <a:gd name="T78" fmla="*/ 331 w 1359"/>
                  <a:gd name="T79" fmla="*/ 235 h 1066"/>
                  <a:gd name="T80" fmla="*/ 297 w 1359"/>
                  <a:gd name="T81" fmla="*/ 201 h 1066"/>
                  <a:gd name="T82" fmla="*/ 70 w 1359"/>
                  <a:gd name="T83" fmla="*/ 50 h 10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59" h="1066">
                    <a:moveTo>
                      <a:pt x="36" y="185"/>
                    </a:moveTo>
                    <a:lnTo>
                      <a:pt x="53" y="235"/>
                    </a:lnTo>
                    <a:lnTo>
                      <a:pt x="53" y="304"/>
                    </a:lnTo>
                    <a:lnTo>
                      <a:pt x="53" y="354"/>
                    </a:lnTo>
                    <a:lnTo>
                      <a:pt x="53" y="370"/>
                    </a:lnTo>
                    <a:lnTo>
                      <a:pt x="53" y="455"/>
                    </a:lnTo>
                    <a:lnTo>
                      <a:pt x="70" y="438"/>
                    </a:lnTo>
                    <a:lnTo>
                      <a:pt x="105" y="472"/>
                    </a:lnTo>
                    <a:lnTo>
                      <a:pt x="70" y="472"/>
                    </a:lnTo>
                    <a:lnTo>
                      <a:pt x="36" y="472"/>
                    </a:lnTo>
                    <a:lnTo>
                      <a:pt x="36" y="505"/>
                    </a:lnTo>
                    <a:lnTo>
                      <a:pt x="36" y="523"/>
                    </a:lnTo>
                    <a:lnTo>
                      <a:pt x="70" y="523"/>
                    </a:lnTo>
                    <a:lnTo>
                      <a:pt x="70" y="541"/>
                    </a:lnTo>
                    <a:lnTo>
                      <a:pt x="53" y="556"/>
                    </a:lnTo>
                    <a:lnTo>
                      <a:pt x="53" y="591"/>
                    </a:lnTo>
                    <a:lnTo>
                      <a:pt x="36" y="624"/>
                    </a:lnTo>
                    <a:lnTo>
                      <a:pt x="18" y="624"/>
                    </a:lnTo>
                    <a:lnTo>
                      <a:pt x="36" y="556"/>
                    </a:lnTo>
                    <a:lnTo>
                      <a:pt x="36" y="541"/>
                    </a:lnTo>
                    <a:lnTo>
                      <a:pt x="0" y="624"/>
                    </a:lnTo>
                    <a:lnTo>
                      <a:pt x="36" y="659"/>
                    </a:lnTo>
                    <a:lnTo>
                      <a:pt x="105" y="692"/>
                    </a:lnTo>
                    <a:lnTo>
                      <a:pt x="105" y="710"/>
                    </a:lnTo>
                    <a:lnTo>
                      <a:pt x="140" y="710"/>
                    </a:lnTo>
                    <a:lnTo>
                      <a:pt x="193" y="828"/>
                    </a:lnTo>
                    <a:lnTo>
                      <a:pt x="175" y="861"/>
                    </a:lnTo>
                    <a:lnTo>
                      <a:pt x="263" y="930"/>
                    </a:lnTo>
                    <a:lnTo>
                      <a:pt x="401" y="930"/>
                    </a:lnTo>
                    <a:lnTo>
                      <a:pt x="507" y="980"/>
                    </a:lnTo>
                    <a:lnTo>
                      <a:pt x="541" y="963"/>
                    </a:lnTo>
                    <a:lnTo>
                      <a:pt x="854" y="980"/>
                    </a:lnTo>
                    <a:lnTo>
                      <a:pt x="1202" y="1066"/>
                    </a:lnTo>
                    <a:lnTo>
                      <a:pt x="1220" y="947"/>
                    </a:lnTo>
                    <a:lnTo>
                      <a:pt x="1359" y="269"/>
                    </a:lnTo>
                    <a:lnTo>
                      <a:pt x="419" y="0"/>
                    </a:lnTo>
                    <a:lnTo>
                      <a:pt x="419" y="15"/>
                    </a:lnTo>
                    <a:lnTo>
                      <a:pt x="419" y="32"/>
                    </a:lnTo>
                    <a:lnTo>
                      <a:pt x="419" y="50"/>
                    </a:lnTo>
                    <a:lnTo>
                      <a:pt x="419" y="83"/>
                    </a:lnTo>
                    <a:lnTo>
                      <a:pt x="436" y="66"/>
                    </a:lnTo>
                    <a:lnTo>
                      <a:pt x="453" y="83"/>
                    </a:lnTo>
                    <a:lnTo>
                      <a:pt x="436" y="99"/>
                    </a:lnTo>
                    <a:lnTo>
                      <a:pt x="453" y="117"/>
                    </a:lnTo>
                    <a:lnTo>
                      <a:pt x="436" y="151"/>
                    </a:lnTo>
                    <a:lnTo>
                      <a:pt x="401" y="133"/>
                    </a:lnTo>
                    <a:lnTo>
                      <a:pt x="401" y="151"/>
                    </a:lnTo>
                    <a:lnTo>
                      <a:pt x="419" y="168"/>
                    </a:lnTo>
                    <a:lnTo>
                      <a:pt x="436" y="201"/>
                    </a:lnTo>
                    <a:lnTo>
                      <a:pt x="419" y="251"/>
                    </a:lnTo>
                    <a:lnTo>
                      <a:pt x="436" y="269"/>
                    </a:lnTo>
                    <a:lnTo>
                      <a:pt x="453" y="287"/>
                    </a:lnTo>
                    <a:lnTo>
                      <a:pt x="436" y="287"/>
                    </a:lnTo>
                    <a:lnTo>
                      <a:pt x="419" y="304"/>
                    </a:lnTo>
                    <a:lnTo>
                      <a:pt x="401" y="320"/>
                    </a:lnTo>
                    <a:lnTo>
                      <a:pt x="401" y="337"/>
                    </a:lnTo>
                    <a:lnTo>
                      <a:pt x="401" y="354"/>
                    </a:lnTo>
                    <a:lnTo>
                      <a:pt x="385" y="370"/>
                    </a:lnTo>
                    <a:lnTo>
                      <a:pt x="401" y="387"/>
                    </a:lnTo>
                    <a:lnTo>
                      <a:pt x="385" y="387"/>
                    </a:lnTo>
                    <a:lnTo>
                      <a:pt x="385" y="438"/>
                    </a:lnTo>
                    <a:lnTo>
                      <a:pt x="348" y="455"/>
                    </a:lnTo>
                    <a:lnTo>
                      <a:pt x="348" y="472"/>
                    </a:lnTo>
                    <a:lnTo>
                      <a:pt x="331" y="455"/>
                    </a:lnTo>
                    <a:lnTo>
                      <a:pt x="331" y="472"/>
                    </a:lnTo>
                    <a:lnTo>
                      <a:pt x="297" y="505"/>
                    </a:lnTo>
                    <a:lnTo>
                      <a:pt x="279" y="505"/>
                    </a:lnTo>
                    <a:lnTo>
                      <a:pt x="279" y="472"/>
                    </a:lnTo>
                    <a:lnTo>
                      <a:pt x="279" y="488"/>
                    </a:lnTo>
                    <a:lnTo>
                      <a:pt x="263" y="488"/>
                    </a:lnTo>
                    <a:lnTo>
                      <a:pt x="263" y="505"/>
                    </a:lnTo>
                    <a:lnTo>
                      <a:pt x="263" y="488"/>
                    </a:lnTo>
                    <a:lnTo>
                      <a:pt x="245" y="488"/>
                    </a:lnTo>
                    <a:lnTo>
                      <a:pt x="263" y="472"/>
                    </a:lnTo>
                    <a:lnTo>
                      <a:pt x="245" y="472"/>
                    </a:lnTo>
                    <a:lnTo>
                      <a:pt x="263" y="455"/>
                    </a:lnTo>
                    <a:lnTo>
                      <a:pt x="245" y="455"/>
                    </a:lnTo>
                    <a:lnTo>
                      <a:pt x="245" y="438"/>
                    </a:lnTo>
                    <a:lnTo>
                      <a:pt x="263" y="455"/>
                    </a:lnTo>
                    <a:lnTo>
                      <a:pt x="279" y="438"/>
                    </a:lnTo>
                    <a:lnTo>
                      <a:pt x="297" y="423"/>
                    </a:lnTo>
                    <a:lnTo>
                      <a:pt x="279" y="455"/>
                    </a:lnTo>
                    <a:lnTo>
                      <a:pt x="297" y="472"/>
                    </a:lnTo>
                    <a:lnTo>
                      <a:pt x="297" y="438"/>
                    </a:lnTo>
                    <a:lnTo>
                      <a:pt x="331" y="423"/>
                    </a:lnTo>
                    <a:lnTo>
                      <a:pt x="314" y="455"/>
                    </a:lnTo>
                    <a:lnTo>
                      <a:pt x="331" y="455"/>
                    </a:lnTo>
                    <a:lnTo>
                      <a:pt x="331" y="438"/>
                    </a:lnTo>
                    <a:lnTo>
                      <a:pt x="348" y="423"/>
                    </a:lnTo>
                    <a:lnTo>
                      <a:pt x="348" y="405"/>
                    </a:lnTo>
                    <a:lnTo>
                      <a:pt x="348" y="387"/>
                    </a:lnTo>
                    <a:lnTo>
                      <a:pt x="331" y="387"/>
                    </a:lnTo>
                    <a:lnTo>
                      <a:pt x="331" y="354"/>
                    </a:lnTo>
                    <a:lnTo>
                      <a:pt x="348" y="370"/>
                    </a:lnTo>
                    <a:lnTo>
                      <a:pt x="348" y="337"/>
                    </a:lnTo>
                    <a:lnTo>
                      <a:pt x="385" y="337"/>
                    </a:lnTo>
                    <a:lnTo>
                      <a:pt x="385" y="304"/>
                    </a:lnTo>
                    <a:lnTo>
                      <a:pt x="367" y="287"/>
                    </a:lnTo>
                    <a:lnTo>
                      <a:pt x="367" y="320"/>
                    </a:lnTo>
                    <a:lnTo>
                      <a:pt x="367" y="304"/>
                    </a:lnTo>
                    <a:lnTo>
                      <a:pt x="331" y="320"/>
                    </a:lnTo>
                    <a:lnTo>
                      <a:pt x="331" y="354"/>
                    </a:lnTo>
                    <a:lnTo>
                      <a:pt x="314" y="354"/>
                    </a:lnTo>
                    <a:lnTo>
                      <a:pt x="279" y="370"/>
                    </a:lnTo>
                    <a:lnTo>
                      <a:pt x="245" y="405"/>
                    </a:lnTo>
                    <a:lnTo>
                      <a:pt x="297" y="405"/>
                    </a:lnTo>
                    <a:lnTo>
                      <a:pt x="263" y="423"/>
                    </a:lnTo>
                    <a:lnTo>
                      <a:pt x="245" y="405"/>
                    </a:lnTo>
                    <a:lnTo>
                      <a:pt x="279" y="354"/>
                    </a:lnTo>
                    <a:lnTo>
                      <a:pt x="297" y="337"/>
                    </a:lnTo>
                    <a:lnTo>
                      <a:pt x="331" y="304"/>
                    </a:lnTo>
                    <a:lnTo>
                      <a:pt x="331" y="320"/>
                    </a:lnTo>
                    <a:lnTo>
                      <a:pt x="348" y="304"/>
                    </a:lnTo>
                    <a:lnTo>
                      <a:pt x="367" y="269"/>
                    </a:lnTo>
                    <a:lnTo>
                      <a:pt x="367" y="235"/>
                    </a:lnTo>
                    <a:lnTo>
                      <a:pt x="348" y="251"/>
                    </a:lnTo>
                    <a:lnTo>
                      <a:pt x="348" y="218"/>
                    </a:lnTo>
                    <a:lnTo>
                      <a:pt x="348" y="251"/>
                    </a:lnTo>
                    <a:lnTo>
                      <a:pt x="331" y="251"/>
                    </a:lnTo>
                    <a:lnTo>
                      <a:pt x="331" y="235"/>
                    </a:lnTo>
                    <a:lnTo>
                      <a:pt x="314" y="218"/>
                    </a:lnTo>
                    <a:lnTo>
                      <a:pt x="314" y="235"/>
                    </a:lnTo>
                    <a:lnTo>
                      <a:pt x="297" y="201"/>
                    </a:lnTo>
                    <a:lnTo>
                      <a:pt x="263" y="201"/>
                    </a:lnTo>
                    <a:lnTo>
                      <a:pt x="157" y="133"/>
                    </a:lnTo>
                    <a:lnTo>
                      <a:pt x="70" y="50"/>
                    </a:lnTo>
                    <a:lnTo>
                      <a:pt x="36" y="117"/>
                    </a:lnTo>
                    <a:lnTo>
                      <a:pt x="36" y="185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26" name="Freeform 574">
                <a:extLst>
                  <a:ext uri="{FF2B5EF4-FFF2-40B4-BE49-F238E27FC236}">
                    <a16:creationId xmlns:a16="http://schemas.microsoft.com/office/drawing/2014/main" id="{E7AE261F-54DB-4BBE-A26B-0BDB9CFD7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1" y="232"/>
                <a:ext cx="27" cy="34"/>
              </a:xfrm>
              <a:custGeom>
                <a:avLst/>
                <a:gdLst>
                  <a:gd name="T0" fmla="*/ 0 w 54"/>
                  <a:gd name="T1" fmla="*/ 33 h 67"/>
                  <a:gd name="T2" fmla="*/ 54 w 54"/>
                  <a:gd name="T3" fmla="*/ 0 h 67"/>
                  <a:gd name="T4" fmla="*/ 54 w 54"/>
                  <a:gd name="T5" fmla="*/ 33 h 67"/>
                  <a:gd name="T6" fmla="*/ 54 w 54"/>
                  <a:gd name="T7" fmla="*/ 67 h 67"/>
                  <a:gd name="T8" fmla="*/ 0 w 54"/>
                  <a:gd name="T9" fmla="*/ 3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67">
                    <a:moveTo>
                      <a:pt x="0" y="33"/>
                    </a:moveTo>
                    <a:lnTo>
                      <a:pt x="54" y="0"/>
                    </a:lnTo>
                    <a:lnTo>
                      <a:pt x="54" y="33"/>
                    </a:lnTo>
                    <a:lnTo>
                      <a:pt x="54" y="67"/>
                    </a:lnTo>
                    <a:lnTo>
                      <a:pt x="0" y="33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27" name="Freeform 575">
                <a:extLst>
                  <a:ext uri="{FF2B5EF4-FFF2-40B4-BE49-F238E27FC236}">
                    <a16:creationId xmlns:a16="http://schemas.microsoft.com/office/drawing/2014/main" id="{50143C6F-4F58-4864-BD82-87AED687D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1" y="232"/>
                <a:ext cx="27" cy="34"/>
              </a:xfrm>
              <a:custGeom>
                <a:avLst/>
                <a:gdLst>
                  <a:gd name="T0" fmla="*/ 0 w 54"/>
                  <a:gd name="T1" fmla="*/ 33 h 67"/>
                  <a:gd name="T2" fmla="*/ 54 w 54"/>
                  <a:gd name="T3" fmla="*/ 0 h 67"/>
                  <a:gd name="T4" fmla="*/ 54 w 54"/>
                  <a:gd name="T5" fmla="*/ 33 h 67"/>
                  <a:gd name="T6" fmla="*/ 54 w 54"/>
                  <a:gd name="T7" fmla="*/ 67 h 67"/>
                  <a:gd name="T8" fmla="*/ 0 w 54"/>
                  <a:gd name="T9" fmla="*/ 3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67">
                    <a:moveTo>
                      <a:pt x="0" y="33"/>
                    </a:moveTo>
                    <a:lnTo>
                      <a:pt x="54" y="0"/>
                    </a:lnTo>
                    <a:lnTo>
                      <a:pt x="54" y="33"/>
                    </a:lnTo>
                    <a:lnTo>
                      <a:pt x="54" y="67"/>
                    </a:lnTo>
                    <a:lnTo>
                      <a:pt x="0" y="33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28" name="Freeform 576">
                <a:extLst>
                  <a:ext uri="{FF2B5EF4-FFF2-40B4-BE49-F238E27FC236}">
                    <a16:creationId xmlns:a16="http://schemas.microsoft.com/office/drawing/2014/main" id="{30176C0F-2772-46C2-8D00-85EE36AC7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9" y="283"/>
                <a:ext cx="26" cy="60"/>
              </a:xfrm>
              <a:custGeom>
                <a:avLst/>
                <a:gdLst>
                  <a:gd name="T0" fmla="*/ 0 w 52"/>
                  <a:gd name="T1" fmla="*/ 33 h 119"/>
                  <a:gd name="T2" fmla="*/ 34 w 52"/>
                  <a:gd name="T3" fmla="*/ 0 h 119"/>
                  <a:gd name="T4" fmla="*/ 52 w 52"/>
                  <a:gd name="T5" fmla="*/ 17 h 119"/>
                  <a:gd name="T6" fmla="*/ 34 w 52"/>
                  <a:gd name="T7" fmla="*/ 119 h 119"/>
                  <a:gd name="T8" fmla="*/ 0 w 52"/>
                  <a:gd name="T9" fmla="*/ 33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9">
                    <a:moveTo>
                      <a:pt x="0" y="33"/>
                    </a:moveTo>
                    <a:lnTo>
                      <a:pt x="34" y="0"/>
                    </a:lnTo>
                    <a:lnTo>
                      <a:pt x="52" y="17"/>
                    </a:lnTo>
                    <a:lnTo>
                      <a:pt x="34" y="119"/>
                    </a:lnTo>
                    <a:lnTo>
                      <a:pt x="0" y="33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29" name="Freeform 577">
                <a:extLst>
                  <a:ext uri="{FF2B5EF4-FFF2-40B4-BE49-F238E27FC236}">
                    <a16:creationId xmlns:a16="http://schemas.microsoft.com/office/drawing/2014/main" id="{1322F9D7-EFFB-4A56-8B91-8DF3470B2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9" y="283"/>
                <a:ext cx="26" cy="60"/>
              </a:xfrm>
              <a:custGeom>
                <a:avLst/>
                <a:gdLst>
                  <a:gd name="T0" fmla="*/ 0 w 52"/>
                  <a:gd name="T1" fmla="*/ 33 h 119"/>
                  <a:gd name="T2" fmla="*/ 34 w 52"/>
                  <a:gd name="T3" fmla="*/ 0 h 119"/>
                  <a:gd name="T4" fmla="*/ 52 w 52"/>
                  <a:gd name="T5" fmla="*/ 17 h 119"/>
                  <a:gd name="T6" fmla="*/ 34 w 52"/>
                  <a:gd name="T7" fmla="*/ 119 h 119"/>
                  <a:gd name="T8" fmla="*/ 0 w 52"/>
                  <a:gd name="T9" fmla="*/ 33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19">
                    <a:moveTo>
                      <a:pt x="0" y="33"/>
                    </a:moveTo>
                    <a:lnTo>
                      <a:pt x="34" y="0"/>
                    </a:lnTo>
                    <a:lnTo>
                      <a:pt x="52" y="17"/>
                    </a:lnTo>
                    <a:lnTo>
                      <a:pt x="34" y="119"/>
                    </a:lnTo>
                    <a:lnTo>
                      <a:pt x="0" y="33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30" name="Freeform 578">
                <a:extLst>
                  <a:ext uri="{FF2B5EF4-FFF2-40B4-BE49-F238E27FC236}">
                    <a16:creationId xmlns:a16="http://schemas.microsoft.com/office/drawing/2014/main" id="{2FAD5E12-DECF-4245-997E-A415EB9B5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5" y="977"/>
                <a:ext cx="715" cy="644"/>
              </a:xfrm>
              <a:custGeom>
                <a:avLst/>
                <a:gdLst>
                  <a:gd name="T0" fmla="*/ 0 w 1429"/>
                  <a:gd name="T1" fmla="*/ 1100 h 1288"/>
                  <a:gd name="T2" fmla="*/ 37 w 1429"/>
                  <a:gd name="T3" fmla="*/ 829 h 1288"/>
                  <a:gd name="T4" fmla="*/ 141 w 1429"/>
                  <a:gd name="T5" fmla="*/ 134 h 1288"/>
                  <a:gd name="T6" fmla="*/ 175 w 1429"/>
                  <a:gd name="T7" fmla="*/ 0 h 1288"/>
                  <a:gd name="T8" fmla="*/ 733 w 1429"/>
                  <a:gd name="T9" fmla="*/ 101 h 1288"/>
                  <a:gd name="T10" fmla="*/ 1429 w 1429"/>
                  <a:gd name="T11" fmla="*/ 169 h 1288"/>
                  <a:gd name="T12" fmla="*/ 1377 w 1429"/>
                  <a:gd name="T13" fmla="*/ 728 h 1288"/>
                  <a:gd name="T14" fmla="*/ 1325 w 1429"/>
                  <a:gd name="T15" fmla="*/ 1288 h 1288"/>
                  <a:gd name="T16" fmla="*/ 385 w 1429"/>
                  <a:gd name="T17" fmla="*/ 1152 h 1288"/>
                  <a:gd name="T18" fmla="*/ 0 w 1429"/>
                  <a:gd name="T19" fmla="*/ 1100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29" h="1288">
                    <a:moveTo>
                      <a:pt x="0" y="1100"/>
                    </a:moveTo>
                    <a:lnTo>
                      <a:pt x="37" y="829"/>
                    </a:lnTo>
                    <a:lnTo>
                      <a:pt x="141" y="134"/>
                    </a:lnTo>
                    <a:lnTo>
                      <a:pt x="175" y="0"/>
                    </a:lnTo>
                    <a:lnTo>
                      <a:pt x="733" y="101"/>
                    </a:lnTo>
                    <a:lnTo>
                      <a:pt x="1429" y="169"/>
                    </a:lnTo>
                    <a:lnTo>
                      <a:pt x="1377" y="728"/>
                    </a:lnTo>
                    <a:lnTo>
                      <a:pt x="1325" y="1288"/>
                    </a:lnTo>
                    <a:lnTo>
                      <a:pt x="385" y="1152"/>
                    </a:lnTo>
                    <a:lnTo>
                      <a:pt x="0" y="110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31" name="Freeform 579">
                <a:extLst>
                  <a:ext uri="{FF2B5EF4-FFF2-40B4-BE49-F238E27FC236}">
                    <a16:creationId xmlns:a16="http://schemas.microsoft.com/office/drawing/2014/main" id="{31EB3EBB-B991-488F-8E03-B883F5359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5" y="977"/>
                <a:ext cx="715" cy="644"/>
              </a:xfrm>
              <a:custGeom>
                <a:avLst/>
                <a:gdLst>
                  <a:gd name="T0" fmla="*/ 0 w 1429"/>
                  <a:gd name="T1" fmla="*/ 1100 h 1288"/>
                  <a:gd name="T2" fmla="*/ 37 w 1429"/>
                  <a:gd name="T3" fmla="*/ 829 h 1288"/>
                  <a:gd name="T4" fmla="*/ 141 w 1429"/>
                  <a:gd name="T5" fmla="*/ 134 h 1288"/>
                  <a:gd name="T6" fmla="*/ 175 w 1429"/>
                  <a:gd name="T7" fmla="*/ 0 h 1288"/>
                  <a:gd name="T8" fmla="*/ 733 w 1429"/>
                  <a:gd name="T9" fmla="*/ 101 h 1288"/>
                  <a:gd name="T10" fmla="*/ 1429 w 1429"/>
                  <a:gd name="T11" fmla="*/ 169 h 1288"/>
                  <a:gd name="T12" fmla="*/ 1377 w 1429"/>
                  <a:gd name="T13" fmla="*/ 728 h 1288"/>
                  <a:gd name="T14" fmla="*/ 1325 w 1429"/>
                  <a:gd name="T15" fmla="*/ 1288 h 1288"/>
                  <a:gd name="T16" fmla="*/ 385 w 1429"/>
                  <a:gd name="T17" fmla="*/ 1152 h 1288"/>
                  <a:gd name="T18" fmla="*/ 0 w 1429"/>
                  <a:gd name="T19" fmla="*/ 1100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29" h="1288">
                    <a:moveTo>
                      <a:pt x="0" y="1100"/>
                    </a:moveTo>
                    <a:lnTo>
                      <a:pt x="37" y="829"/>
                    </a:lnTo>
                    <a:lnTo>
                      <a:pt x="141" y="134"/>
                    </a:lnTo>
                    <a:lnTo>
                      <a:pt x="175" y="0"/>
                    </a:lnTo>
                    <a:lnTo>
                      <a:pt x="733" y="101"/>
                    </a:lnTo>
                    <a:lnTo>
                      <a:pt x="1429" y="169"/>
                    </a:lnTo>
                    <a:lnTo>
                      <a:pt x="1377" y="728"/>
                    </a:lnTo>
                    <a:lnTo>
                      <a:pt x="1325" y="1288"/>
                    </a:lnTo>
                    <a:lnTo>
                      <a:pt x="385" y="1152"/>
                    </a:lnTo>
                    <a:lnTo>
                      <a:pt x="0" y="110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32" name="Rectangle 580">
                <a:extLst>
                  <a:ext uri="{FF2B5EF4-FFF2-40B4-BE49-F238E27FC236}">
                    <a16:creationId xmlns:a16="http://schemas.microsoft.com/office/drawing/2014/main" id="{7380E08D-124D-418B-9067-CB0FBE2B8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7" y="1046"/>
                <a:ext cx="326" cy="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ID</a:t>
                </a:r>
                <a:endParaRPr lang="en-US" altLang="en-US" sz="2400">
                  <a:solidFill>
                    <a:srgbClr val="66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0133" name="Rectangle 581">
                <a:extLst>
                  <a:ext uri="{FF2B5EF4-FFF2-40B4-BE49-F238E27FC236}">
                    <a16:creationId xmlns:a16="http://schemas.microsoft.com/office/drawing/2014/main" id="{2C02B305-404A-4FC5-9155-BA392B629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7" y="2294"/>
                <a:ext cx="433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AZ</a:t>
                </a:r>
                <a:endParaRPr lang="en-US" altLang="en-US" sz="2400">
                  <a:solidFill>
                    <a:srgbClr val="66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0134" name="Rectangle 582">
                <a:extLst>
                  <a:ext uri="{FF2B5EF4-FFF2-40B4-BE49-F238E27FC236}">
                    <a16:creationId xmlns:a16="http://schemas.microsoft.com/office/drawing/2014/main" id="{9139795F-6AE3-4D5C-8CBD-F44B4C1439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" y="2851"/>
                <a:ext cx="415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TX</a:t>
                </a:r>
                <a:endParaRPr lang="en-US" altLang="en-US" sz="2400">
                  <a:solidFill>
                    <a:srgbClr val="66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0135" name="Rectangle 583">
                <a:extLst>
                  <a:ext uri="{FF2B5EF4-FFF2-40B4-BE49-F238E27FC236}">
                    <a16:creationId xmlns:a16="http://schemas.microsoft.com/office/drawing/2014/main" id="{C03621AE-9F04-4CA8-9F03-8AEE0B8B8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2" y="2351"/>
                <a:ext cx="490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OK</a:t>
                </a:r>
                <a:endParaRPr lang="en-US" altLang="en-US" sz="2400">
                  <a:solidFill>
                    <a:srgbClr val="66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0136" name="Rectangle 584">
                <a:extLst>
                  <a:ext uri="{FF2B5EF4-FFF2-40B4-BE49-F238E27FC236}">
                    <a16:creationId xmlns:a16="http://schemas.microsoft.com/office/drawing/2014/main" id="{40B2821D-D1CE-4932-936E-AEAFF1D582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9" y="1670"/>
                <a:ext cx="489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OH</a:t>
                </a:r>
                <a:endParaRPr lang="en-US" altLang="en-US" sz="2400">
                  <a:solidFill>
                    <a:srgbClr val="66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0137" name="Rectangle 585">
                <a:extLst>
                  <a:ext uri="{FF2B5EF4-FFF2-40B4-BE49-F238E27FC236}">
                    <a16:creationId xmlns:a16="http://schemas.microsoft.com/office/drawing/2014/main" id="{FC1AE62E-D647-4E5B-849C-AE1B24D53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6" y="1913"/>
                <a:ext cx="451" cy="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VA</a:t>
                </a:r>
                <a:endParaRPr lang="en-US" altLang="en-US" sz="2400">
                  <a:solidFill>
                    <a:srgbClr val="66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0138" name="Rectangle 586">
                <a:extLst>
                  <a:ext uri="{FF2B5EF4-FFF2-40B4-BE49-F238E27FC236}">
                    <a16:creationId xmlns:a16="http://schemas.microsoft.com/office/drawing/2014/main" id="{8DD8D9A1-C6B6-46AE-96D1-6D523A1EE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3" y="2658"/>
                <a:ext cx="490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GA</a:t>
                </a:r>
                <a:endParaRPr lang="en-US" altLang="en-US" sz="2400">
                  <a:solidFill>
                    <a:srgbClr val="66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0139" name="Rectangle 587">
                <a:extLst>
                  <a:ext uri="{FF2B5EF4-FFF2-40B4-BE49-F238E27FC236}">
                    <a16:creationId xmlns:a16="http://schemas.microsoft.com/office/drawing/2014/main" id="{7A53B2BB-EF43-4F0D-A1FB-1145BD73DC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4" y="3183"/>
                <a:ext cx="397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FL</a:t>
                </a:r>
                <a:endParaRPr lang="en-US" altLang="en-US" sz="2400">
                  <a:solidFill>
                    <a:srgbClr val="66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0140" name="Rectangle 588">
                <a:extLst>
                  <a:ext uri="{FF2B5EF4-FFF2-40B4-BE49-F238E27FC236}">
                    <a16:creationId xmlns:a16="http://schemas.microsoft.com/office/drawing/2014/main" id="{7A26622D-F999-462D-A8A1-CA0E5AC3C8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0" y="2691"/>
                <a:ext cx="490" cy="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MS</a:t>
                </a:r>
                <a:endParaRPr lang="en-US" altLang="en-US" sz="2400">
                  <a:solidFill>
                    <a:srgbClr val="66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0141" name="Rectangle 589">
                <a:extLst>
                  <a:ext uri="{FF2B5EF4-FFF2-40B4-BE49-F238E27FC236}">
                    <a16:creationId xmlns:a16="http://schemas.microsoft.com/office/drawing/2014/main" id="{0FE92714-4310-4831-BCEE-A76E004F9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1" y="2044"/>
                <a:ext cx="528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MO</a:t>
                </a:r>
                <a:endParaRPr lang="en-US" altLang="en-US" sz="2400">
                  <a:solidFill>
                    <a:srgbClr val="66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0142" name="Rectangle 590">
                <a:extLst>
                  <a:ext uri="{FF2B5EF4-FFF2-40B4-BE49-F238E27FC236}">
                    <a16:creationId xmlns:a16="http://schemas.microsoft.com/office/drawing/2014/main" id="{487F3508-4F81-4A53-B5DE-1C959CA15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0" y="1383"/>
                <a:ext cx="451" cy="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PA</a:t>
                </a:r>
                <a:endParaRPr lang="en-US" altLang="en-US" sz="2400">
                  <a:solidFill>
                    <a:srgbClr val="66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0143" name="Rectangle 591">
                <a:extLst>
                  <a:ext uri="{FF2B5EF4-FFF2-40B4-BE49-F238E27FC236}">
                    <a16:creationId xmlns:a16="http://schemas.microsoft.com/office/drawing/2014/main" id="{9B0F4B4F-0381-4D44-852E-5C65FB7EB4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6" y="1408"/>
                <a:ext cx="326" cy="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IA</a:t>
                </a:r>
                <a:endParaRPr lang="en-US" altLang="en-US" sz="2400">
                  <a:solidFill>
                    <a:srgbClr val="66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0144" name="Freeform 592">
                <a:extLst>
                  <a:ext uri="{FF2B5EF4-FFF2-40B4-BE49-F238E27FC236}">
                    <a16:creationId xmlns:a16="http://schemas.microsoft.com/office/drawing/2014/main" id="{AE4FC8BE-F169-4E75-A02C-18A55A18C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" y="1031"/>
                <a:ext cx="94" cy="90"/>
              </a:xfrm>
              <a:custGeom>
                <a:avLst/>
                <a:gdLst>
                  <a:gd name="T0" fmla="*/ 188 w 188"/>
                  <a:gd name="T1" fmla="*/ 76 h 180"/>
                  <a:gd name="T2" fmla="*/ 163 w 188"/>
                  <a:gd name="T3" fmla="*/ 155 h 180"/>
                  <a:gd name="T4" fmla="*/ 82 w 188"/>
                  <a:gd name="T5" fmla="*/ 180 h 180"/>
                  <a:gd name="T6" fmla="*/ 28 w 188"/>
                  <a:gd name="T7" fmla="*/ 155 h 180"/>
                  <a:gd name="T8" fmla="*/ 0 w 188"/>
                  <a:gd name="T9" fmla="*/ 76 h 180"/>
                  <a:gd name="T10" fmla="*/ 28 w 188"/>
                  <a:gd name="T11" fmla="*/ 25 h 180"/>
                  <a:gd name="T12" fmla="*/ 82 w 188"/>
                  <a:gd name="T13" fmla="*/ 0 h 180"/>
                  <a:gd name="T14" fmla="*/ 163 w 188"/>
                  <a:gd name="T15" fmla="*/ 25 h 180"/>
                  <a:gd name="T16" fmla="*/ 188 w 188"/>
                  <a:gd name="T17" fmla="*/ 7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0">
                    <a:moveTo>
                      <a:pt x="188" y="76"/>
                    </a:moveTo>
                    <a:lnTo>
                      <a:pt x="163" y="155"/>
                    </a:lnTo>
                    <a:lnTo>
                      <a:pt x="82" y="180"/>
                    </a:lnTo>
                    <a:lnTo>
                      <a:pt x="28" y="155"/>
                    </a:lnTo>
                    <a:lnTo>
                      <a:pt x="0" y="76"/>
                    </a:lnTo>
                    <a:lnTo>
                      <a:pt x="28" y="25"/>
                    </a:lnTo>
                    <a:lnTo>
                      <a:pt x="82" y="0"/>
                    </a:lnTo>
                    <a:lnTo>
                      <a:pt x="163" y="25"/>
                    </a:lnTo>
                    <a:lnTo>
                      <a:pt x="188" y="7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45" name="Freeform 593">
                <a:extLst>
                  <a:ext uri="{FF2B5EF4-FFF2-40B4-BE49-F238E27FC236}">
                    <a16:creationId xmlns:a16="http://schemas.microsoft.com/office/drawing/2014/main" id="{C02C9383-B2B1-4BD3-B342-3B4C8062C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" y="1031"/>
                <a:ext cx="94" cy="90"/>
              </a:xfrm>
              <a:custGeom>
                <a:avLst/>
                <a:gdLst>
                  <a:gd name="T0" fmla="*/ 188 w 188"/>
                  <a:gd name="T1" fmla="*/ 76 h 180"/>
                  <a:gd name="T2" fmla="*/ 163 w 188"/>
                  <a:gd name="T3" fmla="*/ 155 h 180"/>
                  <a:gd name="T4" fmla="*/ 82 w 188"/>
                  <a:gd name="T5" fmla="*/ 180 h 180"/>
                  <a:gd name="T6" fmla="*/ 28 w 188"/>
                  <a:gd name="T7" fmla="*/ 155 h 180"/>
                  <a:gd name="T8" fmla="*/ 0 w 188"/>
                  <a:gd name="T9" fmla="*/ 76 h 180"/>
                  <a:gd name="T10" fmla="*/ 28 w 188"/>
                  <a:gd name="T11" fmla="*/ 25 h 180"/>
                  <a:gd name="T12" fmla="*/ 82 w 188"/>
                  <a:gd name="T13" fmla="*/ 0 h 180"/>
                  <a:gd name="T14" fmla="*/ 163 w 188"/>
                  <a:gd name="T15" fmla="*/ 25 h 180"/>
                  <a:gd name="T16" fmla="*/ 188 w 188"/>
                  <a:gd name="T17" fmla="*/ 7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0">
                    <a:moveTo>
                      <a:pt x="188" y="76"/>
                    </a:moveTo>
                    <a:lnTo>
                      <a:pt x="163" y="155"/>
                    </a:lnTo>
                    <a:lnTo>
                      <a:pt x="82" y="180"/>
                    </a:lnTo>
                    <a:lnTo>
                      <a:pt x="28" y="155"/>
                    </a:lnTo>
                    <a:lnTo>
                      <a:pt x="0" y="76"/>
                    </a:lnTo>
                    <a:lnTo>
                      <a:pt x="28" y="25"/>
                    </a:lnTo>
                    <a:lnTo>
                      <a:pt x="82" y="0"/>
                    </a:lnTo>
                    <a:lnTo>
                      <a:pt x="163" y="25"/>
                    </a:lnTo>
                    <a:lnTo>
                      <a:pt x="188" y="76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46" name="Freeform 594">
                <a:extLst>
                  <a:ext uri="{FF2B5EF4-FFF2-40B4-BE49-F238E27FC236}">
                    <a16:creationId xmlns:a16="http://schemas.microsoft.com/office/drawing/2014/main" id="{1FFE98A6-635C-42C1-8D7B-7895AEEF1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0" y="2665"/>
                <a:ext cx="94" cy="90"/>
              </a:xfrm>
              <a:custGeom>
                <a:avLst/>
                <a:gdLst>
                  <a:gd name="T0" fmla="*/ 186 w 186"/>
                  <a:gd name="T1" fmla="*/ 76 h 180"/>
                  <a:gd name="T2" fmla="*/ 162 w 186"/>
                  <a:gd name="T3" fmla="*/ 153 h 180"/>
                  <a:gd name="T4" fmla="*/ 81 w 186"/>
                  <a:gd name="T5" fmla="*/ 180 h 180"/>
                  <a:gd name="T6" fmla="*/ 29 w 186"/>
                  <a:gd name="T7" fmla="*/ 153 h 180"/>
                  <a:gd name="T8" fmla="*/ 0 w 186"/>
                  <a:gd name="T9" fmla="*/ 76 h 180"/>
                  <a:gd name="T10" fmla="*/ 29 w 186"/>
                  <a:gd name="T11" fmla="*/ 26 h 180"/>
                  <a:gd name="T12" fmla="*/ 81 w 186"/>
                  <a:gd name="T13" fmla="*/ 0 h 180"/>
                  <a:gd name="T14" fmla="*/ 162 w 186"/>
                  <a:gd name="T15" fmla="*/ 26 h 180"/>
                  <a:gd name="T16" fmla="*/ 186 w 186"/>
                  <a:gd name="T17" fmla="*/ 7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6" h="180">
                    <a:moveTo>
                      <a:pt x="186" y="76"/>
                    </a:moveTo>
                    <a:lnTo>
                      <a:pt x="162" y="153"/>
                    </a:lnTo>
                    <a:lnTo>
                      <a:pt x="81" y="180"/>
                    </a:lnTo>
                    <a:lnTo>
                      <a:pt x="29" y="153"/>
                    </a:lnTo>
                    <a:lnTo>
                      <a:pt x="0" y="76"/>
                    </a:lnTo>
                    <a:lnTo>
                      <a:pt x="29" y="26"/>
                    </a:lnTo>
                    <a:lnTo>
                      <a:pt x="81" y="0"/>
                    </a:lnTo>
                    <a:lnTo>
                      <a:pt x="162" y="26"/>
                    </a:lnTo>
                    <a:lnTo>
                      <a:pt x="186" y="7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47" name="Freeform 595">
                <a:extLst>
                  <a:ext uri="{FF2B5EF4-FFF2-40B4-BE49-F238E27FC236}">
                    <a16:creationId xmlns:a16="http://schemas.microsoft.com/office/drawing/2014/main" id="{9432C18B-9488-4900-93A7-8EFFEDD19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0" y="2665"/>
                <a:ext cx="94" cy="90"/>
              </a:xfrm>
              <a:custGeom>
                <a:avLst/>
                <a:gdLst>
                  <a:gd name="T0" fmla="*/ 186 w 186"/>
                  <a:gd name="T1" fmla="*/ 76 h 180"/>
                  <a:gd name="T2" fmla="*/ 162 w 186"/>
                  <a:gd name="T3" fmla="*/ 153 h 180"/>
                  <a:gd name="T4" fmla="*/ 81 w 186"/>
                  <a:gd name="T5" fmla="*/ 180 h 180"/>
                  <a:gd name="T6" fmla="*/ 29 w 186"/>
                  <a:gd name="T7" fmla="*/ 153 h 180"/>
                  <a:gd name="T8" fmla="*/ 0 w 186"/>
                  <a:gd name="T9" fmla="*/ 76 h 180"/>
                  <a:gd name="T10" fmla="*/ 29 w 186"/>
                  <a:gd name="T11" fmla="*/ 26 h 180"/>
                  <a:gd name="T12" fmla="*/ 81 w 186"/>
                  <a:gd name="T13" fmla="*/ 0 h 180"/>
                  <a:gd name="T14" fmla="*/ 162 w 186"/>
                  <a:gd name="T15" fmla="*/ 26 h 180"/>
                  <a:gd name="T16" fmla="*/ 186 w 186"/>
                  <a:gd name="T17" fmla="*/ 7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6" h="180">
                    <a:moveTo>
                      <a:pt x="186" y="76"/>
                    </a:moveTo>
                    <a:lnTo>
                      <a:pt x="162" y="153"/>
                    </a:lnTo>
                    <a:lnTo>
                      <a:pt x="81" y="180"/>
                    </a:lnTo>
                    <a:lnTo>
                      <a:pt x="29" y="153"/>
                    </a:lnTo>
                    <a:lnTo>
                      <a:pt x="0" y="76"/>
                    </a:lnTo>
                    <a:lnTo>
                      <a:pt x="29" y="26"/>
                    </a:lnTo>
                    <a:lnTo>
                      <a:pt x="81" y="0"/>
                    </a:lnTo>
                    <a:lnTo>
                      <a:pt x="162" y="26"/>
                    </a:lnTo>
                    <a:lnTo>
                      <a:pt x="186" y="76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48" name="Freeform 596">
                <a:extLst>
                  <a:ext uri="{FF2B5EF4-FFF2-40B4-BE49-F238E27FC236}">
                    <a16:creationId xmlns:a16="http://schemas.microsoft.com/office/drawing/2014/main" id="{1ACBA512-E4BC-4217-8C8D-03F8D7E91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3" y="2563"/>
                <a:ext cx="94" cy="90"/>
              </a:xfrm>
              <a:custGeom>
                <a:avLst/>
                <a:gdLst>
                  <a:gd name="T0" fmla="*/ 188 w 188"/>
                  <a:gd name="T1" fmla="*/ 76 h 179"/>
                  <a:gd name="T2" fmla="*/ 163 w 188"/>
                  <a:gd name="T3" fmla="*/ 153 h 179"/>
                  <a:gd name="T4" fmla="*/ 82 w 188"/>
                  <a:gd name="T5" fmla="*/ 179 h 179"/>
                  <a:gd name="T6" fmla="*/ 29 w 188"/>
                  <a:gd name="T7" fmla="*/ 153 h 179"/>
                  <a:gd name="T8" fmla="*/ 0 w 188"/>
                  <a:gd name="T9" fmla="*/ 76 h 179"/>
                  <a:gd name="T10" fmla="*/ 29 w 188"/>
                  <a:gd name="T11" fmla="*/ 25 h 179"/>
                  <a:gd name="T12" fmla="*/ 82 w 188"/>
                  <a:gd name="T13" fmla="*/ 0 h 179"/>
                  <a:gd name="T14" fmla="*/ 163 w 188"/>
                  <a:gd name="T15" fmla="*/ 25 h 179"/>
                  <a:gd name="T16" fmla="*/ 188 w 188"/>
                  <a:gd name="T17" fmla="*/ 7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79">
                    <a:moveTo>
                      <a:pt x="188" y="76"/>
                    </a:moveTo>
                    <a:lnTo>
                      <a:pt x="163" y="153"/>
                    </a:lnTo>
                    <a:lnTo>
                      <a:pt x="82" y="179"/>
                    </a:lnTo>
                    <a:lnTo>
                      <a:pt x="29" y="153"/>
                    </a:lnTo>
                    <a:lnTo>
                      <a:pt x="0" y="76"/>
                    </a:lnTo>
                    <a:lnTo>
                      <a:pt x="29" y="25"/>
                    </a:lnTo>
                    <a:lnTo>
                      <a:pt x="82" y="0"/>
                    </a:lnTo>
                    <a:lnTo>
                      <a:pt x="163" y="25"/>
                    </a:lnTo>
                    <a:lnTo>
                      <a:pt x="188" y="7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49" name="Freeform 597">
                <a:extLst>
                  <a:ext uri="{FF2B5EF4-FFF2-40B4-BE49-F238E27FC236}">
                    <a16:creationId xmlns:a16="http://schemas.microsoft.com/office/drawing/2014/main" id="{64FEE8C7-CE2D-4B56-914B-2D12AD208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3" y="2563"/>
                <a:ext cx="94" cy="90"/>
              </a:xfrm>
              <a:custGeom>
                <a:avLst/>
                <a:gdLst>
                  <a:gd name="T0" fmla="*/ 188 w 188"/>
                  <a:gd name="T1" fmla="*/ 76 h 179"/>
                  <a:gd name="T2" fmla="*/ 163 w 188"/>
                  <a:gd name="T3" fmla="*/ 153 h 179"/>
                  <a:gd name="T4" fmla="*/ 82 w 188"/>
                  <a:gd name="T5" fmla="*/ 179 h 179"/>
                  <a:gd name="T6" fmla="*/ 29 w 188"/>
                  <a:gd name="T7" fmla="*/ 153 h 179"/>
                  <a:gd name="T8" fmla="*/ 0 w 188"/>
                  <a:gd name="T9" fmla="*/ 76 h 179"/>
                  <a:gd name="T10" fmla="*/ 29 w 188"/>
                  <a:gd name="T11" fmla="*/ 25 h 179"/>
                  <a:gd name="T12" fmla="*/ 82 w 188"/>
                  <a:gd name="T13" fmla="*/ 0 h 179"/>
                  <a:gd name="T14" fmla="*/ 163 w 188"/>
                  <a:gd name="T15" fmla="*/ 25 h 179"/>
                  <a:gd name="T16" fmla="*/ 188 w 188"/>
                  <a:gd name="T17" fmla="*/ 7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79">
                    <a:moveTo>
                      <a:pt x="188" y="76"/>
                    </a:moveTo>
                    <a:lnTo>
                      <a:pt x="163" y="153"/>
                    </a:lnTo>
                    <a:lnTo>
                      <a:pt x="82" y="179"/>
                    </a:lnTo>
                    <a:lnTo>
                      <a:pt x="29" y="153"/>
                    </a:lnTo>
                    <a:lnTo>
                      <a:pt x="0" y="76"/>
                    </a:lnTo>
                    <a:lnTo>
                      <a:pt x="29" y="25"/>
                    </a:lnTo>
                    <a:lnTo>
                      <a:pt x="82" y="0"/>
                    </a:lnTo>
                    <a:lnTo>
                      <a:pt x="163" y="25"/>
                    </a:lnTo>
                    <a:lnTo>
                      <a:pt x="188" y="76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50" name="Freeform 598">
                <a:extLst>
                  <a:ext uri="{FF2B5EF4-FFF2-40B4-BE49-F238E27FC236}">
                    <a16:creationId xmlns:a16="http://schemas.microsoft.com/office/drawing/2014/main" id="{5785EF2F-22FE-4F3A-9B7C-B37DFE6EB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5" y="3003"/>
                <a:ext cx="94" cy="91"/>
              </a:xfrm>
              <a:custGeom>
                <a:avLst/>
                <a:gdLst>
                  <a:gd name="T0" fmla="*/ 188 w 188"/>
                  <a:gd name="T1" fmla="*/ 77 h 182"/>
                  <a:gd name="T2" fmla="*/ 162 w 188"/>
                  <a:gd name="T3" fmla="*/ 155 h 182"/>
                  <a:gd name="T4" fmla="*/ 81 w 188"/>
                  <a:gd name="T5" fmla="*/ 182 h 182"/>
                  <a:gd name="T6" fmla="*/ 30 w 188"/>
                  <a:gd name="T7" fmla="*/ 155 h 182"/>
                  <a:gd name="T8" fmla="*/ 0 w 188"/>
                  <a:gd name="T9" fmla="*/ 77 h 182"/>
                  <a:gd name="T10" fmla="*/ 30 w 188"/>
                  <a:gd name="T11" fmla="*/ 27 h 182"/>
                  <a:gd name="T12" fmla="*/ 81 w 188"/>
                  <a:gd name="T13" fmla="*/ 0 h 182"/>
                  <a:gd name="T14" fmla="*/ 162 w 188"/>
                  <a:gd name="T15" fmla="*/ 27 h 182"/>
                  <a:gd name="T16" fmla="*/ 188 w 188"/>
                  <a:gd name="T17" fmla="*/ 77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2">
                    <a:moveTo>
                      <a:pt x="188" y="77"/>
                    </a:moveTo>
                    <a:lnTo>
                      <a:pt x="162" y="155"/>
                    </a:lnTo>
                    <a:lnTo>
                      <a:pt x="81" y="182"/>
                    </a:lnTo>
                    <a:lnTo>
                      <a:pt x="30" y="155"/>
                    </a:lnTo>
                    <a:lnTo>
                      <a:pt x="0" y="77"/>
                    </a:lnTo>
                    <a:lnTo>
                      <a:pt x="30" y="27"/>
                    </a:lnTo>
                    <a:lnTo>
                      <a:pt x="81" y="0"/>
                    </a:lnTo>
                    <a:lnTo>
                      <a:pt x="162" y="27"/>
                    </a:lnTo>
                    <a:lnTo>
                      <a:pt x="188" y="7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51" name="Freeform 599">
                <a:extLst>
                  <a:ext uri="{FF2B5EF4-FFF2-40B4-BE49-F238E27FC236}">
                    <a16:creationId xmlns:a16="http://schemas.microsoft.com/office/drawing/2014/main" id="{9F3313FC-222C-4669-8FD1-ADDD32E62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5" y="3003"/>
                <a:ext cx="94" cy="91"/>
              </a:xfrm>
              <a:custGeom>
                <a:avLst/>
                <a:gdLst>
                  <a:gd name="T0" fmla="*/ 188 w 188"/>
                  <a:gd name="T1" fmla="*/ 77 h 182"/>
                  <a:gd name="T2" fmla="*/ 162 w 188"/>
                  <a:gd name="T3" fmla="*/ 155 h 182"/>
                  <a:gd name="T4" fmla="*/ 81 w 188"/>
                  <a:gd name="T5" fmla="*/ 182 h 182"/>
                  <a:gd name="T6" fmla="*/ 30 w 188"/>
                  <a:gd name="T7" fmla="*/ 155 h 182"/>
                  <a:gd name="T8" fmla="*/ 0 w 188"/>
                  <a:gd name="T9" fmla="*/ 77 h 182"/>
                  <a:gd name="T10" fmla="*/ 30 w 188"/>
                  <a:gd name="T11" fmla="*/ 27 h 182"/>
                  <a:gd name="T12" fmla="*/ 81 w 188"/>
                  <a:gd name="T13" fmla="*/ 0 h 182"/>
                  <a:gd name="T14" fmla="*/ 162 w 188"/>
                  <a:gd name="T15" fmla="*/ 27 h 182"/>
                  <a:gd name="T16" fmla="*/ 188 w 188"/>
                  <a:gd name="T17" fmla="*/ 77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2">
                    <a:moveTo>
                      <a:pt x="188" y="77"/>
                    </a:moveTo>
                    <a:lnTo>
                      <a:pt x="162" y="155"/>
                    </a:lnTo>
                    <a:lnTo>
                      <a:pt x="81" y="182"/>
                    </a:lnTo>
                    <a:lnTo>
                      <a:pt x="30" y="155"/>
                    </a:lnTo>
                    <a:lnTo>
                      <a:pt x="0" y="77"/>
                    </a:lnTo>
                    <a:lnTo>
                      <a:pt x="30" y="27"/>
                    </a:lnTo>
                    <a:lnTo>
                      <a:pt x="81" y="0"/>
                    </a:lnTo>
                    <a:lnTo>
                      <a:pt x="162" y="27"/>
                    </a:lnTo>
                    <a:lnTo>
                      <a:pt x="188" y="77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52" name="Freeform 600">
                <a:extLst>
                  <a:ext uri="{FF2B5EF4-FFF2-40B4-BE49-F238E27FC236}">
                    <a16:creationId xmlns:a16="http://schemas.microsoft.com/office/drawing/2014/main" id="{3E8A91A8-33AE-4E84-BDEB-85E8CBAAE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5" y="2461"/>
                <a:ext cx="94" cy="90"/>
              </a:xfrm>
              <a:custGeom>
                <a:avLst/>
                <a:gdLst>
                  <a:gd name="T0" fmla="*/ 189 w 189"/>
                  <a:gd name="T1" fmla="*/ 76 h 180"/>
                  <a:gd name="T2" fmla="*/ 162 w 189"/>
                  <a:gd name="T3" fmla="*/ 154 h 180"/>
                  <a:gd name="T4" fmla="*/ 81 w 189"/>
                  <a:gd name="T5" fmla="*/ 180 h 180"/>
                  <a:gd name="T6" fmla="*/ 30 w 189"/>
                  <a:gd name="T7" fmla="*/ 154 h 180"/>
                  <a:gd name="T8" fmla="*/ 0 w 189"/>
                  <a:gd name="T9" fmla="*/ 76 h 180"/>
                  <a:gd name="T10" fmla="*/ 30 w 189"/>
                  <a:gd name="T11" fmla="*/ 27 h 180"/>
                  <a:gd name="T12" fmla="*/ 81 w 189"/>
                  <a:gd name="T13" fmla="*/ 0 h 180"/>
                  <a:gd name="T14" fmla="*/ 162 w 189"/>
                  <a:gd name="T15" fmla="*/ 27 h 180"/>
                  <a:gd name="T16" fmla="*/ 189 w 189"/>
                  <a:gd name="T17" fmla="*/ 7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" h="180">
                    <a:moveTo>
                      <a:pt x="189" y="76"/>
                    </a:moveTo>
                    <a:lnTo>
                      <a:pt x="162" y="154"/>
                    </a:lnTo>
                    <a:lnTo>
                      <a:pt x="81" y="180"/>
                    </a:lnTo>
                    <a:lnTo>
                      <a:pt x="30" y="154"/>
                    </a:lnTo>
                    <a:lnTo>
                      <a:pt x="0" y="76"/>
                    </a:lnTo>
                    <a:lnTo>
                      <a:pt x="30" y="27"/>
                    </a:lnTo>
                    <a:lnTo>
                      <a:pt x="81" y="0"/>
                    </a:lnTo>
                    <a:lnTo>
                      <a:pt x="162" y="27"/>
                    </a:lnTo>
                    <a:lnTo>
                      <a:pt x="189" y="7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53" name="Freeform 601">
                <a:extLst>
                  <a:ext uri="{FF2B5EF4-FFF2-40B4-BE49-F238E27FC236}">
                    <a16:creationId xmlns:a16="http://schemas.microsoft.com/office/drawing/2014/main" id="{90C165EA-0D6D-4F05-B6D6-95DF84744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5" y="2461"/>
                <a:ext cx="94" cy="90"/>
              </a:xfrm>
              <a:custGeom>
                <a:avLst/>
                <a:gdLst>
                  <a:gd name="T0" fmla="*/ 189 w 189"/>
                  <a:gd name="T1" fmla="*/ 76 h 180"/>
                  <a:gd name="T2" fmla="*/ 162 w 189"/>
                  <a:gd name="T3" fmla="*/ 154 h 180"/>
                  <a:gd name="T4" fmla="*/ 81 w 189"/>
                  <a:gd name="T5" fmla="*/ 180 h 180"/>
                  <a:gd name="T6" fmla="*/ 30 w 189"/>
                  <a:gd name="T7" fmla="*/ 154 h 180"/>
                  <a:gd name="T8" fmla="*/ 0 w 189"/>
                  <a:gd name="T9" fmla="*/ 76 h 180"/>
                  <a:gd name="T10" fmla="*/ 30 w 189"/>
                  <a:gd name="T11" fmla="*/ 27 h 180"/>
                  <a:gd name="T12" fmla="*/ 81 w 189"/>
                  <a:gd name="T13" fmla="*/ 0 h 180"/>
                  <a:gd name="T14" fmla="*/ 162 w 189"/>
                  <a:gd name="T15" fmla="*/ 27 h 180"/>
                  <a:gd name="T16" fmla="*/ 189 w 189"/>
                  <a:gd name="T17" fmla="*/ 7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" h="180">
                    <a:moveTo>
                      <a:pt x="189" y="76"/>
                    </a:moveTo>
                    <a:lnTo>
                      <a:pt x="162" y="154"/>
                    </a:lnTo>
                    <a:lnTo>
                      <a:pt x="81" y="180"/>
                    </a:lnTo>
                    <a:lnTo>
                      <a:pt x="30" y="154"/>
                    </a:lnTo>
                    <a:lnTo>
                      <a:pt x="0" y="76"/>
                    </a:lnTo>
                    <a:lnTo>
                      <a:pt x="30" y="27"/>
                    </a:lnTo>
                    <a:lnTo>
                      <a:pt x="81" y="0"/>
                    </a:lnTo>
                    <a:lnTo>
                      <a:pt x="162" y="27"/>
                    </a:lnTo>
                    <a:lnTo>
                      <a:pt x="189" y="76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54" name="Freeform 602">
                <a:extLst>
                  <a:ext uri="{FF2B5EF4-FFF2-40B4-BE49-F238E27FC236}">
                    <a16:creationId xmlns:a16="http://schemas.microsoft.com/office/drawing/2014/main" id="{6A9A315B-7F09-4F12-8F19-73B970564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" y="1613"/>
                <a:ext cx="94" cy="90"/>
              </a:xfrm>
              <a:custGeom>
                <a:avLst/>
                <a:gdLst>
                  <a:gd name="T0" fmla="*/ 188 w 188"/>
                  <a:gd name="T1" fmla="*/ 78 h 181"/>
                  <a:gd name="T2" fmla="*/ 162 w 188"/>
                  <a:gd name="T3" fmla="*/ 155 h 181"/>
                  <a:gd name="T4" fmla="*/ 81 w 188"/>
                  <a:gd name="T5" fmla="*/ 181 h 181"/>
                  <a:gd name="T6" fmla="*/ 28 w 188"/>
                  <a:gd name="T7" fmla="*/ 155 h 181"/>
                  <a:gd name="T8" fmla="*/ 0 w 188"/>
                  <a:gd name="T9" fmla="*/ 78 h 181"/>
                  <a:gd name="T10" fmla="*/ 28 w 188"/>
                  <a:gd name="T11" fmla="*/ 26 h 181"/>
                  <a:gd name="T12" fmla="*/ 81 w 188"/>
                  <a:gd name="T13" fmla="*/ 0 h 181"/>
                  <a:gd name="T14" fmla="*/ 162 w 188"/>
                  <a:gd name="T15" fmla="*/ 26 h 181"/>
                  <a:gd name="T16" fmla="*/ 188 w 188"/>
                  <a:gd name="T17" fmla="*/ 78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1">
                    <a:moveTo>
                      <a:pt x="188" y="78"/>
                    </a:moveTo>
                    <a:lnTo>
                      <a:pt x="162" y="155"/>
                    </a:lnTo>
                    <a:lnTo>
                      <a:pt x="81" y="181"/>
                    </a:lnTo>
                    <a:lnTo>
                      <a:pt x="28" y="155"/>
                    </a:lnTo>
                    <a:lnTo>
                      <a:pt x="0" y="78"/>
                    </a:lnTo>
                    <a:lnTo>
                      <a:pt x="28" y="26"/>
                    </a:lnTo>
                    <a:lnTo>
                      <a:pt x="81" y="0"/>
                    </a:lnTo>
                    <a:lnTo>
                      <a:pt x="162" y="26"/>
                    </a:lnTo>
                    <a:lnTo>
                      <a:pt x="188" y="7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55" name="Freeform 603">
                <a:extLst>
                  <a:ext uri="{FF2B5EF4-FFF2-40B4-BE49-F238E27FC236}">
                    <a16:creationId xmlns:a16="http://schemas.microsoft.com/office/drawing/2014/main" id="{ADEDF821-C94F-4ABD-B3A6-5C7B08136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" y="1613"/>
                <a:ext cx="94" cy="90"/>
              </a:xfrm>
              <a:custGeom>
                <a:avLst/>
                <a:gdLst>
                  <a:gd name="T0" fmla="*/ 188 w 188"/>
                  <a:gd name="T1" fmla="*/ 78 h 181"/>
                  <a:gd name="T2" fmla="*/ 162 w 188"/>
                  <a:gd name="T3" fmla="*/ 155 h 181"/>
                  <a:gd name="T4" fmla="*/ 81 w 188"/>
                  <a:gd name="T5" fmla="*/ 181 h 181"/>
                  <a:gd name="T6" fmla="*/ 28 w 188"/>
                  <a:gd name="T7" fmla="*/ 155 h 181"/>
                  <a:gd name="T8" fmla="*/ 0 w 188"/>
                  <a:gd name="T9" fmla="*/ 78 h 181"/>
                  <a:gd name="T10" fmla="*/ 28 w 188"/>
                  <a:gd name="T11" fmla="*/ 26 h 181"/>
                  <a:gd name="T12" fmla="*/ 81 w 188"/>
                  <a:gd name="T13" fmla="*/ 0 h 181"/>
                  <a:gd name="T14" fmla="*/ 162 w 188"/>
                  <a:gd name="T15" fmla="*/ 26 h 181"/>
                  <a:gd name="T16" fmla="*/ 188 w 188"/>
                  <a:gd name="T17" fmla="*/ 78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1">
                    <a:moveTo>
                      <a:pt x="188" y="78"/>
                    </a:moveTo>
                    <a:lnTo>
                      <a:pt x="162" y="155"/>
                    </a:lnTo>
                    <a:lnTo>
                      <a:pt x="81" y="181"/>
                    </a:lnTo>
                    <a:lnTo>
                      <a:pt x="28" y="155"/>
                    </a:lnTo>
                    <a:lnTo>
                      <a:pt x="0" y="78"/>
                    </a:lnTo>
                    <a:lnTo>
                      <a:pt x="28" y="26"/>
                    </a:lnTo>
                    <a:lnTo>
                      <a:pt x="81" y="0"/>
                    </a:lnTo>
                    <a:lnTo>
                      <a:pt x="162" y="26"/>
                    </a:lnTo>
                    <a:lnTo>
                      <a:pt x="188" y="78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56" name="Freeform 604">
                <a:extLst>
                  <a:ext uri="{FF2B5EF4-FFF2-40B4-BE49-F238E27FC236}">
                    <a16:creationId xmlns:a16="http://schemas.microsoft.com/office/drawing/2014/main" id="{C7C8F239-6DAA-4D04-8EBF-F67236ADB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1" y="1857"/>
                <a:ext cx="93" cy="91"/>
              </a:xfrm>
              <a:custGeom>
                <a:avLst/>
                <a:gdLst>
                  <a:gd name="T0" fmla="*/ 187 w 187"/>
                  <a:gd name="T1" fmla="*/ 78 h 182"/>
                  <a:gd name="T2" fmla="*/ 162 w 187"/>
                  <a:gd name="T3" fmla="*/ 155 h 182"/>
                  <a:gd name="T4" fmla="*/ 82 w 187"/>
                  <a:gd name="T5" fmla="*/ 182 h 182"/>
                  <a:gd name="T6" fmla="*/ 28 w 187"/>
                  <a:gd name="T7" fmla="*/ 155 h 182"/>
                  <a:gd name="T8" fmla="*/ 0 w 187"/>
                  <a:gd name="T9" fmla="*/ 78 h 182"/>
                  <a:gd name="T10" fmla="*/ 28 w 187"/>
                  <a:gd name="T11" fmla="*/ 27 h 182"/>
                  <a:gd name="T12" fmla="*/ 82 w 187"/>
                  <a:gd name="T13" fmla="*/ 0 h 182"/>
                  <a:gd name="T14" fmla="*/ 162 w 187"/>
                  <a:gd name="T15" fmla="*/ 27 h 182"/>
                  <a:gd name="T16" fmla="*/ 187 w 187"/>
                  <a:gd name="T17" fmla="*/ 7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182">
                    <a:moveTo>
                      <a:pt x="187" y="78"/>
                    </a:moveTo>
                    <a:lnTo>
                      <a:pt x="162" y="155"/>
                    </a:lnTo>
                    <a:lnTo>
                      <a:pt x="82" y="182"/>
                    </a:lnTo>
                    <a:lnTo>
                      <a:pt x="28" y="155"/>
                    </a:lnTo>
                    <a:lnTo>
                      <a:pt x="0" y="78"/>
                    </a:lnTo>
                    <a:lnTo>
                      <a:pt x="28" y="27"/>
                    </a:lnTo>
                    <a:lnTo>
                      <a:pt x="82" y="0"/>
                    </a:lnTo>
                    <a:lnTo>
                      <a:pt x="162" y="27"/>
                    </a:lnTo>
                    <a:lnTo>
                      <a:pt x="187" y="7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57" name="Freeform 605">
                <a:extLst>
                  <a:ext uri="{FF2B5EF4-FFF2-40B4-BE49-F238E27FC236}">
                    <a16:creationId xmlns:a16="http://schemas.microsoft.com/office/drawing/2014/main" id="{327E819F-3EE5-4526-8EB9-7A4D7337D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1" y="1857"/>
                <a:ext cx="93" cy="91"/>
              </a:xfrm>
              <a:custGeom>
                <a:avLst/>
                <a:gdLst>
                  <a:gd name="T0" fmla="*/ 187 w 187"/>
                  <a:gd name="T1" fmla="*/ 78 h 182"/>
                  <a:gd name="T2" fmla="*/ 162 w 187"/>
                  <a:gd name="T3" fmla="*/ 155 h 182"/>
                  <a:gd name="T4" fmla="*/ 82 w 187"/>
                  <a:gd name="T5" fmla="*/ 182 h 182"/>
                  <a:gd name="T6" fmla="*/ 28 w 187"/>
                  <a:gd name="T7" fmla="*/ 155 h 182"/>
                  <a:gd name="T8" fmla="*/ 0 w 187"/>
                  <a:gd name="T9" fmla="*/ 78 h 182"/>
                  <a:gd name="T10" fmla="*/ 28 w 187"/>
                  <a:gd name="T11" fmla="*/ 27 h 182"/>
                  <a:gd name="T12" fmla="*/ 82 w 187"/>
                  <a:gd name="T13" fmla="*/ 0 h 182"/>
                  <a:gd name="T14" fmla="*/ 162 w 187"/>
                  <a:gd name="T15" fmla="*/ 27 h 182"/>
                  <a:gd name="T16" fmla="*/ 187 w 187"/>
                  <a:gd name="T17" fmla="*/ 7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182">
                    <a:moveTo>
                      <a:pt x="187" y="78"/>
                    </a:moveTo>
                    <a:lnTo>
                      <a:pt x="162" y="155"/>
                    </a:lnTo>
                    <a:lnTo>
                      <a:pt x="82" y="182"/>
                    </a:lnTo>
                    <a:lnTo>
                      <a:pt x="28" y="155"/>
                    </a:lnTo>
                    <a:lnTo>
                      <a:pt x="0" y="78"/>
                    </a:lnTo>
                    <a:lnTo>
                      <a:pt x="28" y="27"/>
                    </a:lnTo>
                    <a:lnTo>
                      <a:pt x="82" y="0"/>
                    </a:lnTo>
                    <a:lnTo>
                      <a:pt x="162" y="27"/>
                    </a:lnTo>
                    <a:lnTo>
                      <a:pt x="187" y="78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58" name="Freeform 606">
                <a:extLst>
                  <a:ext uri="{FF2B5EF4-FFF2-40B4-BE49-F238E27FC236}">
                    <a16:creationId xmlns:a16="http://schemas.microsoft.com/office/drawing/2014/main" id="{E96B42C2-605A-4F7E-939A-156FF79DD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535"/>
                <a:ext cx="93" cy="91"/>
              </a:xfrm>
              <a:custGeom>
                <a:avLst/>
                <a:gdLst>
                  <a:gd name="T0" fmla="*/ 188 w 188"/>
                  <a:gd name="T1" fmla="*/ 77 h 180"/>
                  <a:gd name="T2" fmla="*/ 161 w 188"/>
                  <a:gd name="T3" fmla="*/ 155 h 180"/>
                  <a:gd name="T4" fmla="*/ 80 w 188"/>
                  <a:gd name="T5" fmla="*/ 180 h 180"/>
                  <a:gd name="T6" fmla="*/ 29 w 188"/>
                  <a:gd name="T7" fmla="*/ 155 h 180"/>
                  <a:gd name="T8" fmla="*/ 0 w 188"/>
                  <a:gd name="T9" fmla="*/ 77 h 180"/>
                  <a:gd name="T10" fmla="*/ 29 w 188"/>
                  <a:gd name="T11" fmla="*/ 25 h 180"/>
                  <a:gd name="T12" fmla="*/ 80 w 188"/>
                  <a:gd name="T13" fmla="*/ 0 h 180"/>
                  <a:gd name="T14" fmla="*/ 161 w 188"/>
                  <a:gd name="T15" fmla="*/ 25 h 180"/>
                  <a:gd name="T16" fmla="*/ 188 w 188"/>
                  <a:gd name="T17" fmla="*/ 7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0">
                    <a:moveTo>
                      <a:pt x="188" y="77"/>
                    </a:moveTo>
                    <a:lnTo>
                      <a:pt x="161" y="155"/>
                    </a:lnTo>
                    <a:lnTo>
                      <a:pt x="80" y="180"/>
                    </a:lnTo>
                    <a:lnTo>
                      <a:pt x="29" y="155"/>
                    </a:lnTo>
                    <a:lnTo>
                      <a:pt x="0" y="77"/>
                    </a:lnTo>
                    <a:lnTo>
                      <a:pt x="29" y="25"/>
                    </a:lnTo>
                    <a:lnTo>
                      <a:pt x="80" y="0"/>
                    </a:lnTo>
                    <a:lnTo>
                      <a:pt x="161" y="25"/>
                    </a:lnTo>
                    <a:lnTo>
                      <a:pt x="188" y="7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59" name="Freeform 607">
                <a:extLst>
                  <a:ext uri="{FF2B5EF4-FFF2-40B4-BE49-F238E27FC236}">
                    <a16:creationId xmlns:a16="http://schemas.microsoft.com/office/drawing/2014/main" id="{58EE93CB-0DBB-4792-AD95-4B8A80C2D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535"/>
                <a:ext cx="93" cy="91"/>
              </a:xfrm>
              <a:custGeom>
                <a:avLst/>
                <a:gdLst>
                  <a:gd name="T0" fmla="*/ 188 w 188"/>
                  <a:gd name="T1" fmla="*/ 77 h 180"/>
                  <a:gd name="T2" fmla="*/ 161 w 188"/>
                  <a:gd name="T3" fmla="*/ 155 h 180"/>
                  <a:gd name="T4" fmla="*/ 80 w 188"/>
                  <a:gd name="T5" fmla="*/ 180 h 180"/>
                  <a:gd name="T6" fmla="*/ 29 w 188"/>
                  <a:gd name="T7" fmla="*/ 155 h 180"/>
                  <a:gd name="T8" fmla="*/ 0 w 188"/>
                  <a:gd name="T9" fmla="*/ 77 h 180"/>
                  <a:gd name="T10" fmla="*/ 29 w 188"/>
                  <a:gd name="T11" fmla="*/ 25 h 180"/>
                  <a:gd name="T12" fmla="*/ 80 w 188"/>
                  <a:gd name="T13" fmla="*/ 0 h 180"/>
                  <a:gd name="T14" fmla="*/ 161 w 188"/>
                  <a:gd name="T15" fmla="*/ 25 h 180"/>
                  <a:gd name="T16" fmla="*/ 188 w 188"/>
                  <a:gd name="T17" fmla="*/ 7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0">
                    <a:moveTo>
                      <a:pt x="188" y="77"/>
                    </a:moveTo>
                    <a:lnTo>
                      <a:pt x="161" y="155"/>
                    </a:lnTo>
                    <a:lnTo>
                      <a:pt x="80" y="180"/>
                    </a:lnTo>
                    <a:lnTo>
                      <a:pt x="29" y="155"/>
                    </a:lnTo>
                    <a:lnTo>
                      <a:pt x="0" y="77"/>
                    </a:lnTo>
                    <a:lnTo>
                      <a:pt x="29" y="25"/>
                    </a:lnTo>
                    <a:lnTo>
                      <a:pt x="80" y="0"/>
                    </a:lnTo>
                    <a:lnTo>
                      <a:pt x="161" y="25"/>
                    </a:lnTo>
                    <a:lnTo>
                      <a:pt x="188" y="77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60" name="Freeform 608">
                <a:extLst>
                  <a:ext uri="{FF2B5EF4-FFF2-40B4-BE49-F238E27FC236}">
                    <a16:creationId xmlns:a16="http://schemas.microsoft.com/office/drawing/2014/main" id="{347367FF-7B1F-4553-97B7-01BCA13FD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6" y="2481"/>
                <a:ext cx="94" cy="91"/>
              </a:xfrm>
              <a:custGeom>
                <a:avLst/>
                <a:gdLst>
                  <a:gd name="T0" fmla="*/ 188 w 188"/>
                  <a:gd name="T1" fmla="*/ 76 h 180"/>
                  <a:gd name="T2" fmla="*/ 162 w 188"/>
                  <a:gd name="T3" fmla="*/ 153 h 180"/>
                  <a:gd name="T4" fmla="*/ 81 w 188"/>
                  <a:gd name="T5" fmla="*/ 180 h 180"/>
                  <a:gd name="T6" fmla="*/ 29 w 188"/>
                  <a:gd name="T7" fmla="*/ 153 h 180"/>
                  <a:gd name="T8" fmla="*/ 0 w 188"/>
                  <a:gd name="T9" fmla="*/ 76 h 180"/>
                  <a:gd name="T10" fmla="*/ 29 w 188"/>
                  <a:gd name="T11" fmla="*/ 26 h 180"/>
                  <a:gd name="T12" fmla="*/ 81 w 188"/>
                  <a:gd name="T13" fmla="*/ 0 h 180"/>
                  <a:gd name="T14" fmla="*/ 162 w 188"/>
                  <a:gd name="T15" fmla="*/ 26 h 180"/>
                  <a:gd name="T16" fmla="*/ 188 w 188"/>
                  <a:gd name="T17" fmla="*/ 7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0">
                    <a:moveTo>
                      <a:pt x="188" y="76"/>
                    </a:moveTo>
                    <a:lnTo>
                      <a:pt x="162" y="153"/>
                    </a:lnTo>
                    <a:lnTo>
                      <a:pt x="81" y="180"/>
                    </a:lnTo>
                    <a:lnTo>
                      <a:pt x="29" y="153"/>
                    </a:lnTo>
                    <a:lnTo>
                      <a:pt x="0" y="76"/>
                    </a:lnTo>
                    <a:lnTo>
                      <a:pt x="29" y="26"/>
                    </a:lnTo>
                    <a:lnTo>
                      <a:pt x="81" y="0"/>
                    </a:lnTo>
                    <a:lnTo>
                      <a:pt x="162" y="26"/>
                    </a:lnTo>
                    <a:lnTo>
                      <a:pt x="188" y="7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61" name="Freeform 609">
                <a:extLst>
                  <a:ext uri="{FF2B5EF4-FFF2-40B4-BE49-F238E27FC236}">
                    <a16:creationId xmlns:a16="http://schemas.microsoft.com/office/drawing/2014/main" id="{AEA64C94-53D1-4DB5-9113-072D00C60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6" y="2481"/>
                <a:ext cx="94" cy="91"/>
              </a:xfrm>
              <a:custGeom>
                <a:avLst/>
                <a:gdLst>
                  <a:gd name="T0" fmla="*/ 188 w 188"/>
                  <a:gd name="T1" fmla="*/ 76 h 180"/>
                  <a:gd name="T2" fmla="*/ 162 w 188"/>
                  <a:gd name="T3" fmla="*/ 153 h 180"/>
                  <a:gd name="T4" fmla="*/ 81 w 188"/>
                  <a:gd name="T5" fmla="*/ 180 h 180"/>
                  <a:gd name="T6" fmla="*/ 29 w 188"/>
                  <a:gd name="T7" fmla="*/ 153 h 180"/>
                  <a:gd name="T8" fmla="*/ 0 w 188"/>
                  <a:gd name="T9" fmla="*/ 76 h 180"/>
                  <a:gd name="T10" fmla="*/ 29 w 188"/>
                  <a:gd name="T11" fmla="*/ 26 h 180"/>
                  <a:gd name="T12" fmla="*/ 81 w 188"/>
                  <a:gd name="T13" fmla="*/ 0 h 180"/>
                  <a:gd name="T14" fmla="*/ 162 w 188"/>
                  <a:gd name="T15" fmla="*/ 26 h 180"/>
                  <a:gd name="T16" fmla="*/ 188 w 188"/>
                  <a:gd name="T17" fmla="*/ 7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0">
                    <a:moveTo>
                      <a:pt x="188" y="76"/>
                    </a:moveTo>
                    <a:lnTo>
                      <a:pt x="162" y="153"/>
                    </a:lnTo>
                    <a:lnTo>
                      <a:pt x="81" y="180"/>
                    </a:lnTo>
                    <a:lnTo>
                      <a:pt x="29" y="153"/>
                    </a:lnTo>
                    <a:lnTo>
                      <a:pt x="0" y="76"/>
                    </a:lnTo>
                    <a:lnTo>
                      <a:pt x="29" y="26"/>
                    </a:lnTo>
                    <a:lnTo>
                      <a:pt x="81" y="0"/>
                    </a:lnTo>
                    <a:lnTo>
                      <a:pt x="162" y="26"/>
                    </a:lnTo>
                    <a:lnTo>
                      <a:pt x="188" y="76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62" name="Freeform 610">
                <a:extLst>
                  <a:ext uri="{FF2B5EF4-FFF2-40B4-BE49-F238E27FC236}">
                    <a16:creationId xmlns:a16="http://schemas.microsoft.com/office/drawing/2014/main" id="{39524D04-3BC1-4ABD-9EA8-B59189C7B7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0" y="2874"/>
                <a:ext cx="94" cy="91"/>
              </a:xfrm>
              <a:custGeom>
                <a:avLst/>
                <a:gdLst>
                  <a:gd name="T0" fmla="*/ 188 w 188"/>
                  <a:gd name="T1" fmla="*/ 77 h 180"/>
                  <a:gd name="T2" fmla="*/ 162 w 188"/>
                  <a:gd name="T3" fmla="*/ 155 h 180"/>
                  <a:gd name="T4" fmla="*/ 80 w 188"/>
                  <a:gd name="T5" fmla="*/ 180 h 180"/>
                  <a:gd name="T6" fmla="*/ 28 w 188"/>
                  <a:gd name="T7" fmla="*/ 155 h 180"/>
                  <a:gd name="T8" fmla="*/ 0 w 188"/>
                  <a:gd name="T9" fmla="*/ 77 h 180"/>
                  <a:gd name="T10" fmla="*/ 28 w 188"/>
                  <a:gd name="T11" fmla="*/ 25 h 180"/>
                  <a:gd name="T12" fmla="*/ 80 w 188"/>
                  <a:gd name="T13" fmla="*/ 0 h 180"/>
                  <a:gd name="T14" fmla="*/ 162 w 188"/>
                  <a:gd name="T15" fmla="*/ 25 h 180"/>
                  <a:gd name="T16" fmla="*/ 188 w 188"/>
                  <a:gd name="T17" fmla="*/ 7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0">
                    <a:moveTo>
                      <a:pt x="188" y="77"/>
                    </a:moveTo>
                    <a:lnTo>
                      <a:pt x="162" y="155"/>
                    </a:lnTo>
                    <a:lnTo>
                      <a:pt x="80" y="180"/>
                    </a:lnTo>
                    <a:lnTo>
                      <a:pt x="28" y="155"/>
                    </a:lnTo>
                    <a:lnTo>
                      <a:pt x="0" y="77"/>
                    </a:lnTo>
                    <a:lnTo>
                      <a:pt x="28" y="25"/>
                    </a:lnTo>
                    <a:lnTo>
                      <a:pt x="80" y="0"/>
                    </a:lnTo>
                    <a:lnTo>
                      <a:pt x="162" y="25"/>
                    </a:lnTo>
                    <a:lnTo>
                      <a:pt x="188" y="7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63" name="Freeform 611">
                <a:extLst>
                  <a:ext uri="{FF2B5EF4-FFF2-40B4-BE49-F238E27FC236}">
                    <a16:creationId xmlns:a16="http://schemas.microsoft.com/office/drawing/2014/main" id="{77BBD165-16E0-4CB0-A3C9-FE4B4EE24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0" y="2874"/>
                <a:ext cx="94" cy="91"/>
              </a:xfrm>
              <a:custGeom>
                <a:avLst/>
                <a:gdLst>
                  <a:gd name="T0" fmla="*/ 188 w 188"/>
                  <a:gd name="T1" fmla="*/ 77 h 180"/>
                  <a:gd name="T2" fmla="*/ 162 w 188"/>
                  <a:gd name="T3" fmla="*/ 155 h 180"/>
                  <a:gd name="T4" fmla="*/ 80 w 188"/>
                  <a:gd name="T5" fmla="*/ 180 h 180"/>
                  <a:gd name="T6" fmla="*/ 28 w 188"/>
                  <a:gd name="T7" fmla="*/ 155 h 180"/>
                  <a:gd name="T8" fmla="*/ 0 w 188"/>
                  <a:gd name="T9" fmla="*/ 77 h 180"/>
                  <a:gd name="T10" fmla="*/ 28 w 188"/>
                  <a:gd name="T11" fmla="*/ 25 h 180"/>
                  <a:gd name="T12" fmla="*/ 80 w 188"/>
                  <a:gd name="T13" fmla="*/ 0 h 180"/>
                  <a:gd name="T14" fmla="*/ 162 w 188"/>
                  <a:gd name="T15" fmla="*/ 25 h 180"/>
                  <a:gd name="T16" fmla="*/ 188 w 188"/>
                  <a:gd name="T17" fmla="*/ 7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0">
                    <a:moveTo>
                      <a:pt x="188" y="77"/>
                    </a:moveTo>
                    <a:lnTo>
                      <a:pt x="162" y="155"/>
                    </a:lnTo>
                    <a:lnTo>
                      <a:pt x="80" y="180"/>
                    </a:lnTo>
                    <a:lnTo>
                      <a:pt x="28" y="155"/>
                    </a:lnTo>
                    <a:lnTo>
                      <a:pt x="0" y="77"/>
                    </a:lnTo>
                    <a:lnTo>
                      <a:pt x="28" y="25"/>
                    </a:lnTo>
                    <a:lnTo>
                      <a:pt x="80" y="0"/>
                    </a:lnTo>
                    <a:lnTo>
                      <a:pt x="162" y="25"/>
                    </a:lnTo>
                    <a:lnTo>
                      <a:pt x="188" y="77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64" name="Freeform 612">
                <a:extLst>
                  <a:ext uri="{FF2B5EF4-FFF2-40B4-BE49-F238E27FC236}">
                    <a16:creationId xmlns:a16="http://schemas.microsoft.com/office/drawing/2014/main" id="{2D9440F1-16A1-4542-8EC3-397ADB42C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0" y="3436"/>
                <a:ext cx="94" cy="91"/>
              </a:xfrm>
              <a:custGeom>
                <a:avLst/>
                <a:gdLst>
                  <a:gd name="T0" fmla="*/ 188 w 188"/>
                  <a:gd name="T1" fmla="*/ 77 h 180"/>
                  <a:gd name="T2" fmla="*/ 163 w 188"/>
                  <a:gd name="T3" fmla="*/ 155 h 180"/>
                  <a:gd name="T4" fmla="*/ 81 w 188"/>
                  <a:gd name="T5" fmla="*/ 180 h 180"/>
                  <a:gd name="T6" fmla="*/ 29 w 188"/>
                  <a:gd name="T7" fmla="*/ 155 h 180"/>
                  <a:gd name="T8" fmla="*/ 0 w 188"/>
                  <a:gd name="T9" fmla="*/ 77 h 180"/>
                  <a:gd name="T10" fmla="*/ 29 w 188"/>
                  <a:gd name="T11" fmla="*/ 25 h 180"/>
                  <a:gd name="T12" fmla="*/ 81 w 188"/>
                  <a:gd name="T13" fmla="*/ 0 h 180"/>
                  <a:gd name="T14" fmla="*/ 163 w 188"/>
                  <a:gd name="T15" fmla="*/ 25 h 180"/>
                  <a:gd name="T16" fmla="*/ 188 w 188"/>
                  <a:gd name="T17" fmla="*/ 7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0">
                    <a:moveTo>
                      <a:pt x="188" y="77"/>
                    </a:moveTo>
                    <a:lnTo>
                      <a:pt x="163" y="155"/>
                    </a:lnTo>
                    <a:lnTo>
                      <a:pt x="81" y="180"/>
                    </a:lnTo>
                    <a:lnTo>
                      <a:pt x="29" y="155"/>
                    </a:lnTo>
                    <a:lnTo>
                      <a:pt x="0" y="77"/>
                    </a:lnTo>
                    <a:lnTo>
                      <a:pt x="29" y="25"/>
                    </a:lnTo>
                    <a:lnTo>
                      <a:pt x="81" y="0"/>
                    </a:lnTo>
                    <a:lnTo>
                      <a:pt x="163" y="25"/>
                    </a:lnTo>
                    <a:lnTo>
                      <a:pt x="188" y="7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65" name="Freeform 613">
                <a:extLst>
                  <a:ext uri="{FF2B5EF4-FFF2-40B4-BE49-F238E27FC236}">
                    <a16:creationId xmlns:a16="http://schemas.microsoft.com/office/drawing/2014/main" id="{314BF316-475B-4B9D-B37E-3996A59FD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0" y="3436"/>
                <a:ext cx="94" cy="91"/>
              </a:xfrm>
              <a:custGeom>
                <a:avLst/>
                <a:gdLst>
                  <a:gd name="T0" fmla="*/ 188 w 188"/>
                  <a:gd name="T1" fmla="*/ 77 h 180"/>
                  <a:gd name="T2" fmla="*/ 163 w 188"/>
                  <a:gd name="T3" fmla="*/ 155 h 180"/>
                  <a:gd name="T4" fmla="*/ 81 w 188"/>
                  <a:gd name="T5" fmla="*/ 180 h 180"/>
                  <a:gd name="T6" fmla="*/ 29 w 188"/>
                  <a:gd name="T7" fmla="*/ 155 h 180"/>
                  <a:gd name="T8" fmla="*/ 0 w 188"/>
                  <a:gd name="T9" fmla="*/ 77 h 180"/>
                  <a:gd name="T10" fmla="*/ 29 w 188"/>
                  <a:gd name="T11" fmla="*/ 25 h 180"/>
                  <a:gd name="T12" fmla="*/ 81 w 188"/>
                  <a:gd name="T13" fmla="*/ 0 h 180"/>
                  <a:gd name="T14" fmla="*/ 163 w 188"/>
                  <a:gd name="T15" fmla="*/ 25 h 180"/>
                  <a:gd name="T16" fmla="*/ 188 w 188"/>
                  <a:gd name="T17" fmla="*/ 7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0">
                    <a:moveTo>
                      <a:pt x="188" y="77"/>
                    </a:moveTo>
                    <a:lnTo>
                      <a:pt x="163" y="155"/>
                    </a:lnTo>
                    <a:lnTo>
                      <a:pt x="81" y="180"/>
                    </a:lnTo>
                    <a:lnTo>
                      <a:pt x="29" y="155"/>
                    </a:lnTo>
                    <a:lnTo>
                      <a:pt x="0" y="77"/>
                    </a:lnTo>
                    <a:lnTo>
                      <a:pt x="29" y="25"/>
                    </a:lnTo>
                    <a:lnTo>
                      <a:pt x="81" y="0"/>
                    </a:lnTo>
                    <a:lnTo>
                      <a:pt x="163" y="25"/>
                    </a:lnTo>
                    <a:lnTo>
                      <a:pt x="188" y="77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66" name="Freeform 614">
                <a:extLst>
                  <a:ext uri="{FF2B5EF4-FFF2-40B4-BE49-F238E27FC236}">
                    <a16:creationId xmlns:a16="http://schemas.microsoft.com/office/drawing/2014/main" id="{ADDCD7E4-D1E0-4D4F-A849-A1490D350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3" y="1527"/>
                <a:ext cx="95" cy="90"/>
              </a:xfrm>
              <a:custGeom>
                <a:avLst/>
                <a:gdLst>
                  <a:gd name="T0" fmla="*/ 189 w 189"/>
                  <a:gd name="T1" fmla="*/ 76 h 180"/>
                  <a:gd name="T2" fmla="*/ 162 w 189"/>
                  <a:gd name="T3" fmla="*/ 155 h 180"/>
                  <a:gd name="T4" fmla="*/ 81 w 189"/>
                  <a:gd name="T5" fmla="*/ 180 h 180"/>
                  <a:gd name="T6" fmla="*/ 29 w 189"/>
                  <a:gd name="T7" fmla="*/ 155 h 180"/>
                  <a:gd name="T8" fmla="*/ 0 w 189"/>
                  <a:gd name="T9" fmla="*/ 76 h 180"/>
                  <a:gd name="T10" fmla="*/ 29 w 189"/>
                  <a:gd name="T11" fmla="*/ 25 h 180"/>
                  <a:gd name="T12" fmla="*/ 81 w 189"/>
                  <a:gd name="T13" fmla="*/ 0 h 180"/>
                  <a:gd name="T14" fmla="*/ 162 w 189"/>
                  <a:gd name="T15" fmla="*/ 25 h 180"/>
                  <a:gd name="T16" fmla="*/ 189 w 189"/>
                  <a:gd name="T17" fmla="*/ 7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" h="180">
                    <a:moveTo>
                      <a:pt x="189" y="76"/>
                    </a:moveTo>
                    <a:lnTo>
                      <a:pt x="162" y="155"/>
                    </a:lnTo>
                    <a:lnTo>
                      <a:pt x="81" y="180"/>
                    </a:lnTo>
                    <a:lnTo>
                      <a:pt x="29" y="155"/>
                    </a:lnTo>
                    <a:lnTo>
                      <a:pt x="0" y="76"/>
                    </a:lnTo>
                    <a:lnTo>
                      <a:pt x="29" y="25"/>
                    </a:lnTo>
                    <a:lnTo>
                      <a:pt x="81" y="0"/>
                    </a:lnTo>
                    <a:lnTo>
                      <a:pt x="162" y="25"/>
                    </a:lnTo>
                    <a:lnTo>
                      <a:pt x="189" y="7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67" name="Freeform 615">
                <a:extLst>
                  <a:ext uri="{FF2B5EF4-FFF2-40B4-BE49-F238E27FC236}">
                    <a16:creationId xmlns:a16="http://schemas.microsoft.com/office/drawing/2014/main" id="{5E01D343-1A98-4401-9BCA-B39CA26EF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3" y="1527"/>
                <a:ext cx="95" cy="90"/>
              </a:xfrm>
              <a:custGeom>
                <a:avLst/>
                <a:gdLst>
                  <a:gd name="T0" fmla="*/ 189 w 189"/>
                  <a:gd name="T1" fmla="*/ 76 h 180"/>
                  <a:gd name="T2" fmla="*/ 162 w 189"/>
                  <a:gd name="T3" fmla="*/ 155 h 180"/>
                  <a:gd name="T4" fmla="*/ 81 w 189"/>
                  <a:gd name="T5" fmla="*/ 180 h 180"/>
                  <a:gd name="T6" fmla="*/ 29 w 189"/>
                  <a:gd name="T7" fmla="*/ 155 h 180"/>
                  <a:gd name="T8" fmla="*/ 0 w 189"/>
                  <a:gd name="T9" fmla="*/ 76 h 180"/>
                  <a:gd name="T10" fmla="*/ 29 w 189"/>
                  <a:gd name="T11" fmla="*/ 25 h 180"/>
                  <a:gd name="T12" fmla="*/ 81 w 189"/>
                  <a:gd name="T13" fmla="*/ 0 h 180"/>
                  <a:gd name="T14" fmla="*/ 162 w 189"/>
                  <a:gd name="T15" fmla="*/ 25 h 180"/>
                  <a:gd name="T16" fmla="*/ 189 w 189"/>
                  <a:gd name="T17" fmla="*/ 7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" h="180">
                    <a:moveTo>
                      <a:pt x="189" y="76"/>
                    </a:moveTo>
                    <a:lnTo>
                      <a:pt x="162" y="155"/>
                    </a:lnTo>
                    <a:lnTo>
                      <a:pt x="81" y="180"/>
                    </a:lnTo>
                    <a:lnTo>
                      <a:pt x="29" y="155"/>
                    </a:lnTo>
                    <a:lnTo>
                      <a:pt x="0" y="76"/>
                    </a:lnTo>
                    <a:lnTo>
                      <a:pt x="29" y="25"/>
                    </a:lnTo>
                    <a:lnTo>
                      <a:pt x="81" y="0"/>
                    </a:lnTo>
                    <a:lnTo>
                      <a:pt x="162" y="25"/>
                    </a:lnTo>
                    <a:lnTo>
                      <a:pt x="189" y="76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68" name="Freeform 616">
                <a:extLst>
                  <a:ext uri="{FF2B5EF4-FFF2-40B4-BE49-F238E27FC236}">
                    <a16:creationId xmlns:a16="http://schemas.microsoft.com/office/drawing/2014/main" id="{69846887-B68D-4F58-81A9-30106D803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4" y="2041"/>
                <a:ext cx="93" cy="90"/>
              </a:xfrm>
              <a:custGeom>
                <a:avLst/>
                <a:gdLst>
                  <a:gd name="T0" fmla="*/ 187 w 187"/>
                  <a:gd name="T1" fmla="*/ 78 h 182"/>
                  <a:gd name="T2" fmla="*/ 161 w 187"/>
                  <a:gd name="T3" fmla="*/ 155 h 182"/>
                  <a:gd name="T4" fmla="*/ 80 w 187"/>
                  <a:gd name="T5" fmla="*/ 182 h 182"/>
                  <a:gd name="T6" fmla="*/ 28 w 187"/>
                  <a:gd name="T7" fmla="*/ 155 h 182"/>
                  <a:gd name="T8" fmla="*/ 0 w 187"/>
                  <a:gd name="T9" fmla="*/ 78 h 182"/>
                  <a:gd name="T10" fmla="*/ 28 w 187"/>
                  <a:gd name="T11" fmla="*/ 27 h 182"/>
                  <a:gd name="T12" fmla="*/ 80 w 187"/>
                  <a:gd name="T13" fmla="*/ 0 h 182"/>
                  <a:gd name="T14" fmla="*/ 161 w 187"/>
                  <a:gd name="T15" fmla="*/ 27 h 182"/>
                  <a:gd name="T16" fmla="*/ 187 w 187"/>
                  <a:gd name="T17" fmla="*/ 7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182">
                    <a:moveTo>
                      <a:pt x="187" y="78"/>
                    </a:moveTo>
                    <a:lnTo>
                      <a:pt x="161" y="155"/>
                    </a:lnTo>
                    <a:lnTo>
                      <a:pt x="80" y="182"/>
                    </a:lnTo>
                    <a:lnTo>
                      <a:pt x="28" y="155"/>
                    </a:lnTo>
                    <a:lnTo>
                      <a:pt x="0" y="78"/>
                    </a:lnTo>
                    <a:lnTo>
                      <a:pt x="28" y="27"/>
                    </a:lnTo>
                    <a:lnTo>
                      <a:pt x="80" y="0"/>
                    </a:lnTo>
                    <a:lnTo>
                      <a:pt x="161" y="27"/>
                    </a:lnTo>
                    <a:lnTo>
                      <a:pt x="187" y="7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69" name="Freeform 617">
                <a:extLst>
                  <a:ext uri="{FF2B5EF4-FFF2-40B4-BE49-F238E27FC236}">
                    <a16:creationId xmlns:a16="http://schemas.microsoft.com/office/drawing/2014/main" id="{33A578E6-FCB0-4804-9098-A8E44BC66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4" y="2041"/>
                <a:ext cx="93" cy="90"/>
              </a:xfrm>
              <a:custGeom>
                <a:avLst/>
                <a:gdLst>
                  <a:gd name="T0" fmla="*/ 187 w 187"/>
                  <a:gd name="T1" fmla="*/ 78 h 182"/>
                  <a:gd name="T2" fmla="*/ 161 w 187"/>
                  <a:gd name="T3" fmla="*/ 155 h 182"/>
                  <a:gd name="T4" fmla="*/ 80 w 187"/>
                  <a:gd name="T5" fmla="*/ 182 h 182"/>
                  <a:gd name="T6" fmla="*/ 28 w 187"/>
                  <a:gd name="T7" fmla="*/ 155 h 182"/>
                  <a:gd name="T8" fmla="*/ 0 w 187"/>
                  <a:gd name="T9" fmla="*/ 78 h 182"/>
                  <a:gd name="T10" fmla="*/ 28 w 187"/>
                  <a:gd name="T11" fmla="*/ 27 h 182"/>
                  <a:gd name="T12" fmla="*/ 80 w 187"/>
                  <a:gd name="T13" fmla="*/ 0 h 182"/>
                  <a:gd name="T14" fmla="*/ 161 w 187"/>
                  <a:gd name="T15" fmla="*/ 27 h 182"/>
                  <a:gd name="T16" fmla="*/ 187 w 187"/>
                  <a:gd name="T17" fmla="*/ 7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182">
                    <a:moveTo>
                      <a:pt x="187" y="78"/>
                    </a:moveTo>
                    <a:lnTo>
                      <a:pt x="161" y="155"/>
                    </a:lnTo>
                    <a:lnTo>
                      <a:pt x="80" y="182"/>
                    </a:lnTo>
                    <a:lnTo>
                      <a:pt x="28" y="155"/>
                    </a:lnTo>
                    <a:lnTo>
                      <a:pt x="0" y="78"/>
                    </a:lnTo>
                    <a:lnTo>
                      <a:pt x="28" y="27"/>
                    </a:lnTo>
                    <a:lnTo>
                      <a:pt x="80" y="0"/>
                    </a:lnTo>
                    <a:lnTo>
                      <a:pt x="161" y="27"/>
                    </a:lnTo>
                    <a:lnTo>
                      <a:pt x="187" y="78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70" name="Freeform 618">
                <a:extLst>
                  <a:ext uri="{FF2B5EF4-FFF2-40B4-BE49-F238E27FC236}">
                    <a16:creationId xmlns:a16="http://schemas.microsoft.com/office/drawing/2014/main" id="{C8DDAD08-3769-49CF-BCD8-0F0923A93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5" y="1533"/>
                <a:ext cx="94" cy="90"/>
              </a:xfrm>
              <a:custGeom>
                <a:avLst/>
                <a:gdLst>
                  <a:gd name="T0" fmla="*/ 187 w 187"/>
                  <a:gd name="T1" fmla="*/ 76 h 181"/>
                  <a:gd name="T2" fmla="*/ 161 w 187"/>
                  <a:gd name="T3" fmla="*/ 154 h 181"/>
                  <a:gd name="T4" fmla="*/ 81 w 187"/>
                  <a:gd name="T5" fmla="*/ 181 h 181"/>
                  <a:gd name="T6" fmla="*/ 28 w 187"/>
                  <a:gd name="T7" fmla="*/ 154 h 181"/>
                  <a:gd name="T8" fmla="*/ 0 w 187"/>
                  <a:gd name="T9" fmla="*/ 76 h 181"/>
                  <a:gd name="T10" fmla="*/ 28 w 187"/>
                  <a:gd name="T11" fmla="*/ 26 h 181"/>
                  <a:gd name="T12" fmla="*/ 81 w 187"/>
                  <a:gd name="T13" fmla="*/ 0 h 181"/>
                  <a:gd name="T14" fmla="*/ 161 w 187"/>
                  <a:gd name="T15" fmla="*/ 26 h 181"/>
                  <a:gd name="T16" fmla="*/ 187 w 187"/>
                  <a:gd name="T17" fmla="*/ 76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181">
                    <a:moveTo>
                      <a:pt x="187" y="76"/>
                    </a:moveTo>
                    <a:lnTo>
                      <a:pt x="161" y="154"/>
                    </a:lnTo>
                    <a:lnTo>
                      <a:pt x="81" y="181"/>
                    </a:lnTo>
                    <a:lnTo>
                      <a:pt x="28" y="154"/>
                    </a:lnTo>
                    <a:lnTo>
                      <a:pt x="0" y="76"/>
                    </a:lnTo>
                    <a:lnTo>
                      <a:pt x="28" y="26"/>
                    </a:lnTo>
                    <a:lnTo>
                      <a:pt x="81" y="0"/>
                    </a:lnTo>
                    <a:lnTo>
                      <a:pt x="161" y="26"/>
                    </a:lnTo>
                    <a:lnTo>
                      <a:pt x="187" y="7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71" name="Freeform 619">
                <a:extLst>
                  <a:ext uri="{FF2B5EF4-FFF2-40B4-BE49-F238E27FC236}">
                    <a16:creationId xmlns:a16="http://schemas.microsoft.com/office/drawing/2014/main" id="{A48F0689-8B72-49AE-BB54-B054B79FBE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5" y="1533"/>
                <a:ext cx="94" cy="90"/>
              </a:xfrm>
              <a:custGeom>
                <a:avLst/>
                <a:gdLst>
                  <a:gd name="T0" fmla="*/ 187 w 187"/>
                  <a:gd name="T1" fmla="*/ 76 h 181"/>
                  <a:gd name="T2" fmla="*/ 161 w 187"/>
                  <a:gd name="T3" fmla="*/ 154 h 181"/>
                  <a:gd name="T4" fmla="*/ 81 w 187"/>
                  <a:gd name="T5" fmla="*/ 181 h 181"/>
                  <a:gd name="T6" fmla="*/ 28 w 187"/>
                  <a:gd name="T7" fmla="*/ 154 h 181"/>
                  <a:gd name="T8" fmla="*/ 0 w 187"/>
                  <a:gd name="T9" fmla="*/ 76 h 181"/>
                  <a:gd name="T10" fmla="*/ 28 w 187"/>
                  <a:gd name="T11" fmla="*/ 26 h 181"/>
                  <a:gd name="T12" fmla="*/ 81 w 187"/>
                  <a:gd name="T13" fmla="*/ 0 h 181"/>
                  <a:gd name="T14" fmla="*/ 161 w 187"/>
                  <a:gd name="T15" fmla="*/ 26 h 181"/>
                  <a:gd name="T16" fmla="*/ 187 w 187"/>
                  <a:gd name="T17" fmla="*/ 76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181">
                    <a:moveTo>
                      <a:pt x="187" y="76"/>
                    </a:moveTo>
                    <a:lnTo>
                      <a:pt x="161" y="154"/>
                    </a:lnTo>
                    <a:lnTo>
                      <a:pt x="81" y="181"/>
                    </a:lnTo>
                    <a:lnTo>
                      <a:pt x="28" y="154"/>
                    </a:lnTo>
                    <a:lnTo>
                      <a:pt x="0" y="76"/>
                    </a:lnTo>
                    <a:lnTo>
                      <a:pt x="28" y="26"/>
                    </a:lnTo>
                    <a:lnTo>
                      <a:pt x="81" y="0"/>
                    </a:lnTo>
                    <a:lnTo>
                      <a:pt x="161" y="26"/>
                    </a:lnTo>
                    <a:lnTo>
                      <a:pt x="187" y="76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0172" name="AutoShape 620">
              <a:extLst>
                <a:ext uri="{FF2B5EF4-FFF2-40B4-BE49-F238E27FC236}">
                  <a16:creationId xmlns:a16="http://schemas.microsoft.com/office/drawing/2014/main" id="{98418842-4233-4EBF-8C95-1AF25E0CA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8" y="1855"/>
              <a:ext cx="218" cy="207"/>
            </a:xfrm>
            <a:prstGeom prst="star5">
              <a:avLst/>
            </a:prstGeom>
            <a:solidFill>
              <a:srgbClr val="0000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173" name="AutoShape 621">
              <a:extLst>
                <a:ext uri="{FF2B5EF4-FFF2-40B4-BE49-F238E27FC236}">
                  <a16:creationId xmlns:a16="http://schemas.microsoft.com/office/drawing/2014/main" id="{6B180CBF-08E0-47CE-85B8-F8C15BE09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9" y="1959"/>
              <a:ext cx="218" cy="207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174" name="AutoShape 622">
              <a:extLst>
                <a:ext uri="{FF2B5EF4-FFF2-40B4-BE49-F238E27FC236}">
                  <a16:creationId xmlns:a16="http://schemas.microsoft.com/office/drawing/2014/main" id="{385C1B63-3BD6-41D5-B5CE-59F431B44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" y="1287"/>
              <a:ext cx="218" cy="207"/>
            </a:xfrm>
            <a:prstGeom prst="star5">
              <a:avLst/>
            </a:prstGeom>
            <a:solidFill>
              <a:srgbClr val="00FF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176" name="AutoShape 624">
              <a:extLst>
                <a:ext uri="{FF2B5EF4-FFF2-40B4-BE49-F238E27FC236}">
                  <a16:creationId xmlns:a16="http://schemas.microsoft.com/office/drawing/2014/main" id="{E827708C-2029-43E3-8567-81FD14125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0" y="1137"/>
              <a:ext cx="218" cy="207"/>
            </a:xfrm>
            <a:prstGeom prst="star5">
              <a:avLst/>
            </a:prstGeom>
            <a:solidFill>
              <a:srgbClr val="800080"/>
            </a:solidFill>
            <a:ln w="9525">
              <a:solidFill>
                <a:srgbClr val="800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0181" name="Rectangle 629">
            <a:extLst>
              <a:ext uri="{FF2B5EF4-FFF2-40B4-BE49-F238E27FC236}">
                <a16:creationId xmlns:a16="http://schemas.microsoft.com/office/drawing/2014/main" id="{96AE662E-5F69-40AE-A8C4-C84D5AE2C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4452938"/>
            <a:ext cx="855980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3200"/>
              <a:t>Scale dependence of mean annual runoff for different geographic locations in the U.S. (Courtesy of David Goodrich, USDA-ARS). </a:t>
            </a:r>
          </a:p>
        </p:txBody>
      </p:sp>
      <p:sp>
        <p:nvSpPr>
          <p:cNvPr id="280182" name="Text Box 630">
            <a:extLst>
              <a:ext uri="{FF2B5EF4-FFF2-40B4-BE49-F238E27FC236}">
                <a16:creationId xmlns:a16="http://schemas.microsoft.com/office/drawing/2014/main" id="{8D30E6AF-FDB6-4F46-84D9-634F3993773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72243" y="2083594"/>
            <a:ext cx="19288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b="1">
                <a:latin typeface="Arial" panose="020B0604020202020204" pitchFamily="34" charset="0"/>
              </a:rPr>
              <a:t>Mean annual Runoff (inches)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83"/>
    </mc:Choice>
    <mc:Fallback>
      <p:transition spd="slow" advTm="3618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80" name="Picture 4" descr="27aug82">
            <a:extLst>
              <a:ext uri="{FF2B5EF4-FFF2-40B4-BE49-F238E27FC236}">
                <a16:creationId xmlns:a16="http://schemas.microsoft.com/office/drawing/2014/main" id="{C6AF8837-E08B-42C3-BF83-8D4812A98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5" t="45279" b="8670"/>
          <a:stretch>
            <a:fillRect/>
          </a:stretch>
        </p:blipFill>
        <p:spPr bwMode="auto">
          <a:xfrm>
            <a:off x="695325" y="-15875"/>
            <a:ext cx="7470775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81" name="Text Box 5">
            <a:extLst>
              <a:ext uri="{FF2B5EF4-FFF2-40B4-BE49-F238E27FC236}">
                <a16:creationId xmlns:a16="http://schemas.microsoft.com/office/drawing/2014/main" id="{06757F87-2B05-4700-9C07-510084B3C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5135563"/>
            <a:ext cx="837406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Flood wave advancing over a dry stream bed in Walnut Gulch experimental watershed where channel transmission losses are considerable. (Courtesy of David Goodrich, USDA-ARS)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00"/>
    </mc:Choice>
    <mc:Fallback>
      <p:transition spd="slow" advTm="98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Rectangle 3">
            <a:extLst>
              <a:ext uri="{FF2B5EF4-FFF2-40B4-BE49-F238E27FC236}">
                <a16:creationId xmlns:a16="http://schemas.microsoft.com/office/drawing/2014/main" id="{F528CFEB-ECF6-4F97-A5F1-6354E2069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03213"/>
            <a:ext cx="5913437" cy="4200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72" name="Text Box 4">
            <a:extLst>
              <a:ext uri="{FF2B5EF4-FFF2-40B4-BE49-F238E27FC236}">
                <a16:creationId xmlns:a16="http://schemas.microsoft.com/office/drawing/2014/main" id="{0C9F3EA9-7EF3-4EC1-BB65-53D86ADCC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1422400"/>
            <a:ext cx="2357438" cy="17399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latin typeface="Times New Roman" panose="02020603050405020304" pitchFamily="18" charset="0"/>
              </a:rPr>
              <a:t>Horton overland flow dominates hydrograph;  contributions from subsurface stormflow are less important</a:t>
            </a:r>
          </a:p>
        </p:txBody>
      </p:sp>
      <p:sp>
        <p:nvSpPr>
          <p:cNvPr id="186373" name="Text Box 5">
            <a:extLst>
              <a:ext uri="{FF2B5EF4-FFF2-40B4-BE49-F238E27FC236}">
                <a16:creationId xmlns:a16="http://schemas.microsoft.com/office/drawing/2014/main" id="{4A542F7F-BADC-4426-BBE5-759F6CEA8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175" y="350838"/>
            <a:ext cx="2505075" cy="14652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latin typeface="Times New Roman" panose="02020603050405020304" pitchFamily="18" charset="0"/>
              </a:rPr>
              <a:t>Direct precipitation and return flow dominate hydrograph; subsurface stormflow less important</a:t>
            </a:r>
          </a:p>
        </p:txBody>
      </p:sp>
      <p:sp>
        <p:nvSpPr>
          <p:cNvPr id="186374" name="Text Box 6">
            <a:extLst>
              <a:ext uri="{FF2B5EF4-FFF2-40B4-BE49-F238E27FC236}">
                <a16:creationId xmlns:a16="http://schemas.microsoft.com/office/drawing/2014/main" id="{704BD6E2-FD5B-4BC6-8B9B-23E9C9743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1713" y="2736850"/>
            <a:ext cx="2528887" cy="17399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latin typeface="Times New Roman" panose="02020603050405020304" pitchFamily="18" charset="0"/>
              </a:rPr>
              <a:t>Subsurface stormflow dominates hydrograph volumetrically; peaks produced by return flow and direct precipitation</a:t>
            </a:r>
          </a:p>
        </p:txBody>
      </p:sp>
      <p:sp>
        <p:nvSpPr>
          <p:cNvPr id="186375" name="Text Box 7">
            <a:extLst>
              <a:ext uri="{FF2B5EF4-FFF2-40B4-BE49-F238E27FC236}">
                <a16:creationId xmlns:a16="http://schemas.microsoft.com/office/drawing/2014/main" id="{9A45065E-3E7A-45E6-BF16-F9E30725A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3" y="4484688"/>
            <a:ext cx="27305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latin typeface="Times New Roman" panose="02020603050405020304" pitchFamily="18" charset="0"/>
              </a:rPr>
              <a:t>Arid to sub-humid climate; thin vegetation or disturbed by humans</a:t>
            </a:r>
          </a:p>
        </p:txBody>
      </p:sp>
      <p:sp>
        <p:nvSpPr>
          <p:cNvPr id="186376" name="Text Box 8">
            <a:extLst>
              <a:ext uri="{FF2B5EF4-FFF2-40B4-BE49-F238E27FC236}">
                <a16:creationId xmlns:a16="http://schemas.microsoft.com/office/drawing/2014/main" id="{EB159064-3F85-47A7-A765-ADE12CEEB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25" y="4489450"/>
            <a:ext cx="2144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latin typeface="Times New Roman" panose="02020603050405020304" pitchFamily="18" charset="0"/>
              </a:rPr>
              <a:t>Humid climate; dense vegetation</a:t>
            </a:r>
          </a:p>
        </p:txBody>
      </p:sp>
      <p:sp>
        <p:nvSpPr>
          <p:cNvPr id="186377" name="Text Box 9">
            <a:extLst>
              <a:ext uri="{FF2B5EF4-FFF2-40B4-BE49-F238E27FC236}">
                <a16:creationId xmlns:a16="http://schemas.microsoft.com/office/drawing/2014/main" id="{F6E89683-182E-4BC3-9D5D-FCC8A7975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00" y="3030538"/>
            <a:ext cx="2198688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latin typeface="Times New Roman" panose="02020603050405020304" pitchFamily="18" charset="0"/>
              </a:rPr>
              <a:t>Steep, straight hillslopes; deep,very permeable soils; narrow valley bottoms</a:t>
            </a:r>
          </a:p>
        </p:txBody>
      </p:sp>
      <p:sp>
        <p:nvSpPr>
          <p:cNvPr id="186378" name="Text Box 10">
            <a:extLst>
              <a:ext uri="{FF2B5EF4-FFF2-40B4-BE49-F238E27FC236}">
                <a16:creationId xmlns:a16="http://schemas.microsoft.com/office/drawing/2014/main" id="{B18ADFF5-8279-4F3A-A7C2-152E831C2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00" y="266700"/>
            <a:ext cx="225107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latin typeface="Times New Roman" panose="02020603050405020304" pitchFamily="18" charset="0"/>
              </a:rPr>
              <a:t>Thin soils; gentle concave footslopes; wide valley bottoms; soils of high to low permeability</a:t>
            </a:r>
          </a:p>
        </p:txBody>
      </p:sp>
      <p:sp>
        <p:nvSpPr>
          <p:cNvPr id="186379" name="Line 11">
            <a:extLst>
              <a:ext uri="{FF2B5EF4-FFF2-40B4-BE49-F238E27FC236}">
                <a16:creationId xmlns:a16="http://schemas.microsoft.com/office/drawing/2014/main" id="{845A5774-DC71-495B-B08E-5DDEDC2190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5507038"/>
            <a:ext cx="5526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0" name="Text Box 12">
            <a:extLst>
              <a:ext uri="{FF2B5EF4-FFF2-40B4-BE49-F238E27FC236}">
                <a16:creationId xmlns:a16="http://schemas.microsoft.com/office/drawing/2014/main" id="{0F08CC3C-1C3F-48AB-A6EF-D8DB1370F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5572125"/>
            <a:ext cx="384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latin typeface="Times New Roman" panose="02020603050405020304" pitchFamily="18" charset="0"/>
              </a:rPr>
              <a:t>Climate, vegetation and land use</a:t>
            </a:r>
          </a:p>
        </p:txBody>
      </p:sp>
      <p:sp>
        <p:nvSpPr>
          <p:cNvPr id="186382" name="Line 14">
            <a:extLst>
              <a:ext uri="{FF2B5EF4-FFF2-40B4-BE49-F238E27FC236}">
                <a16:creationId xmlns:a16="http://schemas.microsoft.com/office/drawing/2014/main" id="{EA323CD7-BE02-4A6E-A3A1-074B011C68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37538" y="360363"/>
            <a:ext cx="0" cy="404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3" name="Text Box 15">
            <a:extLst>
              <a:ext uri="{FF2B5EF4-FFF2-40B4-BE49-F238E27FC236}">
                <a16:creationId xmlns:a16="http://schemas.microsoft.com/office/drawing/2014/main" id="{314E8FAA-DED5-4DF1-8E4E-AEEA49B3BB96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6911181" y="2858295"/>
            <a:ext cx="3311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latin typeface="Times New Roman" panose="02020603050405020304" pitchFamily="18" charset="0"/>
              </a:rPr>
              <a:t>Topography and soils</a:t>
            </a:r>
          </a:p>
        </p:txBody>
      </p:sp>
      <p:sp>
        <p:nvSpPr>
          <p:cNvPr id="186385" name="Text Box 17">
            <a:extLst>
              <a:ext uri="{FF2B5EF4-FFF2-40B4-BE49-F238E27FC236}">
                <a16:creationId xmlns:a16="http://schemas.microsoft.com/office/drawing/2014/main" id="{18AAECEE-F2EB-4E9E-87E0-CDE7AD971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013" y="1947863"/>
            <a:ext cx="1749425" cy="64135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latin typeface="Times New Roman" panose="02020603050405020304" pitchFamily="18" charset="0"/>
              </a:rPr>
              <a:t>Variable source concept</a:t>
            </a:r>
          </a:p>
        </p:txBody>
      </p:sp>
      <p:sp>
        <p:nvSpPr>
          <p:cNvPr id="186386" name="Line 18">
            <a:extLst>
              <a:ext uri="{FF2B5EF4-FFF2-40B4-BE49-F238E27FC236}">
                <a16:creationId xmlns:a16="http://schemas.microsoft.com/office/drawing/2014/main" id="{D8B531DB-053C-4EA0-8251-072C0EA92A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03488" y="904875"/>
            <a:ext cx="98107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7" name="Line 19">
            <a:extLst>
              <a:ext uri="{FF2B5EF4-FFF2-40B4-BE49-F238E27FC236}">
                <a16:creationId xmlns:a16="http://schemas.microsoft.com/office/drawing/2014/main" id="{DB65C3CB-988E-4042-B1FE-434D46A7AA6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27300" y="3203575"/>
            <a:ext cx="968375" cy="544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4" name="Line 16">
            <a:extLst>
              <a:ext uri="{FF2B5EF4-FFF2-40B4-BE49-F238E27FC236}">
                <a16:creationId xmlns:a16="http://schemas.microsoft.com/office/drawing/2014/main" id="{DABD2A3A-2BF1-4520-9E16-5AB522BDBA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9388" y="1871663"/>
            <a:ext cx="0" cy="8334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8" name="Rectangle 20">
            <a:extLst>
              <a:ext uri="{FF2B5EF4-FFF2-40B4-BE49-F238E27FC236}">
                <a16:creationId xmlns:a16="http://schemas.microsoft.com/office/drawing/2014/main" id="{53C91156-5147-4450-9D9F-C917FD3A9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5916613"/>
            <a:ext cx="75787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altLang="en-US"/>
              <a:t>Runoff processes in relation to their major controls.  </a:t>
            </a:r>
          </a:p>
          <a:p>
            <a:pPr algn="r"/>
            <a:r>
              <a:rPr lang="en-US" altLang="en-US" sz="1800"/>
              <a:t>(From Dunne and Leopold, 1978)</a:t>
            </a:r>
          </a:p>
        </p:txBody>
      </p:sp>
      <p:sp>
        <p:nvSpPr>
          <p:cNvPr id="186391" name="AutoShape 23">
            <a:extLst>
              <a:ext uri="{FF2B5EF4-FFF2-40B4-BE49-F238E27FC236}">
                <a16:creationId xmlns:a16="http://schemas.microsoft.com/office/drawing/2014/main" id="{D320D1D0-58FD-4978-A3EE-2351198A512D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8188325" y="4343400"/>
            <a:ext cx="100013" cy="1270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92" name="AutoShape 24">
            <a:extLst>
              <a:ext uri="{FF2B5EF4-FFF2-40B4-BE49-F238E27FC236}">
                <a16:creationId xmlns:a16="http://schemas.microsoft.com/office/drawing/2014/main" id="{9B251208-A654-41DE-B64C-9343ABBC87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93088" y="320675"/>
            <a:ext cx="100012" cy="1270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93" name="AutoShape 25">
            <a:extLst>
              <a:ext uri="{FF2B5EF4-FFF2-40B4-BE49-F238E27FC236}">
                <a16:creationId xmlns:a16="http://schemas.microsoft.com/office/drawing/2014/main" id="{4B4D8814-1ECF-4623-8668-5E35005824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30650" y="1827213"/>
            <a:ext cx="100013" cy="1270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94" name="AutoShape 26">
            <a:extLst>
              <a:ext uri="{FF2B5EF4-FFF2-40B4-BE49-F238E27FC236}">
                <a16:creationId xmlns:a16="http://schemas.microsoft.com/office/drawing/2014/main" id="{EE23CDA6-212D-4EFA-AC46-4A7A92D392BC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3933825" y="2578100"/>
            <a:ext cx="100013" cy="1270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95" name="AutoShape 27">
            <a:extLst>
              <a:ext uri="{FF2B5EF4-FFF2-40B4-BE49-F238E27FC236}">
                <a16:creationId xmlns:a16="http://schemas.microsoft.com/office/drawing/2014/main" id="{020BB1C2-F6B9-43D2-9CAF-1A91035A5125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 flipV="1">
            <a:off x="5761831" y="5441157"/>
            <a:ext cx="100013" cy="1270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96" name="AutoShape 28">
            <a:extLst>
              <a:ext uri="{FF2B5EF4-FFF2-40B4-BE49-F238E27FC236}">
                <a16:creationId xmlns:a16="http://schemas.microsoft.com/office/drawing/2014/main" id="{66C40CB3-36AD-4AE6-992B-30EE4DD74660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 flipH="1" flipV="1">
            <a:off x="310356" y="5441157"/>
            <a:ext cx="100013" cy="1270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97" name="AutoShape 29">
            <a:extLst>
              <a:ext uri="{FF2B5EF4-FFF2-40B4-BE49-F238E27FC236}">
                <a16:creationId xmlns:a16="http://schemas.microsoft.com/office/drawing/2014/main" id="{57F6D47E-F1C4-42AE-BD4C-3767189F3886}"/>
              </a:ext>
            </a:extLst>
          </p:cNvPr>
          <p:cNvSpPr>
            <a:spLocks noChangeAspect="1" noChangeArrowheads="1"/>
          </p:cNvSpPr>
          <p:nvPr/>
        </p:nvSpPr>
        <p:spPr bwMode="auto">
          <a:xfrm rot="6870612" flipH="1" flipV="1">
            <a:off x="2480469" y="3144044"/>
            <a:ext cx="100012" cy="1270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98" name="AutoShape 30">
            <a:extLst>
              <a:ext uri="{FF2B5EF4-FFF2-40B4-BE49-F238E27FC236}">
                <a16:creationId xmlns:a16="http://schemas.microsoft.com/office/drawing/2014/main" id="{AB326BE6-E12D-4FAF-B907-033E5F700B8E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7670612" flipH="1" flipV="1">
            <a:off x="3405982" y="3671094"/>
            <a:ext cx="100012" cy="1270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99" name="AutoShape 31">
            <a:extLst>
              <a:ext uri="{FF2B5EF4-FFF2-40B4-BE49-F238E27FC236}">
                <a16:creationId xmlns:a16="http://schemas.microsoft.com/office/drawing/2014/main" id="{C79B164E-3941-4FDE-BC4B-9ED1853991D7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4141231" flipH="1" flipV="1">
            <a:off x="3409156" y="846932"/>
            <a:ext cx="100013" cy="1270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400" name="AutoShape 32">
            <a:extLst>
              <a:ext uri="{FF2B5EF4-FFF2-40B4-BE49-F238E27FC236}">
                <a16:creationId xmlns:a16="http://schemas.microsoft.com/office/drawing/2014/main" id="{B9E6995B-8A9C-4E15-8E84-4CC202BC98D9}"/>
              </a:ext>
            </a:extLst>
          </p:cNvPr>
          <p:cNvSpPr>
            <a:spLocks noChangeAspect="1" noChangeArrowheads="1"/>
          </p:cNvSpPr>
          <p:nvPr/>
        </p:nvSpPr>
        <p:spPr bwMode="auto">
          <a:xfrm rot="3598901" flipH="1" flipV="1">
            <a:off x="2505868" y="1323182"/>
            <a:ext cx="100013" cy="1270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89"/>
    </mc:Choice>
    <mc:Fallback>
      <p:transition spd="slow" advTm="5928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0948" name="Object 4">
            <a:extLst>
              <a:ext uri="{FF2B5EF4-FFF2-40B4-BE49-F238E27FC236}">
                <a16:creationId xmlns:a16="http://schemas.microsoft.com/office/drawing/2014/main" id="{00083311-4DD0-40FA-8C43-C3EE44271B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07950" y="461963"/>
          <a:ext cx="9067800" cy="544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52" name="Picture" r:id="rId3" imgW="8258040" imgH="4857840" progId="Word.Picture.8">
                  <p:embed/>
                </p:oleObj>
              </mc:Choice>
              <mc:Fallback>
                <p:oleObj name="Picture" r:id="rId3" imgW="8258040" imgH="4857840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443" r="8858" b="6212"/>
                      <a:stretch>
                        <a:fillRect/>
                      </a:stretch>
                    </p:blipFill>
                    <p:spPr bwMode="auto">
                      <a:xfrm>
                        <a:off x="-107950" y="461963"/>
                        <a:ext cx="9067800" cy="544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0946" name="Rectangle 2">
            <a:extLst>
              <a:ext uri="{FF2B5EF4-FFF2-40B4-BE49-F238E27FC236}">
                <a16:creationId xmlns:a16="http://schemas.microsoft.com/office/drawing/2014/main" id="{5E3140DF-3422-405C-944A-9FEAA663E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850" y="5726113"/>
            <a:ext cx="8739188" cy="695325"/>
          </a:xfrm>
        </p:spPr>
        <p:txBody>
          <a:bodyPr/>
          <a:lstStyle/>
          <a:p>
            <a:pPr algn="l"/>
            <a:r>
              <a:rPr lang="en-US" altLang="en-US" sz="2800">
                <a:latin typeface="Garamond" panose="02020404030301010803" pitchFamily="18" charset="0"/>
                <a:cs typeface="Times New Roman" panose="02020603050405020304" pitchFamily="18" charset="0"/>
              </a:rPr>
              <a:t>Topographic definition of contributing area, concentrated at a point or dispersed (specific catchment area) on a hillslope.</a:t>
            </a:r>
            <a:r>
              <a:rPr lang="en-US" altLang="en-US" sz="28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836FE41E-056C-4D92-A158-27494D2F5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325" y="1724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73"/>
    </mc:Choice>
    <mc:Fallback>
      <p:transition spd="slow" advTm="3177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9.2|9.3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6|20.5|16.3|6.7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anose="02020404030301010803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anose="02020404030301010803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7816</TotalTime>
  <Words>431</Words>
  <Application>Microsoft Office PowerPoint</Application>
  <PresentationFormat>On-screen Show (4:3)</PresentationFormat>
  <Paragraphs>78</Paragraphs>
  <Slides>12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Times New Roman</vt:lpstr>
      <vt:lpstr>Garamond</vt:lpstr>
      <vt:lpstr>Comic Sans MS</vt:lpstr>
      <vt:lpstr>Technical</vt:lpstr>
      <vt:lpstr>Arial</vt:lpstr>
      <vt:lpstr>Blank Presentation</vt:lpstr>
      <vt:lpstr>Microsoft Equation 3.0</vt:lpstr>
      <vt:lpstr>Microsoft Word Document</vt:lpstr>
      <vt:lpstr>Microsoft Word Picture</vt:lpstr>
      <vt:lpstr>Physical Factors Affecting Runoff </vt:lpstr>
      <vt:lpstr>Water Balance Equation </vt:lpstr>
      <vt:lpstr>P=Q+E</vt:lpstr>
      <vt:lpstr>P=Q+E</vt:lpstr>
      <vt:lpstr>PowerPoint Presentation</vt:lpstr>
      <vt:lpstr>PowerPoint Presentation</vt:lpstr>
      <vt:lpstr>PowerPoint Presentation</vt:lpstr>
      <vt:lpstr>PowerPoint Presentation</vt:lpstr>
      <vt:lpstr>Topographic definition of contributing area, concentrated at a point or dispersed (specific catchment area) on a hillslope. </vt:lpstr>
      <vt:lpstr>PowerPoint Presentation</vt:lpstr>
      <vt:lpstr>PowerPoint Presentation</vt:lpstr>
      <vt:lpstr>PowerPoint Presentation</vt:lpstr>
    </vt:vector>
  </TitlesOfParts>
  <Company>UTAH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Spatially Distributed Hydrologic Modeling and Scale Issues with Examples from Reynolds Creek Experimental Watershed</dc:title>
  <dc:creator>David Tarboton</dc:creator>
  <cp:lastModifiedBy>David Tarboton</cp:lastModifiedBy>
  <cp:revision>239</cp:revision>
  <cp:lastPrinted>2021-04-04T15:46:09Z</cp:lastPrinted>
  <dcterms:created xsi:type="dcterms:W3CDTF">1997-12-21T21:07:58Z</dcterms:created>
  <dcterms:modified xsi:type="dcterms:W3CDTF">2021-04-04T15:58:38Z</dcterms:modified>
</cp:coreProperties>
</file>