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4B8E012E-11D6-4679-9864-3BAA40147F2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1B0585F-CE55-4EB1-9F53-D845956B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9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8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7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2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7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6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8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2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4F4A-73A2-4D37-9FD6-64BEFE31B0F1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E9A0-063D-4409-A78D-996EB0F1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HW8 Guidance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943600" cy="496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914400"/>
            <a:ext cx="2476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Level Pool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65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Muskingum Routing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6769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4648200"/>
            <a:ext cx="535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79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HW8 Guidance</vt:lpstr>
      <vt:lpstr>Muskingum Routing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an HEC-HMS Model</dc:title>
  <dc:creator>David Tarboton</dc:creator>
  <cp:lastModifiedBy>David Tarboton</cp:lastModifiedBy>
  <cp:revision>9</cp:revision>
  <cp:lastPrinted>2012-04-20T03:48:43Z</cp:lastPrinted>
  <dcterms:created xsi:type="dcterms:W3CDTF">2012-04-20T03:02:29Z</dcterms:created>
  <dcterms:modified xsi:type="dcterms:W3CDTF">2012-04-25T07:46:03Z</dcterms:modified>
</cp:coreProperties>
</file>