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51" r:id="rId2"/>
    <p:sldId id="363" r:id="rId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00"/>
    <a:srgbClr val="0060A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76" autoAdjust="0"/>
    <p:restoredTop sz="90947" autoAdjust="0"/>
  </p:normalViewPr>
  <p:slideViewPr>
    <p:cSldViewPr>
      <p:cViewPr>
        <p:scale>
          <a:sx n="80" d="100"/>
          <a:sy n="80" d="100"/>
        </p:scale>
        <p:origin x="-1572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5" d="100"/>
          <a:sy n="135" d="100"/>
        </p:scale>
        <p:origin x="-90" y="-504"/>
      </p:cViewPr>
      <p:guideLst>
        <p:guide orient="horz" pos="2928"/>
        <p:guide pos="2160"/>
      </p:guideLst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320" cy="46482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122" y="0"/>
            <a:ext cx="2972320" cy="46482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7F893237-1928-440B-B4E5-CA9071C80E1C}" type="datetimeFigureOut">
              <a:rPr lang="en-US"/>
              <a:pPr>
                <a:defRPr/>
              </a:pPr>
              <a:t>1/31/2011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89"/>
            <a:ext cx="2972320" cy="46482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122" y="8829989"/>
            <a:ext cx="2972320" cy="46482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04175A95-11F4-4D0F-87F3-A1030AD8A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32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681" y="0"/>
            <a:ext cx="29723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920" y="4415790"/>
            <a:ext cx="5028161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297232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681" y="8831580"/>
            <a:ext cx="29723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B09AB3C0-829B-4990-B424-32DF7950D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FF062-6B23-40D6-9016-9FB92895E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248400"/>
            <a:ext cx="1524000" cy="457200"/>
          </a:xfrm>
        </p:spPr>
        <p:txBody>
          <a:bodyPr/>
          <a:lstStyle>
            <a:lvl1pPr algn="ctr">
              <a:defRPr>
                <a:solidFill>
                  <a:srgbClr val="0060A8"/>
                </a:solidFill>
                <a:latin typeface="Rockwell Extra Bold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248400"/>
            <a:ext cx="3962400" cy="457200"/>
          </a:xfrm>
          <a:prstGeom prst="rect">
            <a:avLst/>
          </a:prstGeom>
        </p:spPr>
        <p:txBody>
          <a:bodyPr/>
          <a:lstStyle>
            <a:lvl1pPr algn="l">
              <a:defRPr sz="2000" smtClean="0">
                <a:solidFill>
                  <a:srgbClr val="0060A8"/>
                </a:solidFill>
                <a:latin typeface="Rockwell Extra Bold" pitchFamily="18" charset="0"/>
              </a:defRPr>
            </a:lvl1pPr>
          </a:lstStyle>
          <a:p>
            <a:pPr>
              <a:defRPr/>
            </a:pPr>
            <a:r>
              <a:rPr lang="en-US"/>
              <a:t>CEE 3430 – Spring 2011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72200" y="6248400"/>
            <a:ext cx="2286000" cy="457200"/>
          </a:xfrm>
        </p:spPr>
        <p:txBody>
          <a:bodyPr/>
          <a:lstStyle>
            <a:lvl1pPr>
              <a:defRPr dirty="0" smtClean="0">
                <a:solidFill>
                  <a:srgbClr val="0060A8"/>
                </a:solidFill>
                <a:latin typeface="Rockwell Extra Bold" pitchFamily="18" charset="0"/>
              </a:defRPr>
            </a:lvl1pPr>
          </a:lstStyle>
          <a:p>
            <a:pPr>
              <a:defRPr/>
            </a:pPr>
            <a:r>
              <a:rPr lang="en-US"/>
              <a:t>David </a:t>
            </a:r>
            <a:r>
              <a:rPr lang="en-US" err="1"/>
              <a:t>Tarboton</a:t>
            </a:r>
            <a:r>
              <a:rPr lang="en-US"/>
              <a:t> </a:t>
            </a:r>
            <a:fld id="{AB75F671-6E97-4446-8269-406EA3FD3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49300" y="6400800"/>
            <a:ext cx="3352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CA43D-CD31-4BFE-902A-642E7C3BE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0060A8"/>
                </a:solidFill>
                <a:latin typeface="Rockwell Extra Bold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dirty="0" smtClean="0">
                <a:solidFill>
                  <a:srgbClr val="0060A8"/>
                </a:solidFill>
                <a:latin typeface="Rockwell Extra Bold" pitchFamily="18" charset="0"/>
              </a:defRPr>
            </a:lvl1pPr>
          </a:lstStyle>
          <a:p>
            <a:pPr>
              <a:defRPr/>
            </a:pPr>
            <a:r>
              <a:rPr lang="en-US"/>
              <a:t>David </a:t>
            </a:r>
            <a:r>
              <a:rPr lang="en-US" err="1"/>
              <a:t>Tarboton</a:t>
            </a:r>
          </a:p>
          <a:p>
            <a:pPr>
              <a:defRPr/>
            </a:pPr>
            <a:fld id="{57856F51-6E4B-4DAC-B4DA-C9C5D47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60A8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hdsc.nws.noaa.gov/hdsc/pfd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Unit Hydrographs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97775" y="1911100"/>
            <a:ext cx="4120737" cy="2220686"/>
            <a:chOff x="1163782" y="2968831"/>
            <a:chExt cx="4120737" cy="2220686"/>
          </a:xfrm>
        </p:grpSpPr>
        <p:sp>
          <p:nvSpPr>
            <p:cNvPr id="8" name="Freeform 7"/>
            <p:cNvSpPr/>
            <p:nvPr/>
          </p:nvSpPr>
          <p:spPr bwMode="auto">
            <a:xfrm>
              <a:off x="1163782" y="2968831"/>
              <a:ext cx="4120737" cy="2220686"/>
            </a:xfrm>
            <a:custGeom>
              <a:avLst/>
              <a:gdLst>
                <a:gd name="connsiteX0" fmla="*/ 0 w 4120737"/>
                <a:gd name="connsiteY0" fmla="*/ 1163782 h 2220686"/>
                <a:gd name="connsiteX1" fmla="*/ 71252 w 4120737"/>
                <a:gd name="connsiteY1" fmla="*/ 1140031 h 2220686"/>
                <a:gd name="connsiteX2" fmla="*/ 142504 w 4120737"/>
                <a:gd name="connsiteY2" fmla="*/ 1104405 h 2220686"/>
                <a:gd name="connsiteX3" fmla="*/ 178130 w 4120737"/>
                <a:gd name="connsiteY3" fmla="*/ 1068779 h 2220686"/>
                <a:gd name="connsiteX4" fmla="*/ 213756 w 4120737"/>
                <a:gd name="connsiteY4" fmla="*/ 1056904 h 2220686"/>
                <a:gd name="connsiteX5" fmla="*/ 237506 w 4120737"/>
                <a:gd name="connsiteY5" fmla="*/ 1021278 h 2220686"/>
                <a:gd name="connsiteX6" fmla="*/ 273132 w 4120737"/>
                <a:gd name="connsiteY6" fmla="*/ 985652 h 2220686"/>
                <a:gd name="connsiteX7" fmla="*/ 296883 w 4120737"/>
                <a:gd name="connsiteY7" fmla="*/ 950026 h 2220686"/>
                <a:gd name="connsiteX8" fmla="*/ 332509 w 4120737"/>
                <a:gd name="connsiteY8" fmla="*/ 938151 h 2220686"/>
                <a:gd name="connsiteX9" fmla="*/ 403761 w 4120737"/>
                <a:gd name="connsiteY9" fmla="*/ 890650 h 2220686"/>
                <a:gd name="connsiteX10" fmla="*/ 439387 w 4120737"/>
                <a:gd name="connsiteY10" fmla="*/ 855024 h 2220686"/>
                <a:gd name="connsiteX11" fmla="*/ 475013 w 4120737"/>
                <a:gd name="connsiteY11" fmla="*/ 843148 h 2220686"/>
                <a:gd name="connsiteX12" fmla="*/ 581891 w 4120737"/>
                <a:gd name="connsiteY12" fmla="*/ 783772 h 2220686"/>
                <a:gd name="connsiteX13" fmla="*/ 653143 w 4120737"/>
                <a:gd name="connsiteY13" fmla="*/ 748146 h 2220686"/>
                <a:gd name="connsiteX14" fmla="*/ 724395 w 4120737"/>
                <a:gd name="connsiteY14" fmla="*/ 712520 h 2220686"/>
                <a:gd name="connsiteX15" fmla="*/ 831273 w 4120737"/>
                <a:gd name="connsiteY15" fmla="*/ 665018 h 2220686"/>
                <a:gd name="connsiteX16" fmla="*/ 866899 w 4120737"/>
                <a:gd name="connsiteY16" fmla="*/ 653143 h 2220686"/>
                <a:gd name="connsiteX17" fmla="*/ 902524 w 4120737"/>
                <a:gd name="connsiteY17" fmla="*/ 641268 h 2220686"/>
                <a:gd name="connsiteX18" fmla="*/ 973776 w 4120737"/>
                <a:gd name="connsiteY18" fmla="*/ 605642 h 2220686"/>
                <a:gd name="connsiteX19" fmla="*/ 1021278 w 4120737"/>
                <a:gd name="connsiteY19" fmla="*/ 581891 h 2220686"/>
                <a:gd name="connsiteX20" fmla="*/ 1104405 w 4120737"/>
                <a:gd name="connsiteY20" fmla="*/ 558140 h 2220686"/>
                <a:gd name="connsiteX21" fmla="*/ 1140031 w 4120737"/>
                <a:gd name="connsiteY21" fmla="*/ 546265 h 2220686"/>
                <a:gd name="connsiteX22" fmla="*/ 1175657 w 4120737"/>
                <a:gd name="connsiteY22" fmla="*/ 522514 h 2220686"/>
                <a:gd name="connsiteX23" fmla="*/ 1246909 w 4120737"/>
                <a:gd name="connsiteY23" fmla="*/ 498764 h 2220686"/>
                <a:gd name="connsiteX24" fmla="*/ 1282535 w 4120737"/>
                <a:gd name="connsiteY24" fmla="*/ 475013 h 2220686"/>
                <a:gd name="connsiteX25" fmla="*/ 1318161 w 4120737"/>
                <a:gd name="connsiteY25" fmla="*/ 463138 h 2220686"/>
                <a:gd name="connsiteX26" fmla="*/ 1389413 w 4120737"/>
                <a:gd name="connsiteY26" fmla="*/ 415637 h 2220686"/>
                <a:gd name="connsiteX27" fmla="*/ 1460665 w 4120737"/>
                <a:gd name="connsiteY27" fmla="*/ 391886 h 2220686"/>
                <a:gd name="connsiteX28" fmla="*/ 1531917 w 4120737"/>
                <a:gd name="connsiteY28" fmla="*/ 344385 h 2220686"/>
                <a:gd name="connsiteX29" fmla="*/ 1567543 w 4120737"/>
                <a:gd name="connsiteY29" fmla="*/ 320634 h 2220686"/>
                <a:gd name="connsiteX30" fmla="*/ 1603169 w 4120737"/>
                <a:gd name="connsiteY30" fmla="*/ 308759 h 2220686"/>
                <a:gd name="connsiteX31" fmla="*/ 1638795 w 4120737"/>
                <a:gd name="connsiteY31" fmla="*/ 285008 h 2220686"/>
                <a:gd name="connsiteX32" fmla="*/ 1686296 w 4120737"/>
                <a:gd name="connsiteY32" fmla="*/ 273133 h 2220686"/>
                <a:gd name="connsiteX33" fmla="*/ 1757548 w 4120737"/>
                <a:gd name="connsiteY33" fmla="*/ 249382 h 2220686"/>
                <a:gd name="connsiteX34" fmla="*/ 1828800 w 4120737"/>
                <a:gd name="connsiteY34" fmla="*/ 225631 h 2220686"/>
                <a:gd name="connsiteX35" fmla="*/ 1864426 w 4120737"/>
                <a:gd name="connsiteY35" fmla="*/ 213756 h 2220686"/>
                <a:gd name="connsiteX36" fmla="*/ 2042556 w 4120737"/>
                <a:gd name="connsiteY36" fmla="*/ 190005 h 2220686"/>
                <a:gd name="connsiteX37" fmla="*/ 2113808 w 4120737"/>
                <a:gd name="connsiteY37" fmla="*/ 178130 h 2220686"/>
                <a:gd name="connsiteX38" fmla="*/ 2196935 w 4120737"/>
                <a:gd name="connsiteY38" fmla="*/ 142504 h 2220686"/>
                <a:gd name="connsiteX39" fmla="*/ 2303813 w 4120737"/>
                <a:gd name="connsiteY39" fmla="*/ 106878 h 2220686"/>
                <a:gd name="connsiteX40" fmla="*/ 2398815 w 4120737"/>
                <a:gd name="connsiteY40" fmla="*/ 83127 h 2220686"/>
                <a:gd name="connsiteX41" fmla="*/ 2434441 w 4120737"/>
                <a:gd name="connsiteY41" fmla="*/ 59377 h 2220686"/>
                <a:gd name="connsiteX42" fmla="*/ 2470067 w 4120737"/>
                <a:gd name="connsiteY42" fmla="*/ 47501 h 2220686"/>
                <a:gd name="connsiteX43" fmla="*/ 2505693 w 4120737"/>
                <a:gd name="connsiteY43" fmla="*/ 23751 h 2220686"/>
                <a:gd name="connsiteX44" fmla="*/ 2600696 w 4120737"/>
                <a:gd name="connsiteY44" fmla="*/ 0 h 2220686"/>
                <a:gd name="connsiteX45" fmla="*/ 3360717 w 4120737"/>
                <a:gd name="connsiteY45" fmla="*/ 11875 h 2220686"/>
                <a:gd name="connsiteX46" fmla="*/ 3420093 w 4120737"/>
                <a:gd name="connsiteY46" fmla="*/ 23751 h 2220686"/>
                <a:gd name="connsiteX47" fmla="*/ 3491345 w 4120737"/>
                <a:gd name="connsiteY47" fmla="*/ 47501 h 2220686"/>
                <a:gd name="connsiteX48" fmla="*/ 3598223 w 4120737"/>
                <a:gd name="connsiteY48" fmla="*/ 106878 h 2220686"/>
                <a:gd name="connsiteX49" fmla="*/ 3633849 w 4120737"/>
                <a:gd name="connsiteY49" fmla="*/ 130629 h 2220686"/>
                <a:gd name="connsiteX50" fmla="*/ 3681350 w 4120737"/>
                <a:gd name="connsiteY50" fmla="*/ 154379 h 2220686"/>
                <a:gd name="connsiteX51" fmla="*/ 3764478 w 4120737"/>
                <a:gd name="connsiteY51" fmla="*/ 237507 h 2220686"/>
                <a:gd name="connsiteX52" fmla="*/ 3811979 w 4120737"/>
                <a:gd name="connsiteY52" fmla="*/ 308759 h 2220686"/>
                <a:gd name="connsiteX53" fmla="*/ 3847605 w 4120737"/>
                <a:gd name="connsiteY53" fmla="*/ 332509 h 2220686"/>
                <a:gd name="connsiteX54" fmla="*/ 3942608 w 4120737"/>
                <a:gd name="connsiteY54" fmla="*/ 439387 h 2220686"/>
                <a:gd name="connsiteX55" fmla="*/ 3954483 w 4120737"/>
                <a:gd name="connsiteY55" fmla="*/ 475013 h 2220686"/>
                <a:gd name="connsiteX56" fmla="*/ 4013860 w 4120737"/>
                <a:gd name="connsiteY56" fmla="*/ 558140 h 2220686"/>
                <a:gd name="connsiteX57" fmla="*/ 4049486 w 4120737"/>
                <a:gd name="connsiteY57" fmla="*/ 629392 h 2220686"/>
                <a:gd name="connsiteX58" fmla="*/ 4073236 w 4120737"/>
                <a:gd name="connsiteY58" fmla="*/ 700644 h 2220686"/>
                <a:gd name="connsiteX59" fmla="*/ 4096987 w 4120737"/>
                <a:gd name="connsiteY59" fmla="*/ 795647 h 2220686"/>
                <a:gd name="connsiteX60" fmla="*/ 4120737 w 4120737"/>
                <a:gd name="connsiteY60" fmla="*/ 938151 h 2220686"/>
                <a:gd name="connsiteX61" fmla="*/ 4108862 w 4120737"/>
                <a:gd name="connsiteY61" fmla="*/ 1341912 h 2220686"/>
                <a:gd name="connsiteX62" fmla="*/ 4096987 w 4120737"/>
                <a:gd name="connsiteY62" fmla="*/ 1389413 h 2220686"/>
                <a:gd name="connsiteX63" fmla="*/ 4073236 w 4120737"/>
                <a:gd name="connsiteY63" fmla="*/ 1460665 h 2220686"/>
                <a:gd name="connsiteX64" fmla="*/ 4061361 w 4120737"/>
                <a:gd name="connsiteY64" fmla="*/ 1496291 h 2220686"/>
                <a:gd name="connsiteX65" fmla="*/ 4037610 w 4120737"/>
                <a:gd name="connsiteY65" fmla="*/ 1591294 h 2220686"/>
                <a:gd name="connsiteX66" fmla="*/ 3990109 w 4120737"/>
                <a:gd name="connsiteY66" fmla="*/ 1710047 h 2220686"/>
                <a:gd name="connsiteX67" fmla="*/ 3978234 w 4120737"/>
                <a:gd name="connsiteY67" fmla="*/ 1745673 h 2220686"/>
                <a:gd name="connsiteX68" fmla="*/ 3918857 w 4120737"/>
                <a:gd name="connsiteY68" fmla="*/ 1816925 h 2220686"/>
                <a:gd name="connsiteX69" fmla="*/ 3823854 w 4120737"/>
                <a:gd name="connsiteY69" fmla="*/ 1923803 h 2220686"/>
                <a:gd name="connsiteX70" fmla="*/ 3788228 w 4120737"/>
                <a:gd name="connsiteY70" fmla="*/ 1947553 h 2220686"/>
                <a:gd name="connsiteX71" fmla="*/ 3716976 w 4120737"/>
                <a:gd name="connsiteY71" fmla="*/ 1971304 h 2220686"/>
                <a:gd name="connsiteX72" fmla="*/ 3645724 w 4120737"/>
                <a:gd name="connsiteY72" fmla="*/ 2006930 h 2220686"/>
                <a:gd name="connsiteX73" fmla="*/ 3610099 w 4120737"/>
                <a:gd name="connsiteY73" fmla="*/ 2030681 h 2220686"/>
                <a:gd name="connsiteX74" fmla="*/ 3538847 w 4120737"/>
                <a:gd name="connsiteY74" fmla="*/ 2054431 h 2220686"/>
                <a:gd name="connsiteX75" fmla="*/ 3467595 w 4120737"/>
                <a:gd name="connsiteY75" fmla="*/ 2078182 h 2220686"/>
                <a:gd name="connsiteX76" fmla="*/ 3325091 w 4120737"/>
                <a:gd name="connsiteY76" fmla="*/ 2125683 h 2220686"/>
                <a:gd name="connsiteX77" fmla="*/ 3253839 w 4120737"/>
                <a:gd name="connsiteY77" fmla="*/ 2149434 h 2220686"/>
                <a:gd name="connsiteX78" fmla="*/ 3063834 w 4120737"/>
                <a:gd name="connsiteY78" fmla="*/ 2173185 h 2220686"/>
                <a:gd name="connsiteX79" fmla="*/ 2885704 w 4120737"/>
                <a:gd name="connsiteY79" fmla="*/ 2196935 h 2220686"/>
                <a:gd name="connsiteX80" fmla="*/ 2838202 w 4120737"/>
                <a:gd name="connsiteY80" fmla="*/ 2208811 h 2220686"/>
                <a:gd name="connsiteX81" fmla="*/ 2612571 w 4120737"/>
                <a:gd name="connsiteY81" fmla="*/ 2220686 h 2220686"/>
                <a:gd name="connsiteX82" fmla="*/ 1971304 w 4120737"/>
                <a:gd name="connsiteY82" fmla="*/ 2208811 h 2220686"/>
                <a:gd name="connsiteX83" fmla="*/ 1852550 w 4120737"/>
                <a:gd name="connsiteY83" fmla="*/ 2173185 h 2220686"/>
                <a:gd name="connsiteX84" fmla="*/ 1805049 w 4120737"/>
                <a:gd name="connsiteY84" fmla="*/ 2161309 h 2220686"/>
                <a:gd name="connsiteX85" fmla="*/ 1733797 w 4120737"/>
                <a:gd name="connsiteY85" fmla="*/ 2137559 h 2220686"/>
                <a:gd name="connsiteX86" fmla="*/ 1638795 w 4120737"/>
                <a:gd name="connsiteY86" fmla="*/ 2113808 h 2220686"/>
                <a:gd name="connsiteX87" fmla="*/ 1603169 w 4120737"/>
                <a:gd name="connsiteY87" fmla="*/ 2090057 h 2220686"/>
                <a:gd name="connsiteX88" fmla="*/ 1555667 w 4120737"/>
                <a:gd name="connsiteY88" fmla="*/ 2078182 h 2220686"/>
                <a:gd name="connsiteX89" fmla="*/ 1520041 w 4120737"/>
                <a:gd name="connsiteY89" fmla="*/ 2066307 h 2220686"/>
                <a:gd name="connsiteX90" fmla="*/ 1460665 w 4120737"/>
                <a:gd name="connsiteY90" fmla="*/ 2054431 h 2220686"/>
                <a:gd name="connsiteX91" fmla="*/ 1389413 w 4120737"/>
                <a:gd name="connsiteY91" fmla="*/ 2030681 h 2220686"/>
                <a:gd name="connsiteX92" fmla="*/ 1306286 w 4120737"/>
                <a:gd name="connsiteY92" fmla="*/ 2006930 h 2220686"/>
                <a:gd name="connsiteX93" fmla="*/ 1235034 w 4120737"/>
                <a:gd name="connsiteY93" fmla="*/ 1971304 h 2220686"/>
                <a:gd name="connsiteX94" fmla="*/ 1199408 w 4120737"/>
                <a:gd name="connsiteY94" fmla="*/ 1947553 h 2220686"/>
                <a:gd name="connsiteX95" fmla="*/ 1128156 w 4120737"/>
                <a:gd name="connsiteY95" fmla="*/ 1923803 h 2220686"/>
                <a:gd name="connsiteX96" fmla="*/ 1092530 w 4120737"/>
                <a:gd name="connsiteY96" fmla="*/ 1911927 h 2220686"/>
                <a:gd name="connsiteX97" fmla="*/ 1056904 w 4120737"/>
                <a:gd name="connsiteY97" fmla="*/ 1900052 h 2220686"/>
                <a:gd name="connsiteX98" fmla="*/ 985652 w 4120737"/>
                <a:gd name="connsiteY98" fmla="*/ 1864426 h 2220686"/>
                <a:gd name="connsiteX99" fmla="*/ 938150 w 4120737"/>
                <a:gd name="connsiteY99" fmla="*/ 1840675 h 2220686"/>
                <a:gd name="connsiteX100" fmla="*/ 866899 w 4120737"/>
                <a:gd name="connsiteY100" fmla="*/ 1816925 h 2220686"/>
                <a:gd name="connsiteX101" fmla="*/ 795647 w 4120737"/>
                <a:gd name="connsiteY101" fmla="*/ 1793174 h 2220686"/>
                <a:gd name="connsiteX102" fmla="*/ 724395 w 4120737"/>
                <a:gd name="connsiteY102" fmla="*/ 1745673 h 2220686"/>
                <a:gd name="connsiteX103" fmla="*/ 688769 w 4120737"/>
                <a:gd name="connsiteY103" fmla="*/ 1733798 h 2220686"/>
                <a:gd name="connsiteX104" fmla="*/ 617517 w 4120737"/>
                <a:gd name="connsiteY104" fmla="*/ 1686296 h 2220686"/>
                <a:gd name="connsiteX105" fmla="*/ 546265 w 4120737"/>
                <a:gd name="connsiteY105" fmla="*/ 1638795 h 2220686"/>
                <a:gd name="connsiteX106" fmla="*/ 475013 w 4120737"/>
                <a:gd name="connsiteY106" fmla="*/ 1591294 h 2220686"/>
                <a:gd name="connsiteX107" fmla="*/ 403761 w 4120737"/>
                <a:gd name="connsiteY107" fmla="*/ 1543792 h 2220686"/>
                <a:gd name="connsiteX108" fmla="*/ 368135 w 4120737"/>
                <a:gd name="connsiteY108" fmla="*/ 1520042 h 2220686"/>
                <a:gd name="connsiteX109" fmla="*/ 308758 w 4120737"/>
                <a:gd name="connsiteY109" fmla="*/ 1448790 h 2220686"/>
                <a:gd name="connsiteX110" fmla="*/ 273132 w 4120737"/>
                <a:gd name="connsiteY110" fmla="*/ 1425039 h 2220686"/>
                <a:gd name="connsiteX111" fmla="*/ 178130 w 4120737"/>
                <a:gd name="connsiteY111" fmla="*/ 1341912 h 2220686"/>
                <a:gd name="connsiteX112" fmla="*/ 142504 w 4120737"/>
                <a:gd name="connsiteY112" fmla="*/ 1318161 h 2220686"/>
                <a:gd name="connsiteX113" fmla="*/ 71252 w 4120737"/>
                <a:gd name="connsiteY113" fmla="*/ 1294411 h 2220686"/>
                <a:gd name="connsiteX114" fmla="*/ 0 w 4120737"/>
                <a:gd name="connsiteY114" fmla="*/ 1163782 h 2220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4120737" h="2220686">
                  <a:moveTo>
                    <a:pt x="0" y="1163782"/>
                  </a:moveTo>
                  <a:cubicBezTo>
                    <a:pt x="0" y="1138052"/>
                    <a:pt x="50421" y="1153918"/>
                    <a:pt x="71252" y="1140031"/>
                  </a:cubicBezTo>
                  <a:cubicBezTo>
                    <a:pt x="117294" y="1109338"/>
                    <a:pt x="93338" y="1120795"/>
                    <a:pt x="142504" y="1104405"/>
                  </a:cubicBezTo>
                  <a:cubicBezTo>
                    <a:pt x="154379" y="1092530"/>
                    <a:pt x="164156" y="1078095"/>
                    <a:pt x="178130" y="1068779"/>
                  </a:cubicBezTo>
                  <a:cubicBezTo>
                    <a:pt x="188545" y="1061835"/>
                    <a:pt x="203981" y="1064724"/>
                    <a:pt x="213756" y="1056904"/>
                  </a:cubicBezTo>
                  <a:cubicBezTo>
                    <a:pt x="224901" y="1047988"/>
                    <a:pt x="228369" y="1032242"/>
                    <a:pt x="237506" y="1021278"/>
                  </a:cubicBezTo>
                  <a:cubicBezTo>
                    <a:pt x="248257" y="1008376"/>
                    <a:pt x="262381" y="998554"/>
                    <a:pt x="273132" y="985652"/>
                  </a:cubicBezTo>
                  <a:cubicBezTo>
                    <a:pt x="282269" y="974688"/>
                    <a:pt x="285738" y="958942"/>
                    <a:pt x="296883" y="950026"/>
                  </a:cubicBezTo>
                  <a:cubicBezTo>
                    <a:pt x="306658" y="942206"/>
                    <a:pt x="320634" y="942109"/>
                    <a:pt x="332509" y="938151"/>
                  </a:cubicBezTo>
                  <a:cubicBezTo>
                    <a:pt x="356260" y="922317"/>
                    <a:pt x="383577" y="910834"/>
                    <a:pt x="403761" y="890650"/>
                  </a:cubicBezTo>
                  <a:cubicBezTo>
                    <a:pt x="415636" y="878775"/>
                    <a:pt x="425413" y="864340"/>
                    <a:pt x="439387" y="855024"/>
                  </a:cubicBezTo>
                  <a:cubicBezTo>
                    <a:pt x="449802" y="848080"/>
                    <a:pt x="464071" y="849227"/>
                    <a:pt x="475013" y="843148"/>
                  </a:cubicBezTo>
                  <a:cubicBezTo>
                    <a:pt x="597509" y="775094"/>
                    <a:pt x="501281" y="810641"/>
                    <a:pt x="581891" y="783772"/>
                  </a:cubicBezTo>
                  <a:cubicBezTo>
                    <a:pt x="683991" y="715705"/>
                    <a:pt x="554811" y="797312"/>
                    <a:pt x="653143" y="748146"/>
                  </a:cubicBezTo>
                  <a:cubicBezTo>
                    <a:pt x="745226" y="702105"/>
                    <a:pt x="634848" y="742368"/>
                    <a:pt x="724395" y="712520"/>
                  </a:cubicBezTo>
                  <a:cubicBezTo>
                    <a:pt x="780851" y="674882"/>
                    <a:pt x="746482" y="693282"/>
                    <a:pt x="831273" y="665018"/>
                  </a:cubicBezTo>
                  <a:lnTo>
                    <a:pt x="866899" y="653143"/>
                  </a:lnTo>
                  <a:lnTo>
                    <a:pt x="902524" y="641268"/>
                  </a:lnTo>
                  <a:cubicBezTo>
                    <a:pt x="970989" y="595624"/>
                    <a:pt x="904943" y="635141"/>
                    <a:pt x="973776" y="605642"/>
                  </a:cubicBezTo>
                  <a:cubicBezTo>
                    <a:pt x="990048" y="598669"/>
                    <a:pt x="1005006" y="588864"/>
                    <a:pt x="1021278" y="581891"/>
                  </a:cubicBezTo>
                  <a:cubicBezTo>
                    <a:pt x="1049744" y="569691"/>
                    <a:pt x="1074284" y="566746"/>
                    <a:pt x="1104405" y="558140"/>
                  </a:cubicBezTo>
                  <a:cubicBezTo>
                    <a:pt x="1116441" y="554701"/>
                    <a:pt x="1128156" y="550223"/>
                    <a:pt x="1140031" y="546265"/>
                  </a:cubicBezTo>
                  <a:cubicBezTo>
                    <a:pt x="1151906" y="538348"/>
                    <a:pt x="1162615" y="528311"/>
                    <a:pt x="1175657" y="522514"/>
                  </a:cubicBezTo>
                  <a:cubicBezTo>
                    <a:pt x="1198535" y="512346"/>
                    <a:pt x="1246909" y="498764"/>
                    <a:pt x="1246909" y="498764"/>
                  </a:cubicBezTo>
                  <a:cubicBezTo>
                    <a:pt x="1258784" y="490847"/>
                    <a:pt x="1269769" y="481396"/>
                    <a:pt x="1282535" y="475013"/>
                  </a:cubicBezTo>
                  <a:cubicBezTo>
                    <a:pt x="1293731" y="469415"/>
                    <a:pt x="1307219" y="469217"/>
                    <a:pt x="1318161" y="463138"/>
                  </a:cubicBezTo>
                  <a:cubicBezTo>
                    <a:pt x="1343114" y="449276"/>
                    <a:pt x="1365662" y="431471"/>
                    <a:pt x="1389413" y="415637"/>
                  </a:cubicBezTo>
                  <a:cubicBezTo>
                    <a:pt x="1410244" y="401750"/>
                    <a:pt x="1460665" y="391886"/>
                    <a:pt x="1460665" y="391886"/>
                  </a:cubicBezTo>
                  <a:lnTo>
                    <a:pt x="1531917" y="344385"/>
                  </a:lnTo>
                  <a:cubicBezTo>
                    <a:pt x="1543792" y="336468"/>
                    <a:pt x="1554003" y="325147"/>
                    <a:pt x="1567543" y="320634"/>
                  </a:cubicBezTo>
                  <a:lnTo>
                    <a:pt x="1603169" y="308759"/>
                  </a:lnTo>
                  <a:cubicBezTo>
                    <a:pt x="1615044" y="300842"/>
                    <a:pt x="1625677" y="290630"/>
                    <a:pt x="1638795" y="285008"/>
                  </a:cubicBezTo>
                  <a:cubicBezTo>
                    <a:pt x="1653796" y="278579"/>
                    <a:pt x="1670663" y="277823"/>
                    <a:pt x="1686296" y="273133"/>
                  </a:cubicBezTo>
                  <a:cubicBezTo>
                    <a:pt x="1710276" y="265939"/>
                    <a:pt x="1733797" y="257299"/>
                    <a:pt x="1757548" y="249382"/>
                  </a:cubicBezTo>
                  <a:lnTo>
                    <a:pt x="1828800" y="225631"/>
                  </a:lnTo>
                  <a:cubicBezTo>
                    <a:pt x="1840675" y="221673"/>
                    <a:pt x="1852005" y="215309"/>
                    <a:pt x="1864426" y="213756"/>
                  </a:cubicBezTo>
                  <a:cubicBezTo>
                    <a:pt x="1937406" y="204634"/>
                    <a:pt x="1971511" y="200935"/>
                    <a:pt x="2042556" y="190005"/>
                  </a:cubicBezTo>
                  <a:cubicBezTo>
                    <a:pt x="2066354" y="186344"/>
                    <a:pt x="2090057" y="182088"/>
                    <a:pt x="2113808" y="178130"/>
                  </a:cubicBezTo>
                  <a:cubicBezTo>
                    <a:pt x="2171636" y="139577"/>
                    <a:pt x="2125728" y="164414"/>
                    <a:pt x="2196935" y="142504"/>
                  </a:cubicBezTo>
                  <a:cubicBezTo>
                    <a:pt x="2232827" y="131460"/>
                    <a:pt x="2266989" y="114243"/>
                    <a:pt x="2303813" y="106878"/>
                  </a:cubicBezTo>
                  <a:cubicBezTo>
                    <a:pt x="2326404" y="102360"/>
                    <a:pt x="2374467" y="95301"/>
                    <a:pt x="2398815" y="83127"/>
                  </a:cubicBezTo>
                  <a:cubicBezTo>
                    <a:pt x="2411580" y="76744"/>
                    <a:pt x="2421676" y="65760"/>
                    <a:pt x="2434441" y="59377"/>
                  </a:cubicBezTo>
                  <a:cubicBezTo>
                    <a:pt x="2445637" y="53779"/>
                    <a:pt x="2458871" y="53099"/>
                    <a:pt x="2470067" y="47501"/>
                  </a:cubicBezTo>
                  <a:cubicBezTo>
                    <a:pt x="2482832" y="41118"/>
                    <a:pt x="2492928" y="30134"/>
                    <a:pt x="2505693" y="23751"/>
                  </a:cubicBezTo>
                  <a:cubicBezTo>
                    <a:pt x="2530041" y="11577"/>
                    <a:pt x="2578105" y="4518"/>
                    <a:pt x="2600696" y="0"/>
                  </a:cubicBezTo>
                  <a:lnTo>
                    <a:pt x="3360717" y="11875"/>
                  </a:lnTo>
                  <a:cubicBezTo>
                    <a:pt x="3380893" y="12460"/>
                    <a:pt x="3400620" y="18440"/>
                    <a:pt x="3420093" y="23751"/>
                  </a:cubicBezTo>
                  <a:cubicBezTo>
                    <a:pt x="3444246" y="30338"/>
                    <a:pt x="3491345" y="47501"/>
                    <a:pt x="3491345" y="47501"/>
                  </a:cubicBezTo>
                  <a:cubicBezTo>
                    <a:pt x="3573012" y="101947"/>
                    <a:pt x="3535517" y="85977"/>
                    <a:pt x="3598223" y="106878"/>
                  </a:cubicBezTo>
                  <a:cubicBezTo>
                    <a:pt x="3610098" y="114795"/>
                    <a:pt x="3621457" y="123548"/>
                    <a:pt x="3633849" y="130629"/>
                  </a:cubicBezTo>
                  <a:cubicBezTo>
                    <a:pt x="3649219" y="139412"/>
                    <a:pt x="3668832" y="141862"/>
                    <a:pt x="3681350" y="154379"/>
                  </a:cubicBezTo>
                  <a:cubicBezTo>
                    <a:pt x="3776631" y="249659"/>
                    <a:pt x="3683865" y="210634"/>
                    <a:pt x="3764478" y="237507"/>
                  </a:cubicBezTo>
                  <a:cubicBezTo>
                    <a:pt x="3780312" y="261258"/>
                    <a:pt x="3788228" y="292926"/>
                    <a:pt x="3811979" y="308759"/>
                  </a:cubicBezTo>
                  <a:cubicBezTo>
                    <a:pt x="3823854" y="316676"/>
                    <a:pt x="3836938" y="323027"/>
                    <a:pt x="3847605" y="332509"/>
                  </a:cubicBezTo>
                  <a:cubicBezTo>
                    <a:pt x="3914158" y="391667"/>
                    <a:pt x="3906510" y="385241"/>
                    <a:pt x="3942608" y="439387"/>
                  </a:cubicBezTo>
                  <a:cubicBezTo>
                    <a:pt x="3946566" y="451262"/>
                    <a:pt x="3948885" y="463817"/>
                    <a:pt x="3954483" y="475013"/>
                  </a:cubicBezTo>
                  <a:cubicBezTo>
                    <a:pt x="3963165" y="492376"/>
                    <a:pt x="4005792" y="547383"/>
                    <a:pt x="4013860" y="558140"/>
                  </a:cubicBezTo>
                  <a:cubicBezTo>
                    <a:pt x="4057168" y="688067"/>
                    <a:pt x="3988098" y="491268"/>
                    <a:pt x="4049486" y="629392"/>
                  </a:cubicBezTo>
                  <a:cubicBezTo>
                    <a:pt x="4059654" y="652270"/>
                    <a:pt x="4065319" y="676893"/>
                    <a:pt x="4073236" y="700644"/>
                  </a:cubicBezTo>
                  <a:cubicBezTo>
                    <a:pt x="4089275" y="748760"/>
                    <a:pt x="4086238" y="734731"/>
                    <a:pt x="4096987" y="795647"/>
                  </a:cubicBezTo>
                  <a:cubicBezTo>
                    <a:pt x="4105356" y="843071"/>
                    <a:pt x="4120737" y="938151"/>
                    <a:pt x="4120737" y="938151"/>
                  </a:cubicBezTo>
                  <a:cubicBezTo>
                    <a:pt x="4116779" y="1072738"/>
                    <a:pt x="4115939" y="1207453"/>
                    <a:pt x="4108862" y="1341912"/>
                  </a:cubicBezTo>
                  <a:cubicBezTo>
                    <a:pt x="4108004" y="1358210"/>
                    <a:pt x="4101677" y="1373780"/>
                    <a:pt x="4096987" y="1389413"/>
                  </a:cubicBezTo>
                  <a:cubicBezTo>
                    <a:pt x="4089793" y="1413393"/>
                    <a:pt x="4081153" y="1436914"/>
                    <a:pt x="4073236" y="1460665"/>
                  </a:cubicBezTo>
                  <a:lnTo>
                    <a:pt x="4061361" y="1496291"/>
                  </a:lnTo>
                  <a:cubicBezTo>
                    <a:pt x="4025330" y="1604388"/>
                    <a:pt x="4080601" y="1433661"/>
                    <a:pt x="4037610" y="1591294"/>
                  </a:cubicBezTo>
                  <a:cubicBezTo>
                    <a:pt x="4010577" y="1690414"/>
                    <a:pt x="4023419" y="1632324"/>
                    <a:pt x="3990109" y="1710047"/>
                  </a:cubicBezTo>
                  <a:cubicBezTo>
                    <a:pt x="3985178" y="1721553"/>
                    <a:pt x="3983832" y="1734477"/>
                    <a:pt x="3978234" y="1745673"/>
                  </a:cubicBezTo>
                  <a:cubicBezTo>
                    <a:pt x="3956122" y="1789897"/>
                    <a:pt x="3951685" y="1777532"/>
                    <a:pt x="3918857" y="1816925"/>
                  </a:cubicBezTo>
                  <a:cubicBezTo>
                    <a:pt x="3874239" y="1870466"/>
                    <a:pt x="3910458" y="1866069"/>
                    <a:pt x="3823854" y="1923803"/>
                  </a:cubicBezTo>
                  <a:cubicBezTo>
                    <a:pt x="3811979" y="1931720"/>
                    <a:pt x="3801270" y="1941757"/>
                    <a:pt x="3788228" y="1947553"/>
                  </a:cubicBezTo>
                  <a:cubicBezTo>
                    <a:pt x="3765350" y="1957721"/>
                    <a:pt x="3716976" y="1971304"/>
                    <a:pt x="3716976" y="1971304"/>
                  </a:cubicBezTo>
                  <a:cubicBezTo>
                    <a:pt x="3614872" y="2039375"/>
                    <a:pt x="3744060" y="1957761"/>
                    <a:pt x="3645724" y="2006930"/>
                  </a:cubicBezTo>
                  <a:cubicBezTo>
                    <a:pt x="3632959" y="2013313"/>
                    <a:pt x="3623141" y="2024885"/>
                    <a:pt x="3610099" y="2030681"/>
                  </a:cubicBezTo>
                  <a:cubicBezTo>
                    <a:pt x="3587221" y="2040849"/>
                    <a:pt x="3562598" y="2046514"/>
                    <a:pt x="3538847" y="2054431"/>
                  </a:cubicBezTo>
                  <a:lnTo>
                    <a:pt x="3467595" y="2078182"/>
                  </a:lnTo>
                  <a:lnTo>
                    <a:pt x="3325091" y="2125683"/>
                  </a:lnTo>
                  <a:lnTo>
                    <a:pt x="3253839" y="2149434"/>
                  </a:lnTo>
                  <a:cubicBezTo>
                    <a:pt x="3151589" y="2169883"/>
                    <a:pt x="3214563" y="2159481"/>
                    <a:pt x="3063834" y="2173185"/>
                  </a:cubicBezTo>
                  <a:cubicBezTo>
                    <a:pt x="2953973" y="2200649"/>
                    <a:pt x="3086009" y="2170227"/>
                    <a:pt x="2885704" y="2196935"/>
                  </a:cubicBezTo>
                  <a:cubicBezTo>
                    <a:pt x="2869526" y="2199092"/>
                    <a:pt x="2854462" y="2207397"/>
                    <a:pt x="2838202" y="2208811"/>
                  </a:cubicBezTo>
                  <a:cubicBezTo>
                    <a:pt x="2763171" y="2215336"/>
                    <a:pt x="2687781" y="2216728"/>
                    <a:pt x="2612571" y="2220686"/>
                  </a:cubicBezTo>
                  <a:lnTo>
                    <a:pt x="1971304" y="2208811"/>
                  </a:lnTo>
                  <a:cubicBezTo>
                    <a:pt x="1951290" y="2208121"/>
                    <a:pt x="1859867" y="2175624"/>
                    <a:pt x="1852550" y="2173185"/>
                  </a:cubicBezTo>
                  <a:cubicBezTo>
                    <a:pt x="1837066" y="2168024"/>
                    <a:pt x="1820682" y="2165999"/>
                    <a:pt x="1805049" y="2161309"/>
                  </a:cubicBezTo>
                  <a:cubicBezTo>
                    <a:pt x="1781070" y="2154115"/>
                    <a:pt x="1758085" y="2143631"/>
                    <a:pt x="1733797" y="2137559"/>
                  </a:cubicBezTo>
                  <a:lnTo>
                    <a:pt x="1638795" y="2113808"/>
                  </a:lnTo>
                  <a:cubicBezTo>
                    <a:pt x="1626920" y="2105891"/>
                    <a:pt x="1616287" y="2095679"/>
                    <a:pt x="1603169" y="2090057"/>
                  </a:cubicBezTo>
                  <a:cubicBezTo>
                    <a:pt x="1588167" y="2083628"/>
                    <a:pt x="1571360" y="2082666"/>
                    <a:pt x="1555667" y="2078182"/>
                  </a:cubicBezTo>
                  <a:cubicBezTo>
                    <a:pt x="1543631" y="2074743"/>
                    <a:pt x="1532185" y="2069343"/>
                    <a:pt x="1520041" y="2066307"/>
                  </a:cubicBezTo>
                  <a:cubicBezTo>
                    <a:pt x="1500460" y="2061412"/>
                    <a:pt x="1480138" y="2059742"/>
                    <a:pt x="1460665" y="2054431"/>
                  </a:cubicBezTo>
                  <a:cubicBezTo>
                    <a:pt x="1436512" y="2047844"/>
                    <a:pt x="1413701" y="2036753"/>
                    <a:pt x="1389413" y="2030681"/>
                  </a:cubicBezTo>
                  <a:cubicBezTo>
                    <a:pt x="1329768" y="2015769"/>
                    <a:pt x="1357396" y="2023966"/>
                    <a:pt x="1306286" y="2006930"/>
                  </a:cubicBezTo>
                  <a:cubicBezTo>
                    <a:pt x="1204186" y="1938863"/>
                    <a:pt x="1333366" y="2020470"/>
                    <a:pt x="1235034" y="1971304"/>
                  </a:cubicBezTo>
                  <a:cubicBezTo>
                    <a:pt x="1222268" y="1964921"/>
                    <a:pt x="1212450" y="1953350"/>
                    <a:pt x="1199408" y="1947553"/>
                  </a:cubicBezTo>
                  <a:cubicBezTo>
                    <a:pt x="1176530" y="1937385"/>
                    <a:pt x="1151907" y="1931720"/>
                    <a:pt x="1128156" y="1923803"/>
                  </a:cubicBezTo>
                  <a:lnTo>
                    <a:pt x="1092530" y="1911927"/>
                  </a:lnTo>
                  <a:lnTo>
                    <a:pt x="1056904" y="1900052"/>
                  </a:lnTo>
                  <a:cubicBezTo>
                    <a:pt x="988439" y="1854408"/>
                    <a:pt x="1054485" y="1893925"/>
                    <a:pt x="985652" y="1864426"/>
                  </a:cubicBezTo>
                  <a:cubicBezTo>
                    <a:pt x="969380" y="1857453"/>
                    <a:pt x="954587" y="1847250"/>
                    <a:pt x="938150" y="1840675"/>
                  </a:cubicBezTo>
                  <a:cubicBezTo>
                    <a:pt x="914906" y="1831377"/>
                    <a:pt x="890649" y="1824842"/>
                    <a:pt x="866899" y="1816925"/>
                  </a:cubicBezTo>
                  <a:lnTo>
                    <a:pt x="795647" y="1793174"/>
                  </a:lnTo>
                  <a:cubicBezTo>
                    <a:pt x="768567" y="1784147"/>
                    <a:pt x="748146" y="1761507"/>
                    <a:pt x="724395" y="1745673"/>
                  </a:cubicBezTo>
                  <a:cubicBezTo>
                    <a:pt x="713980" y="1738729"/>
                    <a:pt x="700644" y="1737756"/>
                    <a:pt x="688769" y="1733798"/>
                  </a:cubicBezTo>
                  <a:lnTo>
                    <a:pt x="617517" y="1686296"/>
                  </a:lnTo>
                  <a:cubicBezTo>
                    <a:pt x="528566" y="1626995"/>
                    <a:pt x="630972" y="1667030"/>
                    <a:pt x="546265" y="1638795"/>
                  </a:cubicBezTo>
                  <a:cubicBezTo>
                    <a:pt x="467199" y="1559729"/>
                    <a:pt x="552352" y="1634261"/>
                    <a:pt x="475013" y="1591294"/>
                  </a:cubicBezTo>
                  <a:cubicBezTo>
                    <a:pt x="450060" y="1577431"/>
                    <a:pt x="427512" y="1559626"/>
                    <a:pt x="403761" y="1543792"/>
                  </a:cubicBezTo>
                  <a:lnTo>
                    <a:pt x="368135" y="1520042"/>
                  </a:lnTo>
                  <a:cubicBezTo>
                    <a:pt x="309776" y="1481137"/>
                    <a:pt x="352567" y="1492599"/>
                    <a:pt x="308758" y="1448790"/>
                  </a:cubicBezTo>
                  <a:cubicBezTo>
                    <a:pt x="298666" y="1438698"/>
                    <a:pt x="285007" y="1432956"/>
                    <a:pt x="273132" y="1425039"/>
                  </a:cubicBezTo>
                  <a:cubicBezTo>
                    <a:pt x="233548" y="1365662"/>
                    <a:pt x="261258" y="1397330"/>
                    <a:pt x="178130" y="1341912"/>
                  </a:cubicBezTo>
                  <a:cubicBezTo>
                    <a:pt x="166255" y="1333995"/>
                    <a:pt x="156044" y="1322674"/>
                    <a:pt x="142504" y="1318161"/>
                  </a:cubicBezTo>
                  <a:lnTo>
                    <a:pt x="71252" y="1294411"/>
                  </a:lnTo>
                  <a:cubicBezTo>
                    <a:pt x="17539" y="1213843"/>
                    <a:pt x="0" y="1189512"/>
                    <a:pt x="0" y="1163782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" charset="0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1187532" y="4120361"/>
              <a:ext cx="2398816" cy="90457"/>
            </a:xfrm>
            <a:custGeom>
              <a:avLst/>
              <a:gdLst>
                <a:gd name="connsiteX0" fmla="*/ 0 w 2398816"/>
                <a:gd name="connsiteY0" fmla="*/ 24127 h 90457"/>
                <a:gd name="connsiteX1" fmla="*/ 475013 w 2398816"/>
                <a:gd name="connsiteY1" fmla="*/ 36003 h 90457"/>
                <a:gd name="connsiteX2" fmla="*/ 950026 w 2398816"/>
                <a:gd name="connsiteY2" fmla="*/ 36003 h 90457"/>
                <a:gd name="connsiteX3" fmla="*/ 985652 w 2398816"/>
                <a:gd name="connsiteY3" fmla="*/ 47878 h 90457"/>
                <a:gd name="connsiteX4" fmla="*/ 1092530 w 2398816"/>
                <a:gd name="connsiteY4" fmla="*/ 59753 h 90457"/>
                <a:gd name="connsiteX5" fmla="*/ 1163782 w 2398816"/>
                <a:gd name="connsiteY5" fmla="*/ 71629 h 90457"/>
                <a:gd name="connsiteX6" fmla="*/ 1816925 w 2398816"/>
                <a:gd name="connsiteY6" fmla="*/ 59753 h 90457"/>
                <a:gd name="connsiteX7" fmla="*/ 1911928 w 2398816"/>
                <a:gd name="connsiteY7" fmla="*/ 47878 h 90457"/>
                <a:gd name="connsiteX8" fmla="*/ 2018806 w 2398816"/>
                <a:gd name="connsiteY8" fmla="*/ 36003 h 90457"/>
                <a:gd name="connsiteX9" fmla="*/ 2054432 w 2398816"/>
                <a:gd name="connsiteY9" fmla="*/ 24127 h 90457"/>
                <a:gd name="connsiteX10" fmla="*/ 2125684 w 2398816"/>
                <a:gd name="connsiteY10" fmla="*/ 12252 h 90457"/>
                <a:gd name="connsiteX11" fmla="*/ 2398816 w 2398816"/>
                <a:gd name="connsiteY11" fmla="*/ 377 h 9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98816" h="90457">
                  <a:moveTo>
                    <a:pt x="0" y="24127"/>
                  </a:moveTo>
                  <a:cubicBezTo>
                    <a:pt x="198987" y="90457"/>
                    <a:pt x="46227" y="48614"/>
                    <a:pt x="475013" y="36003"/>
                  </a:cubicBezTo>
                  <a:cubicBezTo>
                    <a:pt x="685480" y="12616"/>
                    <a:pt x="609210" y="15955"/>
                    <a:pt x="950026" y="36003"/>
                  </a:cubicBezTo>
                  <a:cubicBezTo>
                    <a:pt x="962522" y="36738"/>
                    <a:pt x="973305" y="45820"/>
                    <a:pt x="985652" y="47878"/>
                  </a:cubicBezTo>
                  <a:cubicBezTo>
                    <a:pt x="1021010" y="53771"/>
                    <a:pt x="1056999" y="55015"/>
                    <a:pt x="1092530" y="59753"/>
                  </a:cubicBezTo>
                  <a:cubicBezTo>
                    <a:pt x="1116397" y="62935"/>
                    <a:pt x="1140031" y="67670"/>
                    <a:pt x="1163782" y="71629"/>
                  </a:cubicBezTo>
                  <a:lnTo>
                    <a:pt x="1816925" y="59753"/>
                  </a:lnTo>
                  <a:cubicBezTo>
                    <a:pt x="1848823" y="58740"/>
                    <a:pt x="1880232" y="51607"/>
                    <a:pt x="1911928" y="47878"/>
                  </a:cubicBezTo>
                  <a:lnTo>
                    <a:pt x="2018806" y="36003"/>
                  </a:lnTo>
                  <a:cubicBezTo>
                    <a:pt x="2030681" y="32044"/>
                    <a:pt x="2042212" y="26843"/>
                    <a:pt x="2054432" y="24127"/>
                  </a:cubicBezTo>
                  <a:cubicBezTo>
                    <a:pt x="2077937" y="18904"/>
                    <a:pt x="2101672" y="14031"/>
                    <a:pt x="2125684" y="12252"/>
                  </a:cubicBezTo>
                  <a:cubicBezTo>
                    <a:pt x="2291084" y="0"/>
                    <a:pt x="2300585" y="377"/>
                    <a:pt x="2398816" y="377"/>
                  </a:cubicBezTo>
                </a:path>
              </a:pathLst>
            </a:cu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" charset="0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3574473" y="3452920"/>
              <a:ext cx="878774" cy="655942"/>
            </a:xfrm>
            <a:custGeom>
              <a:avLst/>
              <a:gdLst>
                <a:gd name="connsiteX0" fmla="*/ 0 w 878774"/>
                <a:gd name="connsiteY0" fmla="*/ 655942 h 655942"/>
                <a:gd name="connsiteX1" fmla="*/ 47501 w 878774"/>
                <a:gd name="connsiteY1" fmla="*/ 644067 h 655942"/>
                <a:gd name="connsiteX2" fmla="*/ 83127 w 878774"/>
                <a:gd name="connsiteY2" fmla="*/ 620316 h 655942"/>
                <a:gd name="connsiteX3" fmla="*/ 142504 w 878774"/>
                <a:gd name="connsiteY3" fmla="*/ 584690 h 655942"/>
                <a:gd name="connsiteX4" fmla="*/ 178130 w 878774"/>
                <a:gd name="connsiteY4" fmla="*/ 549064 h 655942"/>
                <a:gd name="connsiteX5" fmla="*/ 273132 w 878774"/>
                <a:gd name="connsiteY5" fmla="*/ 489688 h 655942"/>
                <a:gd name="connsiteX6" fmla="*/ 308758 w 878774"/>
                <a:gd name="connsiteY6" fmla="*/ 477812 h 655942"/>
                <a:gd name="connsiteX7" fmla="*/ 391885 w 878774"/>
                <a:gd name="connsiteY7" fmla="*/ 430311 h 655942"/>
                <a:gd name="connsiteX8" fmla="*/ 463137 w 878774"/>
                <a:gd name="connsiteY8" fmla="*/ 406561 h 655942"/>
                <a:gd name="connsiteX9" fmla="*/ 570015 w 878774"/>
                <a:gd name="connsiteY9" fmla="*/ 347184 h 655942"/>
                <a:gd name="connsiteX10" fmla="*/ 605641 w 878774"/>
                <a:gd name="connsiteY10" fmla="*/ 323433 h 655942"/>
                <a:gd name="connsiteX11" fmla="*/ 676893 w 878774"/>
                <a:gd name="connsiteY11" fmla="*/ 252181 h 655942"/>
                <a:gd name="connsiteX12" fmla="*/ 736270 w 878774"/>
                <a:gd name="connsiteY12" fmla="*/ 145303 h 655942"/>
                <a:gd name="connsiteX13" fmla="*/ 771896 w 878774"/>
                <a:gd name="connsiteY13" fmla="*/ 109677 h 655942"/>
                <a:gd name="connsiteX14" fmla="*/ 795646 w 878774"/>
                <a:gd name="connsiteY14" fmla="*/ 74051 h 655942"/>
                <a:gd name="connsiteX15" fmla="*/ 878774 w 878774"/>
                <a:gd name="connsiteY15" fmla="*/ 2799 h 655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78774" h="655942">
                  <a:moveTo>
                    <a:pt x="0" y="655942"/>
                  </a:moveTo>
                  <a:cubicBezTo>
                    <a:pt x="15834" y="651984"/>
                    <a:pt x="32500" y="650496"/>
                    <a:pt x="47501" y="644067"/>
                  </a:cubicBezTo>
                  <a:cubicBezTo>
                    <a:pt x="60619" y="638445"/>
                    <a:pt x="71024" y="627880"/>
                    <a:pt x="83127" y="620316"/>
                  </a:cubicBezTo>
                  <a:cubicBezTo>
                    <a:pt x="102700" y="608083"/>
                    <a:pt x="124039" y="598539"/>
                    <a:pt x="142504" y="584690"/>
                  </a:cubicBezTo>
                  <a:cubicBezTo>
                    <a:pt x="155939" y="574613"/>
                    <a:pt x="165379" y="559994"/>
                    <a:pt x="178130" y="549064"/>
                  </a:cubicBezTo>
                  <a:cubicBezTo>
                    <a:pt x="212230" y="519836"/>
                    <a:pt x="232582" y="507067"/>
                    <a:pt x="273132" y="489688"/>
                  </a:cubicBezTo>
                  <a:cubicBezTo>
                    <a:pt x="284638" y="484757"/>
                    <a:pt x="297562" y="483410"/>
                    <a:pt x="308758" y="477812"/>
                  </a:cubicBezTo>
                  <a:cubicBezTo>
                    <a:pt x="394436" y="434973"/>
                    <a:pt x="287807" y="471942"/>
                    <a:pt x="391885" y="430311"/>
                  </a:cubicBezTo>
                  <a:cubicBezTo>
                    <a:pt x="415130" y="421013"/>
                    <a:pt x="463137" y="406561"/>
                    <a:pt x="463137" y="406561"/>
                  </a:cubicBezTo>
                  <a:cubicBezTo>
                    <a:pt x="544804" y="352115"/>
                    <a:pt x="507309" y="368085"/>
                    <a:pt x="570015" y="347184"/>
                  </a:cubicBezTo>
                  <a:cubicBezTo>
                    <a:pt x="581890" y="339267"/>
                    <a:pt x="594974" y="332915"/>
                    <a:pt x="605641" y="323433"/>
                  </a:cubicBezTo>
                  <a:cubicBezTo>
                    <a:pt x="630745" y="301118"/>
                    <a:pt x="676893" y="252181"/>
                    <a:pt x="676893" y="252181"/>
                  </a:cubicBezTo>
                  <a:cubicBezTo>
                    <a:pt x="691827" y="207383"/>
                    <a:pt x="695438" y="186135"/>
                    <a:pt x="736270" y="145303"/>
                  </a:cubicBezTo>
                  <a:cubicBezTo>
                    <a:pt x="748145" y="133428"/>
                    <a:pt x="761145" y="122579"/>
                    <a:pt x="771896" y="109677"/>
                  </a:cubicBezTo>
                  <a:cubicBezTo>
                    <a:pt x="781033" y="98713"/>
                    <a:pt x="786164" y="84718"/>
                    <a:pt x="795646" y="74051"/>
                  </a:cubicBezTo>
                  <a:cubicBezTo>
                    <a:pt x="861469" y="0"/>
                    <a:pt x="834279" y="2799"/>
                    <a:pt x="878774" y="2799"/>
                  </a:cubicBezTo>
                </a:path>
              </a:pathLst>
            </a:cu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3566156" y="4115788"/>
              <a:ext cx="958343" cy="610591"/>
            </a:xfrm>
            <a:custGeom>
              <a:avLst/>
              <a:gdLst>
                <a:gd name="connsiteX0" fmla="*/ 20192 w 958343"/>
                <a:gd name="connsiteY0" fmla="*/ 16825 h 610591"/>
                <a:gd name="connsiteX1" fmla="*/ 91444 w 958343"/>
                <a:gd name="connsiteY1" fmla="*/ 76202 h 610591"/>
                <a:gd name="connsiteX2" fmla="*/ 127070 w 958343"/>
                <a:gd name="connsiteY2" fmla="*/ 99952 h 610591"/>
                <a:gd name="connsiteX3" fmla="*/ 150821 w 958343"/>
                <a:gd name="connsiteY3" fmla="*/ 135578 h 610591"/>
                <a:gd name="connsiteX4" fmla="*/ 198322 w 958343"/>
                <a:gd name="connsiteY4" fmla="*/ 159329 h 610591"/>
                <a:gd name="connsiteX5" fmla="*/ 281449 w 958343"/>
                <a:gd name="connsiteY5" fmla="*/ 206830 h 610591"/>
                <a:gd name="connsiteX6" fmla="*/ 340826 w 958343"/>
                <a:gd name="connsiteY6" fmla="*/ 230581 h 610591"/>
                <a:gd name="connsiteX7" fmla="*/ 447704 w 958343"/>
                <a:gd name="connsiteY7" fmla="*/ 278082 h 610591"/>
                <a:gd name="connsiteX8" fmla="*/ 518956 w 958343"/>
                <a:gd name="connsiteY8" fmla="*/ 301833 h 610591"/>
                <a:gd name="connsiteX9" fmla="*/ 554582 w 958343"/>
                <a:gd name="connsiteY9" fmla="*/ 325583 h 610591"/>
                <a:gd name="connsiteX10" fmla="*/ 602083 w 958343"/>
                <a:gd name="connsiteY10" fmla="*/ 337459 h 610591"/>
                <a:gd name="connsiteX11" fmla="*/ 673335 w 958343"/>
                <a:gd name="connsiteY11" fmla="*/ 361209 h 610591"/>
                <a:gd name="connsiteX12" fmla="*/ 708961 w 958343"/>
                <a:gd name="connsiteY12" fmla="*/ 373085 h 610591"/>
                <a:gd name="connsiteX13" fmla="*/ 744587 w 958343"/>
                <a:gd name="connsiteY13" fmla="*/ 384960 h 610591"/>
                <a:gd name="connsiteX14" fmla="*/ 815839 w 958343"/>
                <a:gd name="connsiteY14" fmla="*/ 456212 h 610591"/>
                <a:gd name="connsiteX15" fmla="*/ 851465 w 958343"/>
                <a:gd name="connsiteY15" fmla="*/ 491838 h 610591"/>
                <a:gd name="connsiteX16" fmla="*/ 910841 w 958343"/>
                <a:gd name="connsiteY16" fmla="*/ 551215 h 610591"/>
                <a:gd name="connsiteX17" fmla="*/ 922717 w 958343"/>
                <a:gd name="connsiteY17" fmla="*/ 586841 h 610591"/>
                <a:gd name="connsiteX18" fmla="*/ 958343 w 958343"/>
                <a:gd name="connsiteY18" fmla="*/ 610591 h 610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58343" h="610591">
                  <a:moveTo>
                    <a:pt x="20192" y="16825"/>
                  </a:moveTo>
                  <a:cubicBezTo>
                    <a:pt x="108651" y="75799"/>
                    <a:pt x="0" y="0"/>
                    <a:pt x="91444" y="76202"/>
                  </a:cubicBezTo>
                  <a:cubicBezTo>
                    <a:pt x="102408" y="85339"/>
                    <a:pt x="115195" y="92035"/>
                    <a:pt x="127070" y="99952"/>
                  </a:cubicBezTo>
                  <a:cubicBezTo>
                    <a:pt x="134987" y="111827"/>
                    <a:pt x="139857" y="126441"/>
                    <a:pt x="150821" y="135578"/>
                  </a:cubicBezTo>
                  <a:cubicBezTo>
                    <a:pt x="164421" y="146911"/>
                    <a:pt x="182952" y="150546"/>
                    <a:pt x="198322" y="159329"/>
                  </a:cubicBezTo>
                  <a:cubicBezTo>
                    <a:pt x="265187" y="197538"/>
                    <a:pt x="200705" y="170944"/>
                    <a:pt x="281449" y="206830"/>
                  </a:cubicBezTo>
                  <a:cubicBezTo>
                    <a:pt x="300929" y="215488"/>
                    <a:pt x="321759" y="221048"/>
                    <a:pt x="340826" y="230581"/>
                  </a:cubicBezTo>
                  <a:cubicBezTo>
                    <a:pt x="453736" y="287035"/>
                    <a:pt x="263886" y="216809"/>
                    <a:pt x="447704" y="278082"/>
                  </a:cubicBezTo>
                  <a:cubicBezTo>
                    <a:pt x="447709" y="278084"/>
                    <a:pt x="518952" y="301830"/>
                    <a:pt x="518956" y="301833"/>
                  </a:cubicBezTo>
                  <a:cubicBezTo>
                    <a:pt x="530831" y="309750"/>
                    <a:pt x="541464" y="319961"/>
                    <a:pt x="554582" y="325583"/>
                  </a:cubicBezTo>
                  <a:cubicBezTo>
                    <a:pt x="569583" y="332012"/>
                    <a:pt x="586450" y="332769"/>
                    <a:pt x="602083" y="337459"/>
                  </a:cubicBezTo>
                  <a:cubicBezTo>
                    <a:pt x="626062" y="344653"/>
                    <a:pt x="649584" y="353292"/>
                    <a:pt x="673335" y="361209"/>
                  </a:cubicBezTo>
                  <a:lnTo>
                    <a:pt x="708961" y="373085"/>
                  </a:lnTo>
                  <a:lnTo>
                    <a:pt x="744587" y="384960"/>
                  </a:lnTo>
                  <a:lnTo>
                    <a:pt x="815839" y="456212"/>
                  </a:lnTo>
                  <a:cubicBezTo>
                    <a:pt x="827714" y="468087"/>
                    <a:pt x="842149" y="477864"/>
                    <a:pt x="851465" y="491838"/>
                  </a:cubicBezTo>
                  <a:cubicBezTo>
                    <a:pt x="883132" y="539339"/>
                    <a:pt x="863340" y="519547"/>
                    <a:pt x="910841" y="551215"/>
                  </a:cubicBezTo>
                  <a:cubicBezTo>
                    <a:pt x="914800" y="563090"/>
                    <a:pt x="914897" y="577066"/>
                    <a:pt x="922717" y="586841"/>
                  </a:cubicBezTo>
                  <a:cubicBezTo>
                    <a:pt x="931633" y="597986"/>
                    <a:pt x="958343" y="610591"/>
                    <a:pt x="958343" y="610591"/>
                  </a:cubicBezTo>
                </a:path>
              </a:pathLst>
            </a:cu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3598223" y="2992582"/>
              <a:ext cx="332509" cy="1128156"/>
            </a:xfrm>
            <a:custGeom>
              <a:avLst/>
              <a:gdLst>
                <a:gd name="connsiteX0" fmla="*/ 0 w 332509"/>
                <a:gd name="connsiteY0" fmla="*/ 1128156 h 1128156"/>
                <a:gd name="connsiteX1" fmla="*/ 11876 w 332509"/>
                <a:gd name="connsiteY1" fmla="*/ 997527 h 1128156"/>
                <a:gd name="connsiteX2" fmla="*/ 23751 w 332509"/>
                <a:gd name="connsiteY2" fmla="*/ 926275 h 1128156"/>
                <a:gd name="connsiteX3" fmla="*/ 35626 w 332509"/>
                <a:gd name="connsiteY3" fmla="*/ 819397 h 1128156"/>
                <a:gd name="connsiteX4" fmla="*/ 47502 w 332509"/>
                <a:gd name="connsiteY4" fmla="*/ 783771 h 1128156"/>
                <a:gd name="connsiteX5" fmla="*/ 71252 w 332509"/>
                <a:gd name="connsiteY5" fmla="*/ 676893 h 1128156"/>
                <a:gd name="connsiteX6" fmla="*/ 95003 w 332509"/>
                <a:gd name="connsiteY6" fmla="*/ 605641 h 1128156"/>
                <a:gd name="connsiteX7" fmla="*/ 118754 w 332509"/>
                <a:gd name="connsiteY7" fmla="*/ 534389 h 1128156"/>
                <a:gd name="connsiteX8" fmla="*/ 142504 w 332509"/>
                <a:gd name="connsiteY8" fmla="*/ 498763 h 1128156"/>
                <a:gd name="connsiteX9" fmla="*/ 154380 w 332509"/>
                <a:gd name="connsiteY9" fmla="*/ 463137 h 1128156"/>
                <a:gd name="connsiteX10" fmla="*/ 178130 w 332509"/>
                <a:gd name="connsiteY10" fmla="*/ 427512 h 1128156"/>
                <a:gd name="connsiteX11" fmla="*/ 213756 w 332509"/>
                <a:gd name="connsiteY11" fmla="*/ 320634 h 1128156"/>
                <a:gd name="connsiteX12" fmla="*/ 237507 w 332509"/>
                <a:gd name="connsiteY12" fmla="*/ 285008 h 1128156"/>
                <a:gd name="connsiteX13" fmla="*/ 261258 w 332509"/>
                <a:gd name="connsiteY13" fmla="*/ 201880 h 1128156"/>
                <a:gd name="connsiteX14" fmla="*/ 285008 w 332509"/>
                <a:gd name="connsiteY14" fmla="*/ 130628 h 1128156"/>
                <a:gd name="connsiteX15" fmla="*/ 296883 w 332509"/>
                <a:gd name="connsiteY15" fmla="*/ 95002 h 1128156"/>
                <a:gd name="connsiteX16" fmla="*/ 320634 w 332509"/>
                <a:gd name="connsiteY16" fmla="*/ 11875 h 1128156"/>
                <a:gd name="connsiteX17" fmla="*/ 332509 w 332509"/>
                <a:gd name="connsiteY17" fmla="*/ 0 h 1128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2509" h="1128156">
                  <a:moveTo>
                    <a:pt x="0" y="1128156"/>
                  </a:moveTo>
                  <a:cubicBezTo>
                    <a:pt x="3959" y="1084613"/>
                    <a:pt x="6767" y="1040950"/>
                    <a:pt x="11876" y="997527"/>
                  </a:cubicBezTo>
                  <a:cubicBezTo>
                    <a:pt x="14689" y="973614"/>
                    <a:pt x="20569" y="950142"/>
                    <a:pt x="23751" y="926275"/>
                  </a:cubicBezTo>
                  <a:cubicBezTo>
                    <a:pt x="28488" y="890744"/>
                    <a:pt x="29733" y="854755"/>
                    <a:pt x="35626" y="819397"/>
                  </a:cubicBezTo>
                  <a:cubicBezTo>
                    <a:pt x="37684" y="807050"/>
                    <a:pt x="44466" y="795915"/>
                    <a:pt x="47502" y="783771"/>
                  </a:cubicBezTo>
                  <a:cubicBezTo>
                    <a:pt x="64452" y="715973"/>
                    <a:pt x="52966" y="737845"/>
                    <a:pt x="71252" y="676893"/>
                  </a:cubicBezTo>
                  <a:cubicBezTo>
                    <a:pt x="78446" y="652913"/>
                    <a:pt x="87086" y="629392"/>
                    <a:pt x="95003" y="605641"/>
                  </a:cubicBezTo>
                  <a:lnTo>
                    <a:pt x="118754" y="534389"/>
                  </a:lnTo>
                  <a:cubicBezTo>
                    <a:pt x="123268" y="520849"/>
                    <a:pt x="136121" y="511528"/>
                    <a:pt x="142504" y="498763"/>
                  </a:cubicBezTo>
                  <a:cubicBezTo>
                    <a:pt x="148102" y="487567"/>
                    <a:pt x="148782" y="474333"/>
                    <a:pt x="154380" y="463137"/>
                  </a:cubicBezTo>
                  <a:cubicBezTo>
                    <a:pt x="160763" y="450372"/>
                    <a:pt x="172334" y="440554"/>
                    <a:pt x="178130" y="427512"/>
                  </a:cubicBezTo>
                  <a:cubicBezTo>
                    <a:pt x="178135" y="427502"/>
                    <a:pt x="207817" y="338453"/>
                    <a:pt x="213756" y="320634"/>
                  </a:cubicBezTo>
                  <a:cubicBezTo>
                    <a:pt x="218269" y="307094"/>
                    <a:pt x="229590" y="296883"/>
                    <a:pt x="237507" y="285008"/>
                  </a:cubicBezTo>
                  <a:cubicBezTo>
                    <a:pt x="277415" y="165281"/>
                    <a:pt x="216524" y="350993"/>
                    <a:pt x="261258" y="201880"/>
                  </a:cubicBezTo>
                  <a:cubicBezTo>
                    <a:pt x="268452" y="177900"/>
                    <a:pt x="277091" y="154379"/>
                    <a:pt x="285008" y="130628"/>
                  </a:cubicBezTo>
                  <a:cubicBezTo>
                    <a:pt x="288966" y="118753"/>
                    <a:pt x="293847" y="107146"/>
                    <a:pt x="296883" y="95002"/>
                  </a:cubicBezTo>
                  <a:cubicBezTo>
                    <a:pt x="300687" y="79787"/>
                    <a:pt x="312118" y="28908"/>
                    <a:pt x="320634" y="11875"/>
                  </a:cubicBezTo>
                  <a:cubicBezTo>
                    <a:pt x="323137" y="6868"/>
                    <a:pt x="328551" y="3958"/>
                    <a:pt x="332509" y="0"/>
                  </a:cubicBez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3633849" y="4082873"/>
              <a:ext cx="1638795" cy="112314"/>
            </a:xfrm>
            <a:custGeom>
              <a:avLst/>
              <a:gdLst>
                <a:gd name="connsiteX0" fmla="*/ 0 w 1638795"/>
                <a:gd name="connsiteY0" fmla="*/ 14114 h 112314"/>
                <a:gd name="connsiteX1" fmla="*/ 451263 w 1638795"/>
                <a:gd name="connsiteY1" fmla="*/ 37865 h 112314"/>
                <a:gd name="connsiteX2" fmla="*/ 486889 w 1638795"/>
                <a:gd name="connsiteY2" fmla="*/ 49740 h 112314"/>
                <a:gd name="connsiteX3" fmla="*/ 534390 w 1638795"/>
                <a:gd name="connsiteY3" fmla="*/ 61615 h 112314"/>
                <a:gd name="connsiteX4" fmla="*/ 641268 w 1638795"/>
                <a:gd name="connsiteY4" fmla="*/ 97241 h 112314"/>
                <a:gd name="connsiteX5" fmla="*/ 783772 w 1638795"/>
                <a:gd name="connsiteY5" fmla="*/ 109117 h 112314"/>
                <a:gd name="connsiteX6" fmla="*/ 1068780 w 1638795"/>
                <a:gd name="connsiteY6" fmla="*/ 97241 h 112314"/>
                <a:gd name="connsiteX7" fmla="*/ 1128156 w 1638795"/>
                <a:gd name="connsiteY7" fmla="*/ 85366 h 112314"/>
                <a:gd name="connsiteX8" fmla="*/ 1235034 w 1638795"/>
                <a:gd name="connsiteY8" fmla="*/ 73491 h 112314"/>
                <a:gd name="connsiteX9" fmla="*/ 1389413 w 1638795"/>
                <a:gd name="connsiteY9" fmla="*/ 49740 h 112314"/>
                <a:gd name="connsiteX10" fmla="*/ 1425039 w 1638795"/>
                <a:gd name="connsiteY10" fmla="*/ 37865 h 112314"/>
                <a:gd name="connsiteX11" fmla="*/ 1496291 w 1638795"/>
                <a:gd name="connsiteY11" fmla="*/ 25989 h 112314"/>
                <a:gd name="connsiteX12" fmla="*/ 1555668 w 1638795"/>
                <a:gd name="connsiteY12" fmla="*/ 14114 h 112314"/>
                <a:gd name="connsiteX13" fmla="*/ 1591294 w 1638795"/>
                <a:gd name="connsiteY13" fmla="*/ 2239 h 112314"/>
                <a:gd name="connsiteX14" fmla="*/ 1638795 w 1638795"/>
                <a:gd name="connsiteY14" fmla="*/ 2239 h 112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38795" h="112314">
                  <a:moveTo>
                    <a:pt x="0" y="14114"/>
                  </a:moveTo>
                  <a:cubicBezTo>
                    <a:pt x="81150" y="17012"/>
                    <a:pt x="326575" y="18682"/>
                    <a:pt x="451263" y="37865"/>
                  </a:cubicBezTo>
                  <a:cubicBezTo>
                    <a:pt x="463635" y="39768"/>
                    <a:pt x="474853" y="46301"/>
                    <a:pt x="486889" y="49740"/>
                  </a:cubicBezTo>
                  <a:cubicBezTo>
                    <a:pt x="502582" y="54224"/>
                    <a:pt x="518757" y="56925"/>
                    <a:pt x="534390" y="61615"/>
                  </a:cubicBezTo>
                  <a:cubicBezTo>
                    <a:pt x="570359" y="72406"/>
                    <a:pt x="605642" y="85366"/>
                    <a:pt x="641268" y="97241"/>
                  </a:cubicBezTo>
                  <a:cubicBezTo>
                    <a:pt x="686488" y="112314"/>
                    <a:pt x="736271" y="105158"/>
                    <a:pt x="783772" y="109117"/>
                  </a:cubicBezTo>
                  <a:cubicBezTo>
                    <a:pt x="878775" y="105158"/>
                    <a:pt x="973920" y="103783"/>
                    <a:pt x="1068780" y="97241"/>
                  </a:cubicBezTo>
                  <a:cubicBezTo>
                    <a:pt x="1088916" y="95852"/>
                    <a:pt x="1108175" y="88220"/>
                    <a:pt x="1128156" y="85366"/>
                  </a:cubicBezTo>
                  <a:cubicBezTo>
                    <a:pt x="1163641" y="80297"/>
                    <a:pt x="1199408" y="77449"/>
                    <a:pt x="1235034" y="73491"/>
                  </a:cubicBezTo>
                  <a:cubicBezTo>
                    <a:pt x="1354666" y="43581"/>
                    <a:pt x="1184270" y="83930"/>
                    <a:pt x="1389413" y="49740"/>
                  </a:cubicBezTo>
                  <a:cubicBezTo>
                    <a:pt x="1401760" y="47682"/>
                    <a:pt x="1412819" y="40580"/>
                    <a:pt x="1425039" y="37865"/>
                  </a:cubicBezTo>
                  <a:cubicBezTo>
                    <a:pt x="1448544" y="32642"/>
                    <a:pt x="1472601" y="30296"/>
                    <a:pt x="1496291" y="25989"/>
                  </a:cubicBezTo>
                  <a:cubicBezTo>
                    <a:pt x="1516150" y="22378"/>
                    <a:pt x="1536086" y="19009"/>
                    <a:pt x="1555668" y="14114"/>
                  </a:cubicBezTo>
                  <a:cubicBezTo>
                    <a:pt x="1567812" y="11078"/>
                    <a:pt x="1578902" y="4009"/>
                    <a:pt x="1591294" y="2239"/>
                  </a:cubicBezTo>
                  <a:cubicBezTo>
                    <a:pt x="1606969" y="0"/>
                    <a:pt x="1622961" y="2239"/>
                    <a:pt x="1638795" y="2239"/>
                  </a:cubicBez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" charset="0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3598223" y="4120738"/>
              <a:ext cx="155562" cy="1068779"/>
            </a:xfrm>
            <a:custGeom>
              <a:avLst/>
              <a:gdLst>
                <a:gd name="connsiteX0" fmla="*/ 0 w 155562"/>
                <a:gd name="connsiteY0" fmla="*/ 0 h 1068779"/>
                <a:gd name="connsiteX1" fmla="*/ 11876 w 155562"/>
                <a:gd name="connsiteY1" fmla="*/ 593766 h 1068779"/>
                <a:gd name="connsiteX2" fmla="*/ 47502 w 155562"/>
                <a:gd name="connsiteY2" fmla="*/ 712519 h 1068779"/>
                <a:gd name="connsiteX3" fmla="*/ 59377 w 155562"/>
                <a:gd name="connsiteY3" fmla="*/ 748145 h 1068779"/>
                <a:gd name="connsiteX4" fmla="*/ 71252 w 155562"/>
                <a:gd name="connsiteY4" fmla="*/ 783771 h 1068779"/>
                <a:gd name="connsiteX5" fmla="*/ 106878 w 155562"/>
                <a:gd name="connsiteY5" fmla="*/ 807522 h 1068779"/>
                <a:gd name="connsiteX6" fmla="*/ 130629 w 155562"/>
                <a:gd name="connsiteY6" fmla="*/ 878774 h 1068779"/>
                <a:gd name="connsiteX7" fmla="*/ 142504 w 155562"/>
                <a:gd name="connsiteY7" fmla="*/ 914400 h 1068779"/>
                <a:gd name="connsiteX8" fmla="*/ 154380 w 155562"/>
                <a:gd name="connsiteY8" fmla="*/ 1068779 h 1068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5562" h="1068779">
                  <a:moveTo>
                    <a:pt x="0" y="0"/>
                  </a:moveTo>
                  <a:cubicBezTo>
                    <a:pt x="3959" y="197922"/>
                    <a:pt x="4549" y="395940"/>
                    <a:pt x="11876" y="593766"/>
                  </a:cubicBezTo>
                  <a:cubicBezTo>
                    <a:pt x="12624" y="613959"/>
                    <a:pt x="44972" y="704929"/>
                    <a:pt x="47502" y="712519"/>
                  </a:cubicBezTo>
                  <a:lnTo>
                    <a:pt x="59377" y="748145"/>
                  </a:lnTo>
                  <a:cubicBezTo>
                    <a:pt x="63335" y="760020"/>
                    <a:pt x="60837" y="776827"/>
                    <a:pt x="71252" y="783771"/>
                  </a:cubicBezTo>
                  <a:lnTo>
                    <a:pt x="106878" y="807522"/>
                  </a:lnTo>
                  <a:lnTo>
                    <a:pt x="130629" y="878774"/>
                  </a:lnTo>
                  <a:lnTo>
                    <a:pt x="142504" y="914400"/>
                  </a:lnTo>
                  <a:cubicBezTo>
                    <a:pt x="155562" y="1044969"/>
                    <a:pt x="154380" y="993371"/>
                    <a:pt x="154380" y="1068779"/>
                  </a:cubicBez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129995" y="2062890"/>
            <a:ext cx="1138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L=4 mi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7680" y="2518260"/>
            <a:ext cx="1138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A=3 mi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78205" y="3580790"/>
            <a:ext cx="1138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A=4 mi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57680" y="3049525"/>
            <a:ext cx="1138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L=3 mi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36200" y="2670050"/>
            <a:ext cx="1366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L=3.5 mi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60305" y="3353105"/>
            <a:ext cx="1138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A=5 mi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53145" y="2062890"/>
            <a:ext cx="1366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S=3%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09470" y="1607520"/>
            <a:ext cx="1366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S=20%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29995" y="4112055"/>
            <a:ext cx="1366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S=10%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3051" y="2214680"/>
            <a:ext cx="455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88945" y="3353105"/>
            <a:ext cx="455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95150" y="2290575"/>
            <a:ext cx="455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51475" y="1531625"/>
            <a:ext cx="387064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Good Forest Cover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Soils Group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30% Forest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60% Meadow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10% Residential ½ Acre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Soils Group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60% Residential ¼ acre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20% Commercial &amp; Business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20% Open Space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Soils Group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3670" y="4601703"/>
            <a:ext cx="38706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Travel time J to O, 45 min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Evaluate the Hydrograph Using SCS methods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Location – Salt Lake City area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1880" y="2745945"/>
            <a:ext cx="455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22835" y="2745945"/>
            <a:ext cx="455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460" y="1152150"/>
            <a:ext cx="7772400" cy="4572000"/>
          </a:xfrm>
        </p:spPr>
        <p:txBody>
          <a:bodyPr/>
          <a:lstStyle/>
          <a:p>
            <a:r>
              <a:rPr lang="en-US" dirty="0" smtClean="0"/>
              <a:t>Evaluate average CN for each watershed</a:t>
            </a:r>
          </a:p>
          <a:p>
            <a:r>
              <a:rPr lang="en-US" dirty="0" smtClean="0"/>
              <a:t>Evaluate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p</a:t>
            </a:r>
            <a:r>
              <a:rPr lang="en-US" dirty="0" smtClean="0"/>
              <a:t> for each watershed using 2-18</a:t>
            </a:r>
          </a:p>
          <a:p>
            <a:r>
              <a:rPr lang="en-US" dirty="0" smtClean="0"/>
              <a:t>Evaluate T</a:t>
            </a:r>
            <a:r>
              <a:rPr lang="en-US" baseline="-25000" dirty="0" smtClean="0"/>
              <a:t>R</a:t>
            </a:r>
            <a:r>
              <a:rPr lang="en-US" dirty="0" smtClean="0"/>
              <a:t>, B and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p</a:t>
            </a:r>
            <a:endParaRPr lang="en-US" dirty="0" smtClean="0"/>
          </a:p>
          <a:p>
            <a:r>
              <a:rPr lang="en-US" dirty="0" smtClean="0"/>
              <a:t>Determine SCS unit hydrograph for each</a:t>
            </a:r>
          </a:p>
          <a:p>
            <a:endParaRPr lang="en-US" dirty="0" smtClean="0"/>
          </a:p>
          <a:p>
            <a:r>
              <a:rPr lang="en-US" dirty="0" smtClean="0"/>
              <a:t>Determine initial abstraction and infiltration losses</a:t>
            </a:r>
          </a:p>
          <a:p>
            <a:endParaRPr lang="en-US" dirty="0" smtClean="0"/>
          </a:p>
          <a:p>
            <a:r>
              <a:rPr lang="en-US" dirty="0" smtClean="0"/>
              <a:t>Determine design rainfall hyetograph and </a:t>
            </a:r>
            <a:r>
              <a:rPr lang="en-US" smtClean="0"/>
              <a:t>subtract </a:t>
            </a:r>
            <a:r>
              <a:rPr lang="en-US" smtClean="0"/>
              <a:t>losses (</a:t>
            </a:r>
            <a:r>
              <a:rPr lang="en-US" smtClean="0">
                <a:hlinkClick r:id="rId2"/>
              </a:rPr>
              <a:t>http://hdsc.nws.noaa.gov/hdsc/pfds/</a:t>
            </a:r>
            <a:r>
              <a:rPr lang="en-US" smtClean="0"/>
              <a:t>)</a:t>
            </a:r>
            <a:endParaRPr lang="en-US" dirty="0" smtClean="0"/>
          </a:p>
          <a:p>
            <a:r>
              <a:rPr lang="en-US" dirty="0" smtClean="0"/>
              <a:t>Determine hydrograph using convolution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2060"/>
      </a:hlink>
      <a:folHlink>
        <a:srgbClr val="00206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X:Templates:Presentations:Designs:Lightbar</Template>
  <TotalTime>1827</TotalTime>
  <Words>135</Words>
  <Application>Microsoft Office PowerPoint</Application>
  <PresentationFormat>On-screen Show (4:3)</PresentationFormat>
  <Paragraphs>45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Applications of Unit Hydrographs</vt:lpstr>
      <vt:lpstr>Steps</vt:lpstr>
    </vt:vector>
  </TitlesOfParts>
  <Company>Utah Water Research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 McKee</dc:creator>
  <cp:lastModifiedBy>dtarb</cp:lastModifiedBy>
  <cp:revision>181</cp:revision>
  <dcterms:created xsi:type="dcterms:W3CDTF">2002-08-26T02:30:48Z</dcterms:created>
  <dcterms:modified xsi:type="dcterms:W3CDTF">2011-01-31T16:52:34Z</dcterms:modified>
</cp:coreProperties>
</file>